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57" r:id="rId5"/>
    <p:sldId id="258" r:id="rId6"/>
    <p:sldId id="259" r:id="rId7"/>
    <p:sldId id="260" r:id="rId8"/>
    <p:sldId id="263" r:id="rId9"/>
    <p:sldId id="267" r:id="rId10"/>
    <p:sldId id="264" r:id="rId11"/>
    <p:sldId id="265" r:id="rId12"/>
    <p:sldId id="266" r:id="rId13"/>
    <p:sldId id="268" r:id="rId14"/>
    <p:sldId id="27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1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0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2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5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1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7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25A5-EDE9-490C-ABD4-E6B69327534C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E150-D233-4BFC-AD25-106F17D6A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600201" y="3039036"/>
            <a:ext cx="10175505" cy="3483430"/>
            <a:chOff x="1048871" y="0"/>
            <a:chExt cx="10175505" cy="3483430"/>
          </a:xfrm>
        </p:grpSpPr>
        <p:grpSp>
          <p:nvGrpSpPr>
            <p:cNvPr id="16" name="Group 15"/>
            <p:cNvGrpSpPr/>
            <p:nvPr/>
          </p:nvGrpSpPr>
          <p:grpSpPr>
            <a:xfrm>
              <a:off x="1048871" y="0"/>
              <a:ext cx="10058400" cy="3429000"/>
              <a:chOff x="0" y="0"/>
              <a:chExt cx="10058400" cy="344244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514600" y="0"/>
                <a:ext cx="2514600" cy="344244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29200" y="0"/>
                <a:ext cx="2514600" cy="344244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543800" y="0"/>
                <a:ext cx="2514600" cy="344244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574968" y="576735"/>
              <a:ext cx="1813096" cy="2607348"/>
              <a:chOff x="4063160" y="2116062"/>
              <a:chExt cx="1665833" cy="2395575"/>
            </a:xfrm>
          </p:grpSpPr>
          <p:grpSp>
            <p:nvGrpSpPr>
              <p:cNvPr id="18" name="Group 17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20" name="Moon 19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" name="Straight Connector 18"/>
              <p:cNvCxnSpPr>
                <a:stCxn id="20" idx="0"/>
                <a:endCxn id="20" idx="2"/>
              </p:cNvCxnSpPr>
              <p:nvPr/>
            </p:nvCxnSpPr>
            <p:spPr>
              <a:xfrm flipH="1">
                <a:off x="4063160" y="2690953"/>
                <a:ext cx="1665833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118"/>
            <p:cNvGrpSpPr/>
            <p:nvPr/>
          </p:nvGrpSpPr>
          <p:grpSpPr>
            <a:xfrm rot="1912894">
              <a:off x="4514451" y="269361"/>
              <a:ext cx="885646" cy="3051327"/>
              <a:chOff x="2438400" y="990600"/>
              <a:chExt cx="762000" cy="3200400"/>
            </a:xfrm>
          </p:grpSpPr>
          <p:sp>
            <p:nvSpPr>
              <p:cNvPr id="26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laque 26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15"/>
            <p:cNvGrpSpPr/>
            <p:nvPr/>
          </p:nvGrpSpPr>
          <p:grpSpPr>
            <a:xfrm>
              <a:off x="6470607" y="619705"/>
              <a:ext cx="1766147" cy="2288146"/>
              <a:chOff x="838200" y="1408640"/>
              <a:chExt cx="1524000" cy="1715560"/>
            </a:xfrm>
          </p:grpSpPr>
          <p:sp>
            <p:nvSpPr>
              <p:cNvPr id="3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118"/>
              <p:cNvSpPr/>
              <p:nvPr/>
            </p:nvSpPr>
            <p:spPr>
              <a:xfrm>
                <a:off x="1143000" y="140864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Plaque 3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laque 3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Plaque 3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169"/>
            <p:cNvGrpSpPr/>
            <p:nvPr/>
          </p:nvGrpSpPr>
          <p:grpSpPr>
            <a:xfrm>
              <a:off x="8478371" y="404163"/>
              <a:ext cx="2743200" cy="2667000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42" name="Isosceles Triangle 41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rapezoid 42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Block Arc 43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Block Arc 44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Block Arc 46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Block Arc 47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1708360" y="2898448"/>
              <a:ext cx="1332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лук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325763" y="2950940"/>
              <a:ext cx="1332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меч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052923" y="2960210"/>
              <a:ext cx="27055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Мелные листы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968625" y="2939146"/>
              <a:ext cx="22557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Лиахоной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9412940" y="183692"/>
            <a:ext cx="1995328" cy="2124632"/>
            <a:chOff x="4706470" y="2057401"/>
            <a:chExt cx="1995328" cy="2124632"/>
          </a:xfrm>
        </p:grpSpPr>
        <p:sp>
          <p:nvSpPr>
            <p:cNvPr id="98" name="Rectangle 97"/>
            <p:cNvSpPr/>
            <p:nvPr/>
          </p:nvSpPr>
          <p:spPr>
            <a:xfrm rot="20693725">
              <a:off x="5115045" y="2111186"/>
              <a:ext cx="1586753" cy="2070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perspectiveContrasting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706470" y="2057401"/>
              <a:ext cx="1586753" cy="2124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4793372" y="2171265"/>
              <a:ext cx="1412947" cy="1896903"/>
              <a:chOff x="8618110" y="3441582"/>
              <a:chExt cx="2514600" cy="3375889"/>
            </a:xfrm>
          </p:grpSpPr>
          <p:sp>
            <p:nvSpPr>
              <p:cNvPr id="101" name="Cloud 100"/>
              <p:cNvSpPr/>
              <p:nvPr/>
            </p:nvSpPr>
            <p:spPr>
              <a:xfrm rot="269970" flipH="1" flipV="1">
                <a:off x="8618110" y="3441582"/>
                <a:ext cx="2514600" cy="1185089"/>
              </a:xfrm>
              <a:prstGeom prst="clou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8635302" y="4789948"/>
                <a:ext cx="1558272" cy="1478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Poor Richard" panose="02080502050505020702" pitchFamily="18" charset="0"/>
                  </a:rPr>
                  <a:t>Енос</a:t>
                </a:r>
              </a:p>
              <a:p>
                <a:endParaRPr lang="en-US" sz="2400" dirty="0">
                  <a:latin typeface="Poor Richard" panose="02080502050505020702" pitchFamily="18" charset="0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10299237" y="3732171"/>
                <a:ext cx="400979" cy="586944"/>
                <a:chOff x="6477000" y="2667000"/>
                <a:chExt cx="2057400" cy="3011575"/>
              </a:xfrm>
            </p:grpSpPr>
            <p:sp>
              <p:nvSpPr>
                <p:cNvPr id="159" name="Wave 158"/>
                <p:cNvSpPr/>
                <p:nvPr/>
              </p:nvSpPr>
              <p:spPr>
                <a:xfrm rot="17615281">
                  <a:off x="6562413" y="3706589"/>
                  <a:ext cx="2638111" cy="130586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Wave 159"/>
                <p:cNvSpPr/>
                <p:nvPr/>
              </p:nvSpPr>
              <p:spPr>
                <a:xfrm rot="16200000">
                  <a:off x="5990096" y="3688141"/>
                  <a:ext cx="2057400" cy="108359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Wave 160"/>
                <p:cNvSpPr/>
                <p:nvPr/>
              </p:nvSpPr>
              <p:spPr>
                <a:xfrm rot="16887571">
                  <a:off x="6451017" y="3220141"/>
                  <a:ext cx="2275929" cy="1169648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Wave 161"/>
                <p:cNvSpPr/>
                <p:nvPr/>
              </p:nvSpPr>
              <p:spPr>
                <a:xfrm rot="6369781">
                  <a:off x="6956492" y="3437258"/>
                  <a:ext cx="1230892" cy="72905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Wave 162"/>
                <p:cNvSpPr/>
                <p:nvPr/>
              </p:nvSpPr>
              <p:spPr>
                <a:xfrm rot="6369781">
                  <a:off x="6962887" y="3563109"/>
                  <a:ext cx="1150336" cy="49813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Wave 163"/>
                <p:cNvSpPr/>
                <p:nvPr/>
              </p:nvSpPr>
              <p:spPr>
                <a:xfrm rot="5400000">
                  <a:off x="6325602" y="3928333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Wave 164"/>
                <p:cNvSpPr/>
                <p:nvPr/>
              </p:nvSpPr>
              <p:spPr>
                <a:xfrm rot="6864377">
                  <a:off x="6900166" y="4164260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Wave 165"/>
                <p:cNvSpPr/>
                <p:nvPr/>
              </p:nvSpPr>
              <p:spPr>
                <a:xfrm rot="5097427">
                  <a:off x="6634608" y="4180925"/>
                  <a:ext cx="1526092" cy="938316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Wave 166"/>
                <p:cNvSpPr/>
                <p:nvPr/>
              </p:nvSpPr>
              <p:spPr>
                <a:xfrm rot="6552689">
                  <a:off x="7102869" y="4455469"/>
                  <a:ext cx="1270291" cy="53353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 rot="1354397">
                  <a:off x="7334017" y="4312390"/>
                  <a:ext cx="451496" cy="8382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Wave 168"/>
                <p:cNvSpPr/>
                <p:nvPr/>
              </p:nvSpPr>
              <p:spPr>
                <a:xfrm rot="6864377">
                  <a:off x="7082414" y="4728855"/>
                  <a:ext cx="1050439" cy="43360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Wave 169"/>
                <p:cNvSpPr/>
                <p:nvPr/>
              </p:nvSpPr>
              <p:spPr>
                <a:xfrm rot="4556139">
                  <a:off x="7043255" y="4839808"/>
                  <a:ext cx="867476" cy="37460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7483862" y="4800600"/>
                  <a:ext cx="212338" cy="37904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9852287" y="4435256"/>
                <a:ext cx="1211061" cy="2382215"/>
                <a:chOff x="4673736" y="2971800"/>
                <a:chExt cx="1872963" cy="3452755"/>
              </a:xfrm>
            </p:grpSpPr>
            <p:sp>
              <p:nvSpPr>
                <p:cNvPr id="118" name="Oval 117"/>
                <p:cNvSpPr/>
                <p:nvPr/>
              </p:nvSpPr>
              <p:spPr>
                <a:xfrm rot="20950279">
                  <a:off x="5591554" y="6077212"/>
                  <a:ext cx="509414" cy="347342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 rot="20950279">
                  <a:off x="5132791" y="6077213"/>
                  <a:ext cx="509414" cy="347342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rot="2262393" flipH="1">
                  <a:off x="6037285" y="5227364"/>
                  <a:ext cx="509414" cy="2344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 rot="20008521">
                  <a:off x="4673736" y="5283010"/>
                  <a:ext cx="509414" cy="2344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rapezoid 121"/>
                <p:cNvSpPr/>
                <p:nvPr/>
              </p:nvSpPr>
              <p:spPr>
                <a:xfrm>
                  <a:off x="5091167" y="4274192"/>
                  <a:ext cx="1103841" cy="1926083"/>
                </a:xfrm>
                <a:prstGeom prst="trapezoid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Trapezoid 122"/>
                <p:cNvSpPr/>
                <p:nvPr/>
              </p:nvSpPr>
              <p:spPr>
                <a:xfrm rot="20382913">
                  <a:off x="5880075" y="4320626"/>
                  <a:ext cx="456282" cy="1114912"/>
                </a:xfrm>
                <a:prstGeom prst="trapezoid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Trapezoid 123"/>
                <p:cNvSpPr/>
                <p:nvPr/>
              </p:nvSpPr>
              <p:spPr>
                <a:xfrm rot="1217087" flipH="1">
                  <a:off x="4913325" y="4244500"/>
                  <a:ext cx="496688" cy="1239993"/>
                </a:xfrm>
                <a:prstGeom prst="trapezoid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rapezoid 124"/>
                <p:cNvSpPr/>
                <p:nvPr/>
              </p:nvSpPr>
              <p:spPr>
                <a:xfrm rot="10800000">
                  <a:off x="5473976" y="4352652"/>
                  <a:ext cx="367012" cy="394407"/>
                </a:xfrm>
                <a:prstGeom prst="trapezoid">
                  <a:avLst>
                    <a:gd name="adj" fmla="val 5000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6" name="Group 187"/>
                <p:cNvGrpSpPr/>
                <p:nvPr/>
              </p:nvGrpSpPr>
              <p:grpSpPr>
                <a:xfrm>
                  <a:off x="5168153" y="5974976"/>
                  <a:ext cx="990600" cy="198120"/>
                  <a:chOff x="4114800" y="6172200"/>
                  <a:chExt cx="2057400" cy="457200"/>
                </a:xfrm>
              </p:grpSpPr>
              <p:grpSp>
                <p:nvGrpSpPr>
                  <p:cNvPr id="147" name="Group 143"/>
                  <p:cNvGrpSpPr/>
                  <p:nvPr/>
                </p:nvGrpSpPr>
                <p:grpSpPr>
                  <a:xfrm>
                    <a:off x="41148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57" name="Cross 156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8" name="Frame 157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8" name="Group 144"/>
                  <p:cNvGrpSpPr/>
                  <p:nvPr/>
                </p:nvGrpSpPr>
                <p:grpSpPr>
                  <a:xfrm>
                    <a:off x="46482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55" name="Cross 154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Frame 155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9" name="Group 147"/>
                  <p:cNvGrpSpPr/>
                  <p:nvPr/>
                </p:nvGrpSpPr>
                <p:grpSpPr>
                  <a:xfrm>
                    <a:off x="51816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53" name="Cross 152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4" name="Frame 153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50" name="Group 150"/>
                  <p:cNvGrpSpPr/>
                  <p:nvPr/>
                </p:nvGrpSpPr>
                <p:grpSpPr>
                  <a:xfrm>
                    <a:off x="57150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51" name="Cross 150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Frame 151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27" name="Group 200"/>
                <p:cNvGrpSpPr/>
                <p:nvPr/>
              </p:nvGrpSpPr>
              <p:grpSpPr>
                <a:xfrm>
                  <a:off x="4953000" y="2971800"/>
                  <a:ext cx="1421970" cy="1600538"/>
                  <a:chOff x="7044014" y="3048000"/>
                  <a:chExt cx="1160047" cy="1305724"/>
                </a:xfrm>
              </p:grpSpPr>
              <p:sp>
                <p:nvSpPr>
                  <p:cNvPr id="142" name="Oval 11"/>
                  <p:cNvSpPr/>
                  <p:nvPr/>
                </p:nvSpPr>
                <p:spPr>
                  <a:xfrm>
                    <a:off x="7238997" y="3352800"/>
                    <a:ext cx="758151" cy="93848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3" name="Group 139"/>
                  <p:cNvGrpSpPr/>
                  <p:nvPr/>
                </p:nvGrpSpPr>
                <p:grpSpPr>
                  <a:xfrm>
                    <a:off x="7044014" y="3048000"/>
                    <a:ext cx="1160047" cy="1305724"/>
                    <a:chOff x="7034581" y="3276600"/>
                    <a:chExt cx="1160047" cy="1305724"/>
                  </a:xfrm>
                </p:grpSpPr>
                <p:sp>
                  <p:nvSpPr>
                    <p:cNvPr id="144" name="Cloud 143"/>
                    <p:cNvSpPr/>
                    <p:nvPr/>
                  </p:nvSpPr>
                  <p:spPr>
                    <a:xfrm>
                      <a:off x="7239000" y="3276600"/>
                      <a:ext cx="762000" cy="609600"/>
                    </a:xfrm>
                    <a:prstGeom prst="cloud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Cloud 144"/>
                    <p:cNvSpPr/>
                    <p:nvPr/>
                  </p:nvSpPr>
                  <p:spPr>
                    <a:xfrm rot="6044796">
                      <a:off x="6729336" y="3881060"/>
                      <a:ext cx="952955" cy="342466"/>
                    </a:xfrm>
                    <a:prstGeom prst="cloud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6" name="Cloud 145"/>
                    <p:cNvSpPr/>
                    <p:nvPr/>
                  </p:nvSpPr>
                  <p:spPr>
                    <a:xfrm rot="16200000">
                      <a:off x="7504414" y="3892109"/>
                      <a:ext cx="994902" cy="385527"/>
                    </a:xfrm>
                    <a:prstGeom prst="cloud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28" name="Group 206"/>
                <p:cNvGrpSpPr/>
                <p:nvPr/>
              </p:nvGrpSpPr>
              <p:grpSpPr>
                <a:xfrm>
                  <a:off x="5105400" y="3352800"/>
                  <a:ext cx="1143000" cy="228600"/>
                  <a:chOff x="4114800" y="6172200"/>
                  <a:chExt cx="2057400" cy="457200"/>
                </a:xfrm>
              </p:grpSpPr>
              <p:grpSp>
                <p:nvGrpSpPr>
                  <p:cNvPr id="130" name="Group 143"/>
                  <p:cNvGrpSpPr/>
                  <p:nvPr/>
                </p:nvGrpSpPr>
                <p:grpSpPr>
                  <a:xfrm>
                    <a:off x="41148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40" name="Cross 139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rame 140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1" name="Group 144"/>
                  <p:cNvGrpSpPr/>
                  <p:nvPr/>
                </p:nvGrpSpPr>
                <p:grpSpPr>
                  <a:xfrm>
                    <a:off x="46482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Frame 138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2" name="Group 147"/>
                  <p:cNvGrpSpPr/>
                  <p:nvPr/>
                </p:nvGrpSpPr>
                <p:grpSpPr>
                  <a:xfrm>
                    <a:off x="51816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rame 136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3" name="Group 150"/>
                  <p:cNvGrpSpPr/>
                  <p:nvPr/>
                </p:nvGrpSpPr>
                <p:grpSpPr>
                  <a:xfrm>
                    <a:off x="57150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5" name="Frame 134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29" name="Rectangle 128"/>
                <p:cNvSpPr/>
                <p:nvPr/>
              </p:nvSpPr>
              <p:spPr>
                <a:xfrm>
                  <a:off x="5154706" y="5791200"/>
                  <a:ext cx="990600" cy="762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9670341" y="3674082"/>
                <a:ext cx="508789" cy="731671"/>
                <a:chOff x="4063160" y="2116062"/>
                <a:chExt cx="1665833" cy="2395575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 rot="2643448">
                  <a:off x="4308140" y="2116062"/>
                  <a:ext cx="684187" cy="2395575"/>
                  <a:chOff x="1447800" y="1905000"/>
                  <a:chExt cx="1371600" cy="3886200"/>
                </a:xfrm>
              </p:grpSpPr>
              <p:sp>
                <p:nvSpPr>
                  <p:cNvPr id="113" name="Moon 112"/>
                  <p:cNvSpPr/>
                  <p:nvPr/>
                </p:nvSpPr>
                <p:spPr>
                  <a:xfrm>
                    <a:off x="1447800" y="1905000"/>
                    <a:ext cx="1371600" cy="3886200"/>
                  </a:xfrm>
                  <a:prstGeom prst="moon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Rounded Rectangle 145"/>
                  <p:cNvSpPr/>
                  <p:nvPr/>
                </p:nvSpPr>
                <p:spPr>
                  <a:xfrm>
                    <a:off x="1447800" y="33528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ounded Rectangle 146"/>
                  <p:cNvSpPr/>
                  <p:nvPr/>
                </p:nvSpPr>
                <p:spPr>
                  <a:xfrm>
                    <a:off x="1447800" y="35814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ounded Rectangle 147"/>
                  <p:cNvSpPr/>
                  <p:nvPr/>
                </p:nvSpPr>
                <p:spPr>
                  <a:xfrm>
                    <a:off x="1447800" y="38100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Rounded Rectangle 148"/>
                  <p:cNvSpPr/>
                  <p:nvPr/>
                </p:nvSpPr>
                <p:spPr>
                  <a:xfrm>
                    <a:off x="1447800" y="40386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12" name="Straight Connector 111"/>
                <p:cNvCxnSpPr>
                  <a:stCxn id="113" idx="0"/>
                  <a:endCxn id="113" idx="2"/>
                </p:cNvCxnSpPr>
                <p:nvPr/>
              </p:nvCxnSpPr>
              <p:spPr>
                <a:xfrm flipH="1">
                  <a:off x="4063160" y="2690953"/>
                  <a:ext cx="1665833" cy="17215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Group 41"/>
              <p:cNvGrpSpPr/>
              <p:nvPr/>
            </p:nvGrpSpPr>
            <p:grpSpPr>
              <a:xfrm rot="1291755">
                <a:off x="9176400" y="3606410"/>
                <a:ext cx="165758" cy="966328"/>
                <a:chOff x="4679408" y="1676400"/>
                <a:chExt cx="927343" cy="1987415"/>
              </a:xfrm>
            </p:grpSpPr>
            <p:sp>
              <p:nvSpPr>
                <p:cNvPr id="107" name="Pentagon 87"/>
                <p:cNvSpPr/>
                <p:nvPr/>
              </p:nvSpPr>
              <p:spPr>
                <a:xfrm rot="16200000">
                  <a:off x="4457700" y="2705100"/>
                  <a:ext cx="1447800" cy="304800"/>
                </a:xfrm>
                <a:prstGeom prst="homePlate">
                  <a:avLst/>
                </a:prstGeom>
                <a:solidFill>
                  <a:srgbClr val="9966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Lightning Bolt 43"/>
                <p:cNvSpPr/>
                <p:nvPr/>
              </p:nvSpPr>
              <p:spPr>
                <a:xfrm rot="537820">
                  <a:off x="5008201" y="3219636"/>
                  <a:ext cx="598550" cy="431759"/>
                </a:xfrm>
                <a:prstGeom prst="lightningBolt">
                  <a:avLst/>
                </a:prstGeom>
                <a:solidFill>
                  <a:srgbClr val="D4433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Lightning Bolt 108"/>
                <p:cNvSpPr/>
                <p:nvPr/>
              </p:nvSpPr>
              <p:spPr>
                <a:xfrm rot="21275730" flipH="1">
                  <a:off x="4679408" y="3213234"/>
                  <a:ext cx="626344" cy="450581"/>
                </a:xfrm>
                <a:prstGeom prst="lightningBolt">
                  <a:avLst/>
                </a:prstGeom>
                <a:solidFill>
                  <a:srgbClr val="D4433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Freeform 91"/>
                <p:cNvSpPr/>
                <p:nvPr/>
              </p:nvSpPr>
              <p:spPr>
                <a:xfrm>
                  <a:off x="4876801" y="1676400"/>
                  <a:ext cx="533399" cy="762000"/>
                </a:xfrm>
                <a:custGeom>
                  <a:avLst/>
                  <a:gdLst>
                    <a:gd name="connsiteX0" fmla="*/ 195942 w 936171"/>
                    <a:gd name="connsiteY0" fmla="*/ 914400 h 1065140"/>
                    <a:gd name="connsiteX1" fmla="*/ 283028 w 936171"/>
                    <a:gd name="connsiteY1" fmla="*/ 936171 h 1065140"/>
                    <a:gd name="connsiteX2" fmla="*/ 348342 w 936171"/>
                    <a:gd name="connsiteY2" fmla="*/ 957942 h 1065140"/>
                    <a:gd name="connsiteX3" fmla="*/ 478971 w 936171"/>
                    <a:gd name="connsiteY3" fmla="*/ 979714 h 1065140"/>
                    <a:gd name="connsiteX4" fmla="*/ 914400 w 936171"/>
                    <a:gd name="connsiteY4" fmla="*/ 892628 h 1065140"/>
                    <a:gd name="connsiteX5" fmla="*/ 936171 w 936171"/>
                    <a:gd name="connsiteY5" fmla="*/ 827314 h 1065140"/>
                    <a:gd name="connsiteX6" fmla="*/ 914400 w 936171"/>
                    <a:gd name="connsiteY6" fmla="*/ 696685 h 1065140"/>
                    <a:gd name="connsiteX7" fmla="*/ 870857 w 936171"/>
                    <a:gd name="connsiteY7" fmla="*/ 631371 h 1065140"/>
                    <a:gd name="connsiteX8" fmla="*/ 849085 w 936171"/>
                    <a:gd name="connsiteY8" fmla="*/ 566057 h 1065140"/>
                    <a:gd name="connsiteX9" fmla="*/ 718457 w 936171"/>
                    <a:gd name="connsiteY9" fmla="*/ 370114 h 1065140"/>
                    <a:gd name="connsiteX10" fmla="*/ 674914 w 936171"/>
                    <a:gd name="connsiteY10" fmla="*/ 304800 h 1065140"/>
                    <a:gd name="connsiteX11" fmla="*/ 631371 w 936171"/>
                    <a:gd name="connsiteY11" fmla="*/ 217714 h 1065140"/>
                    <a:gd name="connsiteX12" fmla="*/ 566057 w 936171"/>
                    <a:gd name="connsiteY12" fmla="*/ 152400 h 1065140"/>
                    <a:gd name="connsiteX13" fmla="*/ 500742 w 936171"/>
                    <a:gd name="connsiteY13" fmla="*/ 21771 h 1065140"/>
                    <a:gd name="connsiteX14" fmla="*/ 435428 w 936171"/>
                    <a:gd name="connsiteY14" fmla="*/ 0 h 1065140"/>
                    <a:gd name="connsiteX15" fmla="*/ 348342 w 936171"/>
                    <a:gd name="connsiteY15" fmla="*/ 130628 h 1065140"/>
                    <a:gd name="connsiteX16" fmla="*/ 239485 w 936171"/>
                    <a:gd name="connsiteY16" fmla="*/ 261257 h 1065140"/>
                    <a:gd name="connsiteX17" fmla="*/ 217714 w 936171"/>
                    <a:gd name="connsiteY17" fmla="*/ 326571 h 1065140"/>
                    <a:gd name="connsiteX18" fmla="*/ 152400 w 936171"/>
                    <a:gd name="connsiteY18" fmla="*/ 370114 h 1065140"/>
                    <a:gd name="connsiteX19" fmla="*/ 108857 w 936171"/>
                    <a:gd name="connsiteY19" fmla="*/ 500742 h 1065140"/>
                    <a:gd name="connsiteX20" fmla="*/ 65314 w 936171"/>
                    <a:gd name="connsiteY20" fmla="*/ 631371 h 1065140"/>
                    <a:gd name="connsiteX21" fmla="*/ 21771 w 936171"/>
                    <a:gd name="connsiteY21" fmla="*/ 762000 h 1065140"/>
                    <a:gd name="connsiteX22" fmla="*/ 0 w 936171"/>
                    <a:gd name="connsiteY22" fmla="*/ 827314 h 1065140"/>
                    <a:gd name="connsiteX23" fmla="*/ 21771 w 936171"/>
                    <a:gd name="connsiteY23" fmla="*/ 892628 h 1065140"/>
                    <a:gd name="connsiteX24" fmla="*/ 326571 w 936171"/>
                    <a:gd name="connsiteY24" fmla="*/ 957942 h 1065140"/>
                    <a:gd name="connsiteX25" fmla="*/ 370114 w 936171"/>
                    <a:gd name="connsiteY25" fmla="*/ 957942 h 106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936171" h="1065140">
                      <a:moveTo>
                        <a:pt x="195942" y="914400"/>
                      </a:moveTo>
                      <a:cubicBezTo>
                        <a:pt x="224971" y="921657"/>
                        <a:pt x="254257" y="927951"/>
                        <a:pt x="283028" y="936171"/>
                      </a:cubicBezTo>
                      <a:cubicBezTo>
                        <a:pt x="305094" y="942475"/>
                        <a:pt x="325940" y="952964"/>
                        <a:pt x="348342" y="957942"/>
                      </a:cubicBezTo>
                      <a:cubicBezTo>
                        <a:pt x="391434" y="967518"/>
                        <a:pt x="435428" y="972457"/>
                        <a:pt x="478971" y="979714"/>
                      </a:cubicBezTo>
                      <a:cubicBezTo>
                        <a:pt x="747688" y="964785"/>
                        <a:pt x="828144" y="1065140"/>
                        <a:pt x="914400" y="892628"/>
                      </a:cubicBezTo>
                      <a:cubicBezTo>
                        <a:pt x="924663" y="872102"/>
                        <a:pt x="928914" y="849085"/>
                        <a:pt x="936171" y="827314"/>
                      </a:cubicBezTo>
                      <a:cubicBezTo>
                        <a:pt x="928914" y="783771"/>
                        <a:pt x="928359" y="738563"/>
                        <a:pt x="914400" y="696685"/>
                      </a:cubicBezTo>
                      <a:cubicBezTo>
                        <a:pt x="906126" y="671862"/>
                        <a:pt x="882559" y="654774"/>
                        <a:pt x="870857" y="631371"/>
                      </a:cubicBezTo>
                      <a:cubicBezTo>
                        <a:pt x="860594" y="610845"/>
                        <a:pt x="860230" y="586118"/>
                        <a:pt x="849085" y="566057"/>
                      </a:cubicBezTo>
                      <a:cubicBezTo>
                        <a:pt x="849075" y="566040"/>
                        <a:pt x="740234" y="402779"/>
                        <a:pt x="718457" y="370114"/>
                      </a:cubicBezTo>
                      <a:cubicBezTo>
                        <a:pt x="703943" y="348343"/>
                        <a:pt x="686616" y="328204"/>
                        <a:pt x="674914" y="304800"/>
                      </a:cubicBezTo>
                      <a:cubicBezTo>
                        <a:pt x="660400" y="275771"/>
                        <a:pt x="650235" y="244124"/>
                        <a:pt x="631371" y="217714"/>
                      </a:cubicBezTo>
                      <a:cubicBezTo>
                        <a:pt x="613475" y="192660"/>
                        <a:pt x="587828" y="174171"/>
                        <a:pt x="566057" y="152400"/>
                      </a:cubicBezTo>
                      <a:cubicBezTo>
                        <a:pt x="551715" y="109374"/>
                        <a:pt x="539110" y="52465"/>
                        <a:pt x="500742" y="21771"/>
                      </a:cubicBezTo>
                      <a:cubicBezTo>
                        <a:pt x="482822" y="7435"/>
                        <a:pt x="457199" y="7257"/>
                        <a:pt x="435428" y="0"/>
                      </a:cubicBezTo>
                      <a:cubicBezTo>
                        <a:pt x="406399" y="43543"/>
                        <a:pt x="385346" y="93624"/>
                        <a:pt x="348342" y="130628"/>
                      </a:cubicBezTo>
                      <a:cubicBezTo>
                        <a:pt x="264526" y="214444"/>
                        <a:pt x="300107" y="170324"/>
                        <a:pt x="239485" y="261257"/>
                      </a:cubicBezTo>
                      <a:cubicBezTo>
                        <a:pt x="232228" y="283028"/>
                        <a:pt x="232050" y="308651"/>
                        <a:pt x="217714" y="326571"/>
                      </a:cubicBezTo>
                      <a:cubicBezTo>
                        <a:pt x="201368" y="347003"/>
                        <a:pt x="166268" y="347925"/>
                        <a:pt x="152400" y="370114"/>
                      </a:cubicBezTo>
                      <a:cubicBezTo>
                        <a:pt x="128074" y="409035"/>
                        <a:pt x="123371" y="457199"/>
                        <a:pt x="108857" y="500742"/>
                      </a:cubicBezTo>
                      <a:lnTo>
                        <a:pt x="65314" y="631371"/>
                      </a:lnTo>
                      <a:lnTo>
                        <a:pt x="21771" y="762000"/>
                      </a:lnTo>
                      <a:lnTo>
                        <a:pt x="0" y="827314"/>
                      </a:lnTo>
                      <a:cubicBezTo>
                        <a:pt x="7257" y="849085"/>
                        <a:pt x="3097" y="879289"/>
                        <a:pt x="21771" y="892628"/>
                      </a:cubicBezTo>
                      <a:cubicBezTo>
                        <a:pt x="85459" y="938120"/>
                        <a:pt x="262945" y="951580"/>
                        <a:pt x="326571" y="957942"/>
                      </a:cubicBezTo>
                      <a:cubicBezTo>
                        <a:pt x="341013" y="959386"/>
                        <a:pt x="355600" y="957942"/>
                        <a:pt x="370114" y="957942"/>
                      </a:cubicBez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72" name="TextBox 171"/>
          <p:cNvSpPr txBox="1"/>
          <p:nvPr/>
        </p:nvSpPr>
        <p:spPr>
          <a:xfrm>
            <a:off x="323875" y="744652"/>
            <a:ext cx="87040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4800" dirty="0">
                <a:latin typeface="Poor Richard" panose="02080502050505020702" pitchFamily="18" charset="0"/>
              </a:rPr>
              <a:t> в Книге Мормона</a:t>
            </a:r>
            <a:endParaRPr lang="en-US" sz="4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1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8871" y="0"/>
            <a:ext cx="10083839" cy="6804212"/>
            <a:chOff x="1048871" y="0"/>
            <a:chExt cx="10083839" cy="6858000"/>
          </a:xfrm>
        </p:grpSpPr>
        <p:grpSp>
          <p:nvGrpSpPr>
            <p:cNvPr id="18" name="Group 17"/>
            <p:cNvGrpSpPr/>
            <p:nvPr/>
          </p:nvGrpSpPr>
          <p:grpSpPr>
            <a:xfrm>
              <a:off x="1048871" y="0"/>
              <a:ext cx="2514600" cy="6858000"/>
              <a:chOff x="1048871" y="0"/>
              <a:chExt cx="2514600" cy="6858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" name="Straight Connector 2"/>
              <p:cNvCxnSpPr>
                <a:stCxn id="17" idx="1"/>
                <a:endCxn id="17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563471" y="0"/>
              <a:ext cx="2514600" cy="6858000"/>
              <a:chOff x="1048871" y="0"/>
              <a:chExt cx="251460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1"/>
                <a:endCxn id="20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078071" y="0"/>
              <a:ext cx="2514600" cy="6858000"/>
              <a:chOff x="1048871" y="0"/>
              <a:chExt cx="2514600" cy="6858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1"/>
                <a:endCxn id="23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592671" y="0"/>
              <a:ext cx="2514600" cy="6858000"/>
              <a:chOff x="1048871" y="0"/>
              <a:chExt cx="2514600" cy="68580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1"/>
                <a:endCxn id="26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Cloud 70"/>
            <p:cNvSpPr/>
            <p:nvPr/>
          </p:nvSpPr>
          <p:spPr>
            <a:xfrm rot="269970" flipH="1" flipV="1">
              <a:off x="1048871" y="342900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269970" flipH="1" flipV="1">
              <a:off x="3584776" y="346373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118"/>
            <p:cNvGrpSpPr/>
            <p:nvPr/>
          </p:nvGrpSpPr>
          <p:grpSpPr>
            <a:xfrm rot="19679157">
              <a:off x="5290590" y="3547532"/>
              <a:ext cx="322676" cy="949485"/>
              <a:chOff x="2438400" y="990600"/>
              <a:chExt cx="762000" cy="3200400"/>
            </a:xfrm>
          </p:grpSpPr>
          <p:sp>
            <p:nvSpPr>
              <p:cNvPr id="86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laque 86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5"/>
            <p:cNvGrpSpPr/>
            <p:nvPr/>
          </p:nvGrpSpPr>
          <p:grpSpPr>
            <a:xfrm>
              <a:off x="2931424" y="3782916"/>
              <a:ext cx="378049" cy="500359"/>
              <a:chOff x="838200" y="1371600"/>
              <a:chExt cx="1524000" cy="1752600"/>
            </a:xfrm>
          </p:grpSpPr>
          <p:sp>
            <p:nvSpPr>
              <p:cNvPr id="10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laque 10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laque 10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Plaque 10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Cloud 154"/>
            <p:cNvSpPr/>
            <p:nvPr/>
          </p:nvSpPr>
          <p:spPr>
            <a:xfrm rot="269970" flipH="1" flipV="1">
              <a:off x="6117518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loud 246"/>
            <p:cNvSpPr/>
            <p:nvPr/>
          </p:nvSpPr>
          <p:spPr>
            <a:xfrm rot="269970" flipH="1" flipV="1">
              <a:off x="8618110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1114493" y="4894527"/>
              <a:ext cx="1332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Авиш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3579819" y="4886302"/>
              <a:ext cx="1441747" cy="527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Воин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6075496" y="4730580"/>
              <a:ext cx="1558273" cy="465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Аммона</a:t>
              </a:r>
              <a:endParaRPr lang="en-US" sz="2400" dirty="0">
                <a:latin typeface="Poor Richard" panose="02080502050505020702" pitchFamily="18" charset="0"/>
              </a:endParaRPr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8635301" y="4789948"/>
              <a:ext cx="15582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Енос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grpSp>
          <p:nvGrpSpPr>
            <p:cNvPr id="452" name="Group 451"/>
            <p:cNvGrpSpPr/>
            <p:nvPr/>
          </p:nvGrpSpPr>
          <p:grpSpPr>
            <a:xfrm>
              <a:off x="10299237" y="3732171"/>
              <a:ext cx="400979" cy="586944"/>
              <a:chOff x="6477000" y="2667000"/>
              <a:chExt cx="2057400" cy="3011575"/>
            </a:xfrm>
          </p:grpSpPr>
          <p:sp>
            <p:nvSpPr>
              <p:cNvPr id="453" name="Wave 452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Wave 453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Wave 454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Wave 455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Wave 456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Wave 457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Wave 458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Wave 459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Wave 460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Oval 461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Wave 462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Wave 463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Oval 464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6" name="Group 475"/>
            <p:cNvGrpSpPr/>
            <p:nvPr/>
          </p:nvGrpSpPr>
          <p:grpSpPr>
            <a:xfrm>
              <a:off x="2246966" y="4512614"/>
              <a:ext cx="1144725" cy="2250991"/>
              <a:chOff x="3910731" y="1348412"/>
              <a:chExt cx="1794336" cy="3528388"/>
            </a:xfrm>
          </p:grpSpPr>
          <p:sp>
            <p:nvSpPr>
              <p:cNvPr id="477" name="Cloud 476"/>
              <p:cNvSpPr/>
              <p:nvPr/>
            </p:nvSpPr>
            <p:spPr>
              <a:xfrm>
                <a:off x="4114800" y="1606166"/>
                <a:ext cx="1295400" cy="1461428"/>
              </a:xfrm>
              <a:prstGeom prst="cloud">
                <a:avLst/>
              </a:prstGeom>
              <a:solidFill>
                <a:srgbClr val="C05B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Oval 477"/>
              <p:cNvSpPr/>
              <p:nvPr/>
            </p:nvSpPr>
            <p:spPr>
              <a:xfrm rot="19671902">
                <a:off x="5382314" y="3110473"/>
                <a:ext cx="322753" cy="60770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Oval 478"/>
              <p:cNvSpPr/>
              <p:nvPr/>
            </p:nvSpPr>
            <p:spPr>
              <a:xfrm rot="2647766">
                <a:off x="3910731" y="3095896"/>
                <a:ext cx="344826" cy="60770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Oval 479"/>
              <p:cNvSpPr/>
              <p:nvPr/>
            </p:nvSpPr>
            <p:spPr>
              <a:xfrm rot="19352409">
                <a:off x="4861063" y="4269095"/>
                <a:ext cx="351137" cy="60770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Oval 480"/>
              <p:cNvSpPr/>
              <p:nvPr/>
            </p:nvSpPr>
            <p:spPr>
              <a:xfrm rot="2647766">
                <a:off x="4457385" y="4257075"/>
                <a:ext cx="349456" cy="60770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Trapezoid 481"/>
              <p:cNvSpPr/>
              <p:nvPr/>
            </p:nvSpPr>
            <p:spPr>
              <a:xfrm rot="20169292">
                <a:off x="4820395" y="2449714"/>
                <a:ext cx="749905" cy="108398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Trapezoid 482"/>
              <p:cNvSpPr/>
              <p:nvPr/>
            </p:nvSpPr>
            <p:spPr>
              <a:xfrm rot="1790291">
                <a:off x="4001892" y="2414198"/>
                <a:ext cx="749905" cy="108398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Trapezoid 483"/>
              <p:cNvSpPr/>
              <p:nvPr/>
            </p:nvSpPr>
            <p:spPr>
              <a:xfrm>
                <a:off x="4222501" y="2589207"/>
                <a:ext cx="1118741" cy="1980572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Oval 484"/>
              <p:cNvSpPr/>
              <p:nvPr/>
            </p:nvSpPr>
            <p:spPr>
              <a:xfrm>
                <a:off x="4572000" y="2057400"/>
                <a:ext cx="399087" cy="79712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Oval 485"/>
              <p:cNvSpPr/>
              <p:nvPr/>
            </p:nvSpPr>
            <p:spPr>
              <a:xfrm>
                <a:off x="4267199" y="1553378"/>
                <a:ext cx="1021601" cy="11357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Cloud 486"/>
              <p:cNvSpPr/>
              <p:nvPr/>
            </p:nvSpPr>
            <p:spPr>
              <a:xfrm>
                <a:off x="4267200" y="1371600"/>
                <a:ext cx="1026291" cy="762000"/>
              </a:xfrm>
              <a:prstGeom prst="cloud">
                <a:avLst/>
              </a:prstGeom>
              <a:solidFill>
                <a:srgbClr val="C05B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8" name="Group 487"/>
              <p:cNvGrpSpPr/>
              <p:nvPr/>
            </p:nvGrpSpPr>
            <p:grpSpPr>
              <a:xfrm>
                <a:off x="4800600" y="3581400"/>
                <a:ext cx="450122" cy="914400"/>
                <a:chOff x="6396706" y="2057400"/>
                <a:chExt cx="678635" cy="1378613"/>
              </a:xfrm>
            </p:grpSpPr>
            <p:sp>
              <p:nvSpPr>
                <p:cNvPr id="522" name="Chevron 104"/>
                <p:cNvSpPr/>
                <p:nvPr/>
              </p:nvSpPr>
              <p:spPr>
                <a:xfrm rot="14458622">
                  <a:off x="6261580" y="2622252"/>
                  <a:ext cx="1372510" cy="255012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3" name="Chevron 105"/>
                <p:cNvSpPr/>
                <p:nvPr/>
              </p:nvSpPr>
              <p:spPr>
                <a:xfrm rot="17385621">
                  <a:off x="5837957" y="2618846"/>
                  <a:ext cx="1372510" cy="255012"/>
                </a:xfrm>
                <a:prstGeom prst="chevron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4" name="Oval 523"/>
                <p:cNvSpPr/>
                <p:nvPr/>
              </p:nvSpPr>
              <p:spPr>
                <a:xfrm>
                  <a:off x="6400800" y="2057400"/>
                  <a:ext cx="609600" cy="3048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4343400" y="3505200"/>
                <a:ext cx="868680" cy="228600"/>
                <a:chOff x="5943600" y="990600"/>
                <a:chExt cx="1447800" cy="381000"/>
              </a:xfrm>
            </p:grpSpPr>
            <p:sp>
              <p:nvSpPr>
                <p:cNvPr id="507" name="Rounded Rectangle 109"/>
                <p:cNvSpPr/>
                <p:nvPr/>
              </p:nvSpPr>
              <p:spPr>
                <a:xfrm>
                  <a:off x="5943600" y="990600"/>
                  <a:ext cx="1447800" cy="381000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8" name="Group 507"/>
                <p:cNvGrpSpPr/>
                <p:nvPr/>
              </p:nvGrpSpPr>
              <p:grpSpPr>
                <a:xfrm>
                  <a:off x="6019800" y="1066800"/>
                  <a:ext cx="1295400" cy="211807"/>
                  <a:chOff x="6096000" y="367146"/>
                  <a:chExt cx="1948872" cy="318654"/>
                </a:xfrm>
              </p:grpSpPr>
              <p:grpSp>
                <p:nvGrpSpPr>
                  <p:cNvPr id="509" name="Group 508"/>
                  <p:cNvGrpSpPr/>
                  <p:nvPr/>
                </p:nvGrpSpPr>
                <p:grpSpPr>
                  <a:xfrm>
                    <a:off x="6096000" y="381000"/>
                    <a:ext cx="685800" cy="304800"/>
                    <a:chOff x="6096000" y="381000"/>
                    <a:chExt cx="685800" cy="304800"/>
                  </a:xfrm>
                </p:grpSpPr>
                <p:grpSp>
                  <p:nvGrpSpPr>
                    <p:cNvPr id="518" name="Group 517"/>
                    <p:cNvGrpSpPr/>
                    <p:nvPr/>
                  </p:nvGrpSpPr>
                  <p:grpSpPr>
                    <a:xfrm>
                      <a:off x="6096000" y="381000"/>
                      <a:ext cx="457200" cy="304800"/>
                      <a:chOff x="6096000" y="381000"/>
                      <a:chExt cx="457200" cy="304800"/>
                    </a:xfrm>
                  </p:grpSpPr>
                  <p:sp>
                    <p:nvSpPr>
                      <p:cNvPr id="520" name="L-Shape 519"/>
                      <p:cNvSpPr/>
                      <p:nvPr/>
                    </p:nvSpPr>
                    <p:spPr>
                      <a:xfrm>
                        <a:off x="60960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1" name="L-Shape 520"/>
                      <p:cNvSpPr/>
                      <p:nvPr/>
                    </p:nvSpPr>
                    <p:spPr>
                      <a:xfrm rot="5400000" flipV="1">
                        <a:off x="62484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19" name="Diamond 518"/>
                    <p:cNvSpPr/>
                    <p:nvPr/>
                  </p:nvSpPr>
                  <p:spPr>
                    <a:xfrm>
                      <a:off x="6629400" y="381000"/>
                      <a:ext cx="152400" cy="304800"/>
                    </a:xfrm>
                    <a:prstGeom prst="diamond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>
                    <a:off x="6821055" y="371764"/>
                    <a:ext cx="685800" cy="304800"/>
                    <a:chOff x="6096000" y="381000"/>
                    <a:chExt cx="685800" cy="304800"/>
                  </a:xfrm>
                </p:grpSpPr>
                <p:grpSp>
                  <p:nvGrpSpPr>
                    <p:cNvPr id="514" name="Group 112"/>
                    <p:cNvGrpSpPr/>
                    <p:nvPr/>
                  </p:nvGrpSpPr>
                  <p:grpSpPr>
                    <a:xfrm>
                      <a:off x="6096000" y="381000"/>
                      <a:ext cx="457200" cy="304800"/>
                      <a:chOff x="6096000" y="381000"/>
                      <a:chExt cx="457200" cy="304800"/>
                    </a:xfrm>
                  </p:grpSpPr>
                  <p:sp>
                    <p:nvSpPr>
                      <p:cNvPr id="516" name="L-Shape 515"/>
                      <p:cNvSpPr/>
                      <p:nvPr/>
                    </p:nvSpPr>
                    <p:spPr>
                      <a:xfrm>
                        <a:off x="60960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7" name="L-Shape 516"/>
                      <p:cNvSpPr/>
                      <p:nvPr/>
                    </p:nvSpPr>
                    <p:spPr>
                      <a:xfrm rot="5400000" flipV="1">
                        <a:off x="62484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15" name="Diamond 514"/>
                    <p:cNvSpPr/>
                    <p:nvPr/>
                  </p:nvSpPr>
                  <p:spPr>
                    <a:xfrm>
                      <a:off x="6629400" y="381000"/>
                      <a:ext cx="152400" cy="304800"/>
                    </a:xfrm>
                    <a:prstGeom prst="diamond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112"/>
                  <p:cNvGrpSpPr/>
                  <p:nvPr/>
                </p:nvGrpSpPr>
                <p:grpSpPr>
                  <a:xfrm>
                    <a:off x="7587672" y="367146"/>
                    <a:ext cx="457200" cy="304800"/>
                    <a:chOff x="6096000" y="381000"/>
                    <a:chExt cx="457200" cy="304800"/>
                  </a:xfrm>
                </p:grpSpPr>
                <p:sp>
                  <p:nvSpPr>
                    <p:cNvPr id="512" name="L-Shape 511"/>
                    <p:cNvSpPr/>
                    <p:nvPr/>
                  </p:nvSpPr>
                  <p:spPr>
                    <a:xfrm>
                      <a:off x="6096000" y="381000"/>
                      <a:ext cx="304800" cy="304800"/>
                    </a:xfrm>
                    <a:prstGeom prst="corner">
                      <a:avLst>
                        <a:gd name="adj1" fmla="val 28788"/>
                        <a:gd name="adj2" fmla="val 25758"/>
                      </a:avLst>
                    </a:prstGeom>
                    <a:solidFill>
                      <a:srgbClr val="CD8B2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L-Shape 512"/>
                    <p:cNvSpPr/>
                    <p:nvPr/>
                  </p:nvSpPr>
                  <p:spPr>
                    <a:xfrm rot="5400000" flipV="1">
                      <a:off x="6248400" y="381000"/>
                      <a:ext cx="304800" cy="304800"/>
                    </a:xfrm>
                    <a:prstGeom prst="corner">
                      <a:avLst>
                        <a:gd name="adj1" fmla="val 28788"/>
                        <a:gd name="adj2" fmla="val 25758"/>
                      </a:avLst>
                    </a:prstGeom>
                    <a:solidFill>
                      <a:srgbClr val="CD8B2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490" name="Group 489"/>
              <p:cNvGrpSpPr/>
              <p:nvPr/>
            </p:nvGrpSpPr>
            <p:grpSpPr>
              <a:xfrm>
                <a:off x="4114800" y="1752600"/>
                <a:ext cx="1295400" cy="228600"/>
                <a:chOff x="5943600" y="990600"/>
                <a:chExt cx="1447800" cy="381000"/>
              </a:xfrm>
            </p:grpSpPr>
            <p:sp>
              <p:nvSpPr>
                <p:cNvPr id="492" name="Rounded Rectangle 129"/>
                <p:cNvSpPr/>
                <p:nvPr/>
              </p:nvSpPr>
              <p:spPr>
                <a:xfrm>
                  <a:off x="5943600" y="990600"/>
                  <a:ext cx="1447800" cy="381000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93" name="Group 125"/>
                <p:cNvGrpSpPr/>
                <p:nvPr/>
              </p:nvGrpSpPr>
              <p:grpSpPr>
                <a:xfrm>
                  <a:off x="6019800" y="1066800"/>
                  <a:ext cx="1295400" cy="211807"/>
                  <a:chOff x="6096000" y="367146"/>
                  <a:chExt cx="1948872" cy="318654"/>
                </a:xfrm>
              </p:grpSpPr>
              <p:grpSp>
                <p:nvGrpSpPr>
                  <p:cNvPr id="494" name="Group 114"/>
                  <p:cNvGrpSpPr/>
                  <p:nvPr/>
                </p:nvGrpSpPr>
                <p:grpSpPr>
                  <a:xfrm>
                    <a:off x="6096000" y="381000"/>
                    <a:ext cx="685800" cy="304800"/>
                    <a:chOff x="6096000" y="381000"/>
                    <a:chExt cx="685800" cy="304800"/>
                  </a:xfrm>
                </p:grpSpPr>
                <p:grpSp>
                  <p:nvGrpSpPr>
                    <p:cNvPr id="503" name="Group 112"/>
                    <p:cNvGrpSpPr/>
                    <p:nvPr/>
                  </p:nvGrpSpPr>
                  <p:grpSpPr>
                    <a:xfrm>
                      <a:off x="6096000" y="381000"/>
                      <a:ext cx="457200" cy="304800"/>
                      <a:chOff x="6096000" y="381000"/>
                      <a:chExt cx="457200" cy="304800"/>
                    </a:xfrm>
                  </p:grpSpPr>
                  <p:sp>
                    <p:nvSpPr>
                      <p:cNvPr id="505" name="L-Shape 504"/>
                      <p:cNvSpPr/>
                      <p:nvPr/>
                    </p:nvSpPr>
                    <p:spPr>
                      <a:xfrm>
                        <a:off x="60960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6" name="L-Shape 505"/>
                      <p:cNvSpPr/>
                      <p:nvPr/>
                    </p:nvSpPr>
                    <p:spPr>
                      <a:xfrm rot="5400000" flipV="1">
                        <a:off x="62484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04" name="Diamond 503"/>
                    <p:cNvSpPr/>
                    <p:nvPr/>
                  </p:nvSpPr>
                  <p:spPr>
                    <a:xfrm>
                      <a:off x="6629400" y="381000"/>
                      <a:ext cx="152400" cy="304800"/>
                    </a:xfrm>
                    <a:prstGeom prst="diamond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5" name="Group 115"/>
                  <p:cNvGrpSpPr/>
                  <p:nvPr/>
                </p:nvGrpSpPr>
                <p:grpSpPr>
                  <a:xfrm>
                    <a:off x="6821055" y="371764"/>
                    <a:ext cx="685800" cy="304800"/>
                    <a:chOff x="6096000" y="381000"/>
                    <a:chExt cx="685800" cy="304800"/>
                  </a:xfrm>
                </p:grpSpPr>
                <p:grpSp>
                  <p:nvGrpSpPr>
                    <p:cNvPr id="499" name="Group 112"/>
                    <p:cNvGrpSpPr/>
                    <p:nvPr/>
                  </p:nvGrpSpPr>
                  <p:grpSpPr>
                    <a:xfrm>
                      <a:off x="6096000" y="381000"/>
                      <a:ext cx="457200" cy="304800"/>
                      <a:chOff x="6096000" y="381000"/>
                      <a:chExt cx="457200" cy="304800"/>
                    </a:xfrm>
                  </p:grpSpPr>
                  <p:sp>
                    <p:nvSpPr>
                      <p:cNvPr id="501" name="L-Shape 500"/>
                      <p:cNvSpPr/>
                      <p:nvPr/>
                    </p:nvSpPr>
                    <p:spPr>
                      <a:xfrm>
                        <a:off x="60960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2" name="L-Shape 501"/>
                      <p:cNvSpPr/>
                      <p:nvPr/>
                    </p:nvSpPr>
                    <p:spPr>
                      <a:xfrm rot="5400000" flipV="1">
                        <a:off x="6248400" y="381000"/>
                        <a:ext cx="304800" cy="304800"/>
                      </a:xfrm>
                      <a:prstGeom prst="corner">
                        <a:avLst>
                          <a:gd name="adj1" fmla="val 28788"/>
                          <a:gd name="adj2" fmla="val 25758"/>
                        </a:avLst>
                      </a:prstGeom>
                      <a:solidFill>
                        <a:srgbClr val="CD8B29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00" name="Diamond 499"/>
                    <p:cNvSpPr/>
                    <p:nvPr/>
                  </p:nvSpPr>
                  <p:spPr>
                    <a:xfrm>
                      <a:off x="6629400" y="381000"/>
                      <a:ext cx="152400" cy="304800"/>
                    </a:xfrm>
                    <a:prstGeom prst="diamond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6" name="Group 112"/>
                  <p:cNvGrpSpPr/>
                  <p:nvPr/>
                </p:nvGrpSpPr>
                <p:grpSpPr>
                  <a:xfrm>
                    <a:off x="7587672" y="367146"/>
                    <a:ext cx="457200" cy="304800"/>
                    <a:chOff x="6096000" y="381000"/>
                    <a:chExt cx="457200" cy="304800"/>
                  </a:xfrm>
                </p:grpSpPr>
                <p:sp>
                  <p:nvSpPr>
                    <p:cNvPr id="497" name="L-Shape 496"/>
                    <p:cNvSpPr/>
                    <p:nvPr/>
                  </p:nvSpPr>
                  <p:spPr>
                    <a:xfrm>
                      <a:off x="6096000" y="381000"/>
                      <a:ext cx="304800" cy="304800"/>
                    </a:xfrm>
                    <a:prstGeom prst="corner">
                      <a:avLst>
                        <a:gd name="adj1" fmla="val 28788"/>
                        <a:gd name="adj2" fmla="val 25758"/>
                      </a:avLst>
                    </a:prstGeom>
                    <a:solidFill>
                      <a:srgbClr val="CD8B2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8" name="L-Shape 497"/>
                    <p:cNvSpPr/>
                    <p:nvPr/>
                  </p:nvSpPr>
                  <p:spPr>
                    <a:xfrm rot="5400000" flipV="1">
                      <a:off x="6248400" y="381000"/>
                      <a:ext cx="304800" cy="304800"/>
                    </a:xfrm>
                    <a:prstGeom prst="corner">
                      <a:avLst>
                        <a:gd name="adj1" fmla="val 28788"/>
                        <a:gd name="adj2" fmla="val 25758"/>
                      </a:avLst>
                    </a:prstGeom>
                    <a:solidFill>
                      <a:srgbClr val="CD8B2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491" name="Chord 490"/>
              <p:cNvSpPr/>
              <p:nvPr/>
            </p:nvSpPr>
            <p:spPr>
              <a:xfrm rot="8784652">
                <a:off x="4140215" y="1348412"/>
                <a:ext cx="1214150" cy="1009263"/>
              </a:xfrm>
              <a:prstGeom prst="chord">
                <a:avLst>
                  <a:gd name="adj1" fmla="val 2700000"/>
                  <a:gd name="adj2" fmla="val 12175017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5" name="Group 524"/>
            <p:cNvGrpSpPr/>
            <p:nvPr/>
          </p:nvGrpSpPr>
          <p:grpSpPr>
            <a:xfrm>
              <a:off x="4785824" y="4474679"/>
              <a:ext cx="1191265" cy="2347113"/>
              <a:chOff x="5715000" y="1326766"/>
              <a:chExt cx="2095672" cy="4129038"/>
            </a:xfrm>
          </p:grpSpPr>
          <p:sp>
            <p:nvSpPr>
              <p:cNvPr id="526" name="Oval 525"/>
              <p:cNvSpPr/>
              <p:nvPr/>
            </p:nvSpPr>
            <p:spPr>
              <a:xfrm>
                <a:off x="5715000" y="3505200"/>
                <a:ext cx="419272" cy="3305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27" name="Oval 526"/>
              <p:cNvSpPr/>
              <p:nvPr/>
            </p:nvSpPr>
            <p:spPr>
              <a:xfrm>
                <a:off x="7391400" y="3505200"/>
                <a:ext cx="419272" cy="3305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28" name="Flowchart: Manual Operation 527"/>
              <p:cNvSpPr/>
              <p:nvPr/>
            </p:nvSpPr>
            <p:spPr>
              <a:xfrm rot="8773187">
                <a:off x="6953363" y="2400953"/>
                <a:ext cx="543317" cy="1330284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Flowchart: Manual Operation 528"/>
              <p:cNvSpPr/>
              <p:nvPr/>
            </p:nvSpPr>
            <p:spPr>
              <a:xfrm rot="12653049">
                <a:off x="5997851" y="2489069"/>
                <a:ext cx="543317" cy="1252166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Trapezoid 529"/>
              <p:cNvSpPr/>
              <p:nvPr/>
            </p:nvSpPr>
            <p:spPr>
              <a:xfrm>
                <a:off x="6248400" y="2514600"/>
                <a:ext cx="961901" cy="1295400"/>
              </a:xfrm>
              <a:prstGeom prst="trapezoid">
                <a:avLst>
                  <a:gd name="adj" fmla="val 27078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Oval 530"/>
              <p:cNvSpPr/>
              <p:nvPr/>
            </p:nvSpPr>
            <p:spPr>
              <a:xfrm rot="12296205" flipH="1">
                <a:off x="6826846" y="5125235"/>
                <a:ext cx="528648" cy="33056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32" name="Oval 531"/>
              <p:cNvSpPr/>
              <p:nvPr/>
            </p:nvSpPr>
            <p:spPr>
              <a:xfrm rot="20660369" flipH="1">
                <a:off x="6130803" y="5094415"/>
                <a:ext cx="528648" cy="330569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33" name="Isosceles Triangle 532"/>
              <p:cNvSpPr/>
              <p:nvPr/>
            </p:nvSpPr>
            <p:spPr>
              <a:xfrm rot="10800000">
                <a:off x="6485152" y="2516816"/>
                <a:ext cx="528648" cy="462797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Oval 533"/>
              <p:cNvSpPr/>
              <p:nvPr/>
            </p:nvSpPr>
            <p:spPr>
              <a:xfrm>
                <a:off x="6258588" y="1392880"/>
                <a:ext cx="906253" cy="12561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Cloud 534"/>
              <p:cNvSpPr/>
              <p:nvPr/>
            </p:nvSpPr>
            <p:spPr>
              <a:xfrm rot="17650418">
                <a:off x="5894763" y="1549119"/>
                <a:ext cx="661139" cy="453127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Cloud 535"/>
              <p:cNvSpPr/>
              <p:nvPr/>
            </p:nvSpPr>
            <p:spPr>
              <a:xfrm rot="4179572">
                <a:off x="6783380" y="1545216"/>
                <a:ext cx="661139" cy="453127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6015048" y="1591222"/>
                <a:ext cx="1283859" cy="198342"/>
              </a:xfrm>
              <a:prstGeom prst="rect">
                <a:avLst/>
              </a:prstGeom>
              <a:solidFill>
                <a:srgbClr val="FF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538" name="Cloud 537"/>
              <p:cNvSpPr/>
              <p:nvPr/>
            </p:nvSpPr>
            <p:spPr>
              <a:xfrm>
                <a:off x="6317132" y="1326766"/>
                <a:ext cx="755211" cy="396683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6934200" y="2514600"/>
                <a:ext cx="304800" cy="19834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6248400" y="2514600"/>
                <a:ext cx="302084" cy="19834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Flowchart: Manual Operation 540"/>
              <p:cNvSpPr/>
              <p:nvPr/>
            </p:nvSpPr>
            <p:spPr>
              <a:xfrm rot="10800000">
                <a:off x="6755066" y="4087091"/>
                <a:ext cx="522514" cy="1105174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Flowchart: Manual Operation 541"/>
              <p:cNvSpPr/>
              <p:nvPr/>
            </p:nvSpPr>
            <p:spPr>
              <a:xfrm rot="10800000">
                <a:off x="6172200" y="4091049"/>
                <a:ext cx="522514" cy="1105174"/>
              </a:xfrm>
              <a:prstGeom prst="flowChartManualOperation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Pentagon 94"/>
              <p:cNvSpPr/>
              <p:nvPr/>
            </p:nvSpPr>
            <p:spPr>
              <a:xfrm rot="5637398">
                <a:off x="5731942" y="4146968"/>
                <a:ext cx="1219200" cy="255166"/>
              </a:xfrm>
              <a:prstGeom prst="homePlat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Pentagon 95"/>
              <p:cNvSpPr/>
              <p:nvPr/>
            </p:nvSpPr>
            <p:spPr>
              <a:xfrm rot="5400000">
                <a:off x="6011406" y="4215818"/>
                <a:ext cx="1219200" cy="255166"/>
              </a:xfrm>
              <a:prstGeom prst="homePlat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Pentagon 96"/>
              <p:cNvSpPr/>
              <p:nvPr/>
            </p:nvSpPr>
            <p:spPr>
              <a:xfrm rot="5400000">
                <a:off x="6210876" y="4215818"/>
                <a:ext cx="1219200" cy="255166"/>
              </a:xfrm>
              <a:prstGeom prst="homePlat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Pentagon 97"/>
              <p:cNvSpPr/>
              <p:nvPr/>
            </p:nvSpPr>
            <p:spPr>
              <a:xfrm rot="5400000">
                <a:off x="6410346" y="4215818"/>
                <a:ext cx="1219200" cy="255166"/>
              </a:xfrm>
              <a:prstGeom prst="homePlat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Pentagon 98"/>
              <p:cNvSpPr/>
              <p:nvPr/>
            </p:nvSpPr>
            <p:spPr>
              <a:xfrm rot="5118420">
                <a:off x="6629400" y="4191003"/>
                <a:ext cx="1066800" cy="152400"/>
              </a:xfrm>
              <a:prstGeom prst="homePlat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8" name="Pentagon 99"/>
              <p:cNvSpPr/>
              <p:nvPr/>
            </p:nvSpPr>
            <p:spPr>
              <a:xfrm rot="5400000">
                <a:off x="5850218" y="4208182"/>
                <a:ext cx="1219200" cy="118037"/>
              </a:xfrm>
              <a:prstGeom prst="homePlat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6246885" y="3581400"/>
                <a:ext cx="990600" cy="2286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554" name="Group 553"/>
            <p:cNvGrpSpPr/>
            <p:nvPr/>
          </p:nvGrpSpPr>
          <p:grpSpPr>
            <a:xfrm>
              <a:off x="4561411" y="3669465"/>
              <a:ext cx="441803" cy="765791"/>
              <a:chOff x="3657600" y="1676400"/>
              <a:chExt cx="1219200" cy="2057400"/>
            </a:xfrm>
          </p:grpSpPr>
          <p:sp>
            <p:nvSpPr>
              <p:cNvPr id="555" name="Oval 554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Quad Arrow 288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7" name="Quad Arrow 289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Quad Arrow 290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Quad Arrow 291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0" name="Group 41"/>
            <p:cNvGrpSpPr/>
            <p:nvPr/>
          </p:nvGrpSpPr>
          <p:grpSpPr>
            <a:xfrm rot="1291755">
              <a:off x="4098611" y="3599215"/>
              <a:ext cx="165758" cy="966328"/>
              <a:chOff x="4679408" y="1676400"/>
              <a:chExt cx="927343" cy="1987415"/>
            </a:xfrm>
          </p:grpSpPr>
          <p:sp>
            <p:nvSpPr>
              <p:cNvPr id="561" name="Pentagon 87"/>
              <p:cNvSpPr/>
              <p:nvPr/>
            </p:nvSpPr>
            <p:spPr>
              <a:xfrm rot="16200000">
                <a:off x="4457700" y="2705100"/>
                <a:ext cx="1447800" cy="304800"/>
              </a:xfrm>
              <a:prstGeom prst="homePlate">
                <a:avLst/>
              </a:prstGeom>
              <a:solidFill>
                <a:srgbClr val="9966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Lightning Bolt 43"/>
              <p:cNvSpPr/>
              <p:nvPr/>
            </p:nvSpPr>
            <p:spPr>
              <a:xfrm rot="537820">
                <a:off x="5008201" y="3219636"/>
                <a:ext cx="598550" cy="431759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Lightning Bolt 562"/>
              <p:cNvSpPr/>
              <p:nvPr/>
            </p:nvSpPr>
            <p:spPr>
              <a:xfrm rot="21275730" flipH="1">
                <a:off x="4679408" y="3213234"/>
                <a:ext cx="626344" cy="450581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Freeform 91"/>
              <p:cNvSpPr/>
              <p:nvPr/>
            </p:nvSpPr>
            <p:spPr>
              <a:xfrm>
                <a:off x="4876801" y="1676400"/>
                <a:ext cx="533399" cy="762000"/>
              </a:xfrm>
              <a:custGeom>
                <a:avLst/>
                <a:gdLst>
                  <a:gd name="connsiteX0" fmla="*/ 195942 w 936171"/>
                  <a:gd name="connsiteY0" fmla="*/ 914400 h 1065140"/>
                  <a:gd name="connsiteX1" fmla="*/ 283028 w 936171"/>
                  <a:gd name="connsiteY1" fmla="*/ 936171 h 1065140"/>
                  <a:gd name="connsiteX2" fmla="*/ 348342 w 936171"/>
                  <a:gd name="connsiteY2" fmla="*/ 957942 h 1065140"/>
                  <a:gd name="connsiteX3" fmla="*/ 478971 w 936171"/>
                  <a:gd name="connsiteY3" fmla="*/ 979714 h 1065140"/>
                  <a:gd name="connsiteX4" fmla="*/ 914400 w 936171"/>
                  <a:gd name="connsiteY4" fmla="*/ 892628 h 1065140"/>
                  <a:gd name="connsiteX5" fmla="*/ 936171 w 936171"/>
                  <a:gd name="connsiteY5" fmla="*/ 827314 h 1065140"/>
                  <a:gd name="connsiteX6" fmla="*/ 914400 w 936171"/>
                  <a:gd name="connsiteY6" fmla="*/ 696685 h 1065140"/>
                  <a:gd name="connsiteX7" fmla="*/ 870857 w 936171"/>
                  <a:gd name="connsiteY7" fmla="*/ 631371 h 1065140"/>
                  <a:gd name="connsiteX8" fmla="*/ 849085 w 936171"/>
                  <a:gd name="connsiteY8" fmla="*/ 566057 h 1065140"/>
                  <a:gd name="connsiteX9" fmla="*/ 718457 w 936171"/>
                  <a:gd name="connsiteY9" fmla="*/ 370114 h 1065140"/>
                  <a:gd name="connsiteX10" fmla="*/ 674914 w 936171"/>
                  <a:gd name="connsiteY10" fmla="*/ 304800 h 1065140"/>
                  <a:gd name="connsiteX11" fmla="*/ 631371 w 936171"/>
                  <a:gd name="connsiteY11" fmla="*/ 217714 h 1065140"/>
                  <a:gd name="connsiteX12" fmla="*/ 566057 w 936171"/>
                  <a:gd name="connsiteY12" fmla="*/ 152400 h 1065140"/>
                  <a:gd name="connsiteX13" fmla="*/ 500742 w 936171"/>
                  <a:gd name="connsiteY13" fmla="*/ 21771 h 1065140"/>
                  <a:gd name="connsiteX14" fmla="*/ 435428 w 936171"/>
                  <a:gd name="connsiteY14" fmla="*/ 0 h 1065140"/>
                  <a:gd name="connsiteX15" fmla="*/ 348342 w 936171"/>
                  <a:gd name="connsiteY15" fmla="*/ 130628 h 1065140"/>
                  <a:gd name="connsiteX16" fmla="*/ 239485 w 936171"/>
                  <a:gd name="connsiteY16" fmla="*/ 261257 h 1065140"/>
                  <a:gd name="connsiteX17" fmla="*/ 217714 w 936171"/>
                  <a:gd name="connsiteY17" fmla="*/ 326571 h 1065140"/>
                  <a:gd name="connsiteX18" fmla="*/ 152400 w 936171"/>
                  <a:gd name="connsiteY18" fmla="*/ 370114 h 1065140"/>
                  <a:gd name="connsiteX19" fmla="*/ 108857 w 936171"/>
                  <a:gd name="connsiteY19" fmla="*/ 500742 h 1065140"/>
                  <a:gd name="connsiteX20" fmla="*/ 65314 w 936171"/>
                  <a:gd name="connsiteY20" fmla="*/ 631371 h 1065140"/>
                  <a:gd name="connsiteX21" fmla="*/ 21771 w 936171"/>
                  <a:gd name="connsiteY21" fmla="*/ 762000 h 1065140"/>
                  <a:gd name="connsiteX22" fmla="*/ 0 w 936171"/>
                  <a:gd name="connsiteY22" fmla="*/ 827314 h 1065140"/>
                  <a:gd name="connsiteX23" fmla="*/ 21771 w 936171"/>
                  <a:gd name="connsiteY23" fmla="*/ 892628 h 1065140"/>
                  <a:gd name="connsiteX24" fmla="*/ 326571 w 936171"/>
                  <a:gd name="connsiteY24" fmla="*/ 957942 h 1065140"/>
                  <a:gd name="connsiteX25" fmla="*/ 370114 w 936171"/>
                  <a:gd name="connsiteY25" fmla="*/ 957942 h 1065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36171" h="1065140">
                    <a:moveTo>
                      <a:pt x="195942" y="914400"/>
                    </a:moveTo>
                    <a:cubicBezTo>
                      <a:pt x="224971" y="921657"/>
                      <a:pt x="254257" y="927951"/>
                      <a:pt x="283028" y="936171"/>
                    </a:cubicBezTo>
                    <a:cubicBezTo>
                      <a:pt x="305094" y="942475"/>
                      <a:pt x="325940" y="952964"/>
                      <a:pt x="348342" y="957942"/>
                    </a:cubicBezTo>
                    <a:cubicBezTo>
                      <a:pt x="391434" y="967518"/>
                      <a:pt x="435428" y="972457"/>
                      <a:pt x="478971" y="979714"/>
                    </a:cubicBezTo>
                    <a:cubicBezTo>
                      <a:pt x="747688" y="964785"/>
                      <a:pt x="828144" y="1065140"/>
                      <a:pt x="914400" y="892628"/>
                    </a:cubicBezTo>
                    <a:cubicBezTo>
                      <a:pt x="924663" y="872102"/>
                      <a:pt x="928914" y="849085"/>
                      <a:pt x="936171" y="827314"/>
                    </a:cubicBezTo>
                    <a:cubicBezTo>
                      <a:pt x="928914" y="783771"/>
                      <a:pt x="928359" y="738563"/>
                      <a:pt x="914400" y="696685"/>
                    </a:cubicBezTo>
                    <a:cubicBezTo>
                      <a:pt x="906126" y="671862"/>
                      <a:pt x="882559" y="654774"/>
                      <a:pt x="870857" y="631371"/>
                    </a:cubicBezTo>
                    <a:cubicBezTo>
                      <a:pt x="860594" y="610845"/>
                      <a:pt x="860230" y="586118"/>
                      <a:pt x="849085" y="566057"/>
                    </a:cubicBezTo>
                    <a:cubicBezTo>
                      <a:pt x="849075" y="566040"/>
                      <a:pt x="740234" y="402779"/>
                      <a:pt x="718457" y="370114"/>
                    </a:cubicBezTo>
                    <a:cubicBezTo>
                      <a:pt x="703943" y="348343"/>
                      <a:pt x="686616" y="328204"/>
                      <a:pt x="674914" y="304800"/>
                    </a:cubicBezTo>
                    <a:cubicBezTo>
                      <a:pt x="660400" y="275771"/>
                      <a:pt x="650235" y="244124"/>
                      <a:pt x="631371" y="217714"/>
                    </a:cubicBezTo>
                    <a:cubicBezTo>
                      <a:pt x="613475" y="192660"/>
                      <a:pt x="587828" y="174171"/>
                      <a:pt x="566057" y="152400"/>
                    </a:cubicBezTo>
                    <a:cubicBezTo>
                      <a:pt x="551715" y="109374"/>
                      <a:pt x="539110" y="52465"/>
                      <a:pt x="500742" y="21771"/>
                    </a:cubicBezTo>
                    <a:cubicBezTo>
                      <a:pt x="482822" y="7435"/>
                      <a:pt x="457199" y="7257"/>
                      <a:pt x="435428" y="0"/>
                    </a:cubicBezTo>
                    <a:cubicBezTo>
                      <a:pt x="406399" y="43543"/>
                      <a:pt x="385346" y="93624"/>
                      <a:pt x="348342" y="130628"/>
                    </a:cubicBezTo>
                    <a:cubicBezTo>
                      <a:pt x="264526" y="214444"/>
                      <a:pt x="300107" y="170324"/>
                      <a:pt x="239485" y="261257"/>
                    </a:cubicBezTo>
                    <a:cubicBezTo>
                      <a:pt x="232228" y="283028"/>
                      <a:pt x="232050" y="308651"/>
                      <a:pt x="217714" y="326571"/>
                    </a:cubicBezTo>
                    <a:cubicBezTo>
                      <a:pt x="201368" y="347003"/>
                      <a:pt x="166268" y="347925"/>
                      <a:pt x="152400" y="370114"/>
                    </a:cubicBezTo>
                    <a:cubicBezTo>
                      <a:pt x="128074" y="409035"/>
                      <a:pt x="123371" y="457199"/>
                      <a:pt x="108857" y="500742"/>
                    </a:cubicBezTo>
                    <a:lnTo>
                      <a:pt x="65314" y="631371"/>
                    </a:lnTo>
                    <a:lnTo>
                      <a:pt x="21771" y="762000"/>
                    </a:lnTo>
                    <a:lnTo>
                      <a:pt x="0" y="827314"/>
                    </a:lnTo>
                    <a:cubicBezTo>
                      <a:pt x="7257" y="849085"/>
                      <a:pt x="3097" y="879289"/>
                      <a:pt x="21771" y="892628"/>
                    </a:cubicBezTo>
                    <a:cubicBezTo>
                      <a:pt x="85459" y="938120"/>
                      <a:pt x="262945" y="951580"/>
                      <a:pt x="326571" y="957942"/>
                    </a:cubicBezTo>
                    <a:cubicBezTo>
                      <a:pt x="341013" y="959386"/>
                      <a:pt x="355600" y="957942"/>
                      <a:pt x="370114" y="957942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5" name="Group 20"/>
            <p:cNvGrpSpPr/>
            <p:nvPr/>
          </p:nvGrpSpPr>
          <p:grpSpPr>
            <a:xfrm flipH="1">
              <a:off x="1334412" y="3762377"/>
              <a:ext cx="532289" cy="557636"/>
              <a:chOff x="914400" y="533400"/>
              <a:chExt cx="7239000" cy="6046098"/>
            </a:xfrm>
          </p:grpSpPr>
          <p:sp>
            <p:nvSpPr>
              <p:cNvPr id="566" name="Flowchart: Manual Operation 565"/>
              <p:cNvSpPr/>
              <p:nvPr/>
            </p:nvSpPr>
            <p:spPr>
              <a:xfrm rot="10800000">
                <a:off x="1524000" y="1905000"/>
                <a:ext cx="6096000" cy="3886200"/>
              </a:xfrm>
              <a:prstGeom prst="flowChartManualOperati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Moon 566"/>
              <p:cNvSpPr/>
              <p:nvPr/>
            </p:nvSpPr>
            <p:spPr>
              <a:xfrm rot="9731436" flipH="1">
                <a:off x="5023862" y="10013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Moon 567"/>
              <p:cNvSpPr/>
              <p:nvPr/>
            </p:nvSpPr>
            <p:spPr>
              <a:xfrm rot="11868564">
                <a:off x="1366261" y="8489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Moon 568"/>
              <p:cNvSpPr/>
              <p:nvPr/>
            </p:nvSpPr>
            <p:spPr>
              <a:xfrm rot="11868564">
                <a:off x="914400" y="751570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Moon 569"/>
              <p:cNvSpPr/>
              <p:nvPr/>
            </p:nvSpPr>
            <p:spPr>
              <a:xfrm rot="9731436" flipH="1">
                <a:off x="5579533" y="751568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Moon 570"/>
              <p:cNvSpPr/>
              <p:nvPr/>
            </p:nvSpPr>
            <p:spPr>
              <a:xfrm rot="16200000">
                <a:off x="3410476" y="-951021"/>
                <a:ext cx="2339758" cy="5308600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1" name="Group 600"/>
            <p:cNvGrpSpPr/>
            <p:nvPr/>
          </p:nvGrpSpPr>
          <p:grpSpPr>
            <a:xfrm>
              <a:off x="7379726" y="4486737"/>
              <a:ext cx="1038641" cy="2305016"/>
              <a:chOff x="5226057" y="1191987"/>
              <a:chExt cx="2224773" cy="4937353"/>
            </a:xfrm>
          </p:grpSpPr>
          <p:sp>
            <p:nvSpPr>
              <p:cNvPr id="602" name="Oval 601"/>
              <p:cNvSpPr/>
              <p:nvPr/>
            </p:nvSpPr>
            <p:spPr>
              <a:xfrm rot="18242526">
                <a:off x="6840579" y="3897918"/>
                <a:ext cx="429024" cy="6243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3" name="Oval 602"/>
              <p:cNvSpPr/>
              <p:nvPr/>
            </p:nvSpPr>
            <p:spPr>
              <a:xfrm>
                <a:off x="5226057" y="4086427"/>
                <a:ext cx="305275" cy="53318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Flowchart: Manual Operation 603"/>
              <p:cNvSpPr/>
              <p:nvPr/>
            </p:nvSpPr>
            <p:spPr>
              <a:xfrm rot="11964919">
                <a:off x="5422179" y="2647693"/>
                <a:ext cx="536569" cy="1727803"/>
              </a:xfrm>
              <a:prstGeom prst="flowChartManualOperati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Flowchart: Manual Operation 604"/>
              <p:cNvSpPr/>
              <p:nvPr/>
            </p:nvSpPr>
            <p:spPr>
              <a:xfrm rot="9635081" flipH="1">
                <a:off x="6602354" y="2630058"/>
                <a:ext cx="536569" cy="1745954"/>
              </a:xfrm>
              <a:prstGeom prst="flowChartManualOperati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Cloud 605"/>
              <p:cNvSpPr/>
              <p:nvPr/>
            </p:nvSpPr>
            <p:spPr>
              <a:xfrm rot="20835976" flipH="1">
                <a:off x="6416946" y="1574684"/>
                <a:ext cx="887738" cy="1599559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Flowchart: Manual Operation 606"/>
              <p:cNvSpPr/>
              <p:nvPr/>
            </p:nvSpPr>
            <p:spPr>
              <a:xfrm rot="10800000">
                <a:off x="5531332" y="2624293"/>
                <a:ext cx="1450058" cy="2833184"/>
              </a:xfrm>
              <a:prstGeom prst="flowChartManualOperati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5531332" y="5457478"/>
                <a:ext cx="1450058" cy="304678"/>
              </a:xfrm>
              <a:prstGeom prst="rect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Oval 608"/>
              <p:cNvSpPr/>
              <p:nvPr/>
            </p:nvSpPr>
            <p:spPr>
              <a:xfrm>
                <a:off x="5607057" y="5748493"/>
                <a:ext cx="610551" cy="38084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Oval 609"/>
              <p:cNvSpPr/>
              <p:nvPr/>
            </p:nvSpPr>
            <p:spPr>
              <a:xfrm>
                <a:off x="6217608" y="5748493"/>
                <a:ext cx="610551" cy="38084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Flowchart: Extract 610"/>
              <p:cNvSpPr/>
              <p:nvPr/>
            </p:nvSpPr>
            <p:spPr>
              <a:xfrm rot="10800000">
                <a:off x="5989245" y="2867715"/>
                <a:ext cx="534232" cy="837864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Rounded Rectangle 16"/>
              <p:cNvSpPr/>
              <p:nvPr/>
            </p:nvSpPr>
            <p:spPr>
              <a:xfrm rot="1985705">
                <a:off x="6068481" y="2594229"/>
                <a:ext cx="214825" cy="203303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3" name="Rounded Rectangle 17"/>
              <p:cNvSpPr/>
              <p:nvPr/>
            </p:nvSpPr>
            <p:spPr>
              <a:xfrm>
                <a:off x="5654082" y="3781749"/>
                <a:ext cx="228957" cy="914034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Rounded Rectangle 18"/>
              <p:cNvSpPr/>
              <p:nvPr/>
            </p:nvSpPr>
            <p:spPr>
              <a:xfrm rot="5400000">
                <a:off x="5730476" y="3781376"/>
                <a:ext cx="76169" cy="38159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Pentagon 19"/>
              <p:cNvSpPr/>
              <p:nvPr/>
            </p:nvSpPr>
            <p:spPr>
              <a:xfrm rot="5400000">
                <a:off x="5425723" y="4390657"/>
                <a:ext cx="609356" cy="457913"/>
              </a:xfrm>
              <a:prstGeom prst="homePlate">
                <a:avLst/>
              </a:prstGeom>
              <a:solidFill>
                <a:srgbClr val="B59C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Rectangle 615"/>
              <p:cNvSpPr/>
              <p:nvPr/>
            </p:nvSpPr>
            <p:spPr>
              <a:xfrm>
                <a:off x="5501445" y="4314935"/>
                <a:ext cx="457913" cy="152339"/>
              </a:xfrm>
              <a:prstGeom prst="rect">
                <a:avLst/>
              </a:prstGeom>
              <a:solidFill>
                <a:srgbClr val="B59C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Cloud 616"/>
              <p:cNvSpPr/>
              <p:nvPr/>
            </p:nvSpPr>
            <p:spPr>
              <a:xfrm rot="764024">
                <a:off x="5238667" y="1578887"/>
                <a:ext cx="925876" cy="1599559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Oval 617"/>
              <p:cNvSpPr/>
              <p:nvPr/>
            </p:nvSpPr>
            <p:spPr>
              <a:xfrm>
                <a:off x="5760290" y="1572835"/>
                <a:ext cx="992145" cy="15119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Cloud 618"/>
              <p:cNvSpPr/>
              <p:nvPr/>
            </p:nvSpPr>
            <p:spPr>
              <a:xfrm rot="16200000" flipH="1">
                <a:off x="5913673" y="809646"/>
                <a:ext cx="761695" cy="1526377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Rounded Rectangle 24"/>
              <p:cNvSpPr/>
              <p:nvPr/>
            </p:nvSpPr>
            <p:spPr>
              <a:xfrm>
                <a:off x="5455014" y="1572834"/>
                <a:ext cx="1602696" cy="22850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Pentagon 25"/>
              <p:cNvSpPr/>
              <p:nvPr/>
            </p:nvSpPr>
            <p:spPr>
              <a:xfrm>
                <a:off x="5607651" y="5457478"/>
                <a:ext cx="228957" cy="30467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Pentagon 26"/>
              <p:cNvSpPr/>
              <p:nvPr/>
            </p:nvSpPr>
            <p:spPr>
              <a:xfrm>
                <a:off x="5912927" y="5457478"/>
                <a:ext cx="228957" cy="30467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Pentagon 27"/>
              <p:cNvSpPr/>
              <p:nvPr/>
            </p:nvSpPr>
            <p:spPr>
              <a:xfrm>
                <a:off x="6218202" y="5457478"/>
                <a:ext cx="228957" cy="30467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Pentagon 28"/>
              <p:cNvSpPr/>
              <p:nvPr/>
            </p:nvSpPr>
            <p:spPr>
              <a:xfrm>
                <a:off x="6523477" y="5457478"/>
                <a:ext cx="228957" cy="30467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5" name="Pentagon 29"/>
              <p:cNvSpPr/>
              <p:nvPr/>
            </p:nvSpPr>
            <p:spPr>
              <a:xfrm>
                <a:off x="6828753" y="5457478"/>
                <a:ext cx="152638" cy="30467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6" name="Oval 625"/>
              <p:cNvSpPr/>
              <p:nvPr/>
            </p:nvSpPr>
            <p:spPr>
              <a:xfrm rot="18242526">
                <a:off x="7177975" y="4263496"/>
                <a:ext cx="228680" cy="31703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7" name="Group 118"/>
            <p:cNvGrpSpPr/>
            <p:nvPr/>
          </p:nvGrpSpPr>
          <p:grpSpPr>
            <a:xfrm rot="19679157">
              <a:off x="6612440" y="3662192"/>
              <a:ext cx="322676" cy="949485"/>
              <a:chOff x="2438400" y="990600"/>
              <a:chExt cx="762000" cy="3200400"/>
            </a:xfrm>
          </p:grpSpPr>
          <p:sp>
            <p:nvSpPr>
              <p:cNvPr id="628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Plaque 628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2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3" name="Group 632"/>
            <p:cNvGrpSpPr/>
            <p:nvPr/>
          </p:nvGrpSpPr>
          <p:grpSpPr>
            <a:xfrm>
              <a:off x="7039634" y="3845171"/>
              <a:ext cx="716751" cy="537062"/>
              <a:chOff x="3468098" y="4356424"/>
              <a:chExt cx="2312313" cy="1732618"/>
            </a:xfrm>
          </p:grpSpPr>
          <p:sp>
            <p:nvSpPr>
              <p:cNvPr id="634" name="Trapezoid 633"/>
              <p:cNvSpPr/>
              <p:nvPr/>
            </p:nvSpPr>
            <p:spPr>
              <a:xfrm rot="20014054">
                <a:off x="5280109" y="5550429"/>
                <a:ext cx="305125" cy="422502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5" name="Trapezoid 634"/>
              <p:cNvSpPr/>
              <p:nvPr/>
            </p:nvSpPr>
            <p:spPr>
              <a:xfrm>
                <a:off x="5059880" y="5698378"/>
                <a:ext cx="336246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Trapezoid 635"/>
              <p:cNvSpPr/>
              <p:nvPr/>
            </p:nvSpPr>
            <p:spPr>
              <a:xfrm rot="1434363">
                <a:off x="4257977" y="5613904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Trapezoid 636"/>
              <p:cNvSpPr/>
              <p:nvPr/>
            </p:nvSpPr>
            <p:spPr>
              <a:xfrm>
                <a:off x="4394624" y="5689382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8" name="Cloud 637"/>
              <p:cNvSpPr/>
              <p:nvPr/>
            </p:nvSpPr>
            <p:spPr>
              <a:xfrm rot="13454785">
                <a:off x="5459592" y="4628452"/>
                <a:ext cx="320819" cy="292995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Cloud 638"/>
              <p:cNvSpPr/>
              <p:nvPr/>
            </p:nvSpPr>
            <p:spPr>
              <a:xfrm rot="874954">
                <a:off x="3970262" y="4574157"/>
                <a:ext cx="1796485" cy="1446838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0" name="Group 639"/>
              <p:cNvGrpSpPr/>
              <p:nvPr/>
            </p:nvGrpSpPr>
            <p:grpSpPr>
              <a:xfrm>
                <a:off x="3468098" y="4356424"/>
                <a:ext cx="1159080" cy="1168437"/>
                <a:chOff x="4284932" y="881260"/>
                <a:chExt cx="1159080" cy="1168437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 rot="2406796" flipH="1">
                  <a:off x="5182014" y="1035478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654" name="Flowchart: Delay 653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5" name="Flowchart: Delay 654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2" name="Group 641"/>
                <p:cNvGrpSpPr/>
                <p:nvPr/>
              </p:nvGrpSpPr>
              <p:grpSpPr>
                <a:xfrm rot="19193204">
                  <a:off x="4284932" y="1009735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652" name="Flowchart: Delay 651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3" name="Flowchart: Delay 652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3" name="Teardrop 642"/>
                <p:cNvSpPr/>
                <p:nvPr/>
              </p:nvSpPr>
              <p:spPr>
                <a:xfrm rot="19061206">
                  <a:off x="4411380" y="1142353"/>
                  <a:ext cx="915330" cy="907344"/>
                </a:xfrm>
                <a:prstGeom prst="teardrop">
                  <a:avLst>
                    <a:gd name="adj" fmla="val 1103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Cloud 643"/>
                <p:cNvSpPr/>
                <p:nvPr/>
              </p:nvSpPr>
              <p:spPr>
                <a:xfrm>
                  <a:off x="4519687" y="881260"/>
                  <a:ext cx="706548" cy="494939"/>
                </a:xfrm>
                <a:prstGeom prst="cloud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Pie 194"/>
                <p:cNvSpPr/>
                <p:nvPr/>
              </p:nvSpPr>
              <p:spPr>
                <a:xfrm rot="13582693">
                  <a:off x="4697836" y="1624859"/>
                  <a:ext cx="401488" cy="368423"/>
                </a:xfrm>
                <a:prstGeom prst="pie">
                  <a:avLst>
                    <a:gd name="adj1" fmla="val 0"/>
                    <a:gd name="adj2" fmla="val 4461120"/>
                  </a:avLst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46" name="Group 645"/>
                <p:cNvGrpSpPr/>
                <p:nvPr/>
              </p:nvGrpSpPr>
              <p:grpSpPr>
                <a:xfrm>
                  <a:off x="4508619" y="1370505"/>
                  <a:ext cx="230546" cy="286299"/>
                  <a:chOff x="3952826" y="5337540"/>
                  <a:chExt cx="135603" cy="151910"/>
                </a:xfrm>
              </p:grpSpPr>
              <p:sp>
                <p:nvSpPr>
                  <p:cNvPr id="650" name="Oval 649"/>
                  <p:cNvSpPr/>
                  <p:nvPr/>
                </p:nvSpPr>
                <p:spPr>
                  <a:xfrm>
                    <a:off x="3952826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Oval 650"/>
                  <p:cNvSpPr/>
                  <p:nvPr/>
                </p:nvSpPr>
                <p:spPr>
                  <a:xfrm>
                    <a:off x="3975427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7" name="Group 646"/>
                <p:cNvGrpSpPr/>
                <p:nvPr/>
              </p:nvGrpSpPr>
              <p:grpSpPr>
                <a:xfrm>
                  <a:off x="5005922" y="1359834"/>
                  <a:ext cx="230546" cy="286299"/>
                  <a:chOff x="4133631" y="5337540"/>
                  <a:chExt cx="135603" cy="151910"/>
                </a:xfrm>
              </p:grpSpPr>
              <p:sp>
                <p:nvSpPr>
                  <p:cNvPr id="648" name="Oval 647"/>
                  <p:cNvSpPr/>
                  <p:nvPr/>
                </p:nvSpPr>
                <p:spPr>
                  <a:xfrm>
                    <a:off x="4133631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Oval 648"/>
                  <p:cNvSpPr/>
                  <p:nvPr/>
                </p:nvSpPr>
                <p:spPr>
                  <a:xfrm>
                    <a:off x="4133631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56" name="Group 655"/>
            <p:cNvGrpSpPr/>
            <p:nvPr/>
          </p:nvGrpSpPr>
          <p:grpSpPr>
            <a:xfrm>
              <a:off x="9852287" y="4435256"/>
              <a:ext cx="1211061" cy="2382215"/>
              <a:chOff x="4673736" y="2971800"/>
              <a:chExt cx="1872963" cy="3452755"/>
            </a:xfrm>
          </p:grpSpPr>
          <p:sp>
            <p:nvSpPr>
              <p:cNvPr id="657" name="Oval 656"/>
              <p:cNvSpPr/>
              <p:nvPr/>
            </p:nvSpPr>
            <p:spPr>
              <a:xfrm rot="20950279">
                <a:off x="5591554" y="6077212"/>
                <a:ext cx="509414" cy="347342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Oval 657"/>
              <p:cNvSpPr/>
              <p:nvPr/>
            </p:nvSpPr>
            <p:spPr>
              <a:xfrm rot="20950279">
                <a:off x="5132791" y="6077213"/>
                <a:ext cx="509414" cy="347342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Oval 658"/>
              <p:cNvSpPr/>
              <p:nvPr/>
            </p:nvSpPr>
            <p:spPr>
              <a:xfrm rot="2262393" flipH="1">
                <a:off x="6037285" y="5227364"/>
                <a:ext cx="509414" cy="2344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Oval 659"/>
              <p:cNvSpPr/>
              <p:nvPr/>
            </p:nvSpPr>
            <p:spPr>
              <a:xfrm rot="20008521">
                <a:off x="4673736" y="5283010"/>
                <a:ext cx="509414" cy="23442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Trapezoid 660"/>
              <p:cNvSpPr/>
              <p:nvPr/>
            </p:nvSpPr>
            <p:spPr>
              <a:xfrm>
                <a:off x="5091167" y="4274192"/>
                <a:ext cx="1103841" cy="1926083"/>
              </a:xfrm>
              <a:prstGeom prst="trapezoid">
                <a:avLst/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Trapezoid 661"/>
              <p:cNvSpPr/>
              <p:nvPr/>
            </p:nvSpPr>
            <p:spPr>
              <a:xfrm rot="20382913">
                <a:off x="5880075" y="4320626"/>
                <a:ext cx="456282" cy="1114912"/>
              </a:xfrm>
              <a:prstGeom prst="trapezoid">
                <a:avLst/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3" name="Trapezoid 662"/>
              <p:cNvSpPr/>
              <p:nvPr/>
            </p:nvSpPr>
            <p:spPr>
              <a:xfrm rot="1217087" flipH="1">
                <a:off x="4913325" y="4244500"/>
                <a:ext cx="496688" cy="1239993"/>
              </a:xfrm>
              <a:prstGeom prst="trapezoid">
                <a:avLst/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4" name="Trapezoid 663"/>
              <p:cNvSpPr/>
              <p:nvPr/>
            </p:nvSpPr>
            <p:spPr>
              <a:xfrm rot="10800000">
                <a:off x="5473976" y="4352652"/>
                <a:ext cx="367012" cy="394407"/>
              </a:xfrm>
              <a:prstGeom prst="trapezoid">
                <a:avLst>
                  <a:gd name="adj" fmla="val 5000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5" name="Group 187"/>
              <p:cNvGrpSpPr/>
              <p:nvPr/>
            </p:nvGrpSpPr>
            <p:grpSpPr>
              <a:xfrm>
                <a:off x="5168153" y="5974976"/>
                <a:ext cx="990600" cy="198120"/>
                <a:chOff x="4114800" y="6172200"/>
                <a:chExt cx="2057400" cy="457200"/>
              </a:xfrm>
            </p:grpSpPr>
            <p:grpSp>
              <p:nvGrpSpPr>
                <p:cNvPr id="686" name="Group 143"/>
                <p:cNvGrpSpPr/>
                <p:nvPr/>
              </p:nvGrpSpPr>
              <p:grpSpPr>
                <a:xfrm>
                  <a:off x="41148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96" name="Cross 695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Frame 696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87" name="Group 144"/>
                <p:cNvGrpSpPr/>
                <p:nvPr/>
              </p:nvGrpSpPr>
              <p:grpSpPr>
                <a:xfrm>
                  <a:off x="46482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94" name="Cross 693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5" name="Frame 694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88" name="Group 147"/>
                <p:cNvGrpSpPr/>
                <p:nvPr/>
              </p:nvGrpSpPr>
              <p:grpSpPr>
                <a:xfrm>
                  <a:off x="51816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92" name="Cross 691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3" name="Frame 692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89" name="Group 150"/>
                <p:cNvGrpSpPr/>
                <p:nvPr/>
              </p:nvGrpSpPr>
              <p:grpSpPr>
                <a:xfrm>
                  <a:off x="57150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90" name="Cross 689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1" name="Frame 690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666" name="Group 200"/>
              <p:cNvGrpSpPr/>
              <p:nvPr/>
            </p:nvGrpSpPr>
            <p:grpSpPr>
              <a:xfrm>
                <a:off x="4953000" y="2971800"/>
                <a:ext cx="1421970" cy="1600538"/>
                <a:chOff x="7044014" y="3048000"/>
                <a:chExt cx="1160047" cy="1305724"/>
              </a:xfrm>
            </p:grpSpPr>
            <p:sp>
              <p:nvSpPr>
                <p:cNvPr id="681" name="Oval 11"/>
                <p:cNvSpPr/>
                <p:nvPr/>
              </p:nvSpPr>
              <p:spPr>
                <a:xfrm>
                  <a:off x="7238997" y="3352800"/>
                  <a:ext cx="758151" cy="93848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82" name="Group 139"/>
                <p:cNvGrpSpPr/>
                <p:nvPr/>
              </p:nvGrpSpPr>
              <p:grpSpPr>
                <a:xfrm>
                  <a:off x="7044014" y="3048000"/>
                  <a:ext cx="1160047" cy="1305724"/>
                  <a:chOff x="7034581" y="3276600"/>
                  <a:chExt cx="1160047" cy="1305724"/>
                </a:xfrm>
              </p:grpSpPr>
              <p:sp>
                <p:nvSpPr>
                  <p:cNvPr id="683" name="Cloud 682"/>
                  <p:cNvSpPr/>
                  <p:nvPr/>
                </p:nvSpPr>
                <p:spPr>
                  <a:xfrm>
                    <a:off x="7239000" y="3276600"/>
                    <a:ext cx="762000" cy="609600"/>
                  </a:xfrm>
                  <a:prstGeom prst="cloud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4" name="Cloud 683"/>
                  <p:cNvSpPr/>
                  <p:nvPr/>
                </p:nvSpPr>
                <p:spPr>
                  <a:xfrm rot="6044796">
                    <a:off x="6729336" y="3881060"/>
                    <a:ext cx="952955" cy="342466"/>
                  </a:xfrm>
                  <a:prstGeom prst="cloud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5" name="Cloud 684"/>
                  <p:cNvSpPr/>
                  <p:nvPr/>
                </p:nvSpPr>
                <p:spPr>
                  <a:xfrm rot="16200000">
                    <a:off x="7504414" y="3892109"/>
                    <a:ext cx="994902" cy="385527"/>
                  </a:xfrm>
                  <a:prstGeom prst="cloud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67" name="Group 206"/>
              <p:cNvGrpSpPr/>
              <p:nvPr/>
            </p:nvGrpSpPr>
            <p:grpSpPr>
              <a:xfrm>
                <a:off x="5105400" y="3352800"/>
                <a:ext cx="1143000" cy="228600"/>
                <a:chOff x="4114800" y="6172200"/>
                <a:chExt cx="2057400" cy="457200"/>
              </a:xfrm>
            </p:grpSpPr>
            <p:grpSp>
              <p:nvGrpSpPr>
                <p:cNvPr id="669" name="Group 143"/>
                <p:cNvGrpSpPr/>
                <p:nvPr/>
              </p:nvGrpSpPr>
              <p:grpSpPr>
                <a:xfrm>
                  <a:off x="41148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79" name="Cross 678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0" name="Frame 679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0" name="Group 144"/>
                <p:cNvGrpSpPr/>
                <p:nvPr/>
              </p:nvGrpSpPr>
              <p:grpSpPr>
                <a:xfrm>
                  <a:off x="46482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77" name="Cross 676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8" name="Frame 677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1" name="Group 147"/>
                <p:cNvGrpSpPr/>
                <p:nvPr/>
              </p:nvGrpSpPr>
              <p:grpSpPr>
                <a:xfrm>
                  <a:off x="51816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75" name="Cross 674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6" name="Frame 675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2" name="Group 150"/>
                <p:cNvGrpSpPr/>
                <p:nvPr/>
              </p:nvGrpSpPr>
              <p:grpSpPr>
                <a:xfrm>
                  <a:off x="5715000" y="6172200"/>
                  <a:ext cx="457200" cy="457200"/>
                  <a:chOff x="4114800" y="6172200"/>
                  <a:chExt cx="457200" cy="457200"/>
                </a:xfrm>
              </p:grpSpPr>
              <p:sp>
                <p:nvSpPr>
                  <p:cNvPr id="673" name="Cross 672"/>
                  <p:cNvSpPr/>
                  <p:nvPr/>
                </p:nvSpPr>
                <p:spPr>
                  <a:xfrm>
                    <a:off x="4114800" y="6172200"/>
                    <a:ext cx="457200" cy="457200"/>
                  </a:xfrm>
                  <a:prstGeom prst="plus">
                    <a:avLst>
                      <a:gd name="adj" fmla="val 210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4" name="Frame 673"/>
                  <p:cNvSpPr/>
                  <p:nvPr/>
                </p:nvSpPr>
                <p:spPr>
                  <a:xfrm>
                    <a:off x="4191000" y="6248400"/>
                    <a:ext cx="304800" cy="304800"/>
                  </a:xfrm>
                  <a:prstGeom prst="frame">
                    <a:avLst/>
                  </a:prstGeom>
                  <a:solidFill>
                    <a:srgbClr val="FFC000"/>
                  </a:solidFill>
                  <a:ln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668" name="Rectangle 667"/>
              <p:cNvSpPr/>
              <p:nvPr/>
            </p:nvSpPr>
            <p:spPr>
              <a:xfrm>
                <a:off x="5154706" y="5791200"/>
                <a:ext cx="9906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8" name="Group 697"/>
            <p:cNvGrpSpPr/>
            <p:nvPr/>
          </p:nvGrpSpPr>
          <p:grpSpPr>
            <a:xfrm>
              <a:off x="9670341" y="3674082"/>
              <a:ext cx="508789" cy="731671"/>
              <a:chOff x="4063160" y="2116062"/>
              <a:chExt cx="1665833" cy="2395575"/>
            </a:xfrm>
          </p:grpSpPr>
          <p:grpSp>
            <p:nvGrpSpPr>
              <p:cNvPr id="699" name="Group 698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701" name="Moon 700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00" name="Straight Connector 699"/>
              <p:cNvCxnSpPr>
                <a:stCxn id="701" idx="0"/>
                <a:endCxn id="701" idx="2"/>
              </p:cNvCxnSpPr>
              <p:nvPr/>
            </p:nvCxnSpPr>
            <p:spPr>
              <a:xfrm flipH="1">
                <a:off x="4063160" y="2690953"/>
                <a:ext cx="1665833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6" name="Group 41"/>
            <p:cNvGrpSpPr/>
            <p:nvPr/>
          </p:nvGrpSpPr>
          <p:grpSpPr>
            <a:xfrm rot="1291755">
              <a:off x="9176400" y="3606410"/>
              <a:ext cx="165758" cy="966328"/>
              <a:chOff x="4679408" y="1676400"/>
              <a:chExt cx="927343" cy="1987415"/>
            </a:xfrm>
          </p:grpSpPr>
          <p:sp>
            <p:nvSpPr>
              <p:cNvPr id="707" name="Pentagon 87"/>
              <p:cNvSpPr/>
              <p:nvPr/>
            </p:nvSpPr>
            <p:spPr>
              <a:xfrm rot="16200000">
                <a:off x="4457700" y="2705100"/>
                <a:ext cx="1447800" cy="304800"/>
              </a:xfrm>
              <a:prstGeom prst="homePlate">
                <a:avLst/>
              </a:prstGeom>
              <a:solidFill>
                <a:srgbClr val="9966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8" name="Lightning Bolt 43"/>
              <p:cNvSpPr/>
              <p:nvPr/>
            </p:nvSpPr>
            <p:spPr>
              <a:xfrm rot="537820">
                <a:off x="5008201" y="3219636"/>
                <a:ext cx="598550" cy="431759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Lightning Bolt 708"/>
              <p:cNvSpPr/>
              <p:nvPr/>
            </p:nvSpPr>
            <p:spPr>
              <a:xfrm rot="21275730" flipH="1">
                <a:off x="4679408" y="3213234"/>
                <a:ext cx="626344" cy="450581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Freeform 91"/>
              <p:cNvSpPr/>
              <p:nvPr/>
            </p:nvSpPr>
            <p:spPr>
              <a:xfrm>
                <a:off x="4876801" y="1676400"/>
                <a:ext cx="533399" cy="762000"/>
              </a:xfrm>
              <a:custGeom>
                <a:avLst/>
                <a:gdLst>
                  <a:gd name="connsiteX0" fmla="*/ 195942 w 936171"/>
                  <a:gd name="connsiteY0" fmla="*/ 914400 h 1065140"/>
                  <a:gd name="connsiteX1" fmla="*/ 283028 w 936171"/>
                  <a:gd name="connsiteY1" fmla="*/ 936171 h 1065140"/>
                  <a:gd name="connsiteX2" fmla="*/ 348342 w 936171"/>
                  <a:gd name="connsiteY2" fmla="*/ 957942 h 1065140"/>
                  <a:gd name="connsiteX3" fmla="*/ 478971 w 936171"/>
                  <a:gd name="connsiteY3" fmla="*/ 979714 h 1065140"/>
                  <a:gd name="connsiteX4" fmla="*/ 914400 w 936171"/>
                  <a:gd name="connsiteY4" fmla="*/ 892628 h 1065140"/>
                  <a:gd name="connsiteX5" fmla="*/ 936171 w 936171"/>
                  <a:gd name="connsiteY5" fmla="*/ 827314 h 1065140"/>
                  <a:gd name="connsiteX6" fmla="*/ 914400 w 936171"/>
                  <a:gd name="connsiteY6" fmla="*/ 696685 h 1065140"/>
                  <a:gd name="connsiteX7" fmla="*/ 870857 w 936171"/>
                  <a:gd name="connsiteY7" fmla="*/ 631371 h 1065140"/>
                  <a:gd name="connsiteX8" fmla="*/ 849085 w 936171"/>
                  <a:gd name="connsiteY8" fmla="*/ 566057 h 1065140"/>
                  <a:gd name="connsiteX9" fmla="*/ 718457 w 936171"/>
                  <a:gd name="connsiteY9" fmla="*/ 370114 h 1065140"/>
                  <a:gd name="connsiteX10" fmla="*/ 674914 w 936171"/>
                  <a:gd name="connsiteY10" fmla="*/ 304800 h 1065140"/>
                  <a:gd name="connsiteX11" fmla="*/ 631371 w 936171"/>
                  <a:gd name="connsiteY11" fmla="*/ 217714 h 1065140"/>
                  <a:gd name="connsiteX12" fmla="*/ 566057 w 936171"/>
                  <a:gd name="connsiteY12" fmla="*/ 152400 h 1065140"/>
                  <a:gd name="connsiteX13" fmla="*/ 500742 w 936171"/>
                  <a:gd name="connsiteY13" fmla="*/ 21771 h 1065140"/>
                  <a:gd name="connsiteX14" fmla="*/ 435428 w 936171"/>
                  <a:gd name="connsiteY14" fmla="*/ 0 h 1065140"/>
                  <a:gd name="connsiteX15" fmla="*/ 348342 w 936171"/>
                  <a:gd name="connsiteY15" fmla="*/ 130628 h 1065140"/>
                  <a:gd name="connsiteX16" fmla="*/ 239485 w 936171"/>
                  <a:gd name="connsiteY16" fmla="*/ 261257 h 1065140"/>
                  <a:gd name="connsiteX17" fmla="*/ 217714 w 936171"/>
                  <a:gd name="connsiteY17" fmla="*/ 326571 h 1065140"/>
                  <a:gd name="connsiteX18" fmla="*/ 152400 w 936171"/>
                  <a:gd name="connsiteY18" fmla="*/ 370114 h 1065140"/>
                  <a:gd name="connsiteX19" fmla="*/ 108857 w 936171"/>
                  <a:gd name="connsiteY19" fmla="*/ 500742 h 1065140"/>
                  <a:gd name="connsiteX20" fmla="*/ 65314 w 936171"/>
                  <a:gd name="connsiteY20" fmla="*/ 631371 h 1065140"/>
                  <a:gd name="connsiteX21" fmla="*/ 21771 w 936171"/>
                  <a:gd name="connsiteY21" fmla="*/ 762000 h 1065140"/>
                  <a:gd name="connsiteX22" fmla="*/ 0 w 936171"/>
                  <a:gd name="connsiteY22" fmla="*/ 827314 h 1065140"/>
                  <a:gd name="connsiteX23" fmla="*/ 21771 w 936171"/>
                  <a:gd name="connsiteY23" fmla="*/ 892628 h 1065140"/>
                  <a:gd name="connsiteX24" fmla="*/ 326571 w 936171"/>
                  <a:gd name="connsiteY24" fmla="*/ 957942 h 1065140"/>
                  <a:gd name="connsiteX25" fmla="*/ 370114 w 936171"/>
                  <a:gd name="connsiteY25" fmla="*/ 957942 h 1065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36171" h="1065140">
                    <a:moveTo>
                      <a:pt x="195942" y="914400"/>
                    </a:moveTo>
                    <a:cubicBezTo>
                      <a:pt x="224971" y="921657"/>
                      <a:pt x="254257" y="927951"/>
                      <a:pt x="283028" y="936171"/>
                    </a:cubicBezTo>
                    <a:cubicBezTo>
                      <a:pt x="305094" y="942475"/>
                      <a:pt x="325940" y="952964"/>
                      <a:pt x="348342" y="957942"/>
                    </a:cubicBezTo>
                    <a:cubicBezTo>
                      <a:pt x="391434" y="967518"/>
                      <a:pt x="435428" y="972457"/>
                      <a:pt x="478971" y="979714"/>
                    </a:cubicBezTo>
                    <a:cubicBezTo>
                      <a:pt x="747688" y="964785"/>
                      <a:pt x="828144" y="1065140"/>
                      <a:pt x="914400" y="892628"/>
                    </a:cubicBezTo>
                    <a:cubicBezTo>
                      <a:pt x="924663" y="872102"/>
                      <a:pt x="928914" y="849085"/>
                      <a:pt x="936171" y="827314"/>
                    </a:cubicBezTo>
                    <a:cubicBezTo>
                      <a:pt x="928914" y="783771"/>
                      <a:pt x="928359" y="738563"/>
                      <a:pt x="914400" y="696685"/>
                    </a:cubicBezTo>
                    <a:cubicBezTo>
                      <a:pt x="906126" y="671862"/>
                      <a:pt x="882559" y="654774"/>
                      <a:pt x="870857" y="631371"/>
                    </a:cubicBezTo>
                    <a:cubicBezTo>
                      <a:pt x="860594" y="610845"/>
                      <a:pt x="860230" y="586118"/>
                      <a:pt x="849085" y="566057"/>
                    </a:cubicBezTo>
                    <a:cubicBezTo>
                      <a:pt x="849075" y="566040"/>
                      <a:pt x="740234" y="402779"/>
                      <a:pt x="718457" y="370114"/>
                    </a:cubicBezTo>
                    <a:cubicBezTo>
                      <a:pt x="703943" y="348343"/>
                      <a:pt x="686616" y="328204"/>
                      <a:pt x="674914" y="304800"/>
                    </a:cubicBezTo>
                    <a:cubicBezTo>
                      <a:pt x="660400" y="275771"/>
                      <a:pt x="650235" y="244124"/>
                      <a:pt x="631371" y="217714"/>
                    </a:cubicBezTo>
                    <a:cubicBezTo>
                      <a:pt x="613475" y="192660"/>
                      <a:pt x="587828" y="174171"/>
                      <a:pt x="566057" y="152400"/>
                    </a:cubicBezTo>
                    <a:cubicBezTo>
                      <a:pt x="551715" y="109374"/>
                      <a:pt x="539110" y="52465"/>
                      <a:pt x="500742" y="21771"/>
                    </a:cubicBezTo>
                    <a:cubicBezTo>
                      <a:pt x="482822" y="7435"/>
                      <a:pt x="457199" y="7257"/>
                      <a:pt x="435428" y="0"/>
                    </a:cubicBezTo>
                    <a:cubicBezTo>
                      <a:pt x="406399" y="43543"/>
                      <a:pt x="385346" y="93624"/>
                      <a:pt x="348342" y="130628"/>
                    </a:cubicBezTo>
                    <a:cubicBezTo>
                      <a:pt x="264526" y="214444"/>
                      <a:pt x="300107" y="170324"/>
                      <a:pt x="239485" y="261257"/>
                    </a:cubicBezTo>
                    <a:cubicBezTo>
                      <a:pt x="232228" y="283028"/>
                      <a:pt x="232050" y="308651"/>
                      <a:pt x="217714" y="326571"/>
                    </a:cubicBezTo>
                    <a:cubicBezTo>
                      <a:pt x="201368" y="347003"/>
                      <a:pt x="166268" y="347925"/>
                      <a:pt x="152400" y="370114"/>
                    </a:cubicBezTo>
                    <a:cubicBezTo>
                      <a:pt x="128074" y="409035"/>
                      <a:pt x="123371" y="457199"/>
                      <a:pt x="108857" y="500742"/>
                    </a:cubicBezTo>
                    <a:lnTo>
                      <a:pt x="65314" y="631371"/>
                    </a:lnTo>
                    <a:lnTo>
                      <a:pt x="21771" y="762000"/>
                    </a:lnTo>
                    <a:lnTo>
                      <a:pt x="0" y="827314"/>
                    </a:lnTo>
                    <a:cubicBezTo>
                      <a:pt x="7257" y="849085"/>
                      <a:pt x="3097" y="879289"/>
                      <a:pt x="21771" y="892628"/>
                    </a:cubicBezTo>
                    <a:cubicBezTo>
                      <a:pt x="85459" y="938120"/>
                      <a:pt x="262945" y="951580"/>
                      <a:pt x="326571" y="957942"/>
                    </a:cubicBezTo>
                    <a:cubicBezTo>
                      <a:pt x="341013" y="959386"/>
                      <a:pt x="355600" y="957942"/>
                      <a:pt x="370114" y="957942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 rot="19629909" flipH="1">
              <a:off x="7829087" y="3562823"/>
              <a:ext cx="160541" cy="922645"/>
              <a:chOff x="8673171" y="582482"/>
              <a:chExt cx="553043" cy="4168103"/>
            </a:xfrm>
          </p:grpSpPr>
          <p:sp>
            <p:nvSpPr>
              <p:cNvPr id="712" name="Rounded Rectangle 13"/>
              <p:cNvSpPr/>
              <p:nvPr/>
            </p:nvSpPr>
            <p:spPr>
              <a:xfrm>
                <a:off x="8676263" y="902901"/>
                <a:ext cx="157496" cy="3847684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Block Arc 712"/>
              <p:cNvSpPr/>
              <p:nvPr/>
            </p:nvSpPr>
            <p:spPr>
              <a:xfrm>
                <a:off x="8673171" y="582482"/>
                <a:ext cx="553043" cy="914034"/>
              </a:xfrm>
              <a:prstGeom prst="blockArc">
                <a:avLst>
                  <a:gd name="adj1" fmla="val 10800000"/>
                  <a:gd name="adj2" fmla="val 5165863"/>
                  <a:gd name="adj3" fmla="val 277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4" name="Rounded Rectangle 15"/>
              <p:cNvSpPr/>
              <p:nvPr/>
            </p:nvSpPr>
            <p:spPr>
              <a:xfrm>
                <a:off x="8691223" y="810990"/>
                <a:ext cx="140799" cy="457017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1995464" y="3890426"/>
              <a:ext cx="819207" cy="278751"/>
              <a:chOff x="658906" y="5289335"/>
              <a:chExt cx="2238935" cy="761841"/>
            </a:xfrm>
          </p:grpSpPr>
          <p:sp>
            <p:nvSpPr>
              <p:cNvPr id="716" name="Rectangle: Rounded Corners 715"/>
              <p:cNvSpPr/>
              <p:nvPr/>
            </p:nvSpPr>
            <p:spPr>
              <a:xfrm>
                <a:off x="658906" y="5674659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7" name="Rectangle: Rounded Corners 716"/>
              <p:cNvSpPr/>
              <p:nvPr/>
            </p:nvSpPr>
            <p:spPr>
              <a:xfrm>
                <a:off x="1398494" y="5674658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Rectangle: Rounded Corners 717"/>
              <p:cNvSpPr/>
              <p:nvPr/>
            </p:nvSpPr>
            <p:spPr>
              <a:xfrm>
                <a:off x="2138082" y="5674657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" name="Rectangle: Rounded Corners 718"/>
              <p:cNvSpPr/>
              <p:nvPr/>
            </p:nvSpPr>
            <p:spPr>
              <a:xfrm>
                <a:off x="658906" y="5325032"/>
                <a:ext cx="389965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Rectangle: Rounded Corners 719"/>
              <p:cNvSpPr/>
              <p:nvPr/>
            </p:nvSpPr>
            <p:spPr>
              <a:xfrm>
                <a:off x="2507876" y="5289335"/>
                <a:ext cx="389965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1" name="Rectangle: Rounded Corners 720"/>
              <p:cNvSpPr/>
              <p:nvPr/>
            </p:nvSpPr>
            <p:spPr>
              <a:xfrm>
                <a:off x="1048871" y="5311587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Rectangle: Rounded Corners 721"/>
              <p:cNvSpPr/>
              <p:nvPr/>
            </p:nvSpPr>
            <p:spPr>
              <a:xfrm>
                <a:off x="1778374" y="5304863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C40BA3F-E80A-4C0E-9F2A-164D8F24A619}"/>
              </a:ext>
            </a:extLst>
          </p:cNvPr>
          <p:cNvSpPr/>
          <p:nvPr/>
        </p:nvSpPr>
        <p:spPr>
          <a:xfrm>
            <a:off x="108801" y="3187670"/>
            <a:ext cx="862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dirty="0">
                <a:solidFill>
                  <a:srgbClr val="222222"/>
                </a:solidFill>
                <a:latin typeface="inherit"/>
              </a:rPr>
              <a:t>кладка</a:t>
            </a:r>
            <a:endParaRPr lang="en-US" dirty="0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108F24AA-3948-4831-A259-4DD912E26A70}"/>
              </a:ext>
            </a:extLst>
          </p:cNvPr>
          <p:cNvSpPr txBox="1"/>
          <p:nvPr/>
        </p:nvSpPr>
        <p:spPr>
          <a:xfrm flipV="1">
            <a:off x="1308205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20128038-6484-43A9-900C-F3DBED36495A}"/>
              </a:ext>
            </a:extLst>
          </p:cNvPr>
          <p:cNvSpPr txBox="1"/>
          <p:nvPr/>
        </p:nvSpPr>
        <p:spPr>
          <a:xfrm flipV="1">
            <a:off x="3748057" y="700214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EEF1D432-5275-4994-9556-327FECCAB0F3}"/>
              </a:ext>
            </a:extLst>
          </p:cNvPr>
          <p:cNvSpPr txBox="1"/>
          <p:nvPr/>
        </p:nvSpPr>
        <p:spPr>
          <a:xfrm flipV="1">
            <a:off x="6329619" y="719612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4F49FA71-E946-47EC-A70A-65EAF21DF40D}"/>
              </a:ext>
            </a:extLst>
          </p:cNvPr>
          <p:cNvSpPr txBox="1"/>
          <p:nvPr/>
        </p:nvSpPr>
        <p:spPr>
          <a:xfrm flipV="1">
            <a:off x="8805764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2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8871" y="0"/>
            <a:ext cx="10083839" cy="6817659"/>
            <a:chOff x="1048871" y="0"/>
            <a:chExt cx="10083839" cy="6858000"/>
          </a:xfrm>
        </p:grpSpPr>
        <p:grpSp>
          <p:nvGrpSpPr>
            <p:cNvPr id="18" name="Group 17"/>
            <p:cNvGrpSpPr/>
            <p:nvPr/>
          </p:nvGrpSpPr>
          <p:grpSpPr>
            <a:xfrm>
              <a:off x="1048871" y="0"/>
              <a:ext cx="2514600" cy="6858000"/>
              <a:chOff x="1048871" y="0"/>
              <a:chExt cx="2514600" cy="6858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" name="Straight Connector 2"/>
              <p:cNvCxnSpPr>
                <a:stCxn id="17" idx="1"/>
                <a:endCxn id="17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563471" y="0"/>
              <a:ext cx="2514600" cy="6858000"/>
              <a:chOff x="1048871" y="0"/>
              <a:chExt cx="251460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1"/>
                <a:endCxn id="20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078071" y="0"/>
              <a:ext cx="2514600" cy="6858000"/>
              <a:chOff x="1048871" y="0"/>
              <a:chExt cx="2514600" cy="6858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1"/>
                <a:endCxn id="23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592671" y="0"/>
              <a:ext cx="2514600" cy="6858000"/>
              <a:chOff x="1048871" y="0"/>
              <a:chExt cx="2514600" cy="68580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1"/>
                <a:endCxn id="26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Cloud 70"/>
            <p:cNvSpPr/>
            <p:nvPr/>
          </p:nvSpPr>
          <p:spPr>
            <a:xfrm rot="269970" flipH="1" flipV="1">
              <a:off x="1048871" y="342900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269970" flipH="1" flipV="1">
              <a:off x="3584776" y="346373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118"/>
            <p:cNvGrpSpPr/>
            <p:nvPr/>
          </p:nvGrpSpPr>
          <p:grpSpPr>
            <a:xfrm rot="19679157">
              <a:off x="5290590" y="3547532"/>
              <a:ext cx="322676" cy="949485"/>
              <a:chOff x="2438400" y="990600"/>
              <a:chExt cx="762000" cy="3200400"/>
            </a:xfrm>
          </p:grpSpPr>
          <p:sp>
            <p:nvSpPr>
              <p:cNvPr id="86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laque 86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5"/>
            <p:cNvGrpSpPr/>
            <p:nvPr/>
          </p:nvGrpSpPr>
          <p:grpSpPr>
            <a:xfrm>
              <a:off x="2931424" y="3782916"/>
              <a:ext cx="378049" cy="500359"/>
              <a:chOff x="838200" y="1371600"/>
              <a:chExt cx="1524000" cy="1752600"/>
            </a:xfrm>
          </p:grpSpPr>
          <p:sp>
            <p:nvSpPr>
              <p:cNvPr id="10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laque 10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laque 10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Plaque 10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Cloud 154"/>
            <p:cNvSpPr/>
            <p:nvPr/>
          </p:nvSpPr>
          <p:spPr>
            <a:xfrm rot="269970" flipH="1" flipV="1">
              <a:off x="6117518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loud 246"/>
            <p:cNvSpPr/>
            <p:nvPr/>
          </p:nvSpPr>
          <p:spPr>
            <a:xfrm rot="269970" flipH="1" flipV="1">
              <a:off x="8618110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1114493" y="4894527"/>
              <a:ext cx="1332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Сарию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3579819" y="4886302"/>
              <a:ext cx="1441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Мосия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6075496" y="4730580"/>
              <a:ext cx="1834412" cy="83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Чарь</a:t>
              </a:r>
            </a:p>
            <a:p>
              <a:r>
                <a:rPr lang="ru-RU" sz="2400" dirty="0">
                  <a:latin typeface="Poor Richard" panose="02080502050505020702" pitchFamily="18" charset="0"/>
                </a:rPr>
                <a:t>Ламоний</a:t>
              </a:r>
              <a:endParaRPr lang="en-US" sz="2400" dirty="0">
                <a:latin typeface="Poor Richard" panose="02080502050505020702" pitchFamily="18" charset="0"/>
              </a:endParaRPr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8635301" y="4789948"/>
              <a:ext cx="15582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Ефер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grpSp>
          <p:nvGrpSpPr>
            <p:cNvPr id="565" name="Group 20"/>
            <p:cNvGrpSpPr/>
            <p:nvPr/>
          </p:nvGrpSpPr>
          <p:grpSpPr>
            <a:xfrm flipH="1">
              <a:off x="1334412" y="3762377"/>
              <a:ext cx="532289" cy="557636"/>
              <a:chOff x="914400" y="533400"/>
              <a:chExt cx="7239000" cy="6046098"/>
            </a:xfrm>
          </p:grpSpPr>
          <p:sp>
            <p:nvSpPr>
              <p:cNvPr id="566" name="Flowchart: Manual Operation 565"/>
              <p:cNvSpPr/>
              <p:nvPr/>
            </p:nvSpPr>
            <p:spPr>
              <a:xfrm rot="10800000">
                <a:off x="1524000" y="1905000"/>
                <a:ext cx="6096000" cy="3886200"/>
              </a:xfrm>
              <a:prstGeom prst="flowChartManualOperati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Moon 566"/>
              <p:cNvSpPr/>
              <p:nvPr/>
            </p:nvSpPr>
            <p:spPr>
              <a:xfrm rot="9731436" flipH="1">
                <a:off x="5023862" y="10013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Moon 567"/>
              <p:cNvSpPr/>
              <p:nvPr/>
            </p:nvSpPr>
            <p:spPr>
              <a:xfrm rot="11868564">
                <a:off x="1366261" y="8489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Moon 568"/>
              <p:cNvSpPr/>
              <p:nvPr/>
            </p:nvSpPr>
            <p:spPr>
              <a:xfrm rot="11868564">
                <a:off x="914400" y="751570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Moon 569"/>
              <p:cNvSpPr/>
              <p:nvPr/>
            </p:nvSpPr>
            <p:spPr>
              <a:xfrm rot="9731436" flipH="1">
                <a:off x="5579533" y="751568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Moon 570"/>
              <p:cNvSpPr/>
              <p:nvPr/>
            </p:nvSpPr>
            <p:spPr>
              <a:xfrm rot="16200000">
                <a:off x="3410476" y="-951021"/>
                <a:ext cx="2339758" cy="5308600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7" name="Group 118"/>
            <p:cNvGrpSpPr/>
            <p:nvPr/>
          </p:nvGrpSpPr>
          <p:grpSpPr>
            <a:xfrm rot="19679157">
              <a:off x="6612440" y="3662192"/>
              <a:ext cx="322676" cy="949485"/>
              <a:chOff x="2438400" y="990600"/>
              <a:chExt cx="762000" cy="3200400"/>
            </a:xfrm>
          </p:grpSpPr>
          <p:sp>
            <p:nvSpPr>
              <p:cNvPr id="628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Plaque 628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2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3" name="Group 632"/>
            <p:cNvGrpSpPr/>
            <p:nvPr/>
          </p:nvGrpSpPr>
          <p:grpSpPr>
            <a:xfrm>
              <a:off x="7711938" y="3777295"/>
              <a:ext cx="716751" cy="537062"/>
              <a:chOff x="3468098" y="4356424"/>
              <a:chExt cx="2312313" cy="1732618"/>
            </a:xfrm>
          </p:grpSpPr>
          <p:sp>
            <p:nvSpPr>
              <p:cNvPr id="634" name="Trapezoid 633"/>
              <p:cNvSpPr/>
              <p:nvPr/>
            </p:nvSpPr>
            <p:spPr>
              <a:xfrm rot="20014054">
                <a:off x="5280109" y="5550429"/>
                <a:ext cx="305125" cy="422502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5" name="Trapezoid 634"/>
              <p:cNvSpPr/>
              <p:nvPr/>
            </p:nvSpPr>
            <p:spPr>
              <a:xfrm>
                <a:off x="5059880" y="5698378"/>
                <a:ext cx="336246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Trapezoid 635"/>
              <p:cNvSpPr/>
              <p:nvPr/>
            </p:nvSpPr>
            <p:spPr>
              <a:xfrm rot="1434363">
                <a:off x="4257977" y="5613904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Trapezoid 636"/>
              <p:cNvSpPr/>
              <p:nvPr/>
            </p:nvSpPr>
            <p:spPr>
              <a:xfrm>
                <a:off x="4394624" y="5689382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8" name="Cloud 637"/>
              <p:cNvSpPr/>
              <p:nvPr/>
            </p:nvSpPr>
            <p:spPr>
              <a:xfrm rot="13454785">
                <a:off x="5459592" y="4628452"/>
                <a:ext cx="320819" cy="292995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Cloud 638"/>
              <p:cNvSpPr/>
              <p:nvPr/>
            </p:nvSpPr>
            <p:spPr>
              <a:xfrm rot="874954">
                <a:off x="3970262" y="4574157"/>
                <a:ext cx="1796485" cy="1446838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0" name="Group 639"/>
              <p:cNvGrpSpPr/>
              <p:nvPr/>
            </p:nvGrpSpPr>
            <p:grpSpPr>
              <a:xfrm>
                <a:off x="3468098" y="4356424"/>
                <a:ext cx="1159080" cy="1168437"/>
                <a:chOff x="4284932" y="881260"/>
                <a:chExt cx="1159080" cy="1168437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 rot="2406796" flipH="1">
                  <a:off x="5182014" y="1035478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654" name="Flowchart: Delay 653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5" name="Flowchart: Delay 654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2" name="Group 641"/>
                <p:cNvGrpSpPr/>
                <p:nvPr/>
              </p:nvGrpSpPr>
              <p:grpSpPr>
                <a:xfrm rot="19193204">
                  <a:off x="4284932" y="1009735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652" name="Flowchart: Delay 651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3" name="Flowchart: Delay 652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3" name="Teardrop 642"/>
                <p:cNvSpPr/>
                <p:nvPr/>
              </p:nvSpPr>
              <p:spPr>
                <a:xfrm rot="19061206">
                  <a:off x="4411380" y="1142353"/>
                  <a:ext cx="915330" cy="907344"/>
                </a:xfrm>
                <a:prstGeom prst="teardrop">
                  <a:avLst>
                    <a:gd name="adj" fmla="val 1103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Cloud 643"/>
                <p:cNvSpPr/>
                <p:nvPr/>
              </p:nvSpPr>
              <p:spPr>
                <a:xfrm>
                  <a:off x="4519687" y="881260"/>
                  <a:ext cx="706548" cy="494939"/>
                </a:xfrm>
                <a:prstGeom prst="cloud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Pie 194"/>
                <p:cNvSpPr/>
                <p:nvPr/>
              </p:nvSpPr>
              <p:spPr>
                <a:xfrm rot="13582693">
                  <a:off x="4697836" y="1624859"/>
                  <a:ext cx="401488" cy="368423"/>
                </a:xfrm>
                <a:prstGeom prst="pie">
                  <a:avLst>
                    <a:gd name="adj1" fmla="val 0"/>
                    <a:gd name="adj2" fmla="val 4461120"/>
                  </a:avLst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46" name="Group 645"/>
                <p:cNvGrpSpPr/>
                <p:nvPr/>
              </p:nvGrpSpPr>
              <p:grpSpPr>
                <a:xfrm>
                  <a:off x="4508619" y="1370505"/>
                  <a:ext cx="230546" cy="286299"/>
                  <a:chOff x="3952826" y="5337540"/>
                  <a:chExt cx="135603" cy="151910"/>
                </a:xfrm>
              </p:grpSpPr>
              <p:sp>
                <p:nvSpPr>
                  <p:cNvPr id="650" name="Oval 649"/>
                  <p:cNvSpPr/>
                  <p:nvPr/>
                </p:nvSpPr>
                <p:spPr>
                  <a:xfrm>
                    <a:off x="3952826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Oval 650"/>
                  <p:cNvSpPr/>
                  <p:nvPr/>
                </p:nvSpPr>
                <p:spPr>
                  <a:xfrm>
                    <a:off x="3975427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7" name="Group 646"/>
                <p:cNvGrpSpPr/>
                <p:nvPr/>
              </p:nvGrpSpPr>
              <p:grpSpPr>
                <a:xfrm>
                  <a:off x="5005922" y="1359834"/>
                  <a:ext cx="230546" cy="286299"/>
                  <a:chOff x="4133631" y="5337540"/>
                  <a:chExt cx="135603" cy="151910"/>
                </a:xfrm>
              </p:grpSpPr>
              <p:sp>
                <p:nvSpPr>
                  <p:cNvPr id="648" name="Oval 647"/>
                  <p:cNvSpPr/>
                  <p:nvPr/>
                </p:nvSpPr>
                <p:spPr>
                  <a:xfrm>
                    <a:off x="4133631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Oval 648"/>
                  <p:cNvSpPr/>
                  <p:nvPr/>
                </p:nvSpPr>
                <p:spPr>
                  <a:xfrm>
                    <a:off x="4133631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98" name="Group 697"/>
            <p:cNvGrpSpPr/>
            <p:nvPr/>
          </p:nvGrpSpPr>
          <p:grpSpPr>
            <a:xfrm>
              <a:off x="10320776" y="3699573"/>
              <a:ext cx="508789" cy="731671"/>
              <a:chOff x="4063160" y="2116062"/>
              <a:chExt cx="1665833" cy="2395575"/>
            </a:xfrm>
          </p:grpSpPr>
          <p:grpSp>
            <p:nvGrpSpPr>
              <p:cNvPr id="699" name="Group 698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701" name="Moon 700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4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00" name="Straight Connector 699"/>
              <p:cNvCxnSpPr>
                <a:stCxn id="701" idx="0"/>
                <a:endCxn id="701" idx="2"/>
              </p:cNvCxnSpPr>
              <p:nvPr/>
            </p:nvCxnSpPr>
            <p:spPr>
              <a:xfrm flipH="1">
                <a:off x="4063160" y="2690953"/>
                <a:ext cx="1665833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6" name="Group 41"/>
            <p:cNvGrpSpPr/>
            <p:nvPr/>
          </p:nvGrpSpPr>
          <p:grpSpPr>
            <a:xfrm rot="1291755">
              <a:off x="9176400" y="3606410"/>
              <a:ext cx="165758" cy="966328"/>
              <a:chOff x="4679408" y="1676400"/>
              <a:chExt cx="927343" cy="1987415"/>
            </a:xfrm>
          </p:grpSpPr>
          <p:sp>
            <p:nvSpPr>
              <p:cNvPr id="707" name="Pentagon 87"/>
              <p:cNvSpPr/>
              <p:nvPr/>
            </p:nvSpPr>
            <p:spPr>
              <a:xfrm rot="16200000">
                <a:off x="4457700" y="2705100"/>
                <a:ext cx="1447800" cy="304800"/>
              </a:xfrm>
              <a:prstGeom prst="homePlate">
                <a:avLst/>
              </a:prstGeom>
              <a:solidFill>
                <a:srgbClr val="9966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8" name="Lightning Bolt 43"/>
              <p:cNvSpPr/>
              <p:nvPr/>
            </p:nvSpPr>
            <p:spPr>
              <a:xfrm rot="537820">
                <a:off x="5008201" y="3219636"/>
                <a:ext cx="598550" cy="431759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Lightning Bolt 708"/>
              <p:cNvSpPr/>
              <p:nvPr/>
            </p:nvSpPr>
            <p:spPr>
              <a:xfrm rot="21275730" flipH="1">
                <a:off x="4679408" y="3213234"/>
                <a:ext cx="626344" cy="450581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Freeform 91"/>
              <p:cNvSpPr/>
              <p:nvPr/>
            </p:nvSpPr>
            <p:spPr>
              <a:xfrm>
                <a:off x="4876801" y="1676400"/>
                <a:ext cx="533399" cy="762000"/>
              </a:xfrm>
              <a:custGeom>
                <a:avLst/>
                <a:gdLst>
                  <a:gd name="connsiteX0" fmla="*/ 195942 w 936171"/>
                  <a:gd name="connsiteY0" fmla="*/ 914400 h 1065140"/>
                  <a:gd name="connsiteX1" fmla="*/ 283028 w 936171"/>
                  <a:gd name="connsiteY1" fmla="*/ 936171 h 1065140"/>
                  <a:gd name="connsiteX2" fmla="*/ 348342 w 936171"/>
                  <a:gd name="connsiteY2" fmla="*/ 957942 h 1065140"/>
                  <a:gd name="connsiteX3" fmla="*/ 478971 w 936171"/>
                  <a:gd name="connsiteY3" fmla="*/ 979714 h 1065140"/>
                  <a:gd name="connsiteX4" fmla="*/ 914400 w 936171"/>
                  <a:gd name="connsiteY4" fmla="*/ 892628 h 1065140"/>
                  <a:gd name="connsiteX5" fmla="*/ 936171 w 936171"/>
                  <a:gd name="connsiteY5" fmla="*/ 827314 h 1065140"/>
                  <a:gd name="connsiteX6" fmla="*/ 914400 w 936171"/>
                  <a:gd name="connsiteY6" fmla="*/ 696685 h 1065140"/>
                  <a:gd name="connsiteX7" fmla="*/ 870857 w 936171"/>
                  <a:gd name="connsiteY7" fmla="*/ 631371 h 1065140"/>
                  <a:gd name="connsiteX8" fmla="*/ 849085 w 936171"/>
                  <a:gd name="connsiteY8" fmla="*/ 566057 h 1065140"/>
                  <a:gd name="connsiteX9" fmla="*/ 718457 w 936171"/>
                  <a:gd name="connsiteY9" fmla="*/ 370114 h 1065140"/>
                  <a:gd name="connsiteX10" fmla="*/ 674914 w 936171"/>
                  <a:gd name="connsiteY10" fmla="*/ 304800 h 1065140"/>
                  <a:gd name="connsiteX11" fmla="*/ 631371 w 936171"/>
                  <a:gd name="connsiteY11" fmla="*/ 217714 h 1065140"/>
                  <a:gd name="connsiteX12" fmla="*/ 566057 w 936171"/>
                  <a:gd name="connsiteY12" fmla="*/ 152400 h 1065140"/>
                  <a:gd name="connsiteX13" fmla="*/ 500742 w 936171"/>
                  <a:gd name="connsiteY13" fmla="*/ 21771 h 1065140"/>
                  <a:gd name="connsiteX14" fmla="*/ 435428 w 936171"/>
                  <a:gd name="connsiteY14" fmla="*/ 0 h 1065140"/>
                  <a:gd name="connsiteX15" fmla="*/ 348342 w 936171"/>
                  <a:gd name="connsiteY15" fmla="*/ 130628 h 1065140"/>
                  <a:gd name="connsiteX16" fmla="*/ 239485 w 936171"/>
                  <a:gd name="connsiteY16" fmla="*/ 261257 h 1065140"/>
                  <a:gd name="connsiteX17" fmla="*/ 217714 w 936171"/>
                  <a:gd name="connsiteY17" fmla="*/ 326571 h 1065140"/>
                  <a:gd name="connsiteX18" fmla="*/ 152400 w 936171"/>
                  <a:gd name="connsiteY18" fmla="*/ 370114 h 1065140"/>
                  <a:gd name="connsiteX19" fmla="*/ 108857 w 936171"/>
                  <a:gd name="connsiteY19" fmla="*/ 500742 h 1065140"/>
                  <a:gd name="connsiteX20" fmla="*/ 65314 w 936171"/>
                  <a:gd name="connsiteY20" fmla="*/ 631371 h 1065140"/>
                  <a:gd name="connsiteX21" fmla="*/ 21771 w 936171"/>
                  <a:gd name="connsiteY21" fmla="*/ 762000 h 1065140"/>
                  <a:gd name="connsiteX22" fmla="*/ 0 w 936171"/>
                  <a:gd name="connsiteY22" fmla="*/ 827314 h 1065140"/>
                  <a:gd name="connsiteX23" fmla="*/ 21771 w 936171"/>
                  <a:gd name="connsiteY23" fmla="*/ 892628 h 1065140"/>
                  <a:gd name="connsiteX24" fmla="*/ 326571 w 936171"/>
                  <a:gd name="connsiteY24" fmla="*/ 957942 h 1065140"/>
                  <a:gd name="connsiteX25" fmla="*/ 370114 w 936171"/>
                  <a:gd name="connsiteY25" fmla="*/ 957942 h 1065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36171" h="1065140">
                    <a:moveTo>
                      <a:pt x="195942" y="914400"/>
                    </a:moveTo>
                    <a:cubicBezTo>
                      <a:pt x="224971" y="921657"/>
                      <a:pt x="254257" y="927951"/>
                      <a:pt x="283028" y="936171"/>
                    </a:cubicBezTo>
                    <a:cubicBezTo>
                      <a:pt x="305094" y="942475"/>
                      <a:pt x="325940" y="952964"/>
                      <a:pt x="348342" y="957942"/>
                    </a:cubicBezTo>
                    <a:cubicBezTo>
                      <a:pt x="391434" y="967518"/>
                      <a:pt x="435428" y="972457"/>
                      <a:pt x="478971" y="979714"/>
                    </a:cubicBezTo>
                    <a:cubicBezTo>
                      <a:pt x="747688" y="964785"/>
                      <a:pt x="828144" y="1065140"/>
                      <a:pt x="914400" y="892628"/>
                    </a:cubicBezTo>
                    <a:cubicBezTo>
                      <a:pt x="924663" y="872102"/>
                      <a:pt x="928914" y="849085"/>
                      <a:pt x="936171" y="827314"/>
                    </a:cubicBezTo>
                    <a:cubicBezTo>
                      <a:pt x="928914" y="783771"/>
                      <a:pt x="928359" y="738563"/>
                      <a:pt x="914400" y="696685"/>
                    </a:cubicBezTo>
                    <a:cubicBezTo>
                      <a:pt x="906126" y="671862"/>
                      <a:pt x="882559" y="654774"/>
                      <a:pt x="870857" y="631371"/>
                    </a:cubicBezTo>
                    <a:cubicBezTo>
                      <a:pt x="860594" y="610845"/>
                      <a:pt x="860230" y="586118"/>
                      <a:pt x="849085" y="566057"/>
                    </a:cubicBezTo>
                    <a:cubicBezTo>
                      <a:pt x="849075" y="566040"/>
                      <a:pt x="740234" y="402779"/>
                      <a:pt x="718457" y="370114"/>
                    </a:cubicBezTo>
                    <a:cubicBezTo>
                      <a:pt x="703943" y="348343"/>
                      <a:pt x="686616" y="328204"/>
                      <a:pt x="674914" y="304800"/>
                    </a:cubicBezTo>
                    <a:cubicBezTo>
                      <a:pt x="660400" y="275771"/>
                      <a:pt x="650235" y="244124"/>
                      <a:pt x="631371" y="217714"/>
                    </a:cubicBezTo>
                    <a:cubicBezTo>
                      <a:pt x="613475" y="192660"/>
                      <a:pt x="587828" y="174171"/>
                      <a:pt x="566057" y="152400"/>
                    </a:cubicBezTo>
                    <a:cubicBezTo>
                      <a:pt x="551715" y="109374"/>
                      <a:pt x="539110" y="52465"/>
                      <a:pt x="500742" y="21771"/>
                    </a:cubicBezTo>
                    <a:cubicBezTo>
                      <a:pt x="482822" y="7435"/>
                      <a:pt x="457199" y="7257"/>
                      <a:pt x="435428" y="0"/>
                    </a:cubicBezTo>
                    <a:cubicBezTo>
                      <a:pt x="406399" y="43543"/>
                      <a:pt x="385346" y="93624"/>
                      <a:pt x="348342" y="130628"/>
                    </a:cubicBezTo>
                    <a:cubicBezTo>
                      <a:pt x="264526" y="214444"/>
                      <a:pt x="300107" y="170324"/>
                      <a:pt x="239485" y="261257"/>
                    </a:cubicBezTo>
                    <a:cubicBezTo>
                      <a:pt x="232228" y="283028"/>
                      <a:pt x="232050" y="308651"/>
                      <a:pt x="217714" y="326571"/>
                    </a:cubicBezTo>
                    <a:cubicBezTo>
                      <a:pt x="201368" y="347003"/>
                      <a:pt x="166268" y="347925"/>
                      <a:pt x="152400" y="370114"/>
                    </a:cubicBezTo>
                    <a:cubicBezTo>
                      <a:pt x="128074" y="409035"/>
                      <a:pt x="123371" y="457199"/>
                      <a:pt x="108857" y="500742"/>
                    </a:cubicBezTo>
                    <a:lnTo>
                      <a:pt x="65314" y="631371"/>
                    </a:lnTo>
                    <a:lnTo>
                      <a:pt x="21771" y="762000"/>
                    </a:lnTo>
                    <a:lnTo>
                      <a:pt x="0" y="827314"/>
                    </a:lnTo>
                    <a:cubicBezTo>
                      <a:pt x="7257" y="849085"/>
                      <a:pt x="3097" y="879289"/>
                      <a:pt x="21771" y="892628"/>
                    </a:cubicBezTo>
                    <a:cubicBezTo>
                      <a:pt x="85459" y="938120"/>
                      <a:pt x="262945" y="951580"/>
                      <a:pt x="326571" y="957942"/>
                    </a:cubicBezTo>
                    <a:cubicBezTo>
                      <a:pt x="341013" y="959386"/>
                      <a:pt x="355600" y="957942"/>
                      <a:pt x="370114" y="957942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2296387" y="4435256"/>
              <a:ext cx="1100027" cy="2340280"/>
              <a:chOff x="1752601" y="3962400"/>
              <a:chExt cx="990599" cy="1828800"/>
            </a:xfrm>
          </p:grpSpPr>
          <p:sp>
            <p:nvSpPr>
              <p:cNvPr id="267" name="Oval 266"/>
              <p:cNvSpPr/>
              <p:nvPr/>
            </p:nvSpPr>
            <p:spPr>
              <a:xfrm rot="4630237">
                <a:off x="1996397" y="5551579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 rot="4630237">
                <a:off x="2283530" y="5536610"/>
                <a:ext cx="176078" cy="30316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lowchart: Delay 268"/>
              <p:cNvSpPr/>
              <p:nvPr/>
            </p:nvSpPr>
            <p:spPr>
              <a:xfrm rot="16200000">
                <a:off x="1637209" y="4213855"/>
                <a:ext cx="1259895" cy="756985"/>
              </a:xfrm>
              <a:prstGeom prst="flowChartDelay">
                <a:avLst/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 rot="7016247">
                <a:off x="2531273" y="4914747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 rot="4630237">
                <a:off x="1804338" y="4961409"/>
                <a:ext cx="160189" cy="2636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Flowchart: Manual Operation 271"/>
              <p:cNvSpPr/>
              <p:nvPr/>
            </p:nvSpPr>
            <p:spPr>
              <a:xfrm rot="10800000">
                <a:off x="2045282" y="4709005"/>
                <a:ext cx="443750" cy="723273"/>
              </a:xfrm>
              <a:prstGeom prst="flowChartManualOperation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Flowchart: Manual Operation 272"/>
              <p:cNvSpPr/>
              <p:nvPr/>
            </p:nvSpPr>
            <p:spPr>
              <a:xfrm rot="10800000">
                <a:off x="1966973" y="5128970"/>
                <a:ext cx="600368" cy="349971"/>
              </a:xfrm>
              <a:prstGeom prst="flowChartManualOperatio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Flowchart: Manual Operation 273"/>
              <p:cNvSpPr/>
              <p:nvPr/>
            </p:nvSpPr>
            <p:spPr>
              <a:xfrm rot="12427803">
                <a:off x="1905094" y="4667306"/>
                <a:ext cx="261029" cy="442901"/>
              </a:xfrm>
              <a:prstGeom prst="flowChartManualOperation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lowchart: Manual Operation 274"/>
              <p:cNvSpPr/>
              <p:nvPr/>
            </p:nvSpPr>
            <p:spPr>
              <a:xfrm rot="9172197" flipH="1">
                <a:off x="2352726" y="4644511"/>
                <a:ext cx="261029" cy="442901"/>
              </a:xfrm>
              <a:prstGeom prst="flowChartManualOperation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2019179" y="4125720"/>
                <a:ext cx="495956" cy="62994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Flowchart: Manual Operation 276"/>
              <p:cNvSpPr/>
              <p:nvPr/>
            </p:nvSpPr>
            <p:spPr>
              <a:xfrm rot="10800000">
                <a:off x="1888664" y="5292290"/>
                <a:ext cx="756985" cy="349971"/>
              </a:xfrm>
              <a:prstGeom prst="flowChartManualOperation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Moon 277"/>
              <p:cNvSpPr/>
              <p:nvPr/>
            </p:nvSpPr>
            <p:spPr>
              <a:xfrm rot="16200000">
                <a:off x="2186473" y="4789922"/>
                <a:ext cx="165051" cy="186405"/>
              </a:xfrm>
              <a:prstGeom prst="moon">
                <a:avLst>
                  <a:gd name="adj" fmla="val 34314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Double Wave 278"/>
              <p:cNvSpPr/>
              <p:nvPr/>
            </p:nvSpPr>
            <p:spPr>
              <a:xfrm>
                <a:off x="2019179" y="4125720"/>
                <a:ext cx="495956" cy="186651"/>
              </a:xfrm>
              <a:prstGeom prst="doubleWave">
                <a:avLst>
                  <a:gd name="adj1" fmla="val 6250"/>
                  <a:gd name="adj2" fmla="val 1038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ounded Rectangle 106"/>
              <p:cNvSpPr/>
              <p:nvPr/>
            </p:nvSpPr>
            <p:spPr>
              <a:xfrm>
                <a:off x="1966973" y="4125720"/>
                <a:ext cx="600368" cy="6999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2061035" y="3752134"/>
              <a:ext cx="664557" cy="481804"/>
              <a:chOff x="1600200" y="1828800"/>
              <a:chExt cx="6096000" cy="4419600"/>
            </a:xfrm>
            <a:solidFill>
              <a:srgbClr val="FFC000"/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3200400" y="1828800"/>
                <a:ext cx="2743200" cy="1752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50"/>
              <p:cNvSpPr/>
              <p:nvPr/>
            </p:nvSpPr>
            <p:spPr>
              <a:xfrm>
                <a:off x="1676400" y="5029200"/>
                <a:ext cx="5943600" cy="990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51"/>
              <p:cNvSpPr/>
              <p:nvPr/>
            </p:nvSpPr>
            <p:spPr>
              <a:xfrm>
                <a:off x="1981200" y="4114800"/>
                <a:ext cx="5181600" cy="914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52"/>
              <p:cNvSpPr/>
              <p:nvPr/>
            </p:nvSpPr>
            <p:spPr>
              <a:xfrm>
                <a:off x="2286000" y="3276600"/>
                <a:ext cx="4648200" cy="8382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ounded Rectangle 53"/>
              <p:cNvSpPr/>
              <p:nvPr/>
            </p:nvSpPr>
            <p:spPr>
              <a:xfrm>
                <a:off x="2667000" y="2590800"/>
                <a:ext cx="3886200" cy="6858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ounded Rectangle 54"/>
              <p:cNvSpPr/>
              <p:nvPr/>
            </p:nvSpPr>
            <p:spPr>
              <a:xfrm>
                <a:off x="1600200" y="5715000"/>
                <a:ext cx="6096000" cy="5334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3886200" y="4953000"/>
                <a:ext cx="1447800" cy="1219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9" name="Group 51"/>
            <p:cNvGrpSpPr/>
            <p:nvPr/>
          </p:nvGrpSpPr>
          <p:grpSpPr>
            <a:xfrm>
              <a:off x="4739269" y="4575598"/>
              <a:ext cx="1290503" cy="2225725"/>
              <a:chOff x="1219200" y="1447800"/>
              <a:chExt cx="2971800" cy="5125452"/>
            </a:xfrm>
          </p:grpSpPr>
          <p:grpSp>
            <p:nvGrpSpPr>
              <p:cNvPr id="290" name="Group 44"/>
              <p:cNvGrpSpPr/>
              <p:nvPr/>
            </p:nvGrpSpPr>
            <p:grpSpPr>
              <a:xfrm>
                <a:off x="1219200" y="1828800"/>
                <a:ext cx="2971800" cy="4744452"/>
                <a:chOff x="990600" y="501122"/>
                <a:chExt cx="2971800" cy="4744452"/>
              </a:xfrm>
            </p:grpSpPr>
            <p:sp>
              <p:nvSpPr>
                <p:cNvPr id="297" name="Cloud 296"/>
                <p:cNvSpPr/>
                <p:nvPr/>
              </p:nvSpPr>
              <p:spPr>
                <a:xfrm rot="1518698" flipH="1">
                  <a:off x="1384772" y="555346"/>
                  <a:ext cx="994248" cy="1710702"/>
                </a:xfrm>
                <a:prstGeom prst="cloud">
                  <a:avLst/>
                </a:prstGeom>
                <a:solidFill>
                  <a:srgbClr val="927B4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Cloud 297"/>
                <p:cNvSpPr/>
                <p:nvPr/>
              </p:nvSpPr>
              <p:spPr>
                <a:xfrm rot="20659987">
                  <a:off x="2799840" y="589166"/>
                  <a:ext cx="881755" cy="1669506"/>
                </a:xfrm>
                <a:prstGeom prst="cloud">
                  <a:avLst/>
                </a:prstGeom>
                <a:solidFill>
                  <a:srgbClr val="927B4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Oval 298"/>
                <p:cNvSpPr/>
                <p:nvPr/>
              </p:nvSpPr>
              <p:spPr>
                <a:xfrm>
                  <a:off x="3352800" y="3111974"/>
                  <a:ext cx="609600" cy="69802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Oval 299"/>
                <p:cNvSpPr/>
                <p:nvPr/>
              </p:nvSpPr>
              <p:spPr>
                <a:xfrm>
                  <a:off x="990600" y="2971800"/>
                  <a:ext cx="609600" cy="77422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Oval 300"/>
                <p:cNvSpPr/>
                <p:nvPr/>
              </p:nvSpPr>
              <p:spPr>
                <a:xfrm>
                  <a:off x="1905000" y="4559774"/>
                  <a:ext cx="762000" cy="6858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/>
                <p:cNvSpPr/>
                <p:nvPr/>
              </p:nvSpPr>
              <p:spPr>
                <a:xfrm>
                  <a:off x="2438400" y="4559774"/>
                  <a:ext cx="762000" cy="6858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Trapezoid 302"/>
                <p:cNvSpPr/>
                <p:nvPr/>
              </p:nvSpPr>
              <p:spPr>
                <a:xfrm rot="1996156">
                  <a:off x="1194756" y="2084950"/>
                  <a:ext cx="1009860" cy="1443356"/>
                </a:xfrm>
                <a:prstGeom prst="trapezoid">
                  <a:avLst/>
                </a:prstGeom>
                <a:solidFill>
                  <a:srgbClr val="CC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Trapezoid 303"/>
                <p:cNvSpPr/>
                <p:nvPr/>
              </p:nvSpPr>
              <p:spPr>
                <a:xfrm rot="2041752">
                  <a:off x="1346398" y="1909409"/>
                  <a:ext cx="1003899" cy="1306453"/>
                </a:xfrm>
                <a:prstGeom prst="trapezoi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Trapezoid 304"/>
                <p:cNvSpPr/>
                <p:nvPr/>
              </p:nvSpPr>
              <p:spPr>
                <a:xfrm rot="19870960">
                  <a:off x="2859649" y="2088961"/>
                  <a:ext cx="948562" cy="1443356"/>
                </a:xfrm>
                <a:prstGeom prst="trapezoid">
                  <a:avLst/>
                </a:prstGeom>
                <a:solidFill>
                  <a:srgbClr val="CC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Trapezoid 305"/>
                <p:cNvSpPr/>
                <p:nvPr/>
              </p:nvSpPr>
              <p:spPr>
                <a:xfrm rot="20036208">
                  <a:off x="2674360" y="1931364"/>
                  <a:ext cx="1003899" cy="1306453"/>
                </a:xfrm>
                <a:prstGeom prst="trapezoi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Trapezoid 306"/>
                <p:cNvSpPr/>
                <p:nvPr/>
              </p:nvSpPr>
              <p:spPr>
                <a:xfrm>
                  <a:off x="1828800" y="1968974"/>
                  <a:ext cx="1447800" cy="2895600"/>
                </a:xfrm>
                <a:prstGeom prst="trapezoid">
                  <a:avLst/>
                </a:prstGeom>
                <a:solidFill>
                  <a:srgbClr val="CC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Oval 307"/>
                <p:cNvSpPr/>
                <p:nvPr/>
              </p:nvSpPr>
              <p:spPr>
                <a:xfrm>
                  <a:off x="2229787" y="1740374"/>
                  <a:ext cx="599605" cy="6096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Trapezoid 308"/>
                <p:cNvSpPr/>
                <p:nvPr/>
              </p:nvSpPr>
              <p:spPr>
                <a:xfrm rot="21335299">
                  <a:off x="2618501" y="1915621"/>
                  <a:ext cx="699099" cy="2728346"/>
                </a:xfrm>
                <a:prstGeom prst="trapezoi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Trapezoid 309"/>
                <p:cNvSpPr/>
                <p:nvPr/>
              </p:nvSpPr>
              <p:spPr>
                <a:xfrm rot="353417">
                  <a:off x="1811733" y="1891896"/>
                  <a:ext cx="699099" cy="2771026"/>
                </a:xfrm>
                <a:prstGeom prst="trapezoi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Oval 310"/>
                <p:cNvSpPr/>
                <p:nvPr/>
              </p:nvSpPr>
              <p:spPr>
                <a:xfrm>
                  <a:off x="1676400" y="501122"/>
                  <a:ext cx="1828800" cy="154405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2" name="Group 62"/>
                <p:cNvGrpSpPr/>
                <p:nvPr/>
              </p:nvGrpSpPr>
              <p:grpSpPr>
                <a:xfrm rot="5201482">
                  <a:off x="2397003" y="2755237"/>
                  <a:ext cx="916511" cy="252324"/>
                  <a:chOff x="3886200" y="6096000"/>
                  <a:chExt cx="3124200" cy="533400"/>
                </a:xfrm>
              </p:grpSpPr>
              <p:sp>
                <p:nvSpPr>
                  <p:cNvPr id="331" name="Left-Right Arrow 35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Left-Right Arrow 36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Left-Right Arrow 37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3" name="Group 63"/>
                <p:cNvGrpSpPr/>
                <p:nvPr/>
              </p:nvGrpSpPr>
              <p:grpSpPr>
                <a:xfrm rot="5201482">
                  <a:off x="2437344" y="3907786"/>
                  <a:ext cx="916511" cy="252324"/>
                  <a:chOff x="3886200" y="6096000"/>
                  <a:chExt cx="3124200" cy="533400"/>
                </a:xfrm>
              </p:grpSpPr>
              <p:sp>
                <p:nvSpPr>
                  <p:cNvPr id="328" name="Left-Right Arrow 32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Left-Right Arrow 33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0" name="Left-Right Arrow 34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4" name="Group 67"/>
                <p:cNvGrpSpPr/>
                <p:nvPr/>
              </p:nvGrpSpPr>
              <p:grpSpPr>
                <a:xfrm rot="5400000">
                  <a:off x="1850157" y="2764787"/>
                  <a:ext cx="916511" cy="252324"/>
                  <a:chOff x="3886200" y="6096000"/>
                  <a:chExt cx="3124200" cy="533400"/>
                </a:xfrm>
              </p:grpSpPr>
              <p:sp>
                <p:nvSpPr>
                  <p:cNvPr id="325" name="Left-Right Arrow 29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Left-Right Arrow 30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Left-Right Arrow 31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5" name="Group 71"/>
                <p:cNvGrpSpPr/>
                <p:nvPr/>
              </p:nvGrpSpPr>
              <p:grpSpPr>
                <a:xfrm rot="5400000">
                  <a:off x="1783803" y="3923291"/>
                  <a:ext cx="916511" cy="252324"/>
                  <a:chOff x="3886200" y="6096000"/>
                  <a:chExt cx="3124200" cy="533400"/>
                </a:xfrm>
              </p:grpSpPr>
              <p:sp>
                <p:nvSpPr>
                  <p:cNvPr id="322" name="Left-Right Arrow 26"/>
                  <p:cNvSpPr/>
                  <p:nvPr/>
                </p:nvSpPr>
                <p:spPr>
                  <a:xfrm>
                    <a:off x="38862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Left-Right Arrow 27"/>
                  <p:cNvSpPr/>
                  <p:nvPr/>
                </p:nvSpPr>
                <p:spPr>
                  <a:xfrm>
                    <a:off x="49530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Left-Right Arrow 28"/>
                  <p:cNvSpPr/>
                  <p:nvPr/>
                </p:nvSpPr>
                <p:spPr>
                  <a:xfrm>
                    <a:off x="5943600" y="6096000"/>
                    <a:ext cx="1066800" cy="533400"/>
                  </a:xfrm>
                  <a:prstGeom prst="leftRightArrow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6" name="Diamond 315"/>
                <p:cNvSpPr/>
                <p:nvPr/>
              </p:nvSpPr>
              <p:spPr>
                <a:xfrm>
                  <a:off x="2743200" y="3276600"/>
                  <a:ext cx="3048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Diamond 316"/>
                <p:cNvSpPr/>
                <p:nvPr/>
              </p:nvSpPr>
              <p:spPr>
                <a:xfrm>
                  <a:off x="2133600" y="3276600"/>
                  <a:ext cx="3048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Diamond 317"/>
                <p:cNvSpPr/>
                <p:nvPr/>
              </p:nvSpPr>
              <p:spPr>
                <a:xfrm>
                  <a:off x="2209800" y="2133600"/>
                  <a:ext cx="3048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Diamond 318"/>
                <p:cNvSpPr/>
                <p:nvPr/>
              </p:nvSpPr>
              <p:spPr>
                <a:xfrm>
                  <a:off x="2667000" y="2133600"/>
                  <a:ext cx="3048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/>
                <p:cNvSpPr/>
                <p:nvPr/>
              </p:nvSpPr>
              <p:spPr>
                <a:xfrm>
                  <a:off x="2415988" y="2272553"/>
                  <a:ext cx="381000" cy="152400"/>
                </a:xfrm>
                <a:prstGeom prst="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2393576" y="3397624"/>
                  <a:ext cx="381000" cy="152400"/>
                </a:xfrm>
                <a:prstGeom prst="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50"/>
              <p:cNvGrpSpPr/>
              <p:nvPr/>
            </p:nvGrpSpPr>
            <p:grpSpPr>
              <a:xfrm>
                <a:off x="1981200" y="1447800"/>
                <a:ext cx="1676400" cy="838200"/>
                <a:chOff x="4953000" y="1219200"/>
                <a:chExt cx="1676400" cy="838200"/>
              </a:xfrm>
            </p:grpSpPr>
            <p:sp>
              <p:nvSpPr>
                <p:cNvPr id="292" name="Rounded Rectangle 45"/>
                <p:cNvSpPr/>
                <p:nvPr/>
              </p:nvSpPr>
              <p:spPr>
                <a:xfrm>
                  <a:off x="4953000" y="1828800"/>
                  <a:ext cx="1676400" cy="228600"/>
                </a:xfrm>
                <a:prstGeom prst="roundRect">
                  <a:avLst/>
                </a:prstGeom>
                <a:solidFill>
                  <a:srgbClr val="E0C13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Diamond 292"/>
                <p:cNvSpPr/>
                <p:nvPr/>
              </p:nvSpPr>
              <p:spPr>
                <a:xfrm>
                  <a:off x="5410200" y="1219200"/>
                  <a:ext cx="762000" cy="6858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Oval 293"/>
                <p:cNvSpPr/>
                <p:nvPr/>
              </p:nvSpPr>
              <p:spPr>
                <a:xfrm>
                  <a:off x="6248400" y="1524000"/>
                  <a:ext cx="304800" cy="381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Oval 294"/>
                <p:cNvSpPr/>
                <p:nvPr/>
              </p:nvSpPr>
              <p:spPr>
                <a:xfrm>
                  <a:off x="4988859" y="1532965"/>
                  <a:ext cx="304800" cy="381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Diamond 295"/>
                <p:cNvSpPr/>
                <p:nvPr/>
              </p:nvSpPr>
              <p:spPr>
                <a:xfrm>
                  <a:off x="5562600" y="1371600"/>
                  <a:ext cx="457200" cy="381000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4" name="Group 15"/>
            <p:cNvGrpSpPr/>
            <p:nvPr/>
          </p:nvGrpSpPr>
          <p:grpSpPr>
            <a:xfrm>
              <a:off x="3877339" y="3881378"/>
              <a:ext cx="378049" cy="500359"/>
              <a:chOff x="838200" y="1371600"/>
              <a:chExt cx="1524000" cy="1752600"/>
            </a:xfrm>
          </p:grpSpPr>
          <p:sp>
            <p:nvSpPr>
              <p:cNvPr id="335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9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1" name="Plaque 340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Plaque 341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Plaque 342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169"/>
            <p:cNvGrpSpPr/>
            <p:nvPr/>
          </p:nvGrpSpPr>
          <p:grpSpPr>
            <a:xfrm>
              <a:off x="4422105" y="3704756"/>
              <a:ext cx="726907" cy="706715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347" name="Isosceles Triangle 346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Trapezoid 347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Block Arc 348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0" name="Block Arc 349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Block Arc 352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4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Moon 355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2" name="Group 391"/>
            <p:cNvGrpSpPr/>
            <p:nvPr/>
          </p:nvGrpSpPr>
          <p:grpSpPr>
            <a:xfrm>
              <a:off x="9941016" y="4514276"/>
              <a:ext cx="1119991" cy="2207778"/>
              <a:chOff x="5699794" y="1337082"/>
              <a:chExt cx="1310606" cy="3649561"/>
            </a:xfrm>
          </p:grpSpPr>
          <p:sp>
            <p:nvSpPr>
              <p:cNvPr id="393" name="Oval 392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7" name="Cloud 396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9" name="Flowchart: Manual Operation 398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1" name="Flowchart: Extract 400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402" name="Flowchart: Manual Operation 401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3" name="Flowchart: Manual Operation 402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4" name="Cloud 403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6" name="Cloud 405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7" name="Rounded Rectangle 146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08" name="Rounded Rectangle 147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409" name="Group 408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410" name="Diagonal Stripe 409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1" name="Diagonal Stripe 410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2" name="Rounded Rectangle 151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3" name="Group 15"/>
            <p:cNvGrpSpPr/>
            <p:nvPr/>
          </p:nvGrpSpPr>
          <p:grpSpPr>
            <a:xfrm>
              <a:off x="9663630" y="3805236"/>
              <a:ext cx="378049" cy="500359"/>
              <a:chOff x="838200" y="1371600"/>
              <a:chExt cx="1524000" cy="1752600"/>
            </a:xfrm>
          </p:grpSpPr>
          <p:sp>
            <p:nvSpPr>
              <p:cNvPr id="414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8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9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0" name="Plaque 419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Plaque 420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Plaque 421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3" name="Group 422"/>
            <p:cNvGrpSpPr/>
            <p:nvPr/>
          </p:nvGrpSpPr>
          <p:grpSpPr>
            <a:xfrm flipH="1">
              <a:off x="7275054" y="3553410"/>
              <a:ext cx="352307" cy="942157"/>
              <a:chOff x="5967654" y="945780"/>
              <a:chExt cx="1103589" cy="2951272"/>
            </a:xfrm>
          </p:grpSpPr>
          <p:sp>
            <p:nvSpPr>
              <p:cNvPr id="424" name="Pentagon 33"/>
              <p:cNvSpPr/>
              <p:nvPr/>
            </p:nvSpPr>
            <p:spPr>
              <a:xfrm rot="16200000">
                <a:off x="5494859" y="2320668"/>
                <a:ext cx="2951272" cy="20149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5" name="Flowchart: Punched Tape 424"/>
              <p:cNvSpPr/>
              <p:nvPr/>
            </p:nvSpPr>
            <p:spPr>
              <a:xfrm>
                <a:off x="5967654" y="1004981"/>
                <a:ext cx="1011621" cy="1243302"/>
              </a:xfrm>
              <a:prstGeom prst="flowChartPunchedTape">
                <a:avLst/>
              </a:prstGeom>
              <a:solidFill>
                <a:srgbClr val="ECF2AE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426" name="Group 425"/>
            <p:cNvGrpSpPr/>
            <p:nvPr/>
          </p:nvGrpSpPr>
          <p:grpSpPr>
            <a:xfrm>
              <a:off x="7436279" y="4285257"/>
              <a:ext cx="847227" cy="2541681"/>
              <a:chOff x="4441181" y="609600"/>
              <a:chExt cx="1807219" cy="5715000"/>
            </a:xfrm>
          </p:grpSpPr>
          <p:sp>
            <p:nvSpPr>
              <p:cNvPr id="427" name="Oval 426"/>
              <p:cNvSpPr/>
              <p:nvPr/>
            </p:nvSpPr>
            <p:spPr>
              <a:xfrm>
                <a:off x="4495800" y="1143000"/>
                <a:ext cx="1752600" cy="32004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Flowchart: Manual Operation 427"/>
              <p:cNvSpPr/>
              <p:nvPr/>
            </p:nvSpPr>
            <p:spPr>
              <a:xfrm rot="10800000">
                <a:off x="4800600" y="5638800"/>
                <a:ext cx="533400" cy="457200"/>
              </a:xfrm>
              <a:prstGeom prst="flowChartManualOperation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Flowchart: Manual Operation 428"/>
              <p:cNvSpPr/>
              <p:nvPr/>
            </p:nvSpPr>
            <p:spPr>
              <a:xfrm rot="10800000">
                <a:off x="5486400" y="5638800"/>
                <a:ext cx="533400" cy="457200"/>
              </a:xfrm>
              <a:prstGeom prst="flowChartManualOperation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429"/>
              <p:cNvSpPr/>
              <p:nvPr/>
            </p:nvSpPr>
            <p:spPr>
              <a:xfrm>
                <a:off x="4800600" y="6096000"/>
                <a:ext cx="533400" cy="2286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430"/>
              <p:cNvSpPr/>
              <p:nvPr/>
            </p:nvSpPr>
            <p:spPr>
              <a:xfrm>
                <a:off x="5486400" y="6096000"/>
                <a:ext cx="533400" cy="2286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Flowchart: Manual Operation 431"/>
              <p:cNvSpPr/>
              <p:nvPr/>
            </p:nvSpPr>
            <p:spPr>
              <a:xfrm>
                <a:off x="4648200" y="3124200"/>
                <a:ext cx="1447800" cy="1066800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Flowchart: Manual Operation 432"/>
              <p:cNvSpPr/>
              <p:nvPr/>
            </p:nvSpPr>
            <p:spPr>
              <a:xfrm flipV="1">
                <a:off x="4648200" y="4191000"/>
                <a:ext cx="1524000" cy="1600200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4876800" y="4114800"/>
                <a:ext cx="1066800" cy="1524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 rot="3743110">
                <a:off x="4771045" y="3258186"/>
                <a:ext cx="731173" cy="14000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 rot="17856890" flipH="1">
                <a:off x="5228344" y="3235661"/>
                <a:ext cx="792325" cy="13376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Oval 437"/>
              <p:cNvSpPr/>
              <p:nvPr/>
            </p:nvSpPr>
            <p:spPr>
              <a:xfrm>
                <a:off x="5181600" y="3429000"/>
                <a:ext cx="381000" cy="381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 rot="6291099">
                <a:off x="4174500" y="3356818"/>
                <a:ext cx="1016099" cy="29014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 rot="15308901" flipH="1">
                <a:off x="5486702" y="3344726"/>
                <a:ext cx="1057085" cy="34092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ounded Rectangle 99"/>
              <p:cNvSpPr/>
              <p:nvPr/>
            </p:nvSpPr>
            <p:spPr>
              <a:xfrm rot="19866500" flipH="1">
                <a:off x="5431781" y="3907558"/>
                <a:ext cx="795036" cy="294145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Oval 441"/>
              <p:cNvSpPr/>
              <p:nvPr/>
            </p:nvSpPr>
            <p:spPr>
              <a:xfrm rot="837861">
                <a:off x="4953000" y="4114800"/>
                <a:ext cx="381000" cy="228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Rounded Rectangle 101"/>
              <p:cNvSpPr/>
              <p:nvPr/>
            </p:nvSpPr>
            <p:spPr>
              <a:xfrm rot="1733500">
                <a:off x="4441181" y="3907557"/>
                <a:ext cx="795036" cy="294145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Oval 443"/>
              <p:cNvSpPr/>
              <p:nvPr/>
            </p:nvSpPr>
            <p:spPr>
              <a:xfrm rot="960578">
                <a:off x="4476623" y="3714226"/>
                <a:ext cx="2286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Oval 444"/>
              <p:cNvSpPr/>
              <p:nvPr/>
            </p:nvSpPr>
            <p:spPr>
              <a:xfrm>
                <a:off x="5943600" y="3733800"/>
                <a:ext cx="304800" cy="2286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Oval 445"/>
              <p:cNvSpPr/>
              <p:nvPr/>
            </p:nvSpPr>
            <p:spPr>
              <a:xfrm rot="837861">
                <a:off x="5203553" y="4081193"/>
                <a:ext cx="381000" cy="228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 rot="9031943">
                <a:off x="5562219" y="3988940"/>
                <a:ext cx="203001" cy="361636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 rot="12568057" flipH="1">
                <a:off x="5028819" y="4065140"/>
                <a:ext cx="203001" cy="361636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egular Pentagon 107"/>
              <p:cNvSpPr/>
              <p:nvPr/>
            </p:nvSpPr>
            <p:spPr>
              <a:xfrm rot="19608657">
                <a:off x="5500255" y="2811198"/>
                <a:ext cx="685800" cy="533400"/>
              </a:xfrm>
              <a:prstGeom prst="pent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Regular Pentagon 108"/>
              <p:cNvSpPr/>
              <p:nvPr/>
            </p:nvSpPr>
            <p:spPr>
              <a:xfrm rot="1312788" flipH="1">
                <a:off x="4494290" y="2851775"/>
                <a:ext cx="685800" cy="533400"/>
              </a:xfrm>
              <a:prstGeom prst="pent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Oval 450"/>
              <p:cNvSpPr/>
              <p:nvPr/>
            </p:nvSpPr>
            <p:spPr>
              <a:xfrm>
                <a:off x="4800600" y="13716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Explosion 1 110"/>
              <p:cNvSpPr/>
              <p:nvPr/>
            </p:nvSpPr>
            <p:spPr>
              <a:xfrm>
                <a:off x="4724400" y="609600"/>
                <a:ext cx="1371600" cy="1371600"/>
              </a:xfrm>
              <a:prstGeom prst="irregularSeal1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Double Wave 466"/>
              <p:cNvSpPr/>
              <p:nvPr/>
            </p:nvSpPr>
            <p:spPr>
              <a:xfrm>
                <a:off x="4724400" y="1524000"/>
                <a:ext cx="1295400" cy="6096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112"/>
              <p:cNvSpPr/>
              <p:nvPr/>
            </p:nvSpPr>
            <p:spPr>
              <a:xfrm>
                <a:off x="4648200" y="1524000"/>
                <a:ext cx="1447800" cy="2286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Hexagon 468"/>
              <p:cNvSpPr/>
              <p:nvPr/>
            </p:nvSpPr>
            <p:spPr>
              <a:xfrm>
                <a:off x="5257800" y="1066800"/>
                <a:ext cx="304800" cy="381000"/>
              </a:xfrm>
              <a:prstGeom prst="hexagon">
                <a:avLst/>
              </a:prstGeom>
              <a:solidFill>
                <a:srgbClr val="33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Quad Arrow Callout 114"/>
              <p:cNvSpPr/>
              <p:nvPr/>
            </p:nvSpPr>
            <p:spPr>
              <a:xfrm>
                <a:off x="4724400" y="5257800"/>
                <a:ext cx="685800" cy="533400"/>
              </a:xfrm>
              <a:prstGeom prst="quadArrowCallou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Quad Arrow Callout 115"/>
              <p:cNvSpPr/>
              <p:nvPr/>
            </p:nvSpPr>
            <p:spPr>
              <a:xfrm>
                <a:off x="5410200" y="5257800"/>
                <a:ext cx="685800" cy="533400"/>
              </a:xfrm>
              <a:prstGeom prst="quadArrowCallou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Rounded Rectangle 116"/>
              <p:cNvSpPr/>
              <p:nvPr/>
            </p:nvSpPr>
            <p:spPr>
              <a:xfrm>
                <a:off x="4724400" y="5105400"/>
                <a:ext cx="1371600" cy="1524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ounded Rectangle 117"/>
              <p:cNvSpPr/>
              <p:nvPr/>
            </p:nvSpPr>
            <p:spPr>
              <a:xfrm>
                <a:off x="4648200" y="5638800"/>
                <a:ext cx="1524000" cy="1524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3" name="Rectangle 252">
            <a:extLst>
              <a:ext uri="{FF2B5EF4-FFF2-40B4-BE49-F238E27FC236}">
                <a16:creationId xmlns:a16="http://schemas.microsoft.com/office/drawing/2014/main" id="{ED6C1B0F-991F-4D85-B211-FEB0C8805E91}"/>
              </a:ext>
            </a:extLst>
          </p:cNvPr>
          <p:cNvSpPr/>
          <p:nvPr/>
        </p:nvSpPr>
        <p:spPr>
          <a:xfrm>
            <a:off x="108801" y="3187670"/>
            <a:ext cx="862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dirty="0">
                <a:solidFill>
                  <a:srgbClr val="222222"/>
                </a:solidFill>
                <a:latin typeface="inherit"/>
              </a:rPr>
              <a:t>кладка</a:t>
            </a:r>
            <a:endParaRPr lang="en-US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781904E7-D03F-450A-8C88-CEC150554AB7}"/>
              </a:ext>
            </a:extLst>
          </p:cNvPr>
          <p:cNvSpPr txBox="1"/>
          <p:nvPr/>
        </p:nvSpPr>
        <p:spPr>
          <a:xfrm flipV="1">
            <a:off x="1308205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01BC57B6-3631-41A8-82EB-3AD3F0B589C6}"/>
              </a:ext>
            </a:extLst>
          </p:cNvPr>
          <p:cNvSpPr txBox="1"/>
          <p:nvPr/>
        </p:nvSpPr>
        <p:spPr>
          <a:xfrm flipV="1">
            <a:off x="3748057" y="700214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4EBAE2AE-FEB4-450C-B208-19F8FD31A4F6}"/>
              </a:ext>
            </a:extLst>
          </p:cNvPr>
          <p:cNvSpPr txBox="1"/>
          <p:nvPr/>
        </p:nvSpPr>
        <p:spPr>
          <a:xfrm flipV="1">
            <a:off x="6329619" y="719612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723204ED-8BEB-42BB-A138-F7E7957389CA}"/>
              </a:ext>
            </a:extLst>
          </p:cNvPr>
          <p:cNvSpPr txBox="1"/>
          <p:nvPr/>
        </p:nvSpPr>
        <p:spPr>
          <a:xfrm flipV="1">
            <a:off x="8805764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7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8871" y="0"/>
            <a:ext cx="10083839" cy="6804212"/>
            <a:chOff x="1048871" y="0"/>
            <a:chExt cx="10083839" cy="6858000"/>
          </a:xfrm>
        </p:grpSpPr>
        <p:grpSp>
          <p:nvGrpSpPr>
            <p:cNvPr id="18" name="Group 17"/>
            <p:cNvGrpSpPr/>
            <p:nvPr/>
          </p:nvGrpSpPr>
          <p:grpSpPr>
            <a:xfrm>
              <a:off x="1048871" y="0"/>
              <a:ext cx="2514600" cy="6858000"/>
              <a:chOff x="1048871" y="0"/>
              <a:chExt cx="2514600" cy="6858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" name="Straight Connector 2"/>
              <p:cNvCxnSpPr>
                <a:stCxn id="17" idx="1"/>
                <a:endCxn id="17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563471" y="0"/>
              <a:ext cx="2514600" cy="6858000"/>
              <a:chOff x="1048871" y="0"/>
              <a:chExt cx="251460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1"/>
                <a:endCxn id="20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078071" y="0"/>
              <a:ext cx="2514600" cy="6858000"/>
              <a:chOff x="1048871" y="0"/>
              <a:chExt cx="2514600" cy="6858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1"/>
                <a:endCxn id="23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592671" y="0"/>
              <a:ext cx="2514600" cy="6858000"/>
              <a:chOff x="1048871" y="0"/>
              <a:chExt cx="2514600" cy="68580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1"/>
                <a:endCxn id="26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Cloud 70"/>
            <p:cNvSpPr/>
            <p:nvPr/>
          </p:nvSpPr>
          <p:spPr>
            <a:xfrm rot="269970" flipH="1" flipV="1">
              <a:off x="1048871" y="342900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269970" flipH="1" flipV="1">
              <a:off x="3584776" y="346373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118"/>
            <p:cNvGrpSpPr/>
            <p:nvPr/>
          </p:nvGrpSpPr>
          <p:grpSpPr>
            <a:xfrm rot="19679157">
              <a:off x="4080972" y="3674780"/>
              <a:ext cx="322676" cy="949485"/>
              <a:chOff x="2438400" y="990600"/>
              <a:chExt cx="762000" cy="3200400"/>
            </a:xfrm>
          </p:grpSpPr>
          <p:sp>
            <p:nvSpPr>
              <p:cNvPr id="86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laque 86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5"/>
            <p:cNvGrpSpPr/>
            <p:nvPr/>
          </p:nvGrpSpPr>
          <p:grpSpPr>
            <a:xfrm>
              <a:off x="2931424" y="3782916"/>
              <a:ext cx="378049" cy="500359"/>
              <a:chOff x="838200" y="1371600"/>
              <a:chExt cx="1524000" cy="1752600"/>
            </a:xfrm>
          </p:grpSpPr>
          <p:sp>
            <p:nvSpPr>
              <p:cNvPr id="10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laque 10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laque 10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Plaque 10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Cloud 154"/>
            <p:cNvSpPr/>
            <p:nvPr/>
          </p:nvSpPr>
          <p:spPr>
            <a:xfrm rot="269970" flipH="1" flipV="1">
              <a:off x="6117518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loud 246"/>
            <p:cNvSpPr/>
            <p:nvPr/>
          </p:nvSpPr>
          <p:spPr>
            <a:xfrm rot="269970" flipH="1" flipV="1">
              <a:off x="8618110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1114493" y="4894527"/>
              <a:ext cx="1332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Алма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3579819" y="4886302"/>
              <a:ext cx="1843775" cy="527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Геламана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6075496" y="4730580"/>
              <a:ext cx="1558273" cy="961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Брат</a:t>
              </a:r>
            </a:p>
            <a:p>
              <a:r>
                <a:rPr lang="ru-RU" sz="2800" dirty="0">
                  <a:latin typeface="Poor Richard" panose="02080502050505020702" pitchFamily="18" charset="0"/>
                </a:rPr>
                <a:t>иареда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8614845" y="4599856"/>
              <a:ext cx="1722091" cy="1209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Жена</a:t>
              </a:r>
              <a:endParaRPr lang="en-US" sz="2400" dirty="0">
                <a:latin typeface="Poor Richard" panose="02080502050505020702" pitchFamily="18" charset="0"/>
              </a:endParaRPr>
            </a:p>
            <a:p>
              <a:r>
                <a:rPr lang="ru-RU" sz="2400" dirty="0">
                  <a:latin typeface="Poor Richard" panose="02080502050505020702" pitchFamily="18" charset="0"/>
                </a:rPr>
                <a:t>Царь ламоний</a:t>
              </a:r>
              <a:endParaRPr lang="en-US" sz="2400" dirty="0">
                <a:latin typeface="Poor Richard" panose="02080502050505020702" pitchFamily="18" charset="0"/>
              </a:endParaRPr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422531" y="4397888"/>
              <a:ext cx="976150" cy="2412480"/>
              <a:chOff x="3429000" y="1066800"/>
              <a:chExt cx="1524000" cy="3766449"/>
            </a:xfrm>
          </p:grpSpPr>
          <p:grpSp>
            <p:nvGrpSpPr>
              <p:cNvPr id="242" name="Group 49"/>
              <p:cNvGrpSpPr/>
              <p:nvPr/>
            </p:nvGrpSpPr>
            <p:grpSpPr>
              <a:xfrm rot="9550070">
                <a:off x="4213978" y="4219465"/>
                <a:ext cx="304800" cy="613784"/>
                <a:chOff x="1295400" y="4546730"/>
                <a:chExt cx="409568" cy="689984"/>
              </a:xfrm>
            </p:grpSpPr>
            <p:sp>
              <p:nvSpPr>
                <p:cNvPr id="449" name="Oval 448"/>
                <p:cNvSpPr/>
                <p:nvPr/>
              </p:nvSpPr>
              <p:spPr>
                <a:xfrm rot="19444033">
                  <a:off x="1307650" y="4546730"/>
                  <a:ext cx="397318" cy="689984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Oval 449"/>
                <p:cNvSpPr/>
                <p:nvPr/>
              </p:nvSpPr>
              <p:spPr>
                <a:xfrm>
                  <a:off x="1295400" y="4648200"/>
                  <a:ext cx="196273" cy="2955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42"/>
              <p:cNvGrpSpPr/>
              <p:nvPr/>
            </p:nvGrpSpPr>
            <p:grpSpPr>
              <a:xfrm rot="15885139">
                <a:off x="3977145" y="4210668"/>
                <a:ext cx="304800" cy="613784"/>
                <a:chOff x="1295400" y="4546730"/>
                <a:chExt cx="409568" cy="689984"/>
              </a:xfrm>
            </p:grpSpPr>
            <p:sp>
              <p:nvSpPr>
                <p:cNvPr id="447" name="Oval 5"/>
                <p:cNvSpPr/>
                <p:nvPr/>
              </p:nvSpPr>
              <p:spPr>
                <a:xfrm rot="19444033">
                  <a:off x="1307650" y="4546730"/>
                  <a:ext cx="397318" cy="689984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1295400" y="4648200"/>
                  <a:ext cx="196273" cy="2955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4" name="Trapezoid 243"/>
              <p:cNvSpPr/>
              <p:nvPr/>
            </p:nvSpPr>
            <p:spPr>
              <a:xfrm>
                <a:off x="3685309" y="3384074"/>
                <a:ext cx="1115291" cy="1106055"/>
              </a:xfrm>
              <a:prstGeom prst="trapezoid">
                <a:avLst>
                  <a:gd name="adj" fmla="val 1376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724400" y="3042330"/>
                <a:ext cx="2286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3429000" y="3042330"/>
                <a:ext cx="2286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Trapezoid 247"/>
              <p:cNvSpPr/>
              <p:nvPr/>
            </p:nvSpPr>
            <p:spPr>
              <a:xfrm>
                <a:off x="3657600" y="2051730"/>
                <a:ext cx="1143000" cy="2133600"/>
              </a:xfrm>
              <a:prstGeom prst="trapezoid">
                <a:avLst>
                  <a:gd name="adj" fmla="val 23863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3886200" y="2127930"/>
                <a:ext cx="685800" cy="525906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909291" y="1867002"/>
                <a:ext cx="609600" cy="5259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Trapezoid 250"/>
              <p:cNvSpPr/>
              <p:nvPr/>
            </p:nvSpPr>
            <p:spPr>
              <a:xfrm rot="20397331">
                <a:off x="4372636" y="2187397"/>
                <a:ext cx="551541" cy="1157352"/>
              </a:xfrm>
              <a:prstGeom prst="trapezoid">
                <a:avLst>
                  <a:gd name="adj" fmla="val 35984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rapezoid 251"/>
              <p:cNvSpPr/>
              <p:nvPr/>
            </p:nvSpPr>
            <p:spPr>
              <a:xfrm rot="1296214">
                <a:off x="3544730" y="2182303"/>
                <a:ext cx="511448" cy="1132587"/>
              </a:xfrm>
              <a:prstGeom prst="trapezoid">
                <a:avLst>
                  <a:gd name="adj" fmla="val 32075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Trapezoid 252"/>
              <p:cNvSpPr/>
              <p:nvPr/>
            </p:nvSpPr>
            <p:spPr>
              <a:xfrm rot="287694">
                <a:off x="3726428" y="2125747"/>
                <a:ext cx="498368" cy="1764854"/>
              </a:xfrm>
              <a:prstGeom prst="trapezoid">
                <a:avLst>
                  <a:gd name="adj" fmla="val 32759"/>
                </a:avLst>
              </a:prstGeom>
              <a:solidFill>
                <a:srgbClr val="B871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rapezoid 253"/>
              <p:cNvSpPr/>
              <p:nvPr/>
            </p:nvSpPr>
            <p:spPr>
              <a:xfrm rot="21293170">
                <a:off x="4267801" y="2145148"/>
                <a:ext cx="464197" cy="1744020"/>
              </a:xfrm>
              <a:prstGeom prst="trapezoid">
                <a:avLst>
                  <a:gd name="adj" fmla="val 35984"/>
                </a:avLst>
              </a:prstGeom>
              <a:solidFill>
                <a:srgbClr val="B871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5" name="Group 31"/>
              <p:cNvGrpSpPr/>
              <p:nvPr/>
            </p:nvGrpSpPr>
            <p:grpSpPr>
              <a:xfrm rot="21151532">
                <a:off x="4409671" y="1410436"/>
                <a:ext cx="343204" cy="757299"/>
                <a:chOff x="1434718" y="4935165"/>
                <a:chExt cx="343204" cy="757299"/>
              </a:xfrm>
            </p:grpSpPr>
            <p:sp>
              <p:nvSpPr>
                <p:cNvPr id="444" name="Moon 443"/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Moon 444"/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Moon 445"/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6" name="Group 29"/>
              <p:cNvGrpSpPr/>
              <p:nvPr/>
            </p:nvGrpSpPr>
            <p:grpSpPr>
              <a:xfrm rot="1653802">
                <a:off x="3690953" y="1480868"/>
                <a:ext cx="343204" cy="757299"/>
                <a:chOff x="1434718" y="4935165"/>
                <a:chExt cx="343204" cy="757299"/>
              </a:xfrm>
            </p:grpSpPr>
            <p:sp>
              <p:nvSpPr>
                <p:cNvPr id="441" name="Moon 440"/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Moon 27"/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Moon 28"/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7" name="Oval 14"/>
              <p:cNvSpPr/>
              <p:nvPr/>
            </p:nvSpPr>
            <p:spPr>
              <a:xfrm>
                <a:off x="3810000" y="1106527"/>
                <a:ext cx="872048" cy="11738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Moon 257"/>
              <p:cNvSpPr/>
              <p:nvPr/>
            </p:nvSpPr>
            <p:spPr>
              <a:xfrm rot="5412568">
                <a:off x="4013458" y="828675"/>
                <a:ext cx="381000" cy="857250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Moon 258"/>
              <p:cNvSpPr/>
              <p:nvPr/>
            </p:nvSpPr>
            <p:spPr>
              <a:xfrm rot="4358243">
                <a:off x="3899411" y="1137045"/>
                <a:ext cx="196323" cy="441725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Moon 259"/>
              <p:cNvSpPr/>
              <p:nvPr/>
            </p:nvSpPr>
            <p:spPr>
              <a:xfrm rot="5412568">
                <a:off x="4065610" y="757058"/>
                <a:ext cx="223255" cy="85197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Moon 260"/>
              <p:cNvSpPr/>
              <p:nvPr/>
            </p:nvSpPr>
            <p:spPr>
              <a:xfrm rot="5412568">
                <a:off x="3889596" y="983038"/>
                <a:ext cx="217103" cy="48848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Moon 261"/>
              <p:cNvSpPr/>
              <p:nvPr/>
            </p:nvSpPr>
            <p:spPr>
              <a:xfrm rot="5412568">
                <a:off x="4351905" y="1006711"/>
                <a:ext cx="188274" cy="42361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Moon 262"/>
              <p:cNvSpPr/>
              <p:nvPr/>
            </p:nvSpPr>
            <p:spPr>
              <a:xfrm rot="14214603">
                <a:off x="4128820" y="1096021"/>
                <a:ext cx="233489" cy="441725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Moon 263"/>
              <p:cNvSpPr/>
              <p:nvPr/>
            </p:nvSpPr>
            <p:spPr>
              <a:xfrm rot="14214603">
                <a:off x="4125101" y="1103909"/>
                <a:ext cx="128959" cy="29015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Moon 264"/>
              <p:cNvSpPr/>
              <p:nvPr/>
            </p:nvSpPr>
            <p:spPr>
              <a:xfrm rot="14214603">
                <a:off x="3941218" y="1069196"/>
                <a:ext cx="196323" cy="441725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Moon 422"/>
              <p:cNvSpPr/>
              <p:nvPr/>
            </p:nvSpPr>
            <p:spPr>
              <a:xfrm rot="3904094">
                <a:off x="4052332" y="929465"/>
                <a:ext cx="95325" cy="452370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Moon 423"/>
              <p:cNvSpPr/>
              <p:nvPr/>
            </p:nvSpPr>
            <p:spPr>
              <a:xfrm rot="20210230">
                <a:off x="4404440" y="1144891"/>
                <a:ext cx="106521" cy="33219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5" name="Group 48"/>
              <p:cNvGrpSpPr/>
              <p:nvPr/>
            </p:nvGrpSpPr>
            <p:grpSpPr>
              <a:xfrm>
                <a:off x="3890818" y="3982130"/>
                <a:ext cx="609600" cy="164123"/>
                <a:chOff x="553453" y="4798401"/>
                <a:chExt cx="1858183" cy="519282"/>
              </a:xfrm>
            </p:grpSpPr>
            <p:sp>
              <p:nvSpPr>
                <p:cNvPr id="436" name="Frame 435"/>
                <p:cNvSpPr/>
                <p:nvPr/>
              </p:nvSpPr>
              <p:spPr>
                <a:xfrm rot="2844396">
                  <a:off x="562504" y="4789350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Frame 436"/>
                <p:cNvSpPr/>
                <p:nvPr/>
              </p:nvSpPr>
              <p:spPr>
                <a:xfrm rot="2844396">
                  <a:off x="906559" y="4801645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8" name="Frame 437"/>
                <p:cNvSpPr/>
                <p:nvPr/>
              </p:nvSpPr>
              <p:spPr>
                <a:xfrm rot="2844396">
                  <a:off x="1250613" y="4812441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9" name="Frame 438"/>
                <p:cNvSpPr/>
                <p:nvPr/>
              </p:nvSpPr>
              <p:spPr>
                <a:xfrm rot="2844396">
                  <a:off x="1573885" y="4821677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0" name="Frame 439"/>
                <p:cNvSpPr/>
                <p:nvPr/>
              </p:nvSpPr>
              <p:spPr>
                <a:xfrm rot="2844396">
                  <a:off x="1924868" y="4830914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26" name="Group 53"/>
              <p:cNvGrpSpPr/>
              <p:nvPr/>
            </p:nvGrpSpPr>
            <p:grpSpPr>
              <a:xfrm rot="1653802">
                <a:off x="3691791" y="1315553"/>
                <a:ext cx="243277" cy="536804"/>
                <a:chOff x="1434718" y="4935165"/>
                <a:chExt cx="343204" cy="757299"/>
              </a:xfrm>
            </p:grpSpPr>
            <p:sp>
              <p:nvSpPr>
                <p:cNvPr id="432" name="Moon 431"/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Moon 432"/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Moon 434"/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7" name="Group 57"/>
              <p:cNvGrpSpPr/>
              <p:nvPr/>
            </p:nvGrpSpPr>
            <p:grpSpPr>
              <a:xfrm rot="20849912">
                <a:off x="4551016" y="1309696"/>
                <a:ext cx="243277" cy="536804"/>
                <a:chOff x="1434718" y="4935165"/>
                <a:chExt cx="343204" cy="757299"/>
              </a:xfrm>
            </p:grpSpPr>
            <p:sp>
              <p:nvSpPr>
                <p:cNvPr id="429" name="Moon 428"/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Moon 429"/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Moon 430"/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8" name="Rounded Rectangle 30"/>
              <p:cNvSpPr/>
              <p:nvPr/>
            </p:nvSpPr>
            <p:spPr>
              <a:xfrm>
                <a:off x="3733800" y="1289729"/>
                <a:ext cx="990600" cy="76201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4921350" y="4336513"/>
              <a:ext cx="1140751" cy="2465265"/>
              <a:chOff x="1143000" y="1219200"/>
              <a:chExt cx="2203010" cy="4760902"/>
            </a:xfrm>
          </p:grpSpPr>
          <p:grpSp>
            <p:nvGrpSpPr>
              <p:cNvPr id="452" name="Group 39"/>
              <p:cNvGrpSpPr/>
              <p:nvPr/>
            </p:nvGrpSpPr>
            <p:grpSpPr>
              <a:xfrm rot="20172554">
                <a:off x="2130838" y="5085804"/>
                <a:ext cx="457200" cy="838200"/>
                <a:chOff x="3352800" y="2667000"/>
                <a:chExt cx="457200" cy="838200"/>
              </a:xfrm>
            </p:grpSpPr>
            <p:sp>
              <p:nvSpPr>
                <p:cNvPr id="522" name="Oval 40"/>
                <p:cNvSpPr/>
                <p:nvPr/>
              </p:nvSpPr>
              <p:spPr>
                <a:xfrm>
                  <a:off x="3352800" y="2819400"/>
                  <a:ext cx="457200" cy="68580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Regular Pentagon 41"/>
                <p:cNvSpPr/>
                <p:nvPr/>
              </p:nvSpPr>
              <p:spPr>
                <a:xfrm rot="10800000">
                  <a:off x="3429000" y="2667000"/>
                  <a:ext cx="304800" cy="685800"/>
                </a:xfrm>
                <a:prstGeom prst="pentagon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3" name="Group 38"/>
              <p:cNvGrpSpPr/>
              <p:nvPr/>
            </p:nvGrpSpPr>
            <p:grpSpPr>
              <a:xfrm rot="2289593">
                <a:off x="1689496" y="5227970"/>
                <a:ext cx="410254" cy="752132"/>
                <a:chOff x="3352800" y="2667000"/>
                <a:chExt cx="457200" cy="838200"/>
              </a:xfrm>
            </p:grpSpPr>
            <p:sp>
              <p:nvSpPr>
                <p:cNvPr id="520" name="Oval 36"/>
                <p:cNvSpPr/>
                <p:nvPr/>
              </p:nvSpPr>
              <p:spPr>
                <a:xfrm>
                  <a:off x="3352800" y="2819400"/>
                  <a:ext cx="457200" cy="685800"/>
                </a:xfrm>
                <a:prstGeom prst="ellipse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Regular Pentagon 37"/>
                <p:cNvSpPr/>
                <p:nvPr/>
              </p:nvSpPr>
              <p:spPr>
                <a:xfrm rot="10800000">
                  <a:off x="3429000" y="2667000"/>
                  <a:ext cx="304800" cy="685800"/>
                </a:xfrm>
                <a:prstGeom prst="pentagon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4" name="Cloud 453"/>
              <p:cNvSpPr/>
              <p:nvPr/>
            </p:nvSpPr>
            <p:spPr>
              <a:xfrm rot="4934802">
                <a:off x="2200154" y="2774821"/>
                <a:ext cx="756701" cy="641187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Oval 454"/>
              <p:cNvSpPr/>
              <p:nvPr/>
            </p:nvSpPr>
            <p:spPr>
              <a:xfrm>
                <a:off x="1143000" y="3886200"/>
                <a:ext cx="33688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Trapezoid 455"/>
              <p:cNvSpPr/>
              <p:nvPr/>
            </p:nvSpPr>
            <p:spPr>
              <a:xfrm rot="1477580">
                <a:off x="1269761" y="3195489"/>
                <a:ext cx="582550" cy="1101298"/>
              </a:xfrm>
              <a:prstGeom prst="trapezoid">
                <a:avLst>
                  <a:gd name="adj" fmla="val 31348"/>
                </a:avLst>
              </a:prstGeom>
              <a:solidFill>
                <a:srgbClr val="738A8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Oval 456"/>
              <p:cNvSpPr/>
              <p:nvPr/>
            </p:nvSpPr>
            <p:spPr>
              <a:xfrm>
                <a:off x="2743201" y="3886200"/>
                <a:ext cx="3810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Trapezoid 457"/>
              <p:cNvSpPr/>
              <p:nvPr/>
            </p:nvSpPr>
            <p:spPr>
              <a:xfrm rot="20129341">
                <a:off x="2479523" y="3195346"/>
                <a:ext cx="582550" cy="1101298"/>
              </a:xfrm>
              <a:prstGeom prst="trapezoid">
                <a:avLst>
                  <a:gd name="adj" fmla="val 31348"/>
                </a:avLst>
              </a:prstGeom>
              <a:solidFill>
                <a:srgbClr val="738A8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Trapezoid 458"/>
              <p:cNvSpPr/>
              <p:nvPr/>
            </p:nvSpPr>
            <p:spPr>
              <a:xfrm>
                <a:off x="1600200" y="4343400"/>
                <a:ext cx="1066800" cy="1219200"/>
              </a:xfrm>
              <a:prstGeom prst="trapezoid">
                <a:avLst>
                  <a:gd name="adj" fmla="val 12097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Trapezoid 459"/>
              <p:cNvSpPr/>
              <p:nvPr/>
            </p:nvSpPr>
            <p:spPr>
              <a:xfrm rot="10800000">
                <a:off x="1654277" y="3217606"/>
                <a:ext cx="990600" cy="1219200"/>
              </a:xfrm>
              <a:prstGeom prst="trapezoid">
                <a:avLst>
                  <a:gd name="adj" fmla="val 6142"/>
                </a:avLst>
              </a:prstGeom>
              <a:solidFill>
                <a:srgbClr val="738A8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1" name="Group 12"/>
              <p:cNvGrpSpPr/>
              <p:nvPr/>
            </p:nvGrpSpPr>
            <p:grpSpPr>
              <a:xfrm>
                <a:off x="1609209" y="3134032"/>
                <a:ext cx="1089745" cy="641448"/>
                <a:chOff x="1066800" y="3441504"/>
                <a:chExt cx="2133600" cy="1435296"/>
              </a:xfrm>
            </p:grpSpPr>
            <p:sp>
              <p:nvSpPr>
                <p:cNvPr id="510" name="Moon 11"/>
                <p:cNvSpPr/>
                <p:nvPr/>
              </p:nvSpPr>
              <p:spPr>
                <a:xfrm rot="16200000">
                  <a:off x="1524000" y="3200400"/>
                  <a:ext cx="1219200" cy="2133600"/>
                </a:xfrm>
                <a:prstGeom prst="moon">
                  <a:avLst>
                    <a:gd name="adj" fmla="val 68859"/>
                  </a:avLst>
                </a:prstGeom>
                <a:solidFill>
                  <a:srgbClr val="BE45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1" name="Trapezoid 2"/>
                <p:cNvSpPr/>
                <p:nvPr/>
              </p:nvSpPr>
              <p:spPr>
                <a:xfrm rot="3542795">
                  <a:off x="1230885" y="3418950"/>
                  <a:ext cx="381000" cy="575911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2" name="Trapezoid 3"/>
                <p:cNvSpPr/>
                <p:nvPr/>
              </p:nvSpPr>
              <p:spPr>
                <a:xfrm rot="2603598">
                  <a:off x="1340097" y="3520311"/>
                  <a:ext cx="381000" cy="685125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" name="Trapezoid 4"/>
                <p:cNvSpPr/>
                <p:nvPr/>
              </p:nvSpPr>
              <p:spPr>
                <a:xfrm rot="18001276">
                  <a:off x="2713295" y="3369235"/>
                  <a:ext cx="381000" cy="525538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" name="Trapezoid 5"/>
                <p:cNvSpPr/>
                <p:nvPr/>
              </p:nvSpPr>
              <p:spPr>
                <a:xfrm rot="18514807">
                  <a:off x="2613085" y="3459290"/>
                  <a:ext cx="381000" cy="630360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Trapezoid 6"/>
                <p:cNvSpPr/>
                <p:nvPr/>
              </p:nvSpPr>
              <p:spPr>
                <a:xfrm rot="1670667">
                  <a:off x="1533099" y="3614497"/>
                  <a:ext cx="333644" cy="774240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" name="Trapezoid 7"/>
                <p:cNvSpPr/>
                <p:nvPr/>
              </p:nvSpPr>
              <p:spPr>
                <a:xfrm rot="19700909">
                  <a:off x="2491107" y="3605358"/>
                  <a:ext cx="319972" cy="731362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7" name="Trapezoid 8"/>
                <p:cNvSpPr/>
                <p:nvPr/>
              </p:nvSpPr>
              <p:spPr>
                <a:xfrm rot="623602">
                  <a:off x="1748881" y="3685091"/>
                  <a:ext cx="381000" cy="838200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8" name="Trapezoid 9"/>
                <p:cNvSpPr/>
                <p:nvPr/>
              </p:nvSpPr>
              <p:spPr>
                <a:xfrm rot="20671516">
                  <a:off x="2238515" y="3693235"/>
                  <a:ext cx="381000" cy="838200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9" name="Trapezoid 10"/>
                <p:cNvSpPr/>
                <p:nvPr/>
              </p:nvSpPr>
              <p:spPr>
                <a:xfrm>
                  <a:off x="1981200" y="3733800"/>
                  <a:ext cx="381000" cy="838200"/>
                </a:xfrm>
                <a:prstGeom prst="trapezoid">
                  <a:avLst/>
                </a:prstGeom>
                <a:solidFill>
                  <a:srgbClr val="E7BF6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2" name="Regular Pentagon 110"/>
              <p:cNvSpPr/>
              <p:nvPr/>
            </p:nvSpPr>
            <p:spPr>
              <a:xfrm rot="11112827">
                <a:off x="1891149" y="2886780"/>
                <a:ext cx="587566" cy="533400"/>
              </a:xfrm>
              <a:prstGeom prst="pentagon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Cloud 462"/>
              <p:cNvSpPr/>
              <p:nvPr/>
            </p:nvSpPr>
            <p:spPr>
              <a:xfrm rot="4934802">
                <a:off x="1531673" y="1750212"/>
                <a:ext cx="1353992" cy="1104904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Oval 463"/>
              <p:cNvSpPr/>
              <p:nvPr/>
            </p:nvSpPr>
            <p:spPr>
              <a:xfrm>
                <a:off x="1752600" y="1676400"/>
                <a:ext cx="914400" cy="1447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Moon 464"/>
              <p:cNvSpPr/>
              <p:nvPr/>
            </p:nvSpPr>
            <p:spPr>
              <a:xfrm>
                <a:off x="1981200" y="1600200"/>
                <a:ext cx="301121" cy="500078"/>
              </a:xfrm>
              <a:prstGeom prst="moon">
                <a:avLst>
                  <a:gd name="adj" fmla="val 875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Moon 465"/>
              <p:cNvSpPr/>
              <p:nvPr/>
            </p:nvSpPr>
            <p:spPr>
              <a:xfrm>
                <a:off x="2133600" y="1600200"/>
                <a:ext cx="301121" cy="500078"/>
              </a:xfrm>
              <a:prstGeom prst="moon">
                <a:avLst>
                  <a:gd name="adj" fmla="val 875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Moon 466"/>
              <p:cNvSpPr/>
              <p:nvPr/>
            </p:nvSpPr>
            <p:spPr>
              <a:xfrm>
                <a:off x="2286000" y="1600200"/>
                <a:ext cx="301121" cy="500078"/>
              </a:xfrm>
              <a:prstGeom prst="moon">
                <a:avLst>
                  <a:gd name="adj" fmla="val 875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8" name="Group 17"/>
              <p:cNvGrpSpPr/>
              <p:nvPr/>
            </p:nvGrpSpPr>
            <p:grpSpPr>
              <a:xfrm>
                <a:off x="1799303" y="1580535"/>
                <a:ext cx="914400" cy="476865"/>
                <a:chOff x="1321514" y="1295400"/>
                <a:chExt cx="1301944" cy="1057417"/>
              </a:xfrm>
            </p:grpSpPr>
            <p:sp>
              <p:nvSpPr>
                <p:cNvPr id="507" name="Teardrop 506"/>
                <p:cNvSpPr/>
                <p:nvPr/>
              </p:nvSpPr>
              <p:spPr>
                <a:xfrm rot="20352811" flipH="1">
                  <a:off x="1934455" y="1295400"/>
                  <a:ext cx="689003" cy="863884"/>
                </a:xfrm>
                <a:prstGeom prst="teardrop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8" name="Teardrop 507"/>
                <p:cNvSpPr/>
                <p:nvPr/>
              </p:nvSpPr>
              <p:spPr>
                <a:xfrm rot="5053131" flipH="1">
                  <a:off x="1321335" y="1422500"/>
                  <a:ext cx="771683" cy="771325"/>
                </a:xfrm>
                <a:prstGeom prst="teardrop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9" name="Oval 508"/>
                <p:cNvSpPr/>
                <p:nvPr/>
              </p:nvSpPr>
              <p:spPr>
                <a:xfrm flipH="1">
                  <a:off x="1853433" y="1371598"/>
                  <a:ext cx="703527" cy="981219"/>
                </a:xfrm>
                <a:prstGeom prst="ellipse">
                  <a:avLst/>
                </a:prstGeom>
                <a:solidFill>
                  <a:srgbClr val="6F35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9" name="Oval 468"/>
              <p:cNvSpPr/>
              <p:nvPr/>
            </p:nvSpPr>
            <p:spPr>
              <a:xfrm flipH="1">
                <a:off x="2590797" y="2743200"/>
                <a:ext cx="152402" cy="304800"/>
              </a:xfrm>
              <a:prstGeom prst="ellipse">
                <a:avLst/>
              </a:prstGeom>
              <a:solidFill>
                <a:srgbClr val="6F35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0" name="Group 47"/>
              <p:cNvGrpSpPr/>
              <p:nvPr/>
            </p:nvGrpSpPr>
            <p:grpSpPr>
              <a:xfrm>
                <a:off x="1676400" y="4419600"/>
                <a:ext cx="914400" cy="946905"/>
                <a:chOff x="3505200" y="4643217"/>
                <a:chExt cx="712203" cy="1106281"/>
              </a:xfrm>
            </p:grpSpPr>
            <p:sp>
              <p:nvSpPr>
                <p:cNvPr id="502" name="Trapezoid 501"/>
                <p:cNvSpPr/>
                <p:nvPr/>
              </p:nvSpPr>
              <p:spPr>
                <a:xfrm>
                  <a:off x="3631197" y="4643217"/>
                  <a:ext cx="255003" cy="1101298"/>
                </a:xfrm>
                <a:prstGeom prst="trapezoid">
                  <a:avLst>
                    <a:gd name="adj" fmla="val 31348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Trapezoid 502"/>
                <p:cNvSpPr/>
                <p:nvPr/>
              </p:nvSpPr>
              <p:spPr>
                <a:xfrm>
                  <a:off x="3810000" y="4648200"/>
                  <a:ext cx="255003" cy="1101298"/>
                </a:xfrm>
                <a:prstGeom prst="trapezoid">
                  <a:avLst>
                    <a:gd name="adj" fmla="val 31348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Trapezoid 503"/>
                <p:cNvSpPr/>
                <p:nvPr/>
              </p:nvSpPr>
              <p:spPr>
                <a:xfrm rot="21175091">
                  <a:off x="3962400" y="4648200"/>
                  <a:ext cx="255003" cy="1101298"/>
                </a:xfrm>
                <a:prstGeom prst="trapezoid">
                  <a:avLst>
                    <a:gd name="adj" fmla="val 31348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" name="Trapezoid 504"/>
                <p:cNvSpPr/>
                <p:nvPr/>
              </p:nvSpPr>
              <p:spPr>
                <a:xfrm rot="166085">
                  <a:off x="3505200" y="4648200"/>
                  <a:ext cx="255003" cy="1101298"/>
                </a:xfrm>
                <a:prstGeom prst="trapezoid">
                  <a:avLst>
                    <a:gd name="adj" fmla="val 31348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" name="Trapezoid 505"/>
                <p:cNvSpPr/>
                <p:nvPr/>
              </p:nvSpPr>
              <p:spPr>
                <a:xfrm>
                  <a:off x="3733800" y="4648200"/>
                  <a:ext cx="255003" cy="1101298"/>
                </a:xfrm>
                <a:prstGeom prst="trapezoid">
                  <a:avLst>
                    <a:gd name="adj" fmla="val 31348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1" name="Trapezoid 470"/>
              <p:cNvSpPr/>
              <p:nvPr/>
            </p:nvSpPr>
            <p:spPr>
              <a:xfrm rot="5615113">
                <a:off x="1806712" y="4161090"/>
                <a:ext cx="205413" cy="445062"/>
              </a:xfrm>
              <a:prstGeom prst="trapezoi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Trapezoid 471"/>
              <p:cNvSpPr/>
              <p:nvPr/>
            </p:nvSpPr>
            <p:spPr>
              <a:xfrm rot="15984887" flipH="1">
                <a:off x="2259411" y="4161090"/>
                <a:ext cx="205413" cy="445062"/>
              </a:xfrm>
              <a:prstGeom prst="trapezoi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ounded Rectangle 121"/>
              <p:cNvSpPr/>
              <p:nvPr/>
            </p:nvSpPr>
            <p:spPr>
              <a:xfrm>
                <a:off x="2047567" y="4257368"/>
                <a:ext cx="228600" cy="3048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4" name="Group 127"/>
              <p:cNvGrpSpPr/>
              <p:nvPr/>
            </p:nvGrpSpPr>
            <p:grpSpPr>
              <a:xfrm>
                <a:off x="1676400" y="1219200"/>
                <a:ext cx="1143000" cy="1066801"/>
                <a:chOff x="3047999" y="533400"/>
                <a:chExt cx="838201" cy="1066801"/>
              </a:xfrm>
            </p:grpSpPr>
            <p:sp>
              <p:nvSpPr>
                <p:cNvPr id="494" name="Moon 493"/>
                <p:cNvSpPr/>
                <p:nvPr/>
              </p:nvSpPr>
              <p:spPr>
                <a:xfrm rot="11575000">
                  <a:off x="3374734" y="625777"/>
                  <a:ext cx="317013" cy="750848"/>
                </a:xfrm>
                <a:prstGeom prst="moon">
                  <a:avLst>
                    <a:gd name="adj" fmla="val 57356"/>
                  </a:avLst>
                </a:prstGeom>
                <a:solidFill>
                  <a:srgbClr val="BE45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" name="Moon 494"/>
                <p:cNvSpPr/>
                <p:nvPr/>
              </p:nvSpPr>
              <p:spPr>
                <a:xfrm rot="12577107">
                  <a:off x="3441193" y="816531"/>
                  <a:ext cx="317013" cy="596636"/>
                </a:xfrm>
                <a:prstGeom prst="moon">
                  <a:avLst>
                    <a:gd name="adj" fmla="val 57356"/>
                  </a:avLst>
                </a:prstGeom>
                <a:solidFill>
                  <a:srgbClr val="BE45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Moon 495"/>
                <p:cNvSpPr/>
                <p:nvPr/>
              </p:nvSpPr>
              <p:spPr>
                <a:xfrm rot="10800000">
                  <a:off x="3217596" y="533400"/>
                  <a:ext cx="317013" cy="825236"/>
                </a:xfrm>
                <a:prstGeom prst="moon">
                  <a:avLst>
                    <a:gd name="adj" fmla="val 57356"/>
                  </a:avLst>
                </a:prstGeom>
                <a:solidFill>
                  <a:srgbClr val="BE45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Moon 496"/>
                <p:cNvSpPr/>
                <p:nvPr/>
              </p:nvSpPr>
              <p:spPr>
                <a:xfrm rot="10800000">
                  <a:off x="3352800" y="685800"/>
                  <a:ext cx="152400" cy="559096"/>
                </a:xfrm>
                <a:prstGeom prst="moon">
                  <a:avLst>
                    <a:gd name="adj" fmla="val 57356"/>
                  </a:avLst>
                </a:prstGeom>
                <a:solidFill>
                  <a:srgbClr val="BE45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Moon 497"/>
                <p:cNvSpPr/>
                <p:nvPr/>
              </p:nvSpPr>
              <p:spPr>
                <a:xfrm rot="10456809">
                  <a:off x="3229503" y="773085"/>
                  <a:ext cx="252260" cy="596636"/>
                </a:xfrm>
                <a:prstGeom prst="moon">
                  <a:avLst>
                    <a:gd name="adj" fmla="val 87500"/>
                  </a:avLst>
                </a:prstGeom>
                <a:solidFill>
                  <a:srgbClr val="BE45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Rounded Rectangle 147"/>
                <p:cNvSpPr/>
                <p:nvPr/>
              </p:nvSpPr>
              <p:spPr>
                <a:xfrm rot="5400000">
                  <a:off x="3611033" y="1325033"/>
                  <a:ext cx="381000" cy="16933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DD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Rounded Rectangle 148"/>
                <p:cNvSpPr/>
                <p:nvPr/>
              </p:nvSpPr>
              <p:spPr>
                <a:xfrm rot="5400000">
                  <a:off x="2942166" y="1325034"/>
                  <a:ext cx="381000" cy="16933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DD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" name="Rounded Rectangle 149"/>
                <p:cNvSpPr/>
                <p:nvPr/>
              </p:nvSpPr>
              <p:spPr>
                <a:xfrm>
                  <a:off x="3048000" y="1143000"/>
                  <a:ext cx="838200" cy="3048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DD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5" name="Trapezoid 474"/>
              <p:cNvSpPr/>
              <p:nvPr/>
            </p:nvSpPr>
            <p:spPr>
              <a:xfrm rot="10115727">
                <a:off x="1867183" y="1728204"/>
                <a:ext cx="191729" cy="407368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Trapezoid 475"/>
              <p:cNvSpPr/>
              <p:nvPr/>
            </p:nvSpPr>
            <p:spPr>
              <a:xfrm rot="10800000">
                <a:off x="2145890" y="1649361"/>
                <a:ext cx="191729" cy="490806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Trapezoid 476"/>
              <p:cNvSpPr/>
              <p:nvPr/>
            </p:nvSpPr>
            <p:spPr>
              <a:xfrm rot="11326737">
                <a:off x="2405236" y="1720540"/>
                <a:ext cx="191729" cy="417624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8" name="Group 133"/>
              <p:cNvGrpSpPr/>
              <p:nvPr/>
            </p:nvGrpSpPr>
            <p:grpSpPr>
              <a:xfrm>
                <a:off x="2819400" y="1524000"/>
                <a:ext cx="526610" cy="4290291"/>
                <a:chOff x="4132973" y="1752600"/>
                <a:chExt cx="526610" cy="4290291"/>
              </a:xfrm>
            </p:grpSpPr>
            <p:sp>
              <p:nvSpPr>
                <p:cNvPr id="480" name="Rectangle 479"/>
                <p:cNvSpPr/>
                <p:nvPr/>
              </p:nvSpPr>
              <p:spPr>
                <a:xfrm>
                  <a:off x="4343400" y="2209800"/>
                  <a:ext cx="76200" cy="2895600"/>
                </a:xfrm>
                <a:prstGeom prst="rec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Rectangle 480"/>
                <p:cNvSpPr/>
                <p:nvPr/>
              </p:nvSpPr>
              <p:spPr>
                <a:xfrm>
                  <a:off x="4343400" y="3147291"/>
                  <a:ext cx="76200" cy="2895600"/>
                </a:xfrm>
                <a:prstGeom prst="rec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82" name="Group 210"/>
                <p:cNvGrpSpPr/>
                <p:nvPr/>
              </p:nvGrpSpPr>
              <p:grpSpPr>
                <a:xfrm rot="14240719">
                  <a:off x="4138261" y="3120138"/>
                  <a:ext cx="582298" cy="460347"/>
                  <a:chOff x="1077041" y="3083173"/>
                  <a:chExt cx="1451068" cy="1576735"/>
                </a:xfrm>
                <a:solidFill>
                  <a:srgbClr val="C00000"/>
                </a:solidFill>
              </p:grpSpPr>
              <p:sp>
                <p:nvSpPr>
                  <p:cNvPr id="492" name="Moon 491"/>
                  <p:cNvSpPr/>
                  <p:nvPr/>
                </p:nvSpPr>
                <p:spPr>
                  <a:xfrm rot="15564222">
                    <a:off x="1558954" y="3683209"/>
                    <a:ext cx="487241" cy="1451068"/>
                  </a:xfrm>
                  <a:prstGeom prst="moon">
                    <a:avLst>
                      <a:gd name="adj" fmla="val 51416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Moon 492"/>
                  <p:cNvSpPr/>
                  <p:nvPr/>
                </p:nvSpPr>
                <p:spPr>
                  <a:xfrm rot="8599183">
                    <a:off x="1956781" y="3083173"/>
                    <a:ext cx="385316" cy="1576735"/>
                  </a:xfrm>
                  <a:prstGeom prst="moon">
                    <a:avLst>
                      <a:gd name="adj" fmla="val 57356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3" name="Moon 482"/>
                <p:cNvSpPr/>
                <p:nvPr/>
              </p:nvSpPr>
              <p:spPr>
                <a:xfrm rot="1702267">
                  <a:off x="4132973" y="2979380"/>
                  <a:ext cx="192253" cy="766528"/>
                </a:xfrm>
                <a:prstGeom prst="moon">
                  <a:avLst>
                    <a:gd name="adj" fmla="val 28987"/>
                  </a:avLst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84" name="Group 215"/>
                <p:cNvGrpSpPr/>
                <p:nvPr/>
              </p:nvGrpSpPr>
              <p:grpSpPr>
                <a:xfrm>
                  <a:off x="4343398" y="2842914"/>
                  <a:ext cx="309754" cy="328802"/>
                  <a:chOff x="2465395" y="1637223"/>
                  <a:chExt cx="533400" cy="655781"/>
                </a:xfrm>
              </p:grpSpPr>
              <p:sp>
                <p:nvSpPr>
                  <p:cNvPr id="490" name="Trapezoid 489"/>
                  <p:cNvSpPr/>
                  <p:nvPr/>
                </p:nvSpPr>
                <p:spPr>
                  <a:xfrm rot="6014075">
                    <a:off x="2594704" y="1584114"/>
                    <a:ext cx="350982" cy="457200"/>
                  </a:xfrm>
                  <a:prstGeom prst="trapezoid">
                    <a:avLst>
                      <a:gd name="adj" fmla="val 15909"/>
                    </a:avLst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Trapezoid 490"/>
                  <p:cNvSpPr/>
                  <p:nvPr/>
                </p:nvSpPr>
                <p:spPr>
                  <a:xfrm rot="5999871">
                    <a:off x="2518504" y="1888913"/>
                    <a:ext cx="350982" cy="457200"/>
                  </a:xfrm>
                  <a:prstGeom prst="trapezoid">
                    <a:avLst>
                      <a:gd name="adj" fmla="val 15909"/>
                    </a:avLst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5" name="Group 216"/>
                <p:cNvGrpSpPr/>
                <p:nvPr/>
              </p:nvGrpSpPr>
              <p:grpSpPr>
                <a:xfrm flipH="1">
                  <a:off x="4159053" y="2842914"/>
                  <a:ext cx="309754" cy="328802"/>
                  <a:chOff x="2465395" y="1637223"/>
                  <a:chExt cx="533400" cy="655781"/>
                </a:xfrm>
              </p:grpSpPr>
              <p:sp>
                <p:nvSpPr>
                  <p:cNvPr id="488" name="Trapezoid 487"/>
                  <p:cNvSpPr/>
                  <p:nvPr/>
                </p:nvSpPr>
                <p:spPr>
                  <a:xfrm rot="6014075">
                    <a:off x="2594704" y="1584114"/>
                    <a:ext cx="350982" cy="457200"/>
                  </a:xfrm>
                  <a:prstGeom prst="trapezoid">
                    <a:avLst>
                      <a:gd name="adj" fmla="val 15909"/>
                    </a:avLst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9" name="Trapezoid 488"/>
                  <p:cNvSpPr/>
                  <p:nvPr/>
                </p:nvSpPr>
                <p:spPr>
                  <a:xfrm rot="5999871">
                    <a:off x="2518504" y="1888913"/>
                    <a:ext cx="350982" cy="457200"/>
                  </a:xfrm>
                  <a:prstGeom prst="trapezoid">
                    <a:avLst>
                      <a:gd name="adj" fmla="val 15909"/>
                    </a:avLst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6" name="Trapezoid 485"/>
                <p:cNvSpPr/>
                <p:nvPr/>
              </p:nvSpPr>
              <p:spPr>
                <a:xfrm rot="10800000">
                  <a:off x="4221018" y="2819400"/>
                  <a:ext cx="350982" cy="304800"/>
                </a:xfrm>
                <a:prstGeom prst="trapezoid">
                  <a:avLst>
                    <a:gd name="adj" fmla="val 15909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Flowchart: Extract 486"/>
                <p:cNvSpPr/>
                <p:nvPr/>
              </p:nvSpPr>
              <p:spPr>
                <a:xfrm>
                  <a:off x="4343400" y="1752600"/>
                  <a:ext cx="76200" cy="457200"/>
                </a:xfrm>
                <a:prstGeom prst="flowChartExtra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9" name="Oval 478"/>
              <p:cNvSpPr/>
              <p:nvPr/>
            </p:nvSpPr>
            <p:spPr>
              <a:xfrm>
                <a:off x="2971800" y="4114801"/>
                <a:ext cx="2286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4" name="Group 523"/>
            <p:cNvGrpSpPr/>
            <p:nvPr/>
          </p:nvGrpSpPr>
          <p:grpSpPr>
            <a:xfrm>
              <a:off x="5155098" y="3615772"/>
              <a:ext cx="595530" cy="856410"/>
              <a:chOff x="4222041" y="2116062"/>
              <a:chExt cx="1348071" cy="2395575"/>
            </a:xfrm>
          </p:grpSpPr>
          <p:grpSp>
            <p:nvGrpSpPr>
              <p:cNvPr id="525" name="Group 524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527" name="Moon 526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9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26" name="Straight Connector 525"/>
              <p:cNvCxnSpPr>
                <a:stCxn id="527" idx="0"/>
                <a:endCxn id="527" idx="2"/>
              </p:cNvCxnSpPr>
              <p:nvPr/>
            </p:nvCxnSpPr>
            <p:spPr>
              <a:xfrm flipH="1">
                <a:off x="4222041" y="2747027"/>
                <a:ext cx="1348071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2" name="Group 531"/>
            <p:cNvGrpSpPr/>
            <p:nvPr/>
          </p:nvGrpSpPr>
          <p:grpSpPr>
            <a:xfrm>
              <a:off x="4534640" y="3696895"/>
              <a:ext cx="441803" cy="765791"/>
              <a:chOff x="3657600" y="1676400"/>
              <a:chExt cx="1219200" cy="2057400"/>
            </a:xfrm>
          </p:grpSpPr>
          <p:sp>
            <p:nvSpPr>
              <p:cNvPr id="533" name="Oval 532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Quad Arrow 288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Quad Arrow 289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Quad Arrow 290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Quad Arrow 291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8" name="Group 537"/>
            <p:cNvGrpSpPr/>
            <p:nvPr/>
          </p:nvGrpSpPr>
          <p:grpSpPr>
            <a:xfrm>
              <a:off x="7395400" y="4509525"/>
              <a:ext cx="1170658" cy="2227527"/>
              <a:chOff x="3796672" y="1143000"/>
              <a:chExt cx="1842128" cy="3505200"/>
            </a:xfrm>
          </p:grpSpPr>
          <p:sp>
            <p:nvSpPr>
              <p:cNvPr id="539" name="Donut 383"/>
              <p:cNvSpPr/>
              <p:nvPr/>
            </p:nvSpPr>
            <p:spPr>
              <a:xfrm>
                <a:off x="5105400" y="3276600"/>
                <a:ext cx="457200" cy="838200"/>
              </a:xfrm>
              <a:prstGeom prst="donu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0" name="Oval 539"/>
              <p:cNvSpPr/>
              <p:nvPr/>
            </p:nvSpPr>
            <p:spPr>
              <a:xfrm rot="2749164" flipH="1">
                <a:off x="4910963" y="3115503"/>
                <a:ext cx="536928" cy="3221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Oval 540"/>
              <p:cNvSpPr/>
              <p:nvPr/>
            </p:nvSpPr>
            <p:spPr>
              <a:xfrm rot="18850836">
                <a:off x="3689305" y="3115503"/>
                <a:ext cx="536928" cy="3221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Cloud 541"/>
              <p:cNvSpPr/>
              <p:nvPr/>
            </p:nvSpPr>
            <p:spPr>
              <a:xfrm rot="5016333">
                <a:off x="4562978" y="1605394"/>
                <a:ext cx="898205" cy="478301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Cloud 542"/>
              <p:cNvSpPr/>
              <p:nvPr/>
            </p:nvSpPr>
            <p:spPr>
              <a:xfrm rot="6017849">
                <a:off x="3630837" y="1689334"/>
                <a:ext cx="983422" cy="404404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Trapezoid 543"/>
              <p:cNvSpPr/>
              <p:nvPr/>
            </p:nvSpPr>
            <p:spPr>
              <a:xfrm>
                <a:off x="4038600" y="2209800"/>
                <a:ext cx="1066800" cy="2133600"/>
              </a:xfrm>
              <a:prstGeom prst="trapezoid">
                <a:avLst>
                  <a:gd name="adj" fmla="val 40126"/>
                </a:avLst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Trapezoid 544"/>
              <p:cNvSpPr/>
              <p:nvPr/>
            </p:nvSpPr>
            <p:spPr>
              <a:xfrm rot="10800000">
                <a:off x="4330072" y="2362200"/>
                <a:ext cx="457200" cy="457200"/>
              </a:xfrm>
              <a:prstGeom prst="trapezoid">
                <a:avLst>
                  <a:gd name="adj" fmla="val 40126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Trapezoid 545"/>
              <p:cNvSpPr/>
              <p:nvPr/>
            </p:nvSpPr>
            <p:spPr>
              <a:xfrm rot="1569358">
                <a:off x="3930530" y="2329692"/>
                <a:ext cx="443574" cy="1056133"/>
              </a:xfrm>
              <a:prstGeom prst="trapezoi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Trapezoid 546"/>
              <p:cNvSpPr/>
              <p:nvPr/>
            </p:nvSpPr>
            <p:spPr>
              <a:xfrm rot="20030642" flipH="1">
                <a:off x="4772358" y="2332976"/>
                <a:ext cx="458474" cy="1056133"/>
              </a:xfrm>
              <a:prstGeom prst="trapezoi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Oval 547"/>
              <p:cNvSpPr/>
              <p:nvPr/>
            </p:nvSpPr>
            <p:spPr>
              <a:xfrm>
                <a:off x="4114800" y="1219200"/>
                <a:ext cx="9144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9" name="Cloud 548"/>
              <p:cNvSpPr/>
              <p:nvPr/>
            </p:nvSpPr>
            <p:spPr>
              <a:xfrm>
                <a:off x="4038600" y="1143000"/>
                <a:ext cx="1066800" cy="7620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Rounded Rectangle 394"/>
              <p:cNvSpPr/>
              <p:nvPr/>
            </p:nvSpPr>
            <p:spPr>
              <a:xfrm>
                <a:off x="3962400" y="1600200"/>
                <a:ext cx="1219200" cy="152400"/>
              </a:xfrm>
              <a:prstGeom prst="roundRect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1" name="Trapezoid 550"/>
              <p:cNvSpPr/>
              <p:nvPr/>
            </p:nvSpPr>
            <p:spPr>
              <a:xfrm>
                <a:off x="4038600" y="3276600"/>
                <a:ext cx="1066800" cy="685800"/>
              </a:xfrm>
              <a:prstGeom prst="trapezoid">
                <a:avLst>
                  <a:gd name="adj" fmla="val 33067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Isosceles Triangle 551"/>
              <p:cNvSpPr/>
              <p:nvPr/>
            </p:nvSpPr>
            <p:spPr>
              <a:xfrm>
                <a:off x="4114800" y="3962400"/>
                <a:ext cx="457200" cy="381000"/>
              </a:xfrm>
              <a:prstGeom prst="triangl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3" name="Isosceles Triangle 552"/>
              <p:cNvSpPr/>
              <p:nvPr/>
            </p:nvSpPr>
            <p:spPr>
              <a:xfrm>
                <a:off x="4572000" y="3962400"/>
                <a:ext cx="457200" cy="381000"/>
              </a:xfrm>
              <a:prstGeom prst="triangl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Oval 553"/>
              <p:cNvSpPr/>
              <p:nvPr/>
            </p:nvSpPr>
            <p:spPr>
              <a:xfrm>
                <a:off x="4038600" y="4267200"/>
                <a:ext cx="533400" cy="381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5" name="Oval 554"/>
              <p:cNvSpPr/>
              <p:nvPr/>
            </p:nvSpPr>
            <p:spPr>
              <a:xfrm>
                <a:off x="4572000" y="4267200"/>
                <a:ext cx="533400" cy="381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Rounded Rectangle 400"/>
              <p:cNvSpPr/>
              <p:nvPr/>
            </p:nvSpPr>
            <p:spPr>
              <a:xfrm>
                <a:off x="5029200" y="3810000"/>
                <a:ext cx="609600" cy="6096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823337" y="3927445"/>
              <a:ext cx="633751" cy="346108"/>
              <a:chOff x="6264590" y="2057400"/>
              <a:chExt cx="1009527" cy="551329"/>
            </a:xfrm>
          </p:grpSpPr>
          <p:sp>
            <p:nvSpPr>
              <p:cNvPr id="557" name="Freeform: Shape 556"/>
              <p:cNvSpPr/>
              <p:nvPr/>
            </p:nvSpPr>
            <p:spPr>
              <a:xfrm rot="19733455">
                <a:off x="6719884" y="2282822"/>
                <a:ext cx="554233" cy="309282"/>
              </a:xfrm>
              <a:custGeom>
                <a:avLst/>
                <a:gdLst>
                  <a:gd name="connsiteX0" fmla="*/ 391704 w 554233"/>
                  <a:gd name="connsiteY0" fmla="*/ 0 h 309282"/>
                  <a:gd name="connsiteX1" fmla="*/ 391704 w 554233"/>
                  <a:gd name="connsiteY1" fmla="*/ 0 h 309282"/>
                  <a:gd name="connsiteX2" fmla="*/ 28634 w 554233"/>
                  <a:gd name="connsiteY2" fmla="*/ 13447 h 309282"/>
                  <a:gd name="connsiteX3" fmla="*/ 1739 w 554233"/>
                  <a:gd name="connsiteY3" fmla="*/ 40341 h 309282"/>
                  <a:gd name="connsiteX4" fmla="*/ 15186 w 554233"/>
                  <a:gd name="connsiteY4" fmla="*/ 161365 h 309282"/>
                  <a:gd name="connsiteX5" fmla="*/ 122763 w 554233"/>
                  <a:gd name="connsiteY5" fmla="*/ 255494 h 309282"/>
                  <a:gd name="connsiteX6" fmla="*/ 176551 w 554233"/>
                  <a:gd name="connsiteY6" fmla="*/ 282388 h 309282"/>
                  <a:gd name="connsiteX7" fmla="*/ 257234 w 554233"/>
                  <a:gd name="connsiteY7" fmla="*/ 309282 h 309282"/>
                  <a:gd name="connsiteX8" fmla="*/ 472386 w 554233"/>
                  <a:gd name="connsiteY8" fmla="*/ 282388 h 309282"/>
                  <a:gd name="connsiteX9" fmla="*/ 512728 w 554233"/>
                  <a:gd name="connsiteY9" fmla="*/ 268941 h 309282"/>
                  <a:gd name="connsiteX10" fmla="*/ 539622 w 554233"/>
                  <a:gd name="connsiteY10" fmla="*/ 228600 h 309282"/>
                  <a:gd name="connsiteX11" fmla="*/ 539622 w 554233"/>
                  <a:gd name="connsiteY11" fmla="*/ 121024 h 309282"/>
                  <a:gd name="connsiteX12" fmla="*/ 458939 w 554233"/>
                  <a:gd name="connsiteY12" fmla="*/ 80682 h 309282"/>
                  <a:gd name="connsiteX13" fmla="*/ 418598 w 554233"/>
                  <a:gd name="connsiteY13" fmla="*/ 53788 h 309282"/>
                  <a:gd name="connsiteX14" fmla="*/ 378257 w 554233"/>
                  <a:gd name="connsiteY14" fmla="*/ 40341 h 309282"/>
                  <a:gd name="connsiteX15" fmla="*/ 311022 w 554233"/>
                  <a:gd name="connsiteY15" fmla="*/ 26894 h 309282"/>
                  <a:gd name="connsiteX16" fmla="*/ 311022 w 554233"/>
                  <a:gd name="connsiteY16" fmla="*/ 26894 h 309282"/>
                  <a:gd name="connsiteX17" fmla="*/ 297575 w 554233"/>
                  <a:gd name="connsiteY17" fmla="*/ 53788 h 309282"/>
                  <a:gd name="connsiteX18" fmla="*/ 297575 w 554233"/>
                  <a:gd name="connsiteY18" fmla="*/ 13447 h 30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4233" h="309282">
                    <a:moveTo>
                      <a:pt x="391704" y="0"/>
                    </a:moveTo>
                    <a:lnTo>
                      <a:pt x="391704" y="0"/>
                    </a:lnTo>
                    <a:cubicBezTo>
                      <a:pt x="270681" y="4482"/>
                      <a:pt x="149097" y="985"/>
                      <a:pt x="28634" y="13447"/>
                    </a:cubicBezTo>
                    <a:cubicBezTo>
                      <a:pt x="16023" y="14752"/>
                      <a:pt x="2887" y="27715"/>
                      <a:pt x="1739" y="40341"/>
                    </a:cubicBezTo>
                    <a:cubicBezTo>
                      <a:pt x="-1936" y="80764"/>
                      <a:pt x="-803" y="124057"/>
                      <a:pt x="15186" y="161365"/>
                    </a:cubicBezTo>
                    <a:cubicBezTo>
                      <a:pt x="27248" y="189509"/>
                      <a:pt x="90010" y="236778"/>
                      <a:pt x="122763" y="255494"/>
                    </a:cubicBezTo>
                    <a:cubicBezTo>
                      <a:pt x="140167" y="265439"/>
                      <a:pt x="157939" y="274943"/>
                      <a:pt x="176551" y="282388"/>
                    </a:cubicBezTo>
                    <a:cubicBezTo>
                      <a:pt x="202872" y="292917"/>
                      <a:pt x="257234" y="309282"/>
                      <a:pt x="257234" y="309282"/>
                    </a:cubicBezTo>
                    <a:cubicBezTo>
                      <a:pt x="324874" y="302518"/>
                      <a:pt x="404140" y="297554"/>
                      <a:pt x="472386" y="282388"/>
                    </a:cubicBezTo>
                    <a:cubicBezTo>
                      <a:pt x="486223" y="279313"/>
                      <a:pt x="499281" y="273423"/>
                      <a:pt x="512728" y="268941"/>
                    </a:cubicBezTo>
                    <a:cubicBezTo>
                      <a:pt x="521693" y="255494"/>
                      <a:pt x="532394" y="243055"/>
                      <a:pt x="539622" y="228600"/>
                    </a:cubicBezTo>
                    <a:cubicBezTo>
                      <a:pt x="557088" y="193668"/>
                      <a:pt x="561022" y="158475"/>
                      <a:pt x="539622" y="121024"/>
                    </a:cubicBezTo>
                    <a:cubicBezTo>
                      <a:pt x="527354" y="99555"/>
                      <a:pt x="479647" y="87585"/>
                      <a:pt x="458939" y="80682"/>
                    </a:cubicBezTo>
                    <a:cubicBezTo>
                      <a:pt x="445492" y="71717"/>
                      <a:pt x="433053" y="61016"/>
                      <a:pt x="418598" y="53788"/>
                    </a:cubicBezTo>
                    <a:cubicBezTo>
                      <a:pt x="405920" y="47449"/>
                      <a:pt x="391886" y="44235"/>
                      <a:pt x="378257" y="40341"/>
                    </a:cubicBezTo>
                    <a:cubicBezTo>
                      <a:pt x="327388" y="25807"/>
                      <a:pt x="341188" y="26894"/>
                      <a:pt x="311022" y="26894"/>
                    </a:cubicBezTo>
                    <a:lnTo>
                      <a:pt x="311022" y="26894"/>
                    </a:lnTo>
                    <a:lnTo>
                      <a:pt x="297575" y="53788"/>
                    </a:lnTo>
                    <a:lnTo>
                      <a:pt x="297575" y="1344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: Shape 4"/>
              <p:cNvSpPr/>
              <p:nvPr/>
            </p:nvSpPr>
            <p:spPr>
              <a:xfrm>
                <a:off x="6264590" y="2299447"/>
                <a:ext cx="554233" cy="309282"/>
              </a:xfrm>
              <a:custGeom>
                <a:avLst/>
                <a:gdLst>
                  <a:gd name="connsiteX0" fmla="*/ 391704 w 554233"/>
                  <a:gd name="connsiteY0" fmla="*/ 0 h 309282"/>
                  <a:gd name="connsiteX1" fmla="*/ 391704 w 554233"/>
                  <a:gd name="connsiteY1" fmla="*/ 0 h 309282"/>
                  <a:gd name="connsiteX2" fmla="*/ 28634 w 554233"/>
                  <a:gd name="connsiteY2" fmla="*/ 13447 h 309282"/>
                  <a:gd name="connsiteX3" fmla="*/ 1739 w 554233"/>
                  <a:gd name="connsiteY3" fmla="*/ 40341 h 309282"/>
                  <a:gd name="connsiteX4" fmla="*/ 15186 w 554233"/>
                  <a:gd name="connsiteY4" fmla="*/ 161365 h 309282"/>
                  <a:gd name="connsiteX5" fmla="*/ 122763 w 554233"/>
                  <a:gd name="connsiteY5" fmla="*/ 255494 h 309282"/>
                  <a:gd name="connsiteX6" fmla="*/ 176551 w 554233"/>
                  <a:gd name="connsiteY6" fmla="*/ 282388 h 309282"/>
                  <a:gd name="connsiteX7" fmla="*/ 257234 w 554233"/>
                  <a:gd name="connsiteY7" fmla="*/ 309282 h 309282"/>
                  <a:gd name="connsiteX8" fmla="*/ 472386 w 554233"/>
                  <a:gd name="connsiteY8" fmla="*/ 282388 h 309282"/>
                  <a:gd name="connsiteX9" fmla="*/ 512728 w 554233"/>
                  <a:gd name="connsiteY9" fmla="*/ 268941 h 309282"/>
                  <a:gd name="connsiteX10" fmla="*/ 539622 w 554233"/>
                  <a:gd name="connsiteY10" fmla="*/ 228600 h 309282"/>
                  <a:gd name="connsiteX11" fmla="*/ 539622 w 554233"/>
                  <a:gd name="connsiteY11" fmla="*/ 121024 h 309282"/>
                  <a:gd name="connsiteX12" fmla="*/ 458939 w 554233"/>
                  <a:gd name="connsiteY12" fmla="*/ 80682 h 309282"/>
                  <a:gd name="connsiteX13" fmla="*/ 418598 w 554233"/>
                  <a:gd name="connsiteY13" fmla="*/ 53788 h 309282"/>
                  <a:gd name="connsiteX14" fmla="*/ 378257 w 554233"/>
                  <a:gd name="connsiteY14" fmla="*/ 40341 h 309282"/>
                  <a:gd name="connsiteX15" fmla="*/ 311022 w 554233"/>
                  <a:gd name="connsiteY15" fmla="*/ 26894 h 309282"/>
                  <a:gd name="connsiteX16" fmla="*/ 311022 w 554233"/>
                  <a:gd name="connsiteY16" fmla="*/ 26894 h 309282"/>
                  <a:gd name="connsiteX17" fmla="*/ 297575 w 554233"/>
                  <a:gd name="connsiteY17" fmla="*/ 53788 h 309282"/>
                  <a:gd name="connsiteX18" fmla="*/ 297575 w 554233"/>
                  <a:gd name="connsiteY18" fmla="*/ 13447 h 30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4233" h="309282">
                    <a:moveTo>
                      <a:pt x="391704" y="0"/>
                    </a:moveTo>
                    <a:lnTo>
                      <a:pt x="391704" y="0"/>
                    </a:lnTo>
                    <a:cubicBezTo>
                      <a:pt x="270681" y="4482"/>
                      <a:pt x="149097" y="985"/>
                      <a:pt x="28634" y="13447"/>
                    </a:cubicBezTo>
                    <a:cubicBezTo>
                      <a:pt x="16023" y="14752"/>
                      <a:pt x="2887" y="27715"/>
                      <a:pt x="1739" y="40341"/>
                    </a:cubicBezTo>
                    <a:cubicBezTo>
                      <a:pt x="-1936" y="80764"/>
                      <a:pt x="-803" y="124057"/>
                      <a:pt x="15186" y="161365"/>
                    </a:cubicBezTo>
                    <a:cubicBezTo>
                      <a:pt x="27248" y="189509"/>
                      <a:pt x="90010" y="236778"/>
                      <a:pt x="122763" y="255494"/>
                    </a:cubicBezTo>
                    <a:cubicBezTo>
                      <a:pt x="140167" y="265439"/>
                      <a:pt x="157939" y="274943"/>
                      <a:pt x="176551" y="282388"/>
                    </a:cubicBezTo>
                    <a:cubicBezTo>
                      <a:pt x="202872" y="292917"/>
                      <a:pt x="257234" y="309282"/>
                      <a:pt x="257234" y="309282"/>
                    </a:cubicBezTo>
                    <a:cubicBezTo>
                      <a:pt x="324874" y="302518"/>
                      <a:pt x="404140" y="297554"/>
                      <a:pt x="472386" y="282388"/>
                    </a:cubicBezTo>
                    <a:cubicBezTo>
                      <a:pt x="486223" y="279313"/>
                      <a:pt x="499281" y="273423"/>
                      <a:pt x="512728" y="268941"/>
                    </a:cubicBezTo>
                    <a:cubicBezTo>
                      <a:pt x="521693" y="255494"/>
                      <a:pt x="532394" y="243055"/>
                      <a:pt x="539622" y="228600"/>
                    </a:cubicBezTo>
                    <a:cubicBezTo>
                      <a:pt x="557088" y="193668"/>
                      <a:pt x="561022" y="158475"/>
                      <a:pt x="539622" y="121024"/>
                    </a:cubicBezTo>
                    <a:cubicBezTo>
                      <a:pt x="527354" y="99555"/>
                      <a:pt x="479647" y="87585"/>
                      <a:pt x="458939" y="80682"/>
                    </a:cubicBezTo>
                    <a:cubicBezTo>
                      <a:pt x="445492" y="71717"/>
                      <a:pt x="433053" y="61016"/>
                      <a:pt x="418598" y="53788"/>
                    </a:cubicBezTo>
                    <a:cubicBezTo>
                      <a:pt x="405920" y="47449"/>
                      <a:pt x="391886" y="44235"/>
                      <a:pt x="378257" y="40341"/>
                    </a:cubicBezTo>
                    <a:cubicBezTo>
                      <a:pt x="327388" y="25807"/>
                      <a:pt x="341188" y="26894"/>
                      <a:pt x="311022" y="26894"/>
                    </a:cubicBezTo>
                    <a:lnTo>
                      <a:pt x="311022" y="26894"/>
                    </a:lnTo>
                    <a:lnTo>
                      <a:pt x="297575" y="53788"/>
                    </a:lnTo>
                    <a:lnTo>
                      <a:pt x="297575" y="1344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/>
              <p:cNvSpPr/>
              <p:nvPr/>
            </p:nvSpPr>
            <p:spPr>
              <a:xfrm>
                <a:off x="6529244" y="2151529"/>
                <a:ext cx="342203" cy="322730"/>
              </a:xfrm>
              <a:custGeom>
                <a:avLst/>
                <a:gdLst>
                  <a:gd name="connsiteX0" fmla="*/ 342203 w 342203"/>
                  <a:gd name="connsiteY0" fmla="*/ 0 h 322730"/>
                  <a:gd name="connsiteX1" fmla="*/ 342203 w 342203"/>
                  <a:gd name="connsiteY1" fmla="*/ 0 h 322730"/>
                  <a:gd name="connsiteX2" fmla="*/ 19474 w 342203"/>
                  <a:gd name="connsiteY2" fmla="*/ 94130 h 322730"/>
                  <a:gd name="connsiteX3" fmla="*/ 32921 w 342203"/>
                  <a:gd name="connsiteY3" fmla="*/ 268942 h 322730"/>
                  <a:gd name="connsiteX4" fmla="*/ 73262 w 342203"/>
                  <a:gd name="connsiteY4" fmla="*/ 295836 h 322730"/>
                  <a:gd name="connsiteX5" fmla="*/ 153944 w 342203"/>
                  <a:gd name="connsiteY5" fmla="*/ 322730 h 322730"/>
                  <a:gd name="connsiteX6" fmla="*/ 301862 w 342203"/>
                  <a:gd name="connsiteY6" fmla="*/ 309283 h 322730"/>
                  <a:gd name="connsiteX7" fmla="*/ 328756 w 342203"/>
                  <a:gd name="connsiteY7" fmla="*/ 228600 h 322730"/>
                  <a:gd name="connsiteX8" fmla="*/ 315309 w 342203"/>
                  <a:gd name="connsiteY8" fmla="*/ 53789 h 322730"/>
                  <a:gd name="connsiteX9" fmla="*/ 342203 w 342203"/>
                  <a:gd name="connsiteY9" fmla="*/ 0 h 32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2203" h="322730">
                    <a:moveTo>
                      <a:pt x="342203" y="0"/>
                    </a:moveTo>
                    <a:lnTo>
                      <a:pt x="342203" y="0"/>
                    </a:lnTo>
                    <a:cubicBezTo>
                      <a:pt x="234627" y="31377"/>
                      <a:pt x="104034" y="20599"/>
                      <a:pt x="19474" y="94130"/>
                    </a:cubicBezTo>
                    <a:cubicBezTo>
                      <a:pt x="-24627" y="132479"/>
                      <a:pt x="17863" y="212472"/>
                      <a:pt x="32921" y="268942"/>
                    </a:cubicBezTo>
                    <a:cubicBezTo>
                      <a:pt x="37085" y="284558"/>
                      <a:pt x="58494" y="289272"/>
                      <a:pt x="73262" y="295836"/>
                    </a:cubicBezTo>
                    <a:cubicBezTo>
                      <a:pt x="99167" y="307350"/>
                      <a:pt x="153944" y="322730"/>
                      <a:pt x="153944" y="322730"/>
                    </a:cubicBezTo>
                    <a:lnTo>
                      <a:pt x="301862" y="309283"/>
                    </a:lnTo>
                    <a:cubicBezTo>
                      <a:pt x="326823" y="295843"/>
                      <a:pt x="328756" y="228600"/>
                      <a:pt x="328756" y="228600"/>
                    </a:cubicBezTo>
                    <a:cubicBezTo>
                      <a:pt x="324274" y="170330"/>
                      <a:pt x="322558" y="111780"/>
                      <a:pt x="315309" y="53789"/>
                    </a:cubicBezTo>
                    <a:cubicBezTo>
                      <a:pt x="313551" y="39724"/>
                      <a:pt x="337721" y="8965"/>
                      <a:pt x="34220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/>
              <p:cNvSpPr/>
              <p:nvPr/>
            </p:nvSpPr>
            <p:spPr>
              <a:xfrm>
                <a:off x="6679839" y="2057400"/>
                <a:ext cx="460549" cy="295835"/>
              </a:xfrm>
              <a:custGeom>
                <a:avLst/>
                <a:gdLst>
                  <a:gd name="connsiteX0" fmla="*/ 460549 w 460549"/>
                  <a:gd name="connsiteY0" fmla="*/ 0 h 295835"/>
                  <a:gd name="connsiteX1" fmla="*/ 460549 w 460549"/>
                  <a:gd name="connsiteY1" fmla="*/ 0 h 295835"/>
                  <a:gd name="connsiteX2" fmla="*/ 272290 w 460549"/>
                  <a:gd name="connsiteY2" fmla="*/ 13447 h 295835"/>
                  <a:gd name="connsiteX3" fmla="*/ 191608 w 460549"/>
                  <a:gd name="connsiteY3" fmla="*/ 26894 h 295835"/>
                  <a:gd name="connsiteX4" fmla="*/ 70585 w 460549"/>
                  <a:gd name="connsiteY4" fmla="*/ 53788 h 295835"/>
                  <a:gd name="connsiteX5" fmla="*/ 43690 w 460549"/>
                  <a:gd name="connsiteY5" fmla="*/ 80682 h 295835"/>
                  <a:gd name="connsiteX6" fmla="*/ 3349 w 460549"/>
                  <a:gd name="connsiteY6" fmla="*/ 94129 h 295835"/>
                  <a:gd name="connsiteX7" fmla="*/ 16796 w 460549"/>
                  <a:gd name="connsiteY7" fmla="*/ 228600 h 295835"/>
                  <a:gd name="connsiteX8" fmla="*/ 57137 w 460549"/>
                  <a:gd name="connsiteY8" fmla="*/ 255494 h 295835"/>
                  <a:gd name="connsiteX9" fmla="*/ 205055 w 460549"/>
                  <a:gd name="connsiteY9" fmla="*/ 295835 h 295835"/>
                  <a:gd name="connsiteX10" fmla="*/ 352973 w 460549"/>
                  <a:gd name="connsiteY10" fmla="*/ 282388 h 295835"/>
                  <a:gd name="connsiteX11" fmla="*/ 406761 w 460549"/>
                  <a:gd name="connsiteY11" fmla="*/ 215153 h 295835"/>
                  <a:gd name="connsiteX12" fmla="*/ 460549 w 460549"/>
                  <a:gd name="connsiteY12" fmla="*/ 0 h 29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0549" h="295835">
                    <a:moveTo>
                      <a:pt x="460549" y="0"/>
                    </a:moveTo>
                    <a:lnTo>
                      <a:pt x="460549" y="0"/>
                    </a:lnTo>
                    <a:cubicBezTo>
                      <a:pt x="397796" y="4482"/>
                      <a:pt x="334891" y="7187"/>
                      <a:pt x="272290" y="13447"/>
                    </a:cubicBezTo>
                    <a:cubicBezTo>
                      <a:pt x="245160" y="16160"/>
                      <a:pt x="218433" y="22017"/>
                      <a:pt x="191608" y="26894"/>
                    </a:cubicBezTo>
                    <a:cubicBezTo>
                      <a:pt x="129013" y="38275"/>
                      <a:pt x="128141" y="39399"/>
                      <a:pt x="70585" y="53788"/>
                    </a:cubicBezTo>
                    <a:cubicBezTo>
                      <a:pt x="61620" y="62753"/>
                      <a:pt x="54562" y="74159"/>
                      <a:pt x="43690" y="80682"/>
                    </a:cubicBezTo>
                    <a:cubicBezTo>
                      <a:pt x="31536" y="87975"/>
                      <a:pt x="5885" y="80183"/>
                      <a:pt x="3349" y="94129"/>
                    </a:cubicBezTo>
                    <a:cubicBezTo>
                      <a:pt x="-4709" y="138450"/>
                      <a:pt x="2551" y="185864"/>
                      <a:pt x="16796" y="228600"/>
                    </a:cubicBezTo>
                    <a:cubicBezTo>
                      <a:pt x="21907" y="243932"/>
                      <a:pt x="42369" y="248930"/>
                      <a:pt x="57137" y="255494"/>
                    </a:cubicBezTo>
                    <a:cubicBezTo>
                      <a:pt x="112972" y="280309"/>
                      <a:pt x="147535" y="284331"/>
                      <a:pt x="205055" y="295835"/>
                    </a:cubicBezTo>
                    <a:cubicBezTo>
                      <a:pt x="254361" y="291353"/>
                      <a:pt x="304563" y="292762"/>
                      <a:pt x="352973" y="282388"/>
                    </a:cubicBezTo>
                    <a:cubicBezTo>
                      <a:pt x="403749" y="271507"/>
                      <a:pt x="389395" y="249885"/>
                      <a:pt x="406761" y="215153"/>
                    </a:cubicBezTo>
                    <a:cubicBezTo>
                      <a:pt x="461005" y="106665"/>
                      <a:pt x="451584" y="35859"/>
                      <a:pt x="460549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8" name="Group 15"/>
            <p:cNvGrpSpPr/>
            <p:nvPr/>
          </p:nvGrpSpPr>
          <p:grpSpPr>
            <a:xfrm>
              <a:off x="7238143" y="3839442"/>
              <a:ext cx="378049" cy="500359"/>
              <a:chOff x="838200" y="1371600"/>
              <a:chExt cx="1524000" cy="1752600"/>
            </a:xfrm>
          </p:grpSpPr>
          <p:sp>
            <p:nvSpPr>
              <p:cNvPr id="559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3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4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2" name="Plaque 571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Plaque 572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Plaque 573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5" name="Group 574"/>
            <p:cNvGrpSpPr/>
            <p:nvPr/>
          </p:nvGrpSpPr>
          <p:grpSpPr>
            <a:xfrm>
              <a:off x="6339893" y="3873916"/>
              <a:ext cx="716751" cy="537062"/>
              <a:chOff x="3468098" y="4356424"/>
              <a:chExt cx="2312313" cy="1732618"/>
            </a:xfrm>
          </p:grpSpPr>
          <p:sp>
            <p:nvSpPr>
              <p:cNvPr id="576" name="Trapezoid 575"/>
              <p:cNvSpPr/>
              <p:nvPr/>
            </p:nvSpPr>
            <p:spPr>
              <a:xfrm rot="20014054">
                <a:off x="5280109" y="5550429"/>
                <a:ext cx="305125" cy="422502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Trapezoid 576"/>
              <p:cNvSpPr/>
              <p:nvPr/>
            </p:nvSpPr>
            <p:spPr>
              <a:xfrm>
                <a:off x="5059880" y="5698378"/>
                <a:ext cx="336246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8" name="Trapezoid 577"/>
              <p:cNvSpPr/>
              <p:nvPr/>
            </p:nvSpPr>
            <p:spPr>
              <a:xfrm rot="1434363">
                <a:off x="4257977" y="5613904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Trapezoid 578"/>
              <p:cNvSpPr/>
              <p:nvPr/>
            </p:nvSpPr>
            <p:spPr>
              <a:xfrm>
                <a:off x="4394624" y="5689382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Cloud 579"/>
              <p:cNvSpPr/>
              <p:nvPr/>
            </p:nvSpPr>
            <p:spPr>
              <a:xfrm rot="13454785">
                <a:off x="5459592" y="4628452"/>
                <a:ext cx="320819" cy="292995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Cloud 580"/>
              <p:cNvSpPr/>
              <p:nvPr/>
            </p:nvSpPr>
            <p:spPr>
              <a:xfrm rot="874954">
                <a:off x="3970262" y="4574157"/>
                <a:ext cx="1796485" cy="1446838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2" name="Group 581"/>
              <p:cNvGrpSpPr/>
              <p:nvPr/>
            </p:nvGrpSpPr>
            <p:grpSpPr>
              <a:xfrm>
                <a:off x="3468098" y="4356424"/>
                <a:ext cx="1159080" cy="1168437"/>
                <a:chOff x="4284932" y="881260"/>
                <a:chExt cx="1159080" cy="1168437"/>
              </a:xfrm>
            </p:grpSpPr>
            <p:grpSp>
              <p:nvGrpSpPr>
                <p:cNvPr id="583" name="Group 582"/>
                <p:cNvGrpSpPr/>
                <p:nvPr/>
              </p:nvGrpSpPr>
              <p:grpSpPr>
                <a:xfrm rot="2406796" flipH="1">
                  <a:off x="5182014" y="1035478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596" name="Flowchart: Delay 595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7" name="Flowchart: Delay 596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4" name="Group 583"/>
                <p:cNvGrpSpPr/>
                <p:nvPr/>
              </p:nvGrpSpPr>
              <p:grpSpPr>
                <a:xfrm rot="19193204">
                  <a:off x="4284932" y="1009735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594" name="Flowchart: Delay 593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5" name="Flowchart: Delay 594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5" name="Teardrop 584"/>
                <p:cNvSpPr/>
                <p:nvPr/>
              </p:nvSpPr>
              <p:spPr>
                <a:xfrm rot="19061206">
                  <a:off x="4411380" y="1142353"/>
                  <a:ext cx="915330" cy="907344"/>
                </a:xfrm>
                <a:prstGeom prst="teardrop">
                  <a:avLst>
                    <a:gd name="adj" fmla="val 1103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Cloud 585"/>
                <p:cNvSpPr/>
                <p:nvPr/>
              </p:nvSpPr>
              <p:spPr>
                <a:xfrm>
                  <a:off x="4519687" y="881260"/>
                  <a:ext cx="706548" cy="494939"/>
                </a:xfrm>
                <a:prstGeom prst="cloud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Pie 194"/>
                <p:cNvSpPr/>
                <p:nvPr/>
              </p:nvSpPr>
              <p:spPr>
                <a:xfrm rot="13582693">
                  <a:off x="4697836" y="1624859"/>
                  <a:ext cx="401488" cy="368423"/>
                </a:xfrm>
                <a:prstGeom prst="pie">
                  <a:avLst>
                    <a:gd name="adj1" fmla="val 0"/>
                    <a:gd name="adj2" fmla="val 4461120"/>
                  </a:avLst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88" name="Group 587"/>
                <p:cNvGrpSpPr/>
                <p:nvPr/>
              </p:nvGrpSpPr>
              <p:grpSpPr>
                <a:xfrm>
                  <a:off x="4508619" y="1370505"/>
                  <a:ext cx="230546" cy="286299"/>
                  <a:chOff x="3952826" y="5337540"/>
                  <a:chExt cx="135603" cy="151910"/>
                </a:xfrm>
              </p:grpSpPr>
              <p:sp>
                <p:nvSpPr>
                  <p:cNvPr id="592" name="Oval 591"/>
                  <p:cNvSpPr/>
                  <p:nvPr/>
                </p:nvSpPr>
                <p:spPr>
                  <a:xfrm>
                    <a:off x="3952826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Oval 592"/>
                  <p:cNvSpPr/>
                  <p:nvPr/>
                </p:nvSpPr>
                <p:spPr>
                  <a:xfrm>
                    <a:off x="3975427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9" name="Group 588"/>
                <p:cNvGrpSpPr/>
                <p:nvPr/>
              </p:nvGrpSpPr>
              <p:grpSpPr>
                <a:xfrm>
                  <a:off x="5005922" y="1359834"/>
                  <a:ext cx="230546" cy="286299"/>
                  <a:chOff x="4133631" y="5337540"/>
                  <a:chExt cx="135603" cy="151910"/>
                </a:xfrm>
              </p:grpSpPr>
              <p:sp>
                <p:nvSpPr>
                  <p:cNvPr id="590" name="Oval 589"/>
                  <p:cNvSpPr/>
                  <p:nvPr/>
                </p:nvSpPr>
                <p:spPr>
                  <a:xfrm>
                    <a:off x="4133631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Oval 590"/>
                  <p:cNvSpPr/>
                  <p:nvPr/>
                </p:nvSpPr>
                <p:spPr>
                  <a:xfrm>
                    <a:off x="4133631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598" name="Group 597"/>
            <p:cNvGrpSpPr/>
            <p:nvPr/>
          </p:nvGrpSpPr>
          <p:grpSpPr>
            <a:xfrm>
              <a:off x="9953828" y="4535930"/>
              <a:ext cx="970772" cy="2212305"/>
              <a:chOff x="2895600" y="838200"/>
              <a:chExt cx="2286000" cy="4774178"/>
            </a:xfrm>
          </p:grpSpPr>
          <p:sp>
            <p:nvSpPr>
              <p:cNvPr id="599" name="Cloud 598"/>
              <p:cNvSpPr/>
              <p:nvPr/>
            </p:nvSpPr>
            <p:spPr>
              <a:xfrm>
                <a:off x="2895600" y="838200"/>
                <a:ext cx="2057400" cy="3124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600" name="Oval 599"/>
              <p:cNvSpPr/>
              <p:nvPr/>
            </p:nvSpPr>
            <p:spPr>
              <a:xfrm>
                <a:off x="4419600" y="3149528"/>
                <a:ext cx="7620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Oval 600"/>
              <p:cNvSpPr/>
              <p:nvPr/>
            </p:nvSpPr>
            <p:spPr>
              <a:xfrm>
                <a:off x="2895600" y="3149528"/>
                <a:ext cx="762000" cy="990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2" name="Group 87"/>
              <p:cNvGrpSpPr/>
              <p:nvPr/>
            </p:nvGrpSpPr>
            <p:grpSpPr>
              <a:xfrm rot="1905584" flipH="1">
                <a:off x="3580960" y="4589130"/>
                <a:ext cx="549476" cy="1023248"/>
                <a:chOff x="6213924" y="4956136"/>
                <a:chExt cx="549476" cy="1023248"/>
              </a:xfrm>
            </p:grpSpPr>
            <p:sp>
              <p:nvSpPr>
                <p:cNvPr id="683" name="Oval 682"/>
                <p:cNvSpPr/>
                <p:nvPr/>
              </p:nvSpPr>
              <p:spPr>
                <a:xfrm rot="3399159">
                  <a:off x="6053238" y="5269222"/>
                  <a:ext cx="870848" cy="54947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Oval 683"/>
                <p:cNvSpPr/>
                <p:nvPr/>
              </p:nvSpPr>
              <p:spPr>
                <a:xfrm rot="3399159">
                  <a:off x="6053238" y="5116822"/>
                  <a:ext cx="870848" cy="54947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3" name="Group 86"/>
              <p:cNvGrpSpPr/>
              <p:nvPr/>
            </p:nvGrpSpPr>
            <p:grpSpPr>
              <a:xfrm rot="19694416">
                <a:off x="4191000" y="4521128"/>
                <a:ext cx="549476" cy="1023248"/>
                <a:chOff x="6213924" y="4956136"/>
                <a:chExt cx="549476" cy="1023248"/>
              </a:xfrm>
            </p:grpSpPr>
            <p:sp>
              <p:nvSpPr>
                <p:cNvPr id="681" name="Oval 680"/>
                <p:cNvSpPr/>
                <p:nvPr/>
              </p:nvSpPr>
              <p:spPr>
                <a:xfrm rot="3399159">
                  <a:off x="6053238" y="5269222"/>
                  <a:ext cx="870848" cy="549476"/>
                </a:xfrm>
                <a:prstGeom prst="ellipse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2" name="Oval 681"/>
                <p:cNvSpPr/>
                <p:nvPr/>
              </p:nvSpPr>
              <p:spPr>
                <a:xfrm rot="3399159">
                  <a:off x="6053238" y="5116822"/>
                  <a:ext cx="870848" cy="54947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4" name="Trapezoid 603"/>
              <p:cNvSpPr/>
              <p:nvPr/>
            </p:nvSpPr>
            <p:spPr>
              <a:xfrm rot="20098521">
                <a:off x="4423210" y="2274756"/>
                <a:ext cx="619485" cy="1515458"/>
              </a:xfrm>
              <a:prstGeom prst="trapezoid">
                <a:avLst>
                  <a:gd name="adj" fmla="val 3203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Trapezoid 604"/>
              <p:cNvSpPr/>
              <p:nvPr/>
            </p:nvSpPr>
            <p:spPr>
              <a:xfrm rot="1180462">
                <a:off x="3027349" y="2346592"/>
                <a:ext cx="619485" cy="1371600"/>
              </a:xfrm>
              <a:prstGeom prst="trapezoid">
                <a:avLst>
                  <a:gd name="adj" fmla="val 32035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Trapezoid 605"/>
              <p:cNvSpPr/>
              <p:nvPr/>
            </p:nvSpPr>
            <p:spPr>
              <a:xfrm>
                <a:off x="3124200" y="2387528"/>
                <a:ext cx="1828800" cy="2667000"/>
              </a:xfrm>
              <a:prstGeom prst="trapezoid">
                <a:avLst>
                  <a:gd name="adj" fmla="val 26844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Isosceles Triangle 606"/>
              <p:cNvSpPr/>
              <p:nvPr/>
            </p:nvSpPr>
            <p:spPr>
              <a:xfrm rot="10800000">
                <a:off x="3735049" y="2296338"/>
                <a:ext cx="533400" cy="8382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8" name="Moon 607"/>
              <p:cNvSpPr/>
              <p:nvPr/>
            </p:nvSpPr>
            <p:spPr>
              <a:xfrm rot="19938024">
                <a:off x="3388081" y="2390484"/>
                <a:ext cx="685800" cy="2288024"/>
              </a:xfrm>
              <a:prstGeom prst="moon">
                <a:avLst>
                  <a:gd name="adj" fmla="val 87500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Oval 608"/>
              <p:cNvSpPr/>
              <p:nvPr/>
            </p:nvSpPr>
            <p:spPr>
              <a:xfrm>
                <a:off x="3276600" y="1219200"/>
                <a:ext cx="1447800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Cloud 609"/>
              <p:cNvSpPr/>
              <p:nvPr/>
            </p:nvSpPr>
            <p:spPr>
              <a:xfrm>
                <a:off x="3429000" y="838200"/>
                <a:ext cx="1066800" cy="838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grpSp>
            <p:nvGrpSpPr>
              <p:cNvPr id="611" name="Group 159"/>
              <p:cNvGrpSpPr/>
              <p:nvPr/>
            </p:nvGrpSpPr>
            <p:grpSpPr>
              <a:xfrm>
                <a:off x="3229133" y="4663190"/>
                <a:ext cx="1600200" cy="381000"/>
                <a:chOff x="4495800" y="381000"/>
                <a:chExt cx="3094220" cy="703289"/>
              </a:xfrm>
            </p:grpSpPr>
            <p:sp>
              <p:nvSpPr>
                <p:cNvPr id="676" name="Left-Right Arrow 243"/>
                <p:cNvSpPr/>
                <p:nvPr/>
              </p:nvSpPr>
              <p:spPr>
                <a:xfrm>
                  <a:off x="4495800" y="381000"/>
                  <a:ext cx="1524000" cy="685800"/>
                </a:xfrm>
                <a:prstGeom prst="leftRight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Left-Right Arrow 244"/>
                <p:cNvSpPr/>
                <p:nvPr/>
              </p:nvSpPr>
              <p:spPr>
                <a:xfrm>
                  <a:off x="6032292" y="398489"/>
                  <a:ext cx="1524000" cy="685800"/>
                </a:xfrm>
                <a:prstGeom prst="leftRightArrow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8" name="Diamond 677"/>
                <p:cNvSpPr/>
                <p:nvPr/>
              </p:nvSpPr>
              <p:spPr>
                <a:xfrm>
                  <a:off x="5867400" y="457200"/>
                  <a:ext cx="381000" cy="5334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9" name="Diamond 678"/>
                <p:cNvSpPr/>
                <p:nvPr/>
              </p:nvSpPr>
              <p:spPr>
                <a:xfrm>
                  <a:off x="4495800" y="457200"/>
                  <a:ext cx="381000" cy="5334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0" name="Diamond 679"/>
                <p:cNvSpPr/>
                <p:nvPr/>
              </p:nvSpPr>
              <p:spPr>
                <a:xfrm>
                  <a:off x="7209020" y="473439"/>
                  <a:ext cx="381000" cy="5334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2" name="Moon 611"/>
              <p:cNvSpPr/>
              <p:nvPr/>
            </p:nvSpPr>
            <p:spPr>
              <a:xfrm rot="19884192">
                <a:off x="3783456" y="2393256"/>
                <a:ext cx="549114" cy="2894639"/>
              </a:xfrm>
              <a:prstGeom prst="moon">
                <a:avLst>
                  <a:gd name="adj" fmla="val 87500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3" name="Group 169"/>
              <p:cNvGrpSpPr/>
              <p:nvPr/>
            </p:nvGrpSpPr>
            <p:grpSpPr>
              <a:xfrm rot="3570060">
                <a:off x="3408393" y="3638886"/>
                <a:ext cx="1170140" cy="166579"/>
                <a:chOff x="4953000" y="457200"/>
                <a:chExt cx="1321634" cy="647074"/>
              </a:xfrm>
            </p:grpSpPr>
            <p:sp>
              <p:nvSpPr>
                <p:cNvPr id="672" name="Diamond 671"/>
                <p:cNvSpPr/>
                <p:nvPr/>
              </p:nvSpPr>
              <p:spPr>
                <a:xfrm>
                  <a:off x="4953000" y="457200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" name="Diamond 672"/>
                <p:cNvSpPr/>
                <p:nvPr/>
              </p:nvSpPr>
              <p:spPr>
                <a:xfrm>
                  <a:off x="5289030" y="459698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Diamond 673"/>
                <p:cNvSpPr/>
                <p:nvPr/>
              </p:nvSpPr>
              <p:spPr>
                <a:xfrm>
                  <a:off x="5591332" y="477186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5" name="Diamond 674"/>
                <p:cNvSpPr/>
                <p:nvPr/>
              </p:nvSpPr>
              <p:spPr>
                <a:xfrm>
                  <a:off x="5893634" y="494674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4" name="Round Diagonal Corner Rectangle 225"/>
              <p:cNvSpPr/>
              <p:nvPr/>
            </p:nvSpPr>
            <p:spPr>
              <a:xfrm>
                <a:off x="3200400" y="1219200"/>
                <a:ext cx="1524000" cy="228600"/>
              </a:xfrm>
              <a:prstGeom prst="round2Diag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5" name="Group 220"/>
              <p:cNvGrpSpPr/>
              <p:nvPr/>
            </p:nvGrpSpPr>
            <p:grpSpPr>
              <a:xfrm>
                <a:off x="3124200" y="1447800"/>
                <a:ext cx="381000" cy="990600"/>
                <a:chOff x="5562600" y="5151620"/>
                <a:chExt cx="535898" cy="1306642"/>
              </a:xfrm>
            </p:grpSpPr>
            <p:sp>
              <p:nvSpPr>
                <p:cNvPr id="669" name="Diamond 668"/>
                <p:cNvSpPr/>
                <p:nvPr/>
              </p:nvSpPr>
              <p:spPr>
                <a:xfrm>
                  <a:off x="5565098" y="5696262"/>
                  <a:ext cx="533400" cy="762000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0" name="Diamond 669"/>
                <p:cNvSpPr/>
                <p:nvPr/>
              </p:nvSpPr>
              <p:spPr>
                <a:xfrm>
                  <a:off x="5562600" y="5334000"/>
                  <a:ext cx="533400" cy="762000"/>
                </a:xfrm>
                <a:prstGeom prst="diamon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Oval 670"/>
                <p:cNvSpPr/>
                <p:nvPr/>
              </p:nvSpPr>
              <p:spPr>
                <a:xfrm>
                  <a:off x="5683770" y="5151620"/>
                  <a:ext cx="304800" cy="4572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6" name="Group 221"/>
              <p:cNvGrpSpPr/>
              <p:nvPr/>
            </p:nvGrpSpPr>
            <p:grpSpPr>
              <a:xfrm>
                <a:off x="4495800" y="1447800"/>
                <a:ext cx="381000" cy="990600"/>
                <a:chOff x="5562600" y="5151620"/>
                <a:chExt cx="535898" cy="1306642"/>
              </a:xfrm>
            </p:grpSpPr>
            <p:sp>
              <p:nvSpPr>
                <p:cNvPr id="666" name="Diamond 665"/>
                <p:cNvSpPr/>
                <p:nvPr/>
              </p:nvSpPr>
              <p:spPr>
                <a:xfrm>
                  <a:off x="5565098" y="5696262"/>
                  <a:ext cx="533400" cy="762000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Diamond 666"/>
                <p:cNvSpPr/>
                <p:nvPr/>
              </p:nvSpPr>
              <p:spPr>
                <a:xfrm>
                  <a:off x="5562600" y="5334000"/>
                  <a:ext cx="533400" cy="762000"/>
                </a:xfrm>
                <a:prstGeom prst="diamon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Oval 667"/>
                <p:cNvSpPr/>
                <p:nvPr/>
              </p:nvSpPr>
              <p:spPr>
                <a:xfrm>
                  <a:off x="5683770" y="5151620"/>
                  <a:ext cx="304800" cy="4572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7" name="Group 169"/>
              <p:cNvGrpSpPr/>
              <p:nvPr/>
            </p:nvGrpSpPr>
            <p:grpSpPr>
              <a:xfrm>
                <a:off x="3359675" y="1236712"/>
                <a:ext cx="1170140" cy="166579"/>
                <a:chOff x="4953000" y="457200"/>
                <a:chExt cx="1321634" cy="647074"/>
              </a:xfrm>
            </p:grpSpPr>
            <p:sp>
              <p:nvSpPr>
                <p:cNvPr id="662" name="Diamond 661"/>
                <p:cNvSpPr/>
                <p:nvPr/>
              </p:nvSpPr>
              <p:spPr>
                <a:xfrm>
                  <a:off x="4953000" y="457200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3" name="Diamond 662"/>
                <p:cNvSpPr/>
                <p:nvPr/>
              </p:nvSpPr>
              <p:spPr>
                <a:xfrm>
                  <a:off x="5289030" y="459698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4" name="Diamond 663"/>
                <p:cNvSpPr/>
                <p:nvPr/>
              </p:nvSpPr>
              <p:spPr>
                <a:xfrm>
                  <a:off x="5591332" y="477186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5" name="Diamond 664"/>
                <p:cNvSpPr/>
                <p:nvPr/>
              </p:nvSpPr>
              <p:spPr>
                <a:xfrm>
                  <a:off x="5893634" y="494674"/>
                  <a:ext cx="381000" cy="609600"/>
                </a:xfrm>
                <a:prstGeom prst="diamond">
                  <a:avLst/>
                </a:prstGeom>
                <a:solidFill>
                  <a:srgbClr val="C19D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>
              <a:xfrm>
                <a:off x="3581400" y="2438400"/>
                <a:ext cx="838200" cy="847818"/>
                <a:chOff x="5867400" y="1905000"/>
                <a:chExt cx="1958724" cy="1981200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5867400" y="1905000"/>
                  <a:ext cx="1044324" cy="1427029"/>
                  <a:chOff x="5867400" y="1905000"/>
                  <a:chExt cx="1044324" cy="1427029"/>
                </a:xfrm>
              </p:grpSpPr>
              <p:sp>
                <p:nvSpPr>
                  <p:cNvPr id="659" name="Donut 252"/>
                  <p:cNvSpPr/>
                  <p:nvPr/>
                </p:nvSpPr>
                <p:spPr>
                  <a:xfrm rot="2721456">
                    <a:off x="5638800" y="2133600"/>
                    <a:ext cx="990600" cy="533400"/>
                  </a:xfrm>
                  <a:prstGeom prst="donut">
                    <a:avLst>
                      <a:gd name="adj" fmla="val 11725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0" name="Donut 253"/>
                  <p:cNvSpPr/>
                  <p:nvPr/>
                </p:nvSpPr>
                <p:spPr>
                  <a:xfrm rot="2453149">
                    <a:off x="5921124" y="2392731"/>
                    <a:ext cx="990600" cy="533400"/>
                  </a:xfrm>
                  <a:prstGeom prst="donut">
                    <a:avLst>
                      <a:gd name="adj" fmla="val 11725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1" name="Donut 254"/>
                  <p:cNvSpPr/>
                  <p:nvPr/>
                </p:nvSpPr>
                <p:spPr>
                  <a:xfrm rot="2996270">
                    <a:off x="6123601" y="2570029"/>
                    <a:ext cx="990600" cy="533400"/>
                  </a:xfrm>
                  <a:prstGeom prst="donut">
                    <a:avLst>
                      <a:gd name="adj" fmla="val 11725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20" name="Group 619"/>
                <p:cNvGrpSpPr/>
                <p:nvPr/>
              </p:nvGrpSpPr>
              <p:grpSpPr>
                <a:xfrm flipH="1">
                  <a:off x="6781800" y="1905000"/>
                  <a:ext cx="1044324" cy="1427029"/>
                  <a:chOff x="5867400" y="1905000"/>
                  <a:chExt cx="1044324" cy="1427029"/>
                </a:xfrm>
              </p:grpSpPr>
              <p:sp>
                <p:nvSpPr>
                  <p:cNvPr id="656" name="Donut 257"/>
                  <p:cNvSpPr/>
                  <p:nvPr/>
                </p:nvSpPr>
                <p:spPr>
                  <a:xfrm rot="2721456">
                    <a:off x="5638800" y="2133600"/>
                    <a:ext cx="990600" cy="533400"/>
                  </a:xfrm>
                  <a:prstGeom prst="donut">
                    <a:avLst>
                      <a:gd name="adj" fmla="val 11725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7" name="Donut 258"/>
                  <p:cNvSpPr/>
                  <p:nvPr/>
                </p:nvSpPr>
                <p:spPr>
                  <a:xfrm rot="2453149">
                    <a:off x="5921124" y="2392731"/>
                    <a:ext cx="990600" cy="533400"/>
                  </a:xfrm>
                  <a:prstGeom prst="donut">
                    <a:avLst>
                      <a:gd name="adj" fmla="val 11725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8" name="Donut 259"/>
                  <p:cNvSpPr/>
                  <p:nvPr/>
                </p:nvSpPr>
                <p:spPr>
                  <a:xfrm rot="2996270">
                    <a:off x="6123601" y="2570029"/>
                    <a:ext cx="990600" cy="533400"/>
                  </a:xfrm>
                  <a:prstGeom prst="donut">
                    <a:avLst>
                      <a:gd name="adj" fmla="val 11725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21" name="Oval 620"/>
                <p:cNvSpPr/>
                <p:nvPr/>
              </p:nvSpPr>
              <p:spPr>
                <a:xfrm>
                  <a:off x="6553200" y="2895600"/>
                  <a:ext cx="4572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2" name="Oval 621"/>
                <p:cNvSpPr/>
                <p:nvPr/>
              </p:nvSpPr>
              <p:spPr>
                <a:xfrm>
                  <a:off x="7065818" y="2835564"/>
                  <a:ext cx="4572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3" name="Oval 622"/>
                <p:cNvSpPr/>
                <p:nvPr/>
              </p:nvSpPr>
              <p:spPr>
                <a:xfrm>
                  <a:off x="6068291" y="2780146"/>
                  <a:ext cx="4572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4" name="Oval 623"/>
                <p:cNvSpPr/>
                <p:nvPr/>
              </p:nvSpPr>
              <p:spPr>
                <a:xfrm>
                  <a:off x="6248400" y="3124200"/>
                  <a:ext cx="4572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5" name="Oval 624"/>
                <p:cNvSpPr/>
                <p:nvPr/>
              </p:nvSpPr>
              <p:spPr>
                <a:xfrm>
                  <a:off x="6858000" y="3124200"/>
                  <a:ext cx="4572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6" name="Oval 625"/>
                <p:cNvSpPr/>
                <p:nvPr/>
              </p:nvSpPr>
              <p:spPr>
                <a:xfrm>
                  <a:off x="6553200" y="3352800"/>
                  <a:ext cx="457200" cy="5334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5" name="Group 684"/>
            <p:cNvGrpSpPr/>
            <p:nvPr/>
          </p:nvGrpSpPr>
          <p:grpSpPr>
            <a:xfrm>
              <a:off x="8942085" y="3839442"/>
              <a:ext cx="716751" cy="537062"/>
              <a:chOff x="3468098" y="4356424"/>
              <a:chExt cx="2312313" cy="1732618"/>
            </a:xfrm>
          </p:grpSpPr>
          <p:sp>
            <p:nvSpPr>
              <p:cNvPr id="686" name="Trapezoid 685"/>
              <p:cNvSpPr/>
              <p:nvPr/>
            </p:nvSpPr>
            <p:spPr>
              <a:xfrm rot="20014054">
                <a:off x="5280109" y="5550429"/>
                <a:ext cx="305125" cy="422502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Trapezoid 686"/>
              <p:cNvSpPr/>
              <p:nvPr/>
            </p:nvSpPr>
            <p:spPr>
              <a:xfrm>
                <a:off x="5059880" y="5698378"/>
                <a:ext cx="336246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" name="Trapezoid 687"/>
              <p:cNvSpPr/>
              <p:nvPr/>
            </p:nvSpPr>
            <p:spPr>
              <a:xfrm rot="1434363">
                <a:off x="4257977" y="5613904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Trapezoid 688"/>
              <p:cNvSpPr/>
              <p:nvPr/>
            </p:nvSpPr>
            <p:spPr>
              <a:xfrm>
                <a:off x="4394624" y="5689382"/>
                <a:ext cx="305125" cy="390664"/>
              </a:xfrm>
              <a:prstGeom prst="trapezoid">
                <a:avLst/>
              </a:prstGeom>
              <a:solidFill>
                <a:schemeClr val="tx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Cloud 689"/>
              <p:cNvSpPr/>
              <p:nvPr/>
            </p:nvSpPr>
            <p:spPr>
              <a:xfrm rot="13454785">
                <a:off x="5459592" y="4628452"/>
                <a:ext cx="320819" cy="292995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Cloud 690"/>
              <p:cNvSpPr/>
              <p:nvPr/>
            </p:nvSpPr>
            <p:spPr>
              <a:xfrm rot="874954">
                <a:off x="3970262" y="4574157"/>
                <a:ext cx="1796485" cy="1446838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2" name="Group 691"/>
              <p:cNvGrpSpPr/>
              <p:nvPr/>
            </p:nvGrpSpPr>
            <p:grpSpPr>
              <a:xfrm>
                <a:off x="3468098" y="4356424"/>
                <a:ext cx="1159080" cy="1168437"/>
                <a:chOff x="4284932" y="881260"/>
                <a:chExt cx="1159080" cy="1168437"/>
              </a:xfrm>
            </p:grpSpPr>
            <p:grpSp>
              <p:nvGrpSpPr>
                <p:cNvPr id="693" name="Group 692"/>
                <p:cNvGrpSpPr/>
                <p:nvPr/>
              </p:nvGrpSpPr>
              <p:grpSpPr>
                <a:xfrm rot="2406796" flipH="1">
                  <a:off x="5182014" y="1035478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719" name="Flowchart: Delay 718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" name="Flowchart: Delay 719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4" name="Group 693"/>
                <p:cNvGrpSpPr/>
                <p:nvPr/>
              </p:nvGrpSpPr>
              <p:grpSpPr>
                <a:xfrm rot="19193204">
                  <a:off x="4284932" y="1009735"/>
                  <a:ext cx="261998" cy="327183"/>
                  <a:chOff x="3672310" y="4939414"/>
                  <a:chExt cx="327111" cy="340655"/>
                </a:xfrm>
              </p:grpSpPr>
              <p:sp>
                <p:nvSpPr>
                  <p:cNvPr id="717" name="Flowchart: Delay 716"/>
                  <p:cNvSpPr/>
                  <p:nvPr/>
                </p:nvSpPr>
                <p:spPr>
                  <a:xfrm rot="14290395">
                    <a:off x="3665538" y="4946186"/>
                    <a:ext cx="340655" cy="327111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8" name="Flowchart: Delay 717"/>
                  <p:cNvSpPr/>
                  <p:nvPr/>
                </p:nvSpPr>
                <p:spPr>
                  <a:xfrm rot="14019021">
                    <a:off x="3719022" y="5074518"/>
                    <a:ext cx="229743" cy="156345"/>
                  </a:xfrm>
                  <a:prstGeom prst="flowChartDelay">
                    <a:avLst/>
                  </a:prstGeom>
                  <a:solidFill>
                    <a:srgbClr val="FF9999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95" name="Teardrop 694"/>
                <p:cNvSpPr/>
                <p:nvPr/>
              </p:nvSpPr>
              <p:spPr>
                <a:xfrm rot="19061206">
                  <a:off x="4411380" y="1142353"/>
                  <a:ext cx="915330" cy="907344"/>
                </a:xfrm>
                <a:prstGeom prst="teardrop">
                  <a:avLst>
                    <a:gd name="adj" fmla="val 110367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Cloud 695"/>
                <p:cNvSpPr/>
                <p:nvPr/>
              </p:nvSpPr>
              <p:spPr>
                <a:xfrm>
                  <a:off x="4519687" y="881260"/>
                  <a:ext cx="706548" cy="494939"/>
                </a:xfrm>
                <a:prstGeom prst="cloud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Pie 194"/>
                <p:cNvSpPr/>
                <p:nvPr/>
              </p:nvSpPr>
              <p:spPr>
                <a:xfrm rot="13582693">
                  <a:off x="4697836" y="1624859"/>
                  <a:ext cx="401488" cy="368423"/>
                </a:xfrm>
                <a:prstGeom prst="pie">
                  <a:avLst>
                    <a:gd name="adj1" fmla="val 0"/>
                    <a:gd name="adj2" fmla="val 4461120"/>
                  </a:avLst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11" name="Group 710"/>
                <p:cNvGrpSpPr/>
                <p:nvPr/>
              </p:nvGrpSpPr>
              <p:grpSpPr>
                <a:xfrm>
                  <a:off x="4508619" y="1370505"/>
                  <a:ext cx="230546" cy="286299"/>
                  <a:chOff x="3952826" y="5337540"/>
                  <a:chExt cx="135603" cy="151910"/>
                </a:xfrm>
              </p:grpSpPr>
              <p:sp>
                <p:nvSpPr>
                  <p:cNvPr id="715" name="Oval 714"/>
                  <p:cNvSpPr/>
                  <p:nvPr/>
                </p:nvSpPr>
                <p:spPr>
                  <a:xfrm>
                    <a:off x="3952826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6" name="Oval 715"/>
                  <p:cNvSpPr/>
                  <p:nvPr/>
                </p:nvSpPr>
                <p:spPr>
                  <a:xfrm>
                    <a:off x="3975427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2" name="Group 711"/>
                <p:cNvGrpSpPr/>
                <p:nvPr/>
              </p:nvGrpSpPr>
              <p:grpSpPr>
                <a:xfrm>
                  <a:off x="5005922" y="1359834"/>
                  <a:ext cx="230546" cy="286299"/>
                  <a:chOff x="4133631" y="5337540"/>
                  <a:chExt cx="135603" cy="151910"/>
                </a:xfrm>
              </p:grpSpPr>
              <p:sp>
                <p:nvSpPr>
                  <p:cNvPr id="713" name="Oval 712"/>
                  <p:cNvSpPr/>
                  <p:nvPr/>
                </p:nvSpPr>
                <p:spPr>
                  <a:xfrm>
                    <a:off x="4133631" y="5337540"/>
                    <a:ext cx="135603" cy="1519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4" name="Oval 713"/>
                  <p:cNvSpPr/>
                  <p:nvPr/>
                </p:nvSpPr>
                <p:spPr>
                  <a:xfrm>
                    <a:off x="4133631" y="5388177"/>
                    <a:ext cx="90402" cy="101273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721" name="Group 720"/>
            <p:cNvGrpSpPr/>
            <p:nvPr/>
          </p:nvGrpSpPr>
          <p:grpSpPr>
            <a:xfrm>
              <a:off x="10160448" y="3930738"/>
              <a:ext cx="819207" cy="278751"/>
              <a:chOff x="658906" y="5289335"/>
              <a:chExt cx="2238935" cy="761841"/>
            </a:xfrm>
          </p:grpSpPr>
          <p:sp>
            <p:nvSpPr>
              <p:cNvPr id="722" name="Rectangle: Rounded Corners 721"/>
              <p:cNvSpPr/>
              <p:nvPr/>
            </p:nvSpPr>
            <p:spPr>
              <a:xfrm>
                <a:off x="658906" y="5674659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Rectangle: Rounded Corners 722"/>
              <p:cNvSpPr/>
              <p:nvPr/>
            </p:nvSpPr>
            <p:spPr>
              <a:xfrm>
                <a:off x="1398494" y="5674658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Rectangle: Rounded Corners 723"/>
              <p:cNvSpPr/>
              <p:nvPr/>
            </p:nvSpPr>
            <p:spPr>
              <a:xfrm>
                <a:off x="2138082" y="5674657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Rectangle: Rounded Corners 724"/>
              <p:cNvSpPr/>
              <p:nvPr/>
            </p:nvSpPr>
            <p:spPr>
              <a:xfrm>
                <a:off x="658906" y="5325032"/>
                <a:ext cx="389965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Rectangle: Rounded Corners 725"/>
              <p:cNvSpPr/>
              <p:nvPr/>
            </p:nvSpPr>
            <p:spPr>
              <a:xfrm>
                <a:off x="2507876" y="5289335"/>
                <a:ext cx="389965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7" name="Rectangle: Rounded Corners 726"/>
              <p:cNvSpPr/>
              <p:nvPr/>
            </p:nvSpPr>
            <p:spPr>
              <a:xfrm>
                <a:off x="1048871" y="5311587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8" name="Rectangle: Rounded Corners 727"/>
              <p:cNvSpPr/>
              <p:nvPr/>
            </p:nvSpPr>
            <p:spPr>
              <a:xfrm>
                <a:off x="1778374" y="5304863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9" name="Group 728"/>
            <p:cNvGrpSpPr/>
            <p:nvPr/>
          </p:nvGrpSpPr>
          <p:grpSpPr>
            <a:xfrm>
              <a:off x="9769845" y="3558159"/>
              <a:ext cx="347406" cy="944127"/>
              <a:chOff x="381000" y="228600"/>
              <a:chExt cx="2355273" cy="6400800"/>
            </a:xfrm>
          </p:grpSpPr>
          <p:sp>
            <p:nvSpPr>
              <p:cNvPr id="730" name="Rounded Rectangle 2"/>
              <p:cNvSpPr/>
              <p:nvPr/>
            </p:nvSpPr>
            <p:spPr>
              <a:xfrm rot="16200000">
                <a:off x="-1295400" y="4495800"/>
                <a:ext cx="4038600" cy="2286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1" name="Multiply 3"/>
              <p:cNvSpPr/>
              <p:nvPr/>
            </p:nvSpPr>
            <p:spPr>
              <a:xfrm>
                <a:off x="577273" y="6035964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2" name="Rounded Rectangle 4"/>
              <p:cNvSpPr/>
              <p:nvPr/>
            </p:nvSpPr>
            <p:spPr>
              <a:xfrm rot="16200000">
                <a:off x="381000" y="4495800"/>
                <a:ext cx="4038600" cy="2286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3" name="Multiply 5"/>
              <p:cNvSpPr/>
              <p:nvPr/>
            </p:nvSpPr>
            <p:spPr>
              <a:xfrm>
                <a:off x="2246746" y="604981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" name="Rounded Rectangle 6"/>
              <p:cNvSpPr/>
              <p:nvPr/>
            </p:nvSpPr>
            <p:spPr>
              <a:xfrm>
                <a:off x="838200" y="6172200"/>
                <a:ext cx="1447800" cy="1524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5" name="Group 22"/>
              <p:cNvGrpSpPr/>
              <p:nvPr/>
            </p:nvGrpSpPr>
            <p:grpSpPr>
              <a:xfrm>
                <a:off x="381000" y="228600"/>
                <a:ext cx="2355273" cy="2426859"/>
                <a:chOff x="2105890" y="2068941"/>
                <a:chExt cx="2355273" cy="2426859"/>
              </a:xfrm>
            </p:grpSpPr>
            <p:sp>
              <p:nvSpPr>
                <p:cNvPr id="748" name="Trapezoid 747"/>
                <p:cNvSpPr/>
                <p:nvPr/>
              </p:nvSpPr>
              <p:spPr>
                <a:xfrm>
                  <a:off x="2362200" y="3733800"/>
                  <a:ext cx="1828800" cy="533400"/>
                </a:xfrm>
                <a:prstGeom prst="trapezoid">
                  <a:avLst>
                    <a:gd name="adj" fmla="val 48088"/>
                  </a:avLst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9" name="Trapezoid 748"/>
                <p:cNvSpPr/>
                <p:nvPr/>
              </p:nvSpPr>
              <p:spPr>
                <a:xfrm rot="10800000">
                  <a:off x="2133600" y="2209800"/>
                  <a:ext cx="2286000" cy="685800"/>
                </a:xfrm>
                <a:prstGeom prst="trapezoid">
                  <a:avLst>
                    <a:gd name="adj" fmla="val 29040"/>
                  </a:avLst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0" name="Trapezoid 749"/>
                <p:cNvSpPr/>
                <p:nvPr/>
              </p:nvSpPr>
              <p:spPr>
                <a:xfrm rot="10800000">
                  <a:off x="2105890" y="2068941"/>
                  <a:ext cx="2355273" cy="147785"/>
                </a:xfrm>
                <a:prstGeom prst="trapezoid">
                  <a:avLst>
                    <a:gd name="adj" fmla="val 2904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1" name="Rounded Rectangle 23"/>
                <p:cNvSpPr/>
                <p:nvPr/>
              </p:nvSpPr>
              <p:spPr>
                <a:xfrm>
                  <a:off x="2641600" y="2895600"/>
                  <a:ext cx="152400" cy="762000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2" name="Rounded Rectangle 24"/>
                <p:cNvSpPr/>
                <p:nvPr/>
              </p:nvSpPr>
              <p:spPr>
                <a:xfrm>
                  <a:off x="3763818" y="2890982"/>
                  <a:ext cx="152400" cy="762000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3" name="Rounded Rectangle 25"/>
                <p:cNvSpPr/>
                <p:nvPr/>
              </p:nvSpPr>
              <p:spPr>
                <a:xfrm rot="5400000">
                  <a:off x="1266537" y="3229263"/>
                  <a:ext cx="2209800" cy="170873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4" name="Rounded Rectangle 26"/>
                <p:cNvSpPr/>
                <p:nvPr/>
              </p:nvSpPr>
              <p:spPr>
                <a:xfrm rot="5400000">
                  <a:off x="3063009" y="3233882"/>
                  <a:ext cx="2209800" cy="170873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5" name="Rounded Rectangle 27"/>
                <p:cNvSpPr/>
                <p:nvPr/>
              </p:nvSpPr>
              <p:spPr>
                <a:xfrm rot="16200000">
                  <a:off x="2372594" y="3917372"/>
                  <a:ext cx="898236" cy="157020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6" name="Rounded Rectangle 28"/>
                <p:cNvSpPr/>
                <p:nvPr/>
              </p:nvSpPr>
              <p:spPr>
                <a:xfrm rot="16200000">
                  <a:off x="3263904" y="3912754"/>
                  <a:ext cx="898236" cy="157020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7" name="Rounded Rectangle 29"/>
                <p:cNvSpPr/>
                <p:nvPr/>
              </p:nvSpPr>
              <p:spPr>
                <a:xfrm>
                  <a:off x="2286000" y="3505200"/>
                  <a:ext cx="1981200" cy="228600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8" name="Multiply 30"/>
                <p:cNvSpPr/>
                <p:nvPr/>
              </p:nvSpPr>
              <p:spPr>
                <a:xfrm>
                  <a:off x="2237509" y="3459018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9" name="Multiply 31"/>
                <p:cNvSpPr/>
                <p:nvPr/>
              </p:nvSpPr>
              <p:spPr>
                <a:xfrm>
                  <a:off x="3987800" y="3463636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0" name="Multiply 32"/>
                <p:cNvSpPr/>
                <p:nvPr/>
              </p:nvSpPr>
              <p:spPr>
                <a:xfrm>
                  <a:off x="2667000" y="3463636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1" name="Multiply 33"/>
                <p:cNvSpPr/>
                <p:nvPr/>
              </p:nvSpPr>
              <p:spPr>
                <a:xfrm>
                  <a:off x="3553691" y="3472873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2" name="Rectangle 761"/>
                <p:cNvSpPr/>
                <p:nvPr/>
              </p:nvSpPr>
              <p:spPr>
                <a:xfrm>
                  <a:off x="2290618" y="3699164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3" name="Rectangle 762"/>
                <p:cNvSpPr/>
                <p:nvPr/>
              </p:nvSpPr>
              <p:spPr>
                <a:xfrm>
                  <a:off x="2295236" y="3472873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4" name="Rectangle 763"/>
                <p:cNvSpPr/>
                <p:nvPr/>
              </p:nvSpPr>
              <p:spPr>
                <a:xfrm>
                  <a:off x="4077854" y="3482109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5" name="Rectangle 764"/>
                <p:cNvSpPr/>
                <p:nvPr/>
              </p:nvSpPr>
              <p:spPr>
                <a:xfrm>
                  <a:off x="4077855" y="3713019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6" name="Rounded Rectangle 7"/>
                <p:cNvSpPr/>
                <p:nvPr/>
              </p:nvSpPr>
              <p:spPr>
                <a:xfrm>
                  <a:off x="2258290" y="4267200"/>
                  <a:ext cx="2057400" cy="228600"/>
                </a:xfrm>
                <a:prstGeom prst="round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6" name="Rounded Rectangle 8"/>
              <p:cNvSpPr/>
              <p:nvPr/>
            </p:nvSpPr>
            <p:spPr>
              <a:xfrm>
                <a:off x="838200" y="5410200"/>
                <a:ext cx="1447800" cy="1524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Rounded Rectangle 9"/>
              <p:cNvSpPr/>
              <p:nvPr/>
            </p:nvSpPr>
            <p:spPr>
              <a:xfrm>
                <a:off x="838200" y="4648200"/>
                <a:ext cx="1447800" cy="1524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8" name="Rounded Rectangle 10"/>
              <p:cNvSpPr/>
              <p:nvPr/>
            </p:nvSpPr>
            <p:spPr>
              <a:xfrm>
                <a:off x="838200" y="3810000"/>
                <a:ext cx="1447800" cy="1524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9" name="Rounded Rectangle 11"/>
              <p:cNvSpPr/>
              <p:nvPr/>
            </p:nvSpPr>
            <p:spPr>
              <a:xfrm>
                <a:off x="838200" y="3124200"/>
                <a:ext cx="1447800" cy="15240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0" name="Multiply 12"/>
              <p:cNvSpPr/>
              <p:nvPr/>
            </p:nvSpPr>
            <p:spPr>
              <a:xfrm>
                <a:off x="591128" y="5329382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1" name="Multiply 13"/>
              <p:cNvSpPr/>
              <p:nvPr/>
            </p:nvSpPr>
            <p:spPr>
              <a:xfrm>
                <a:off x="572655" y="4572000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2" name="Multiply 14"/>
              <p:cNvSpPr/>
              <p:nvPr/>
            </p:nvSpPr>
            <p:spPr>
              <a:xfrm>
                <a:off x="563419" y="3749964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Multiply 15"/>
              <p:cNvSpPr/>
              <p:nvPr/>
            </p:nvSpPr>
            <p:spPr>
              <a:xfrm>
                <a:off x="563418" y="3029527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4" name="Multiply 16"/>
              <p:cNvSpPr/>
              <p:nvPr/>
            </p:nvSpPr>
            <p:spPr>
              <a:xfrm>
                <a:off x="2244437" y="302952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5" name="Multiply 17"/>
              <p:cNvSpPr/>
              <p:nvPr/>
            </p:nvSpPr>
            <p:spPr>
              <a:xfrm>
                <a:off x="2235200" y="3703782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6" name="Multiply 18"/>
              <p:cNvSpPr/>
              <p:nvPr/>
            </p:nvSpPr>
            <p:spPr>
              <a:xfrm>
                <a:off x="2235201" y="4572000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Multiply 19"/>
              <p:cNvSpPr/>
              <p:nvPr/>
            </p:nvSpPr>
            <p:spPr>
              <a:xfrm>
                <a:off x="2253673" y="5301673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7" name="Group 766"/>
            <p:cNvGrpSpPr/>
            <p:nvPr/>
          </p:nvGrpSpPr>
          <p:grpSpPr>
            <a:xfrm>
              <a:off x="1408359" y="3869935"/>
              <a:ext cx="618771" cy="445515"/>
              <a:chOff x="5054670" y="3483331"/>
              <a:chExt cx="2518179" cy="2335186"/>
            </a:xfrm>
          </p:grpSpPr>
          <p:sp>
            <p:nvSpPr>
              <p:cNvPr id="768" name="Flowchart: Summing Junction 767"/>
              <p:cNvSpPr/>
              <p:nvPr/>
            </p:nvSpPr>
            <p:spPr>
              <a:xfrm rot="3409060">
                <a:off x="5231950" y="406847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9" name="Flowchart: Summing Junction 768"/>
              <p:cNvSpPr/>
              <p:nvPr/>
            </p:nvSpPr>
            <p:spPr>
              <a:xfrm rot="20334370">
                <a:off x="5191154" y="4458182"/>
                <a:ext cx="395698" cy="973676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0" name="Flowchart: Summing Junction 769"/>
              <p:cNvSpPr/>
              <p:nvPr/>
            </p:nvSpPr>
            <p:spPr>
              <a:xfrm rot="19412749">
                <a:off x="5407595" y="4823454"/>
                <a:ext cx="367257" cy="881636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1" name="Flowchart: Summing Junction 770"/>
              <p:cNvSpPr/>
              <p:nvPr/>
            </p:nvSpPr>
            <p:spPr>
              <a:xfrm rot="19549270">
                <a:off x="5661779" y="5074369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2" name="Flowchart: Summing Junction 771"/>
              <p:cNvSpPr/>
              <p:nvPr/>
            </p:nvSpPr>
            <p:spPr>
              <a:xfrm rot="18594368">
                <a:off x="5930590" y="5197649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3" name="Flowchart: Summing Junction 772"/>
              <p:cNvSpPr/>
              <p:nvPr/>
            </p:nvSpPr>
            <p:spPr>
              <a:xfrm rot="16200000">
                <a:off x="6197081" y="5232919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4" name="Flowchart: Summing Junction 773"/>
              <p:cNvSpPr/>
              <p:nvPr/>
            </p:nvSpPr>
            <p:spPr>
              <a:xfrm rot="13942495">
                <a:off x="6522046" y="4992508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5" name="Flowchart: Summing Junction 774"/>
              <p:cNvSpPr/>
              <p:nvPr/>
            </p:nvSpPr>
            <p:spPr>
              <a:xfrm rot="12156359">
                <a:off x="6659884" y="4648444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6" name="Flowchart: Summing Junction 775"/>
              <p:cNvSpPr/>
              <p:nvPr/>
            </p:nvSpPr>
            <p:spPr>
              <a:xfrm rot="9235357">
                <a:off x="6544528" y="431495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7" name="Flowchart: Summing Junction 776"/>
              <p:cNvSpPr/>
              <p:nvPr/>
            </p:nvSpPr>
            <p:spPr>
              <a:xfrm rot="9981834">
                <a:off x="6468329" y="4086350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8" name="Flowchart: Summing Junction 777"/>
              <p:cNvSpPr/>
              <p:nvPr/>
            </p:nvSpPr>
            <p:spPr>
              <a:xfrm rot="4526018">
                <a:off x="6600348" y="3832074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9" name="Flowchart: Summing Junction 778"/>
              <p:cNvSpPr/>
              <p:nvPr/>
            </p:nvSpPr>
            <p:spPr>
              <a:xfrm rot="5924976">
                <a:off x="6603382" y="330605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0" name="Flowchart: Summing Junction 779"/>
              <p:cNvSpPr/>
              <p:nvPr/>
            </p:nvSpPr>
            <p:spPr>
              <a:xfrm rot="3475491">
                <a:off x="6167526" y="3419568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1" name="Flowchart: Summing Junction 780"/>
              <p:cNvSpPr/>
              <p:nvPr/>
            </p:nvSpPr>
            <p:spPr>
              <a:xfrm rot="3102145">
                <a:off x="5780534" y="3668993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2" name="Flowchart: Summing Junction 781"/>
              <p:cNvSpPr/>
              <p:nvPr/>
            </p:nvSpPr>
            <p:spPr>
              <a:xfrm rot="3547316">
                <a:off x="5602143" y="3925257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3" name="Flowchart: Summing Junction 782"/>
              <p:cNvSpPr/>
              <p:nvPr/>
            </p:nvSpPr>
            <p:spPr>
              <a:xfrm rot="6820095">
                <a:off x="7005981" y="384190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4" name="Group 783"/>
            <p:cNvGrpSpPr/>
            <p:nvPr/>
          </p:nvGrpSpPr>
          <p:grpSpPr>
            <a:xfrm>
              <a:off x="2123453" y="3746231"/>
              <a:ext cx="400979" cy="586944"/>
              <a:chOff x="6477000" y="2667000"/>
              <a:chExt cx="2057400" cy="3011575"/>
            </a:xfrm>
          </p:grpSpPr>
          <p:sp>
            <p:nvSpPr>
              <p:cNvPr id="785" name="Wave 784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6" name="Wave 785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7" name="Wave 786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8" name="Wave 787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9" name="Wave 788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0" name="Wave 789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1" name="Wave 790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2" name="Wave 791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3" name="Wave 792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4" name="Oval 793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5" name="Wave 794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6" name="Wave 795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7" name="Oval 796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2" name="TextBox 401">
            <a:extLst>
              <a:ext uri="{FF2B5EF4-FFF2-40B4-BE49-F238E27FC236}">
                <a16:creationId xmlns:a16="http://schemas.microsoft.com/office/drawing/2014/main" id="{998ED0EA-A2F1-4F19-AEC9-6AA85F32B222}"/>
              </a:ext>
            </a:extLst>
          </p:cNvPr>
          <p:cNvSpPr txBox="1"/>
          <p:nvPr/>
        </p:nvSpPr>
        <p:spPr>
          <a:xfrm flipV="1">
            <a:off x="1308205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0AC9122E-7A4D-4E46-862F-E3EEB7C2A988}"/>
              </a:ext>
            </a:extLst>
          </p:cNvPr>
          <p:cNvSpPr txBox="1"/>
          <p:nvPr/>
        </p:nvSpPr>
        <p:spPr>
          <a:xfrm flipV="1">
            <a:off x="3748057" y="700214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B66A631A-8000-4EC2-8EA4-6F4C0FCF28C0}"/>
              </a:ext>
            </a:extLst>
          </p:cNvPr>
          <p:cNvSpPr txBox="1"/>
          <p:nvPr/>
        </p:nvSpPr>
        <p:spPr>
          <a:xfrm flipV="1">
            <a:off x="6329619" y="719612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8DC0B416-DFD9-4448-8416-77815B9B33C3}"/>
              </a:ext>
            </a:extLst>
          </p:cNvPr>
          <p:cNvSpPr txBox="1"/>
          <p:nvPr/>
        </p:nvSpPr>
        <p:spPr>
          <a:xfrm flipV="1">
            <a:off x="8805764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6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941" y="363071"/>
            <a:ext cx="838585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Инструкции: Копировать, вырезать и ламинировать все страницы. Внимание: с помощью символов Книги Мормона вырежьте весь прямоугольник и сложите пунктирную линию, чтобы он мог стоять (см. Пример) Есть 24 персонажа Книги Мормона</a:t>
            </a:r>
            <a:endParaRPr lang="en-US" sz="1600" dirty="0"/>
          </a:p>
          <a:p>
            <a:endParaRPr lang="en-US" sz="1600" dirty="0"/>
          </a:p>
          <a:p>
            <a:r>
              <a:rPr lang="ru-RU" altLang="en-US" sz="1600" dirty="0">
                <a:solidFill>
                  <a:srgbClr val="222222"/>
                </a:solidFill>
                <a:latin typeface="inherit"/>
              </a:rPr>
              <a:t>Положите лицо лицом вниз, и каждый выберет 3 карты персонажей. Старайтесь не показывать других игроков и ставить перед собой.</a:t>
            </a:r>
            <a:endParaRPr lang="en-US" altLang="en-US" sz="1600" dirty="0">
              <a:solidFill>
                <a:srgbClr val="222222"/>
              </a:solidFill>
              <a:latin typeface="inherit"/>
            </a:endParaRPr>
          </a:p>
          <a:p>
            <a:endParaRPr lang="en-US" sz="1600" dirty="0"/>
          </a:p>
          <a:p>
            <a:r>
              <a:rPr lang="ru-RU" altLang="en-US" sz="1600" dirty="0">
                <a:solidFill>
                  <a:srgbClr val="222222"/>
                </a:solidFill>
                <a:latin typeface="inherit"/>
              </a:rPr>
              <a:t>Положите карты предметов вверх ногами в стопку в центре. Это твоя колода</a:t>
            </a:r>
            <a:r>
              <a:rPr lang="en-US" altLang="en-US" sz="1600" dirty="0">
                <a:solidFill>
                  <a:srgbClr val="222222"/>
                </a:solidFill>
                <a:latin typeface="inherit"/>
              </a:rPr>
              <a:t>.</a:t>
            </a:r>
          </a:p>
          <a:p>
            <a:endParaRPr lang="en-US" sz="1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1600" dirty="0">
                <a:solidFill>
                  <a:srgbClr val="222222"/>
                </a:solidFill>
                <a:latin typeface="inherit"/>
              </a:rPr>
              <a:t>Каждый человек выбирает 3 карты. Младший идет первым. Игрок спрашивает другого игрока, есть ли у него определенный предмет. Если у этого игрока есть карта, то он / она дает ее игроку, спрашивающему… Если у этого человека нет карты, он может сказать: «Лови рыбу», и этот игрок берет карту из колоды.</a:t>
            </a:r>
            <a:r>
              <a:rPr lang="ru-RU" altLang="en-US" sz="1600" dirty="0"/>
              <a:t> </a:t>
            </a:r>
            <a:endParaRPr lang="en-US" altLang="en-US" sz="1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1600" dirty="0">
                <a:solidFill>
                  <a:srgbClr val="222222"/>
                </a:solidFill>
                <a:latin typeface="inherit"/>
              </a:rPr>
              <a:t>Цель состоит в том, чтобы собрать все три предмета на карточке своего персонажа. Как только одна карта собрана, человек может положить ее вверх дном и работать над своими другими картами персонажей. После того, как все три карты персонажей сбиты, этот человек выигрывает.</a:t>
            </a:r>
            <a:endParaRPr lang="en-US" altLang="en-US" sz="1600" dirty="0">
              <a:solidFill>
                <a:srgbClr val="222222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222222"/>
              </a:solidFill>
              <a:latin typeface="inheri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1600" dirty="0">
                <a:solidFill>
                  <a:srgbClr val="222222"/>
                </a:solidFill>
                <a:latin typeface="inherit"/>
              </a:rPr>
              <a:t>Может играть до 8 игроков. Скопируйте множество карточек, как считаете нужным. Если вы сделаете 2 копии каждого предмета, у вас будет достаточно для всех персонажей Книги Мормона</a:t>
            </a:r>
            <a:r>
              <a:rPr lang="ru-RU" altLang="en-US" sz="1600" dirty="0"/>
              <a:t> </a:t>
            </a:r>
            <a:endParaRPr lang="ru-RU" altLang="en-US" sz="16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en-US" sz="1600" dirty="0">
              <a:latin typeface="Arial" panose="020B060402020202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8982633" y="533315"/>
            <a:ext cx="1995328" cy="2124632"/>
            <a:chOff x="4706470" y="2057401"/>
            <a:chExt cx="1995328" cy="2124632"/>
          </a:xfrm>
        </p:grpSpPr>
        <p:sp>
          <p:nvSpPr>
            <p:cNvPr id="4" name="Rectangle 3"/>
            <p:cNvSpPr/>
            <p:nvPr/>
          </p:nvSpPr>
          <p:spPr>
            <a:xfrm rot="20693725">
              <a:off x="5115045" y="2111186"/>
              <a:ext cx="1586753" cy="2070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perspectiveContrasting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706470" y="2057401"/>
              <a:ext cx="1586753" cy="2124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4793372" y="2171265"/>
              <a:ext cx="1412947" cy="1896903"/>
              <a:chOff x="8618110" y="3441582"/>
              <a:chExt cx="2514600" cy="3375889"/>
            </a:xfrm>
          </p:grpSpPr>
          <p:sp>
            <p:nvSpPr>
              <p:cNvPr id="5" name="Cloud 4"/>
              <p:cNvSpPr/>
              <p:nvPr/>
            </p:nvSpPr>
            <p:spPr>
              <a:xfrm rot="269970" flipH="1" flipV="1">
                <a:off x="8618110" y="3441582"/>
                <a:ext cx="2514600" cy="1185089"/>
              </a:xfrm>
              <a:prstGeom prst="clou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635302" y="4789948"/>
                <a:ext cx="1558272" cy="712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Poor Richard" panose="02080502050505020702" pitchFamily="18" charset="0"/>
                  </a:rPr>
                  <a:t>Енос</a:t>
                </a:r>
                <a:endParaRPr lang="en-US" sz="2000" dirty="0">
                  <a:latin typeface="Poor Richard" panose="02080502050505020702" pitchFamily="18" charset="0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10299237" y="3732171"/>
                <a:ext cx="400979" cy="586944"/>
                <a:chOff x="6477000" y="2667000"/>
                <a:chExt cx="2057400" cy="3011575"/>
              </a:xfrm>
            </p:grpSpPr>
            <p:sp>
              <p:nvSpPr>
                <p:cNvPr id="8" name="Wave 7"/>
                <p:cNvSpPr/>
                <p:nvPr/>
              </p:nvSpPr>
              <p:spPr>
                <a:xfrm rot="17615281">
                  <a:off x="6562413" y="3706589"/>
                  <a:ext cx="2638111" cy="130586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Wave 8"/>
                <p:cNvSpPr/>
                <p:nvPr/>
              </p:nvSpPr>
              <p:spPr>
                <a:xfrm rot="16200000">
                  <a:off x="5990096" y="3688141"/>
                  <a:ext cx="2057400" cy="108359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Wave 9"/>
                <p:cNvSpPr/>
                <p:nvPr/>
              </p:nvSpPr>
              <p:spPr>
                <a:xfrm rot="16887571">
                  <a:off x="6451017" y="3220141"/>
                  <a:ext cx="2275929" cy="1169648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Wave 10"/>
                <p:cNvSpPr/>
                <p:nvPr/>
              </p:nvSpPr>
              <p:spPr>
                <a:xfrm rot="6369781">
                  <a:off x="6956492" y="3437258"/>
                  <a:ext cx="1230892" cy="72905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Wave 11"/>
                <p:cNvSpPr/>
                <p:nvPr/>
              </p:nvSpPr>
              <p:spPr>
                <a:xfrm rot="6369781">
                  <a:off x="6962887" y="3563109"/>
                  <a:ext cx="1150336" cy="49813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Wave 12"/>
                <p:cNvSpPr/>
                <p:nvPr/>
              </p:nvSpPr>
              <p:spPr>
                <a:xfrm rot="5400000">
                  <a:off x="6325602" y="3928333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Wave 13"/>
                <p:cNvSpPr/>
                <p:nvPr/>
              </p:nvSpPr>
              <p:spPr>
                <a:xfrm rot="6864377">
                  <a:off x="6900166" y="4164260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Wave 14"/>
                <p:cNvSpPr/>
                <p:nvPr/>
              </p:nvSpPr>
              <p:spPr>
                <a:xfrm rot="5097427">
                  <a:off x="6634608" y="4180925"/>
                  <a:ext cx="1526092" cy="938316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Wave 15"/>
                <p:cNvSpPr/>
                <p:nvPr/>
              </p:nvSpPr>
              <p:spPr>
                <a:xfrm rot="6552689">
                  <a:off x="7102869" y="4455469"/>
                  <a:ext cx="1270291" cy="53353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 rot="1354397">
                  <a:off x="7334017" y="4312390"/>
                  <a:ext cx="451496" cy="8382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Wave 17"/>
                <p:cNvSpPr/>
                <p:nvPr/>
              </p:nvSpPr>
              <p:spPr>
                <a:xfrm rot="6864377">
                  <a:off x="7082414" y="4728855"/>
                  <a:ext cx="1050439" cy="43360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Wave 18"/>
                <p:cNvSpPr/>
                <p:nvPr/>
              </p:nvSpPr>
              <p:spPr>
                <a:xfrm rot="4556139">
                  <a:off x="7043255" y="4839808"/>
                  <a:ext cx="867476" cy="37460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483862" y="4800600"/>
                  <a:ext cx="212338" cy="37904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9852287" y="4435256"/>
                <a:ext cx="1211061" cy="2382215"/>
                <a:chOff x="4673736" y="2971800"/>
                <a:chExt cx="1872963" cy="3452755"/>
              </a:xfrm>
            </p:grpSpPr>
            <p:sp>
              <p:nvSpPr>
                <p:cNvPr id="22" name="Oval 21"/>
                <p:cNvSpPr/>
                <p:nvPr/>
              </p:nvSpPr>
              <p:spPr>
                <a:xfrm rot="20950279">
                  <a:off x="5591554" y="6077212"/>
                  <a:ext cx="509414" cy="347342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20950279">
                  <a:off x="5132791" y="6077213"/>
                  <a:ext cx="509414" cy="347342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262393" flipH="1">
                  <a:off x="6037285" y="5227364"/>
                  <a:ext cx="509414" cy="2344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 rot="20008521">
                  <a:off x="4673736" y="5283010"/>
                  <a:ext cx="509414" cy="234424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rapezoid 25"/>
                <p:cNvSpPr/>
                <p:nvPr/>
              </p:nvSpPr>
              <p:spPr>
                <a:xfrm>
                  <a:off x="5091167" y="4274192"/>
                  <a:ext cx="1103841" cy="1926083"/>
                </a:xfrm>
                <a:prstGeom prst="trapezoid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rapezoid 26"/>
                <p:cNvSpPr/>
                <p:nvPr/>
              </p:nvSpPr>
              <p:spPr>
                <a:xfrm rot="20382913">
                  <a:off x="5880075" y="4320626"/>
                  <a:ext cx="456282" cy="1114912"/>
                </a:xfrm>
                <a:prstGeom prst="trapezoid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apezoid 27"/>
                <p:cNvSpPr/>
                <p:nvPr/>
              </p:nvSpPr>
              <p:spPr>
                <a:xfrm rot="1217087" flipH="1">
                  <a:off x="4913325" y="4244500"/>
                  <a:ext cx="496688" cy="1239993"/>
                </a:xfrm>
                <a:prstGeom prst="trapezoid">
                  <a:avLst/>
                </a:prstGeom>
                <a:solidFill>
                  <a:srgbClr val="A26D2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rapezoid 28"/>
                <p:cNvSpPr/>
                <p:nvPr/>
              </p:nvSpPr>
              <p:spPr>
                <a:xfrm rot="10800000">
                  <a:off x="5473976" y="4352652"/>
                  <a:ext cx="367012" cy="394407"/>
                </a:xfrm>
                <a:prstGeom prst="trapezoid">
                  <a:avLst>
                    <a:gd name="adj" fmla="val 5000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87"/>
                <p:cNvGrpSpPr/>
                <p:nvPr/>
              </p:nvGrpSpPr>
              <p:grpSpPr>
                <a:xfrm>
                  <a:off x="5168153" y="5974976"/>
                  <a:ext cx="990600" cy="198120"/>
                  <a:chOff x="4114800" y="6172200"/>
                  <a:chExt cx="2057400" cy="457200"/>
                </a:xfrm>
              </p:grpSpPr>
              <p:grpSp>
                <p:nvGrpSpPr>
                  <p:cNvPr id="51" name="Group 143"/>
                  <p:cNvGrpSpPr/>
                  <p:nvPr/>
                </p:nvGrpSpPr>
                <p:grpSpPr>
                  <a:xfrm>
                    <a:off x="41148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61" name="Cross 60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rame 61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144"/>
                  <p:cNvGrpSpPr/>
                  <p:nvPr/>
                </p:nvGrpSpPr>
                <p:grpSpPr>
                  <a:xfrm>
                    <a:off x="46482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59" name="Cross 58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Frame 59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147"/>
                  <p:cNvGrpSpPr/>
                  <p:nvPr/>
                </p:nvGrpSpPr>
                <p:grpSpPr>
                  <a:xfrm>
                    <a:off x="51816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57" name="Cross 56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rame 57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150"/>
                  <p:cNvGrpSpPr/>
                  <p:nvPr/>
                </p:nvGrpSpPr>
                <p:grpSpPr>
                  <a:xfrm>
                    <a:off x="57150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55" name="Cross 54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Frame 55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1" name="Group 200"/>
                <p:cNvGrpSpPr/>
                <p:nvPr/>
              </p:nvGrpSpPr>
              <p:grpSpPr>
                <a:xfrm>
                  <a:off x="4953000" y="2971800"/>
                  <a:ext cx="1421970" cy="1600538"/>
                  <a:chOff x="7044014" y="3048000"/>
                  <a:chExt cx="1160047" cy="1305724"/>
                </a:xfrm>
              </p:grpSpPr>
              <p:sp>
                <p:nvSpPr>
                  <p:cNvPr id="46" name="Oval 11"/>
                  <p:cNvSpPr/>
                  <p:nvPr/>
                </p:nvSpPr>
                <p:spPr>
                  <a:xfrm>
                    <a:off x="7238997" y="3352800"/>
                    <a:ext cx="758151" cy="93848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7" name="Group 139"/>
                  <p:cNvGrpSpPr/>
                  <p:nvPr/>
                </p:nvGrpSpPr>
                <p:grpSpPr>
                  <a:xfrm>
                    <a:off x="7044014" y="3048000"/>
                    <a:ext cx="1160047" cy="1305724"/>
                    <a:chOff x="7034581" y="3276600"/>
                    <a:chExt cx="1160047" cy="1305724"/>
                  </a:xfrm>
                </p:grpSpPr>
                <p:sp>
                  <p:nvSpPr>
                    <p:cNvPr id="48" name="Cloud 47"/>
                    <p:cNvSpPr/>
                    <p:nvPr/>
                  </p:nvSpPr>
                  <p:spPr>
                    <a:xfrm>
                      <a:off x="7239000" y="3276600"/>
                      <a:ext cx="762000" cy="609600"/>
                    </a:xfrm>
                    <a:prstGeom prst="cloud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Cloud 48"/>
                    <p:cNvSpPr/>
                    <p:nvPr/>
                  </p:nvSpPr>
                  <p:spPr>
                    <a:xfrm rot="6044796">
                      <a:off x="6729336" y="3881060"/>
                      <a:ext cx="952955" cy="342466"/>
                    </a:xfrm>
                    <a:prstGeom prst="cloud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Cloud 49"/>
                    <p:cNvSpPr/>
                    <p:nvPr/>
                  </p:nvSpPr>
                  <p:spPr>
                    <a:xfrm rot="16200000">
                      <a:off x="7504414" y="3892109"/>
                      <a:ext cx="994902" cy="385527"/>
                    </a:xfrm>
                    <a:prstGeom prst="cloud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2" name="Group 206"/>
                <p:cNvGrpSpPr/>
                <p:nvPr/>
              </p:nvGrpSpPr>
              <p:grpSpPr>
                <a:xfrm>
                  <a:off x="5105400" y="3352800"/>
                  <a:ext cx="1143000" cy="228600"/>
                  <a:chOff x="4114800" y="6172200"/>
                  <a:chExt cx="2057400" cy="457200"/>
                </a:xfrm>
              </p:grpSpPr>
              <p:grpSp>
                <p:nvGrpSpPr>
                  <p:cNvPr id="34" name="Group 143"/>
                  <p:cNvGrpSpPr/>
                  <p:nvPr/>
                </p:nvGrpSpPr>
                <p:grpSpPr>
                  <a:xfrm>
                    <a:off x="41148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44" name="Cross 43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Frame 44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35" name="Group 144"/>
                  <p:cNvGrpSpPr/>
                  <p:nvPr/>
                </p:nvGrpSpPr>
                <p:grpSpPr>
                  <a:xfrm>
                    <a:off x="46482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42" name="Cross 41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Frame 42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47"/>
                  <p:cNvGrpSpPr/>
                  <p:nvPr/>
                </p:nvGrpSpPr>
                <p:grpSpPr>
                  <a:xfrm>
                    <a:off x="51816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40" name="Cross 39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Frame 40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50"/>
                  <p:cNvGrpSpPr/>
                  <p:nvPr/>
                </p:nvGrpSpPr>
                <p:grpSpPr>
                  <a:xfrm>
                    <a:off x="5715000" y="6172200"/>
                    <a:ext cx="457200" cy="457200"/>
                    <a:chOff x="4114800" y="6172200"/>
                    <a:chExt cx="457200" cy="457200"/>
                  </a:xfrm>
                </p:grpSpPr>
                <p:sp>
                  <p:nvSpPr>
                    <p:cNvPr id="38" name="Cross 37"/>
                    <p:cNvSpPr/>
                    <p:nvPr/>
                  </p:nvSpPr>
                  <p:spPr>
                    <a:xfrm>
                      <a:off x="4114800" y="6172200"/>
                      <a:ext cx="457200" cy="457200"/>
                    </a:xfrm>
                    <a:prstGeom prst="plus">
                      <a:avLst>
                        <a:gd name="adj" fmla="val 210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Frame 38"/>
                    <p:cNvSpPr/>
                    <p:nvPr/>
                  </p:nvSpPr>
                  <p:spPr>
                    <a:xfrm>
                      <a:off x="4191000" y="6248400"/>
                      <a:ext cx="304800" cy="304800"/>
                    </a:xfrm>
                    <a:prstGeom prst="fram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C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3" name="Rectangle 32"/>
                <p:cNvSpPr/>
                <p:nvPr/>
              </p:nvSpPr>
              <p:spPr>
                <a:xfrm>
                  <a:off x="5154706" y="5791200"/>
                  <a:ext cx="990600" cy="762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9670341" y="3674082"/>
                <a:ext cx="508789" cy="731671"/>
                <a:chOff x="4063160" y="2116062"/>
                <a:chExt cx="1665833" cy="2395575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 rot="2643448">
                  <a:off x="4308140" y="2116062"/>
                  <a:ext cx="684187" cy="2395575"/>
                  <a:chOff x="1447800" y="1905000"/>
                  <a:chExt cx="1371600" cy="3886200"/>
                </a:xfrm>
              </p:grpSpPr>
              <p:sp>
                <p:nvSpPr>
                  <p:cNvPr id="66" name="Moon 65"/>
                  <p:cNvSpPr/>
                  <p:nvPr/>
                </p:nvSpPr>
                <p:spPr>
                  <a:xfrm>
                    <a:off x="1447800" y="1905000"/>
                    <a:ext cx="1371600" cy="3886200"/>
                  </a:xfrm>
                  <a:prstGeom prst="moon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ounded Rectangle 145"/>
                  <p:cNvSpPr/>
                  <p:nvPr/>
                </p:nvSpPr>
                <p:spPr>
                  <a:xfrm>
                    <a:off x="1447800" y="33528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Rounded Rectangle 146"/>
                  <p:cNvSpPr/>
                  <p:nvPr/>
                </p:nvSpPr>
                <p:spPr>
                  <a:xfrm>
                    <a:off x="1447800" y="35814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ounded Rectangle 147"/>
                  <p:cNvSpPr/>
                  <p:nvPr/>
                </p:nvSpPr>
                <p:spPr>
                  <a:xfrm>
                    <a:off x="1447800" y="38100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ounded Rectangle 148"/>
                  <p:cNvSpPr/>
                  <p:nvPr/>
                </p:nvSpPr>
                <p:spPr>
                  <a:xfrm>
                    <a:off x="1447800" y="4038600"/>
                    <a:ext cx="685800" cy="228600"/>
                  </a:xfrm>
                  <a:prstGeom prst="roundRect">
                    <a:avLst/>
                  </a:prstGeom>
                  <a:solidFill>
                    <a:srgbClr val="D6A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65" name="Straight Connector 64"/>
                <p:cNvCxnSpPr>
                  <a:stCxn id="66" idx="0"/>
                  <a:endCxn id="66" idx="2"/>
                </p:cNvCxnSpPr>
                <p:nvPr/>
              </p:nvCxnSpPr>
              <p:spPr>
                <a:xfrm flipH="1">
                  <a:off x="4063160" y="2690953"/>
                  <a:ext cx="1665833" cy="17215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41"/>
              <p:cNvGrpSpPr/>
              <p:nvPr/>
            </p:nvGrpSpPr>
            <p:grpSpPr>
              <a:xfrm rot="1291755">
                <a:off x="9176400" y="3606410"/>
                <a:ext cx="165758" cy="966328"/>
                <a:chOff x="4679408" y="1676400"/>
                <a:chExt cx="927343" cy="1987415"/>
              </a:xfrm>
            </p:grpSpPr>
            <p:sp>
              <p:nvSpPr>
                <p:cNvPr id="72" name="Pentagon 87"/>
                <p:cNvSpPr/>
                <p:nvPr/>
              </p:nvSpPr>
              <p:spPr>
                <a:xfrm rot="16200000">
                  <a:off x="4457700" y="2705100"/>
                  <a:ext cx="1447800" cy="304800"/>
                </a:xfrm>
                <a:prstGeom prst="homePlate">
                  <a:avLst/>
                </a:prstGeom>
                <a:solidFill>
                  <a:srgbClr val="9966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Lightning Bolt 43"/>
                <p:cNvSpPr/>
                <p:nvPr/>
              </p:nvSpPr>
              <p:spPr>
                <a:xfrm rot="537820">
                  <a:off x="5008201" y="3219636"/>
                  <a:ext cx="598550" cy="431759"/>
                </a:xfrm>
                <a:prstGeom prst="lightningBolt">
                  <a:avLst/>
                </a:prstGeom>
                <a:solidFill>
                  <a:srgbClr val="D4433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Lightning Bolt 73"/>
                <p:cNvSpPr/>
                <p:nvPr/>
              </p:nvSpPr>
              <p:spPr>
                <a:xfrm rot="21275730" flipH="1">
                  <a:off x="4679408" y="3213234"/>
                  <a:ext cx="626344" cy="450581"/>
                </a:xfrm>
                <a:prstGeom prst="lightningBolt">
                  <a:avLst/>
                </a:prstGeom>
                <a:solidFill>
                  <a:srgbClr val="D4433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Freeform 91"/>
                <p:cNvSpPr/>
                <p:nvPr/>
              </p:nvSpPr>
              <p:spPr>
                <a:xfrm>
                  <a:off x="4876801" y="1676400"/>
                  <a:ext cx="533399" cy="762000"/>
                </a:xfrm>
                <a:custGeom>
                  <a:avLst/>
                  <a:gdLst>
                    <a:gd name="connsiteX0" fmla="*/ 195942 w 936171"/>
                    <a:gd name="connsiteY0" fmla="*/ 914400 h 1065140"/>
                    <a:gd name="connsiteX1" fmla="*/ 283028 w 936171"/>
                    <a:gd name="connsiteY1" fmla="*/ 936171 h 1065140"/>
                    <a:gd name="connsiteX2" fmla="*/ 348342 w 936171"/>
                    <a:gd name="connsiteY2" fmla="*/ 957942 h 1065140"/>
                    <a:gd name="connsiteX3" fmla="*/ 478971 w 936171"/>
                    <a:gd name="connsiteY3" fmla="*/ 979714 h 1065140"/>
                    <a:gd name="connsiteX4" fmla="*/ 914400 w 936171"/>
                    <a:gd name="connsiteY4" fmla="*/ 892628 h 1065140"/>
                    <a:gd name="connsiteX5" fmla="*/ 936171 w 936171"/>
                    <a:gd name="connsiteY5" fmla="*/ 827314 h 1065140"/>
                    <a:gd name="connsiteX6" fmla="*/ 914400 w 936171"/>
                    <a:gd name="connsiteY6" fmla="*/ 696685 h 1065140"/>
                    <a:gd name="connsiteX7" fmla="*/ 870857 w 936171"/>
                    <a:gd name="connsiteY7" fmla="*/ 631371 h 1065140"/>
                    <a:gd name="connsiteX8" fmla="*/ 849085 w 936171"/>
                    <a:gd name="connsiteY8" fmla="*/ 566057 h 1065140"/>
                    <a:gd name="connsiteX9" fmla="*/ 718457 w 936171"/>
                    <a:gd name="connsiteY9" fmla="*/ 370114 h 1065140"/>
                    <a:gd name="connsiteX10" fmla="*/ 674914 w 936171"/>
                    <a:gd name="connsiteY10" fmla="*/ 304800 h 1065140"/>
                    <a:gd name="connsiteX11" fmla="*/ 631371 w 936171"/>
                    <a:gd name="connsiteY11" fmla="*/ 217714 h 1065140"/>
                    <a:gd name="connsiteX12" fmla="*/ 566057 w 936171"/>
                    <a:gd name="connsiteY12" fmla="*/ 152400 h 1065140"/>
                    <a:gd name="connsiteX13" fmla="*/ 500742 w 936171"/>
                    <a:gd name="connsiteY13" fmla="*/ 21771 h 1065140"/>
                    <a:gd name="connsiteX14" fmla="*/ 435428 w 936171"/>
                    <a:gd name="connsiteY14" fmla="*/ 0 h 1065140"/>
                    <a:gd name="connsiteX15" fmla="*/ 348342 w 936171"/>
                    <a:gd name="connsiteY15" fmla="*/ 130628 h 1065140"/>
                    <a:gd name="connsiteX16" fmla="*/ 239485 w 936171"/>
                    <a:gd name="connsiteY16" fmla="*/ 261257 h 1065140"/>
                    <a:gd name="connsiteX17" fmla="*/ 217714 w 936171"/>
                    <a:gd name="connsiteY17" fmla="*/ 326571 h 1065140"/>
                    <a:gd name="connsiteX18" fmla="*/ 152400 w 936171"/>
                    <a:gd name="connsiteY18" fmla="*/ 370114 h 1065140"/>
                    <a:gd name="connsiteX19" fmla="*/ 108857 w 936171"/>
                    <a:gd name="connsiteY19" fmla="*/ 500742 h 1065140"/>
                    <a:gd name="connsiteX20" fmla="*/ 65314 w 936171"/>
                    <a:gd name="connsiteY20" fmla="*/ 631371 h 1065140"/>
                    <a:gd name="connsiteX21" fmla="*/ 21771 w 936171"/>
                    <a:gd name="connsiteY21" fmla="*/ 762000 h 1065140"/>
                    <a:gd name="connsiteX22" fmla="*/ 0 w 936171"/>
                    <a:gd name="connsiteY22" fmla="*/ 827314 h 1065140"/>
                    <a:gd name="connsiteX23" fmla="*/ 21771 w 936171"/>
                    <a:gd name="connsiteY23" fmla="*/ 892628 h 1065140"/>
                    <a:gd name="connsiteX24" fmla="*/ 326571 w 936171"/>
                    <a:gd name="connsiteY24" fmla="*/ 957942 h 1065140"/>
                    <a:gd name="connsiteX25" fmla="*/ 370114 w 936171"/>
                    <a:gd name="connsiteY25" fmla="*/ 957942 h 106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936171" h="1065140">
                      <a:moveTo>
                        <a:pt x="195942" y="914400"/>
                      </a:moveTo>
                      <a:cubicBezTo>
                        <a:pt x="224971" y="921657"/>
                        <a:pt x="254257" y="927951"/>
                        <a:pt x="283028" y="936171"/>
                      </a:cubicBezTo>
                      <a:cubicBezTo>
                        <a:pt x="305094" y="942475"/>
                        <a:pt x="325940" y="952964"/>
                        <a:pt x="348342" y="957942"/>
                      </a:cubicBezTo>
                      <a:cubicBezTo>
                        <a:pt x="391434" y="967518"/>
                        <a:pt x="435428" y="972457"/>
                        <a:pt x="478971" y="979714"/>
                      </a:cubicBezTo>
                      <a:cubicBezTo>
                        <a:pt x="747688" y="964785"/>
                        <a:pt x="828144" y="1065140"/>
                        <a:pt x="914400" y="892628"/>
                      </a:cubicBezTo>
                      <a:cubicBezTo>
                        <a:pt x="924663" y="872102"/>
                        <a:pt x="928914" y="849085"/>
                        <a:pt x="936171" y="827314"/>
                      </a:cubicBezTo>
                      <a:cubicBezTo>
                        <a:pt x="928914" y="783771"/>
                        <a:pt x="928359" y="738563"/>
                        <a:pt x="914400" y="696685"/>
                      </a:cubicBezTo>
                      <a:cubicBezTo>
                        <a:pt x="906126" y="671862"/>
                        <a:pt x="882559" y="654774"/>
                        <a:pt x="870857" y="631371"/>
                      </a:cubicBezTo>
                      <a:cubicBezTo>
                        <a:pt x="860594" y="610845"/>
                        <a:pt x="860230" y="586118"/>
                        <a:pt x="849085" y="566057"/>
                      </a:cubicBezTo>
                      <a:cubicBezTo>
                        <a:pt x="849075" y="566040"/>
                        <a:pt x="740234" y="402779"/>
                        <a:pt x="718457" y="370114"/>
                      </a:cubicBezTo>
                      <a:cubicBezTo>
                        <a:pt x="703943" y="348343"/>
                        <a:pt x="686616" y="328204"/>
                        <a:pt x="674914" y="304800"/>
                      </a:cubicBezTo>
                      <a:cubicBezTo>
                        <a:pt x="660400" y="275771"/>
                        <a:pt x="650235" y="244124"/>
                        <a:pt x="631371" y="217714"/>
                      </a:cubicBezTo>
                      <a:cubicBezTo>
                        <a:pt x="613475" y="192660"/>
                        <a:pt x="587828" y="174171"/>
                        <a:pt x="566057" y="152400"/>
                      </a:cubicBezTo>
                      <a:cubicBezTo>
                        <a:pt x="551715" y="109374"/>
                        <a:pt x="539110" y="52465"/>
                        <a:pt x="500742" y="21771"/>
                      </a:cubicBezTo>
                      <a:cubicBezTo>
                        <a:pt x="482822" y="7435"/>
                        <a:pt x="457199" y="7257"/>
                        <a:pt x="435428" y="0"/>
                      </a:cubicBezTo>
                      <a:cubicBezTo>
                        <a:pt x="406399" y="43543"/>
                        <a:pt x="385346" y="93624"/>
                        <a:pt x="348342" y="130628"/>
                      </a:cubicBezTo>
                      <a:cubicBezTo>
                        <a:pt x="264526" y="214444"/>
                        <a:pt x="300107" y="170324"/>
                        <a:pt x="239485" y="261257"/>
                      </a:cubicBezTo>
                      <a:cubicBezTo>
                        <a:pt x="232228" y="283028"/>
                        <a:pt x="232050" y="308651"/>
                        <a:pt x="217714" y="326571"/>
                      </a:cubicBezTo>
                      <a:cubicBezTo>
                        <a:pt x="201368" y="347003"/>
                        <a:pt x="166268" y="347925"/>
                        <a:pt x="152400" y="370114"/>
                      </a:cubicBezTo>
                      <a:cubicBezTo>
                        <a:pt x="128074" y="409035"/>
                        <a:pt x="123371" y="457199"/>
                        <a:pt x="108857" y="500742"/>
                      </a:cubicBezTo>
                      <a:lnTo>
                        <a:pt x="65314" y="631371"/>
                      </a:lnTo>
                      <a:lnTo>
                        <a:pt x="21771" y="762000"/>
                      </a:lnTo>
                      <a:lnTo>
                        <a:pt x="0" y="827314"/>
                      </a:lnTo>
                      <a:cubicBezTo>
                        <a:pt x="7257" y="849085"/>
                        <a:pt x="3097" y="879289"/>
                        <a:pt x="21771" y="892628"/>
                      </a:cubicBezTo>
                      <a:cubicBezTo>
                        <a:pt x="85459" y="938120"/>
                        <a:pt x="262945" y="951580"/>
                        <a:pt x="326571" y="957942"/>
                      </a:cubicBezTo>
                      <a:cubicBezTo>
                        <a:pt x="341013" y="959386"/>
                        <a:pt x="355600" y="957942"/>
                        <a:pt x="370114" y="957942"/>
                      </a:cubicBez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79" name="Straight Arrow Connector 78"/>
          <p:cNvCxnSpPr/>
          <p:nvPr/>
        </p:nvCxnSpPr>
        <p:spPr>
          <a:xfrm flipV="1">
            <a:off x="4908860" y="1227542"/>
            <a:ext cx="3872643" cy="223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939262" y="3402628"/>
            <a:ext cx="2883706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altLang="en-US" sz="2800" dirty="0">
                <a:solidFill>
                  <a:srgbClr val="222222"/>
                </a:solidFill>
                <a:latin typeface="inherit"/>
              </a:rPr>
              <a:t>Для урока: Посмотрите, сможете ли вы найти историю, которая связана с предметами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C68391-535B-4A57-A716-5A170DC6AA17}"/>
              </a:ext>
            </a:extLst>
          </p:cNvPr>
          <p:cNvSpPr txBox="1"/>
          <p:nvPr/>
        </p:nvSpPr>
        <p:spPr>
          <a:xfrm>
            <a:off x="695739" y="795130"/>
            <a:ext cx="2792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I’m sorry if the translation is not correct in Russian. I used goggle Translate</a:t>
            </a:r>
          </a:p>
        </p:txBody>
      </p:sp>
    </p:spTree>
    <p:extLst>
      <p:ext uri="{BB962C8B-B14F-4D97-AF65-F5344CB8AC3E}">
        <p14:creationId xmlns:p14="http://schemas.microsoft.com/office/powerpoint/2010/main" val="1499965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8639" y="174812"/>
            <a:ext cx="9680713" cy="6548718"/>
            <a:chOff x="0" y="0"/>
            <a:chExt cx="10058400" cy="6884894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2514600" cy="6884894"/>
              <a:chOff x="0" y="0"/>
              <a:chExt cx="2514600" cy="6884894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514600" y="0"/>
              <a:ext cx="2514600" cy="6884894"/>
              <a:chOff x="0" y="0"/>
              <a:chExt cx="2514600" cy="688489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5029200" y="0"/>
              <a:ext cx="2514600" cy="6884894"/>
              <a:chOff x="0" y="0"/>
              <a:chExt cx="2514600" cy="688489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543800" y="0"/>
              <a:ext cx="2514600" cy="6884894"/>
              <a:chOff x="0" y="0"/>
              <a:chExt cx="2514600" cy="688489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1499404" y="539877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46" y="806823"/>
            <a:ext cx="11038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 on regular colored paper cut and paste on back of items. </a:t>
            </a:r>
          </a:p>
          <a:p>
            <a:endParaRPr lang="en-US" dirty="0"/>
          </a:p>
          <a:p>
            <a:r>
              <a:rPr lang="en-US" dirty="0"/>
              <a:t>Laminate last</a:t>
            </a:r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968252" y="1869760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25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33" name="Moon 32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Moon 33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oon 34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380672" y="1929400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47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55" name="Moon 54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749028" y="1929399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59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67" name="Moon 66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Moon 68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153600" y="1885339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71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79" name="Moon 78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79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oon 80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003311" y="5181190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83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91" name="Moon 90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91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Moon 92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415731" y="5240830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95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103" name="Moon 102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784087" y="5240829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107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115" name="Moon 114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oon 115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Moon 116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9188659" y="5196769"/>
            <a:ext cx="876466" cy="1367288"/>
            <a:chOff x="2133600" y="1248970"/>
            <a:chExt cx="1905000" cy="2971800"/>
          </a:xfrm>
          <a:solidFill>
            <a:schemeClr val="tx1"/>
          </a:solidFill>
        </p:grpSpPr>
        <p:sp>
          <p:nvSpPr>
            <p:cNvPr id="119" name="Rounded Rectangle 2"/>
            <p:cNvSpPr/>
            <p:nvPr/>
          </p:nvSpPr>
          <p:spPr>
            <a:xfrm>
              <a:off x="3810000" y="1524000"/>
              <a:ext cx="45719" cy="19812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209800" y="3657600"/>
              <a:ext cx="381000" cy="381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4"/>
            <p:cNvSpPr/>
            <p:nvPr/>
          </p:nvSpPr>
          <p:spPr>
            <a:xfrm rot="18182821">
              <a:off x="1521875" y="2658670"/>
              <a:ext cx="2971800" cy="15240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2182833">
              <a:off x="2133600" y="3429000"/>
              <a:ext cx="304800" cy="762000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18200164">
              <a:off x="2550249" y="3898258"/>
              <a:ext cx="139116" cy="204483"/>
            </a:xfrm>
            <a:prstGeom prst="trapezoid">
              <a:avLst>
                <a:gd name="adj" fmla="val 174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23"/>
            <p:cNvGrpSpPr/>
            <p:nvPr/>
          </p:nvGrpSpPr>
          <p:grpSpPr>
            <a:xfrm rot="18251066">
              <a:off x="2057509" y="2483670"/>
              <a:ext cx="2411307" cy="172030"/>
              <a:chOff x="723900" y="4610100"/>
              <a:chExt cx="2788024" cy="398929"/>
            </a:xfrm>
            <a:grpFill/>
          </p:grpSpPr>
          <p:sp>
            <p:nvSpPr>
              <p:cNvPr id="127" name="Moon 126"/>
              <p:cNvSpPr/>
              <p:nvPr/>
            </p:nvSpPr>
            <p:spPr>
              <a:xfrm rot="16200000">
                <a:off x="990600" y="4343400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Moon 127"/>
              <p:cNvSpPr/>
              <p:nvPr/>
            </p:nvSpPr>
            <p:spPr>
              <a:xfrm rot="16200000">
                <a:off x="1922929" y="4347882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Moon 128"/>
              <p:cNvSpPr/>
              <p:nvPr/>
            </p:nvSpPr>
            <p:spPr>
              <a:xfrm rot="16200000">
                <a:off x="2864224" y="4361329"/>
                <a:ext cx="381000" cy="914400"/>
              </a:xfrm>
              <a:prstGeom prst="moon">
                <a:avLst>
                  <a:gd name="adj" fmla="val 35882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U-Turn Arrow 8"/>
            <p:cNvSpPr/>
            <p:nvPr/>
          </p:nvSpPr>
          <p:spPr>
            <a:xfrm rot="10800000" flipH="1">
              <a:off x="3810000" y="3505200"/>
              <a:ext cx="228600" cy="381000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5000"/>
              </a:avLst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733800" y="3352800"/>
              <a:ext cx="228600" cy="2286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FD15511-BA73-4D73-8987-2A11AD20D267}"/>
              </a:ext>
            </a:extLst>
          </p:cNvPr>
          <p:cNvSpPr txBox="1"/>
          <p:nvPr/>
        </p:nvSpPr>
        <p:spPr>
          <a:xfrm>
            <a:off x="3864319" y="524576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83AFE92-77BA-4736-A3DE-639D4AA550E3}"/>
              </a:ext>
            </a:extLst>
          </p:cNvPr>
          <p:cNvSpPr txBox="1"/>
          <p:nvPr/>
        </p:nvSpPr>
        <p:spPr>
          <a:xfrm>
            <a:off x="6232675" y="552253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40EC110-E402-4608-A0E5-ACBE3B7CABE7}"/>
              </a:ext>
            </a:extLst>
          </p:cNvPr>
          <p:cNvSpPr txBox="1"/>
          <p:nvPr/>
        </p:nvSpPr>
        <p:spPr>
          <a:xfrm>
            <a:off x="8637247" y="553527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6ADB043-FC1F-49E7-909A-E4A2AEE0AA3E}"/>
              </a:ext>
            </a:extLst>
          </p:cNvPr>
          <p:cNvSpPr txBox="1"/>
          <p:nvPr/>
        </p:nvSpPr>
        <p:spPr>
          <a:xfrm>
            <a:off x="1492414" y="3713653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1149D2A-1D80-43E2-B85C-FA545453B8FB}"/>
              </a:ext>
            </a:extLst>
          </p:cNvPr>
          <p:cNvSpPr txBox="1"/>
          <p:nvPr/>
        </p:nvSpPr>
        <p:spPr>
          <a:xfrm>
            <a:off x="3774992" y="3763657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4FC4890-806D-4697-B5B2-4F645E097C77}"/>
              </a:ext>
            </a:extLst>
          </p:cNvPr>
          <p:cNvSpPr txBox="1"/>
          <p:nvPr/>
        </p:nvSpPr>
        <p:spPr>
          <a:xfrm>
            <a:off x="6223915" y="3794104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AC6E7E6-4ED5-45E6-8351-E810C61E7EEB}"/>
              </a:ext>
            </a:extLst>
          </p:cNvPr>
          <p:cNvSpPr txBox="1"/>
          <p:nvPr/>
        </p:nvSpPr>
        <p:spPr>
          <a:xfrm>
            <a:off x="8679892" y="3772568"/>
            <a:ext cx="2138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Poor Richard" panose="02080502050505020702" pitchFamily="18" charset="0"/>
              </a:rPr>
              <a:t>На рыбалку в Книге Мормона</a:t>
            </a:r>
            <a:endParaRPr lang="en-US" sz="2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6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048871" y="0"/>
            <a:ext cx="10172700" cy="6813278"/>
            <a:chOff x="1048871" y="0"/>
            <a:chExt cx="10172700" cy="68580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48871" y="0"/>
              <a:ext cx="10058400" cy="6858000"/>
              <a:chOff x="0" y="0"/>
              <a:chExt cx="10058400" cy="6884894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0" y="0"/>
                <a:ext cx="2514600" cy="6884894"/>
                <a:chOff x="0" y="0"/>
                <a:chExt cx="2514600" cy="6884894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0" y="0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0" y="3442447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2514600" y="0"/>
                <a:ext cx="2514600" cy="6884894"/>
                <a:chOff x="0" y="0"/>
                <a:chExt cx="2514600" cy="6884894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0" y="0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0" y="3442447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5029200" y="0"/>
                <a:ext cx="2514600" cy="6884894"/>
                <a:chOff x="0" y="0"/>
                <a:chExt cx="2514600" cy="6884894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0" y="0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0" y="3442447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7543800" y="0"/>
                <a:ext cx="2514600" cy="6884894"/>
                <a:chOff x="0" y="0"/>
                <a:chExt cx="2514600" cy="6884894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0" y="0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0" y="3442447"/>
                  <a:ext cx="2514600" cy="34424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1574968" y="576735"/>
              <a:ext cx="1813096" cy="2607348"/>
              <a:chOff x="4063160" y="2116062"/>
              <a:chExt cx="1665833" cy="2395575"/>
            </a:xfrm>
          </p:grpSpPr>
          <p:grpSp>
            <p:nvGrpSpPr>
              <p:cNvPr id="88" name="Group 87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90" name="Moon 89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9" name="Straight Connector 88"/>
              <p:cNvCxnSpPr>
                <a:stCxn id="90" idx="0"/>
                <a:endCxn id="90" idx="2"/>
              </p:cNvCxnSpPr>
              <p:nvPr/>
            </p:nvCxnSpPr>
            <p:spPr>
              <a:xfrm flipH="1">
                <a:off x="4063160" y="2690953"/>
                <a:ext cx="1665833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18"/>
            <p:cNvGrpSpPr/>
            <p:nvPr/>
          </p:nvGrpSpPr>
          <p:grpSpPr>
            <a:xfrm rot="1912894">
              <a:off x="4514451" y="269361"/>
              <a:ext cx="885646" cy="3051327"/>
              <a:chOff x="2438400" y="990600"/>
              <a:chExt cx="762000" cy="3200400"/>
            </a:xfrm>
          </p:grpSpPr>
          <p:sp>
            <p:nvSpPr>
              <p:cNvPr id="83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laque 83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Group 15"/>
            <p:cNvGrpSpPr/>
            <p:nvPr/>
          </p:nvGrpSpPr>
          <p:grpSpPr>
            <a:xfrm>
              <a:off x="6470607" y="619705"/>
              <a:ext cx="1766147" cy="2288146"/>
              <a:chOff x="838200" y="1408640"/>
              <a:chExt cx="1524000" cy="1715560"/>
            </a:xfrm>
          </p:grpSpPr>
          <p:sp>
            <p:nvSpPr>
              <p:cNvPr id="74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118"/>
              <p:cNvSpPr/>
              <p:nvPr/>
            </p:nvSpPr>
            <p:spPr>
              <a:xfrm>
                <a:off x="1143000" y="140864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Plaque 79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Plaque 80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Plaque 81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69"/>
            <p:cNvGrpSpPr/>
            <p:nvPr/>
          </p:nvGrpSpPr>
          <p:grpSpPr>
            <a:xfrm>
              <a:off x="8478371" y="404163"/>
              <a:ext cx="2743200" cy="2667000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64" name="Isosceles Triangle 63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Block Arc 65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Block Arc 66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Block Arc 68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Block Arc 69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538474" y="3584153"/>
              <a:ext cx="1813096" cy="2607348"/>
              <a:chOff x="4063160" y="2116062"/>
              <a:chExt cx="1665833" cy="2395575"/>
            </a:xfrm>
          </p:grpSpPr>
          <p:grpSp>
            <p:nvGrpSpPr>
              <p:cNvPr id="57" name="Group 56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59" name="Moon 58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8" name="Straight Connector 57"/>
              <p:cNvCxnSpPr>
                <a:stCxn id="59" idx="0"/>
                <a:endCxn id="59" idx="2"/>
              </p:cNvCxnSpPr>
              <p:nvPr/>
            </p:nvCxnSpPr>
            <p:spPr>
              <a:xfrm flipH="1">
                <a:off x="4063160" y="2690953"/>
                <a:ext cx="1665833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118"/>
            <p:cNvGrpSpPr/>
            <p:nvPr/>
          </p:nvGrpSpPr>
          <p:grpSpPr>
            <a:xfrm rot="1912894">
              <a:off x="4341289" y="3552921"/>
              <a:ext cx="885646" cy="3051327"/>
              <a:chOff x="2438400" y="990600"/>
              <a:chExt cx="762000" cy="3200400"/>
            </a:xfrm>
          </p:grpSpPr>
          <p:sp>
            <p:nvSpPr>
              <p:cNvPr id="52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Plaque 52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15"/>
            <p:cNvGrpSpPr/>
            <p:nvPr/>
          </p:nvGrpSpPr>
          <p:grpSpPr>
            <a:xfrm>
              <a:off x="6413571" y="3960646"/>
              <a:ext cx="1766147" cy="2288146"/>
              <a:chOff x="838200" y="1408640"/>
              <a:chExt cx="1524000" cy="1715560"/>
            </a:xfrm>
          </p:grpSpPr>
          <p:sp>
            <p:nvSpPr>
              <p:cNvPr id="43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118"/>
              <p:cNvSpPr/>
              <p:nvPr/>
            </p:nvSpPr>
            <p:spPr>
              <a:xfrm>
                <a:off x="1143000" y="140864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Plaque 48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Plaque 49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Plaque 50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169"/>
            <p:cNvGrpSpPr/>
            <p:nvPr/>
          </p:nvGrpSpPr>
          <p:grpSpPr>
            <a:xfrm>
              <a:off x="8445019" y="3713905"/>
              <a:ext cx="2743200" cy="2667000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33" name="Isosceles Triangle 32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Block Arc 34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Block Arc 35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Block Arc 37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Block Arc 38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1EA2851B-88EF-493F-B3D3-6D79DF855810}"/>
              </a:ext>
            </a:extLst>
          </p:cNvPr>
          <p:cNvSpPr txBox="1"/>
          <p:nvPr/>
        </p:nvSpPr>
        <p:spPr>
          <a:xfrm>
            <a:off x="1749911" y="2886311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лук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F0BE12E-5B00-4E99-A253-66124DCF25BC}"/>
              </a:ext>
            </a:extLst>
          </p:cNvPr>
          <p:cNvSpPr txBox="1"/>
          <p:nvPr/>
        </p:nvSpPr>
        <p:spPr>
          <a:xfrm>
            <a:off x="4367314" y="2938803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меч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4BCD69D-D3CD-455B-AF8D-D8B73904AF9E}"/>
              </a:ext>
            </a:extLst>
          </p:cNvPr>
          <p:cNvSpPr txBox="1"/>
          <p:nvPr/>
        </p:nvSpPr>
        <p:spPr>
          <a:xfrm>
            <a:off x="6094474" y="2948073"/>
            <a:ext cx="2705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Мелные листы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87AD49A-3524-4225-9105-E9A29E7E5962}"/>
              </a:ext>
            </a:extLst>
          </p:cNvPr>
          <p:cNvSpPr txBox="1"/>
          <p:nvPr/>
        </p:nvSpPr>
        <p:spPr>
          <a:xfrm>
            <a:off x="9010176" y="2927009"/>
            <a:ext cx="225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Лиахоной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20B8380-AEE6-4E24-9C18-C97373EB731D}"/>
              </a:ext>
            </a:extLst>
          </p:cNvPr>
          <p:cNvSpPr txBox="1"/>
          <p:nvPr/>
        </p:nvSpPr>
        <p:spPr>
          <a:xfrm>
            <a:off x="1709942" y="6274694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лук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7C65DD1-B426-4B24-9713-B71A992350FA}"/>
              </a:ext>
            </a:extLst>
          </p:cNvPr>
          <p:cNvSpPr txBox="1"/>
          <p:nvPr/>
        </p:nvSpPr>
        <p:spPr>
          <a:xfrm>
            <a:off x="4327345" y="6327186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меч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DED9CF7-A721-4645-AC58-9289B7A5E901}"/>
              </a:ext>
            </a:extLst>
          </p:cNvPr>
          <p:cNvSpPr txBox="1"/>
          <p:nvPr/>
        </p:nvSpPr>
        <p:spPr>
          <a:xfrm>
            <a:off x="6054505" y="6336456"/>
            <a:ext cx="2705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Мелные листы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6B0ED19-27B8-4198-BC3D-A1EA0FCC618D}"/>
              </a:ext>
            </a:extLst>
          </p:cNvPr>
          <p:cNvSpPr txBox="1"/>
          <p:nvPr/>
        </p:nvSpPr>
        <p:spPr>
          <a:xfrm>
            <a:off x="8970207" y="6315392"/>
            <a:ext cx="225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Лиахоной</a:t>
            </a:r>
          </a:p>
        </p:txBody>
      </p:sp>
    </p:spTree>
    <p:extLst>
      <p:ext uri="{BB962C8B-B14F-4D97-AF65-F5344CB8AC3E}">
        <p14:creationId xmlns:p14="http://schemas.microsoft.com/office/powerpoint/2010/main" val="334948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48871" y="0"/>
            <a:ext cx="10058400" cy="6813278"/>
            <a:chOff x="0" y="0"/>
            <a:chExt cx="10058400" cy="6884894"/>
          </a:xfrm>
        </p:grpSpPr>
        <p:grpSp>
          <p:nvGrpSpPr>
            <p:cNvPr id="95" name="Group 94"/>
            <p:cNvGrpSpPr/>
            <p:nvPr/>
          </p:nvGrpSpPr>
          <p:grpSpPr>
            <a:xfrm>
              <a:off x="0" y="0"/>
              <a:ext cx="2514600" cy="6884894"/>
              <a:chOff x="0" y="0"/>
              <a:chExt cx="2514600" cy="6884894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2514600" y="0"/>
              <a:ext cx="2514600" cy="6884894"/>
              <a:chOff x="0" y="0"/>
              <a:chExt cx="2514600" cy="6884894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029200" y="0"/>
              <a:ext cx="2514600" cy="6884894"/>
              <a:chOff x="0" y="0"/>
              <a:chExt cx="2514600" cy="6884894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7543800" y="0"/>
              <a:ext cx="2514600" cy="6884894"/>
              <a:chOff x="0" y="0"/>
              <a:chExt cx="2514600" cy="6884894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2" name="TextBox 111"/>
          <p:cNvSpPr txBox="1"/>
          <p:nvPr/>
        </p:nvSpPr>
        <p:spPr>
          <a:xfrm>
            <a:off x="1377777" y="6290747"/>
            <a:ext cx="1332518" cy="519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стрела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13" name="Group 41"/>
          <p:cNvGrpSpPr/>
          <p:nvPr/>
        </p:nvGrpSpPr>
        <p:grpSpPr>
          <a:xfrm rot="2075758">
            <a:off x="2132958" y="3739548"/>
            <a:ext cx="521998" cy="2612634"/>
            <a:chOff x="4679408" y="1676400"/>
            <a:chExt cx="927343" cy="1987415"/>
          </a:xfrm>
        </p:grpSpPr>
        <p:sp>
          <p:nvSpPr>
            <p:cNvPr id="114" name="Pentagon 111"/>
            <p:cNvSpPr/>
            <p:nvPr/>
          </p:nvSpPr>
          <p:spPr>
            <a:xfrm rot="16200000">
              <a:off x="4457700" y="2705100"/>
              <a:ext cx="1447800" cy="304800"/>
            </a:xfrm>
            <a:prstGeom prst="homePlate">
              <a:avLst/>
            </a:prstGeom>
            <a:solidFill>
              <a:srgbClr val="9966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Lightning Bolt 43"/>
            <p:cNvSpPr/>
            <p:nvPr/>
          </p:nvSpPr>
          <p:spPr>
            <a:xfrm rot="537820">
              <a:off x="5008201" y="3219636"/>
              <a:ext cx="598550" cy="431759"/>
            </a:xfrm>
            <a:prstGeom prst="lightningBolt">
              <a:avLst/>
            </a:prstGeom>
            <a:solidFill>
              <a:srgbClr val="D4433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Lightning Bolt 115"/>
            <p:cNvSpPr/>
            <p:nvPr/>
          </p:nvSpPr>
          <p:spPr>
            <a:xfrm rot="21275730" flipH="1">
              <a:off x="4679408" y="3213234"/>
              <a:ext cx="626344" cy="450581"/>
            </a:xfrm>
            <a:prstGeom prst="lightningBolt">
              <a:avLst/>
            </a:prstGeom>
            <a:solidFill>
              <a:srgbClr val="D4433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4"/>
            <p:cNvSpPr/>
            <p:nvPr/>
          </p:nvSpPr>
          <p:spPr>
            <a:xfrm>
              <a:off x="4876801" y="1676400"/>
              <a:ext cx="533399" cy="762000"/>
            </a:xfrm>
            <a:custGeom>
              <a:avLst/>
              <a:gdLst>
                <a:gd name="connsiteX0" fmla="*/ 195942 w 936171"/>
                <a:gd name="connsiteY0" fmla="*/ 914400 h 1065140"/>
                <a:gd name="connsiteX1" fmla="*/ 283028 w 936171"/>
                <a:gd name="connsiteY1" fmla="*/ 936171 h 1065140"/>
                <a:gd name="connsiteX2" fmla="*/ 348342 w 936171"/>
                <a:gd name="connsiteY2" fmla="*/ 957942 h 1065140"/>
                <a:gd name="connsiteX3" fmla="*/ 478971 w 936171"/>
                <a:gd name="connsiteY3" fmla="*/ 979714 h 1065140"/>
                <a:gd name="connsiteX4" fmla="*/ 914400 w 936171"/>
                <a:gd name="connsiteY4" fmla="*/ 892628 h 1065140"/>
                <a:gd name="connsiteX5" fmla="*/ 936171 w 936171"/>
                <a:gd name="connsiteY5" fmla="*/ 827314 h 1065140"/>
                <a:gd name="connsiteX6" fmla="*/ 914400 w 936171"/>
                <a:gd name="connsiteY6" fmla="*/ 696685 h 1065140"/>
                <a:gd name="connsiteX7" fmla="*/ 870857 w 936171"/>
                <a:gd name="connsiteY7" fmla="*/ 631371 h 1065140"/>
                <a:gd name="connsiteX8" fmla="*/ 849085 w 936171"/>
                <a:gd name="connsiteY8" fmla="*/ 566057 h 1065140"/>
                <a:gd name="connsiteX9" fmla="*/ 718457 w 936171"/>
                <a:gd name="connsiteY9" fmla="*/ 370114 h 1065140"/>
                <a:gd name="connsiteX10" fmla="*/ 674914 w 936171"/>
                <a:gd name="connsiteY10" fmla="*/ 304800 h 1065140"/>
                <a:gd name="connsiteX11" fmla="*/ 631371 w 936171"/>
                <a:gd name="connsiteY11" fmla="*/ 217714 h 1065140"/>
                <a:gd name="connsiteX12" fmla="*/ 566057 w 936171"/>
                <a:gd name="connsiteY12" fmla="*/ 152400 h 1065140"/>
                <a:gd name="connsiteX13" fmla="*/ 500742 w 936171"/>
                <a:gd name="connsiteY13" fmla="*/ 21771 h 1065140"/>
                <a:gd name="connsiteX14" fmla="*/ 435428 w 936171"/>
                <a:gd name="connsiteY14" fmla="*/ 0 h 1065140"/>
                <a:gd name="connsiteX15" fmla="*/ 348342 w 936171"/>
                <a:gd name="connsiteY15" fmla="*/ 130628 h 1065140"/>
                <a:gd name="connsiteX16" fmla="*/ 239485 w 936171"/>
                <a:gd name="connsiteY16" fmla="*/ 261257 h 1065140"/>
                <a:gd name="connsiteX17" fmla="*/ 217714 w 936171"/>
                <a:gd name="connsiteY17" fmla="*/ 326571 h 1065140"/>
                <a:gd name="connsiteX18" fmla="*/ 152400 w 936171"/>
                <a:gd name="connsiteY18" fmla="*/ 370114 h 1065140"/>
                <a:gd name="connsiteX19" fmla="*/ 108857 w 936171"/>
                <a:gd name="connsiteY19" fmla="*/ 500742 h 1065140"/>
                <a:gd name="connsiteX20" fmla="*/ 65314 w 936171"/>
                <a:gd name="connsiteY20" fmla="*/ 631371 h 1065140"/>
                <a:gd name="connsiteX21" fmla="*/ 21771 w 936171"/>
                <a:gd name="connsiteY21" fmla="*/ 762000 h 1065140"/>
                <a:gd name="connsiteX22" fmla="*/ 0 w 936171"/>
                <a:gd name="connsiteY22" fmla="*/ 827314 h 1065140"/>
                <a:gd name="connsiteX23" fmla="*/ 21771 w 936171"/>
                <a:gd name="connsiteY23" fmla="*/ 892628 h 1065140"/>
                <a:gd name="connsiteX24" fmla="*/ 326571 w 936171"/>
                <a:gd name="connsiteY24" fmla="*/ 957942 h 1065140"/>
                <a:gd name="connsiteX25" fmla="*/ 370114 w 936171"/>
                <a:gd name="connsiteY25" fmla="*/ 957942 h 106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36171" h="1065140">
                  <a:moveTo>
                    <a:pt x="195942" y="914400"/>
                  </a:moveTo>
                  <a:cubicBezTo>
                    <a:pt x="224971" y="921657"/>
                    <a:pt x="254257" y="927951"/>
                    <a:pt x="283028" y="936171"/>
                  </a:cubicBezTo>
                  <a:cubicBezTo>
                    <a:pt x="305094" y="942475"/>
                    <a:pt x="325940" y="952964"/>
                    <a:pt x="348342" y="957942"/>
                  </a:cubicBezTo>
                  <a:cubicBezTo>
                    <a:pt x="391434" y="967518"/>
                    <a:pt x="435428" y="972457"/>
                    <a:pt x="478971" y="979714"/>
                  </a:cubicBezTo>
                  <a:cubicBezTo>
                    <a:pt x="747688" y="964785"/>
                    <a:pt x="828144" y="1065140"/>
                    <a:pt x="914400" y="892628"/>
                  </a:cubicBezTo>
                  <a:cubicBezTo>
                    <a:pt x="924663" y="872102"/>
                    <a:pt x="928914" y="849085"/>
                    <a:pt x="936171" y="827314"/>
                  </a:cubicBezTo>
                  <a:cubicBezTo>
                    <a:pt x="928914" y="783771"/>
                    <a:pt x="928359" y="738563"/>
                    <a:pt x="914400" y="696685"/>
                  </a:cubicBezTo>
                  <a:cubicBezTo>
                    <a:pt x="906126" y="671862"/>
                    <a:pt x="882559" y="654774"/>
                    <a:pt x="870857" y="631371"/>
                  </a:cubicBezTo>
                  <a:cubicBezTo>
                    <a:pt x="860594" y="610845"/>
                    <a:pt x="860230" y="586118"/>
                    <a:pt x="849085" y="566057"/>
                  </a:cubicBezTo>
                  <a:cubicBezTo>
                    <a:pt x="849075" y="566040"/>
                    <a:pt x="740234" y="402779"/>
                    <a:pt x="718457" y="370114"/>
                  </a:cubicBezTo>
                  <a:cubicBezTo>
                    <a:pt x="703943" y="348343"/>
                    <a:pt x="686616" y="328204"/>
                    <a:pt x="674914" y="304800"/>
                  </a:cubicBezTo>
                  <a:cubicBezTo>
                    <a:pt x="660400" y="275771"/>
                    <a:pt x="650235" y="244124"/>
                    <a:pt x="631371" y="217714"/>
                  </a:cubicBezTo>
                  <a:cubicBezTo>
                    <a:pt x="613475" y="192660"/>
                    <a:pt x="587828" y="174171"/>
                    <a:pt x="566057" y="152400"/>
                  </a:cubicBezTo>
                  <a:cubicBezTo>
                    <a:pt x="551715" y="109374"/>
                    <a:pt x="539110" y="52465"/>
                    <a:pt x="500742" y="21771"/>
                  </a:cubicBezTo>
                  <a:cubicBezTo>
                    <a:pt x="482822" y="7435"/>
                    <a:pt x="457199" y="7257"/>
                    <a:pt x="435428" y="0"/>
                  </a:cubicBezTo>
                  <a:cubicBezTo>
                    <a:pt x="406399" y="43543"/>
                    <a:pt x="385346" y="93624"/>
                    <a:pt x="348342" y="130628"/>
                  </a:cubicBezTo>
                  <a:cubicBezTo>
                    <a:pt x="264526" y="214444"/>
                    <a:pt x="300107" y="170324"/>
                    <a:pt x="239485" y="261257"/>
                  </a:cubicBezTo>
                  <a:cubicBezTo>
                    <a:pt x="232228" y="283028"/>
                    <a:pt x="232050" y="308651"/>
                    <a:pt x="217714" y="326571"/>
                  </a:cubicBezTo>
                  <a:cubicBezTo>
                    <a:pt x="201368" y="347003"/>
                    <a:pt x="166268" y="347925"/>
                    <a:pt x="152400" y="370114"/>
                  </a:cubicBezTo>
                  <a:cubicBezTo>
                    <a:pt x="128074" y="409035"/>
                    <a:pt x="123371" y="457199"/>
                    <a:pt x="108857" y="500742"/>
                  </a:cubicBezTo>
                  <a:lnTo>
                    <a:pt x="65314" y="631371"/>
                  </a:lnTo>
                  <a:lnTo>
                    <a:pt x="21771" y="762000"/>
                  </a:lnTo>
                  <a:lnTo>
                    <a:pt x="0" y="827314"/>
                  </a:lnTo>
                  <a:cubicBezTo>
                    <a:pt x="7257" y="849085"/>
                    <a:pt x="3097" y="879289"/>
                    <a:pt x="21771" y="892628"/>
                  </a:cubicBezTo>
                  <a:cubicBezTo>
                    <a:pt x="85459" y="938120"/>
                    <a:pt x="262945" y="951580"/>
                    <a:pt x="326571" y="957942"/>
                  </a:cubicBezTo>
                  <a:cubicBezTo>
                    <a:pt x="341013" y="959386"/>
                    <a:pt x="355600" y="957942"/>
                    <a:pt x="370114" y="95794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49884" y="3639409"/>
            <a:ext cx="1729673" cy="2639398"/>
            <a:chOff x="8802054" y="155035"/>
            <a:chExt cx="2057400" cy="3139494"/>
          </a:xfrm>
        </p:grpSpPr>
        <p:grpSp>
          <p:nvGrpSpPr>
            <p:cNvPr id="119" name="Group 118"/>
            <p:cNvGrpSpPr/>
            <p:nvPr/>
          </p:nvGrpSpPr>
          <p:grpSpPr>
            <a:xfrm>
              <a:off x="8802054" y="155035"/>
              <a:ext cx="2057400" cy="3011575"/>
              <a:chOff x="6477000" y="2667000"/>
              <a:chExt cx="2057400" cy="3011575"/>
            </a:xfrm>
          </p:grpSpPr>
          <p:sp>
            <p:nvSpPr>
              <p:cNvPr id="121" name="Wave 120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Wave 121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Wave 122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Wave 123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Wave 124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Wave 125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Wave 126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Wave 127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Wave 128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Wave 130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Wave 131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119"/>
            <p:cNvSpPr/>
            <p:nvPr/>
          </p:nvSpPr>
          <p:spPr>
            <a:xfrm>
              <a:off x="9677067" y="2910914"/>
              <a:ext cx="739588" cy="38361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4074775" y="6294162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пожар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6193325" y="4702757"/>
            <a:ext cx="2238935" cy="761841"/>
            <a:chOff x="658906" y="5289335"/>
            <a:chExt cx="2238935" cy="761841"/>
          </a:xfrm>
        </p:grpSpPr>
        <p:sp>
          <p:nvSpPr>
            <p:cNvPr id="144" name="Rectangle: Rounded Corners 143"/>
            <p:cNvSpPr/>
            <p:nvPr/>
          </p:nvSpPr>
          <p:spPr>
            <a:xfrm>
              <a:off x="658906" y="5674659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: Rounded Corners 144"/>
            <p:cNvSpPr/>
            <p:nvPr/>
          </p:nvSpPr>
          <p:spPr>
            <a:xfrm>
              <a:off x="1398494" y="5674658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: Rounded Corners 145"/>
            <p:cNvSpPr/>
            <p:nvPr/>
          </p:nvSpPr>
          <p:spPr>
            <a:xfrm>
              <a:off x="2138082" y="5674657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: Rounded Corners 146"/>
            <p:cNvSpPr/>
            <p:nvPr/>
          </p:nvSpPr>
          <p:spPr>
            <a:xfrm>
              <a:off x="658906" y="5325032"/>
              <a:ext cx="389965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: Rounded Corners 147"/>
            <p:cNvSpPr/>
            <p:nvPr/>
          </p:nvSpPr>
          <p:spPr>
            <a:xfrm>
              <a:off x="2507876" y="5289335"/>
              <a:ext cx="389965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: Rounded Corners 148"/>
            <p:cNvSpPr/>
            <p:nvPr/>
          </p:nvSpPr>
          <p:spPr>
            <a:xfrm>
              <a:off x="1048871" y="5311587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: Rounded Corners 149"/>
            <p:cNvSpPr/>
            <p:nvPr/>
          </p:nvSpPr>
          <p:spPr>
            <a:xfrm>
              <a:off x="1778374" y="5304863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6579912" y="6303503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стена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77D26F1-DCC8-48C7-A92F-B458287ACD57}"/>
              </a:ext>
            </a:extLst>
          </p:cNvPr>
          <p:cNvGrpSpPr/>
          <p:nvPr/>
        </p:nvGrpSpPr>
        <p:grpSpPr>
          <a:xfrm>
            <a:off x="8992579" y="4539768"/>
            <a:ext cx="1950421" cy="1065176"/>
            <a:chOff x="6264590" y="2057400"/>
            <a:chExt cx="1009527" cy="551329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BB4EF01-EB2A-4179-821C-FAB6FD1B5918}"/>
                </a:ext>
              </a:extLst>
            </p:cNvPr>
            <p:cNvSpPr/>
            <p:nvPr/>
          </p:nvSpPr>
          <p:spPr>
            <a:xfrm rot="19733455">
              <a:off x="6719884" y="2282822"/>
              <a:ext cx="554233" cy="309282"/>
            </a:xfrm>
            <a:custGeom>
              <a:avLst/>
              <a:gdLst>
                <a:gd name="connsiteX0" fmla="*/ 391704 w 554233"/>
                <a:gd name="connsiteY0" fmla="*/ 0 h 309282"/>
                <a:gd name="connsiteX1" fmla="*/ 391704 w 554233"/>
                <a:gd name="connsiteY1" fmla="*/ 0 h 309282"/>
                <a:gd name="connsiteX2" fmla="*/ 28634 w 554233"/>
                <a:gd name="connsiteY2" fmla="*/ 13447 h 309282"/>
                <a:gd name="connsiteX3" fmla="*/ 1739 w 554233"/>
                <a:gd name="connsiteY3" fmla="*/ 40341 h 309282"/>
                <a:gd name="connsiteX4" fmla="*/ 15186 w 554233"/>
                <a:gd name="connsiteY4" fmla="*/ 161365 h 309282"/>
                <a:gd name="connsiteX5" fmla="*/ 122763 w 554233"/>
                <a:gd name="connsiteY5" fmla="*/ 255494 h 309282"/>
                <a:gd name="connsiteX6" fmla="*/ 176551 w 554233"/>
                <a:gd name="connsiteY6" fmla="*/ 282388 h 309282"/>
                <a:gd name="connsiteX7" fmla="*/ 257234 w 554233"/>
                <a:gd name="connsiteY7" fmla="*/ 309282 h 309282"/>
                <a:gd name="connsiteX8" fmla="*/ 472386 w 554233"/>
                <a:gd name="connsiteY8" fmla="*/ 282388 h 309282"/>
                <a:gd name="connsiteX9" fmla="*/ 512728 w 554233"/>
                <a:gd name="connsiteY9" fmla="*/ 268941 h 309282"/>
                <a:gd name="connsiteX10" fmla="*/ 539622 w 554233"/>
                <a:gd name="connsiteY10" fmla="*/ 228600 h 309282"/>
                <a:gd name="connsiteX11" fmla="*/ 539622 w 554233"/>
                <a:gd name="connsiteY11" fmla="*/ 121024 h 309282"/>
                <a:gd name="connsiteX12" fmla="*/ 458939 w 554233"/>
                <a:gd name="connsiteY12" fmla="*/ 80682 h 309282"/>
                <a:gd name="connsiteX13" fmla="*/ 418598 w 554233"/>
                <a:gd name="connsiteY13" fmla="*/ 53788 h 309282"/>
                <a:gd name="connsiteX14" fmla="*/ 378257 w 554233"/>
                <a:gd name="connsiteY14" fmla="*/ 40341 h 309282"/>
                <a:gd name="connsiteX15" fmla="*/ 311022 w 554233"/>
                <a:gd name="connsiteY15" fmla="*/ 26894 h 309282"/>
                <a:gd name="connsiteX16" fmla="*/ 311022 w 554233"/>
                <a:gd name="connsiteY16" fmla="*/ 26894 h 309282"/>
                <a:gd name="connsiteX17" fmla="*/ 297575 w 554233"/>
                <a:gd name="connsiteY17" fmla="*/ 53788 h 309282"/>
                <a:gd name="connsiteX18" fmla="*/ 297575 w 554233"/>
                <a:gd name="connsiteY18" fmla="*/ 13447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4233" h="309282">
                  <a:moveTo>
                    <a:pt x="391704" y="0"/>
                  </a:moveTo>
                  <a:lnTo>
                    <a:pt x="391704" y="0"/>
                  </a:lnTo>
                  <a:cubicBezTo>
                    <a:pt x="270681" y="4482"/>
                    <a:pt x="149097" y="985"/>
                    <a:pt x="28634" y="13447"/>
                  </a:cubicBezTo>
                  <a:cubicBezTo>
                    <a:pt x="16023" y="14752"/>
                    <a:pt x="2887" y="27715"/>
                    <a:pt x="1739" y="40341"/>
                  </a:cubicBezTo>
                  <a:cubicBezTo>
                    <a:pt x="-1936" y="80764"/>
                    <a:pt x="-803" y="124057"/>
                    <a:pt x="15186" y="161365"/>
                  </a:cubicBezTo>
                  <a:cubicBezTo>
                    <a:pt x="27248" y="189509"/>
                    <a:pt x="90010" y="236778"/>
                    <a:pt x="122763" y="255494"/>
                  </a:cubicBezTo>
                  <a:cubicBezTo>
                    <a:pt x="140167" y="265439"/>
                    <a:pt x="157939" y="274943"/>
                    <a:pt x="176551" y="282388"/>
                  </a:cubicBezTo>
                  <a:cubicBezTo>
                    <a:pt x="202872" y="292917"/>
                    <a:pt x="257234" y="309282"/>
                    <a:pt x="257234" y="309282"/>
                  </a:cubicBezTo>
                  <a:cubicBezTo>
                    <a:pt x="324874" y="302518"/>
                    <a:pt x="404140" y="297554"/>
                    <a:pt x="472386" y="282388"/>
                  </a:cubicBezTo>
                  <a:cubicBezTo>
                    <a:pt x="486223" y="279313"/>
                    <a:pt x="499281" y="273423"/>
                    <a:pt x="512728" y="268941"/>
                  </a:cubicBezTo>
                  <a:cubicBezTo>
                    <a:pt x="521693" y="255494"/>
                    <a:pt x="532394" y="243055"/>
                    <a:pt x="539622" y="228600"/>
                  </a:cubicBezTo>
                  <a:cubicBezTo>
                    <a:pt x="557088" y="193668"/>
                    <a:pt x="561022" y="158475"/>
                    <a:pt x="539622" y="121024"/>
                  </a:cubicBezTo>
                  <a:cubicBezTo>
                    <a:pt x="527354" y="99555"/>
                    <a:pt x="479647" y="87585"/>
                    <a:pt x="458939" y="80682"/>
                  </a:cubicBezTo>
                  <a:cubicBezTo>
                    <a:pt x="445492" y="71717"/>
                    <a:pt x="433053" y="61016"/>
                    <a:pt x="418598" y="53788"/>
                  </a:cubicBezTo>
                  <a:cubicBezTo>
                    <a:pt x="405920" y="47449"/>
                    <a:pt x="391886" y="44235"/>
                    <a:pt x="378257" y="40341"/>
                  </a:cubicBezTo>
                  <a:cubicBezTo>
                    <a:pt x="327388" y="25807"/>
                    <a:pt x="341188" y="26894"/>
                    <a:pt x="311022" y="26894"/>
                  </a:cubicBezTo>
                  <a:lnTo>
                    <a:pt x="311022" y="26894"/>
                  </a:lnTo>
                  <a:lnTo>
                    <a:pt x="297575" y="53788"/>
                  </a:lnTo>
                  <a:lnTo>
                    <a:pt x="297575" y="1344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11692AAB-8797-4A56-9BD7-F4D0336EC937}"/>
                </a:ext>
              </a:extLst>
            </p:cNvPr>
            <p:cNvSpPr/>
            <p:nvPr/>
          </p:nvSpPr>
          <p:spPr>
            <a:xfrm>
              <a:off x="6264590" y="2299447"/>
              <a:ext cx="554233" cy="309282"/>
            </a:xfrm>
            <a:custGeom>
              <a:avLst/>
              <a:gdLst>
                <a:gd name="connsiteX0" fmla="*/ 391704 w 554233"/>
                <a:gd name="connsiteY0" fmla="*/ 0 h 309282"/>
                <a:gd name="connsiteX1" fmla="*/ 391704 w 554233"/>
                <a:gd name="connsiteY1" fmla="*/ 0 h 309282"/>
                <a:gd name="connsiteX2" fmla="*/ 28634 w 554233"/>
                <a:gd name="connsiteY2" fmla="*/ 13447 h 309282"/>
                <a:gd name="connsiteX3" fmla="*/ 1739 w 554233"/>
                <a:gd name="connsiteY3" fmla="*/ 40341 h 309282"/>
                <a:gd name="connsiteX4" fmla="*/ 15186 w 554233"/>
                <a:gd name="connsiteY4" fmla="*/ 161365 h 309282"/>
                <a:gd name="connsiteX5" fmla="*/ 122763 w 554233"/>
                <a:gd name="connsiteY5" fmla="*/ 255494 h 309282"/>
                <a:gd name="connsiteX6" fmla="*/ 176551 w 554233"/>
                <a:gd name="connsiteY6" fmla="*/ 282388 h 309282"/>
                <a:gd name="connsiteX7" fmla="*/ 257234 w 554233"/>
                <a:gd name="connsiteY7" fmla="*/ 309282 h 309282"/>
                <a:gd name="connsiteX8" fmla="*/ 472386 w 554233"/>
                <a:gd name="connsiteY8" fmla="*/ 282388 h 309282"/>
                <a:gd name="connsiteX9" fmla="*/ 512728 w 554233"/>
                <a:gd name="connsiteY9" fmla="*/ 268941 h 309282"/>
                <a:gd name="connsiteX10" fmla="*/ 539622 w 554233"/>
                <a:gd name="connsiteY10" fmla="*/ 228600 h 309282"/>
                <a:gd name="connsiteX11" fmla="*/ 539622 w 554233"/>
                <a:gd name="connsiteY11" fmla="*/ 121024 h 309282"/>
                <a:gd name="connsiteX12" fmla="*/ 458939 w 554233"/>
                <a:gd name="connsiteY12" fmla="*/ 80682 h 309282"/>
                <a:gd name="connsiteX13" fmla="*/ 418598 w 554233"/>
                <a:gd name="connsiteY13" fmla="*/ 53788 h 309282"/>
                <a:gd name="connsiteX14" fmla="*/ 378257 w 554233"/>
                <a:gd name="connsiteY14" fmla="*/ 40341 h 309282"/>
                <a:gd name="connsiteX15" fmla="*/ 311022 w 554233"/>
                <a:gd name="connsiteY15" fmla="*/ 26894 h 309282"/>
                <a:gd name="connsiteX16" fmla="*/ 311022 w 554233"/>
                <a:gd name="connsiteY16" fmla="*/ 26894 h 309282"/>
                <a:gd name="connsiteX17" fmla="*/ 297575 w 554233"/>
                <a:gd name="connsiteY17" fmla="*/ 53788 h 309282"/>
                <a:gd name="connsiteX18" fmla="*/ 297575 w 554233"/>
                <a:gd name="connsiteY18" fmla="*/ 13447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4233" h="309282">
                  <a:moveTo>
                    <a:pt x="391704" y="0"/>
                  </a:moveTo>
                  <a:lnTo>
                    <a:pt x="391704" y="0"/>
                  </a:lnTo>
                  <a:cubicBezTo>
                    <a:pt x="270681" y="4482"/>
                    <a:pt x="149097" y="985"/>
                    <a:pt x="28634" y="13447"/>
                  </a:cubicBezTo>
                  <a:cubicBezTo>
                    <a:pt x="16023" y="14752"/>
                    <a:pt x="2887" y="27715"/>
                    <a:pt x="1739" y="40341"/>
                  </a:cubicBezTo>
                  <a:cubicBezTo>
                    <a:pt x="-1936" y="80764"/>
                    <a:pt x="-803" y="124057"/>
                    <a:pt x="15186" y="161365"/>
                  </a:cubicBezTo>
                  <a:cubicBezTo>
                    <a:pt x="27248" y="189509"/>
                    <a:pt x="90010" y="236778"/>
                    <a:pt x="122763" y="255494"/>
                  </a:cubicBezTo>
                  <a:cubicBezTo>
                    <a:pt x="140167" y="265439"/>
                    <a:pt x="157939" y="274943"/>
                    <a:pt x="176551" y="282388"/>
                  </a:cubicBezTo>
                  <a:cubicBezTo>
                    <a:pt x="202872" y="292917"/>
                    <a:pt x="257234" y="309282"/>
                    <a:pt x="257234" y="309282"/>
                  </a:cubicBezTo>
                  <a:cubicBezTo>
                    <a:pt x="324874" y="302518"/>
                    <a:pt x="404140" y="297554"/>
                    <a:pt x="472386" y="282388"/>
                  </a:cubicBezTo>
                  <a:cubicBezTo>
                    <a:pt x="486223" y="279313"/>
                    <a:pt x="499281" y="273423"/>
                    <a:pt x="512728" y="268941"/>
                  </a:cubicBezTo>
                  <a:cubicBezTo>
                    <a:pt x="521693" y="255494"/>
                    <a:pt x="532394" y="243055"/>
                    <a:pt x="539622" y="228600"/>
                  </a:cubicBezTo>
                  <a:cubicBezTo>
                    <a:pt x="557088" y="193668"/>
                    <a:pt x="561022" y="158475"/>
                    <a:pt x="539622" y="121024"/>
                  </a:cubicBezTo>
                  <a:cubicBezTo>
                    <a:pt x="527354" y="99555"/>
                    <a:pt x="479647" y="87585"/>
                    <a:pt x="458939" y="80682"/>
                  </a:cubicBezTo>
                  <a:cubicBezTo>
                    <a:pt x="445492" y="71717"/>
                    <a:pt x="433053" y="61016"/>
                    <a:pt x="418598" y="53788"/>
                  </a:cubicBezTo>
                  <a:cubicBezTo>
                    <a:pt x="405920" y="47449"/>
                    <a:pt x="391886" y="44235"/>
                    <a:pt x="378257" y="40341"/>
                  </a:cubicBezTo>
                  <a:cubicBezTo>
                    <a:pt x="327388" y="25807"/>
                    <a:pt x="341188" y="26894"/>
                    <a:pt x="311022" y="26894"/>
                  </a:cubicBezTo>
                  <a:lnTo>
                    <a:pt x="311022" y="26894"/>
                  </a:lnTo>
                  <a:lnTo>
                    <a:pt x="297575" y="53788"/>
                  </a:lnTo>
                  <a:lnTo>
                    <a:pt x="297575" y="1344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5644EF69-E5F5-4BE3-8261-E4C4EA4B1166}"/>
                </a:ext>
              </a:extLst>
            </p:cNvPr>
            <p:cNvSpPr/>
            <p:nvPr/>
          </p:nvSpPr>
          <p:spPr>
            <a:xfrm>
              <a:off x="6529244" y="2151529"/>
              <a:ext cx="342203" cy="322730"/>
            </a:xfrm>
            <a:custGeom>
              <a:avLst/>
              <a:gdLst>
                <a:gd name="connsiteX0" fmla="*/ 342203 w 342203"/>
                <a:gd name="connsiteY0" fmla="*/ 0 h 322730"/>
                <a:gd name="connsiteX1" fmla="*/ 342203 w 342203"/>
                <a:gd name="connsiteY1" fmla="*/ 0 h 322730"/>
                <a:gd name="connsiteX2" fmla="*/ 19474 w 342203"/>
                <a:gd name="connsiteY2" fmla="*/ 94130 h 322730"/>
                <a:gd name="connsiteX3" fmla="*/ 32921 w 342203"/>
                <a:gd name="connsiteY3" fmla="*/ 268942 h 322730"/>
                <a:gd name="connsiteX4" fmla="*/ 73262 w 342203"/>
                <a:gd name="connsiteY4" fmla="*/ 295836 h 322730"/>
                <a:gd name="connsiteX5" fmla="*/ 153944 w 342203"/>
                <a:gd name="connsiteY5" fmla="*/ 322730 h 322730"/>
                <a:gd name="connsiteX6" fmla="*/ 301862 w 342203"/>
                <a:gd name="connsiteY6" fmla="*/ 309283 h 322730"/>
                <a:gd name="connsiteX7" fmla="*/ 328756 w 342203"/>
                <a:gd name="connsiteY7" fmla="*/ 228600 h 322730"/>
                <a:gd name="connsiteX8" fmla="*/ 315309 w 342203"/>
                <a:gd name="connsiteY8" fmla="*/ 53789 h 322730"/>
                <a:gd name="connsiteX9" fmla="*/ 342203 w 342203"/>
                <a:gd name="connsiteY9" fmla="*/ 0 h 32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203" h="322730">
                  <a:moveTo>
                    <a:pt x="342203" y="0"/>
                  </a:moveTo>
                  <a:lnTo>
                    <a:pt x="342203" y="0"/>
                  </a:lnTo>
                  <a:cubicBezTo>
                    <a:pt x="234627" y="31377"/>
                    <a:pt x="104034" y="20599"/>
                    <a:pt x="19474" y="94130"/>
                  </a:cubicBezTo>
                  <a:cubicBezTo>
                    <a:pt x="-24627" y="132479"/>
                    <a:pt x="17863" y="212472"/>
                    <a:pt x="32921" y="268942"/>
                  </a:cubicBezTo>
                  <a:cubicBezTo>
                    <a:pt x="37085" y="284558"/>
                    <a:pt x="58494" y="289272"/>
                    <a:pt x="73262" y="295836"/>
                  </a:cubicBezTo>
                  <a:cubicBezTo>
                    <a:pt x="99167" y="307350"/>
                    <a:pt x="153944" y="322730"/>
                    <a:pt x="153944" y="322730"/>
                  </a:cubicBezTo>
                  <a:lnTo>
                    <a:pt x="301862" y="309283"/>
                  </a:lnTo>
                  <a:cubicBezTo>
                    <a:pt x="326823" y="295843"/>
                    <a:pt x="328756" y="228600"/>
                    <a:pt x="328756" y="228600"/>
                  </a:cubicBezTo>
                  <a:cubicBezTo>
                    <a:pt x="324274" y="170330"/>
                    <a:pt x="322558" y="111780"/>
                    <a:pt x="315309" y="53789"/>
                  </a:cubicBezTo>
                  <a:cubicBezTo>
                    <a:pt x="313551" y="39724"/>
                    <a:pt x="337721" y="8965"/>
                    <a:pt x="34220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3952C0E1-00E6-48E3-B792-4220EA6B83D5}"/>
                </a:ext>
              </a:extLst>
            </p:cNvPr>
            <p:cNvSpPr/>
            <p:nvPr/>
          </p:nvSpPr>
          <p:spPr>
            <a:xfrm>
              <a:off x="6679839" y="2057400"/>
              <a:ext cx="460549" cy="295835"/>
            </a:xfrm>
            <a:custGeom>
              <a:avLst/>
              <a:gdLst>
                <a:gd name="connsiteX0" fmla="*/ 460549 w 460549"/>
                <a:gd name="connsiteY0" fmla="*/ 0 h 295835"/>
                <a:gd name="connsiteX1" fmla="*/ 460549 w 460549"/>
                <a:gd name="connsiteY1" fmla="*/ 0 h 295835"/>
                <a:gd name="connsiteX2" fmla="*/ 272290 w 460549"/>
                <a:gd name="connsiteY2" fmla="*/ 13447 h 295835"/>
                <a:gd name="connsiteX3" fmla="*/ 191608 w 460549"/>
                <a:gd name="connsiteY3" fmla="*/ 26894 h 295835"/>
                <a:gd name="connsiteX4" fmla="*/ 70585 w 460549"/>
                <a:gd name="connsiteY4" fmla="*/ 53788 h 295835"/>
                <a:gd name="connsiteX5" fmla="*/ 43690 w 460549"/>
                <a:gd name="connsiteY5" fmla="*/ 80682 h 295835"/>
                <a:gd name="connsiteX6" fmla="*/ 3349 w 460549"/>
                <a:gd name="connsiteY6" fmla="*/ 94129 h 295835"/>
                <a:gd name="connsiteX7" fmla="*/ 16796 w 460549"/>
                <a:gd name="connsiteY7" fmla="*/ 228600 h 295835"/>
                <a:gd name="connsiteX8" fmla="*/ 57137 w 460549"/>
                <a:gd name="connsiteY8" fmla="*/ 255494 h 295835"/>
                <a:gd name="connsiteX9" fmla="*/ 205055 w 460549"/>
                <a:gd name="connsiteY9" fmla="*/ 295835 h 295835"/>
                <a:gd name="connsiteX10" fmla="*/ 352973 w 460549"/>
                <a:gd name="connsiteY10" fmla="*/ 282388 h 295835"/>
                <a:gd name="connsiteX11" fmla="*/ 406761 w 460549"/>
                <a:gd name="connsiteY11" fmla="*/ 215153 h 295835"/>
                <a:gd name="connsiteX12" fmla="*/ 460549 w 460549"/>
                <a:gd name="connsiteY12" fmla="*/ 0 h 29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549" h="295835">
                  <a:moveTo>
                    <a:pt x="460549" y="0"/>
                  </a:moveTo>
                  <a:lnTo>
                    <a:pt x="460549" y="0"/>
                  </a:lnTo>
                  <a:cubicBezTo>
                    <a:pt x="397796" y="4482"/>
                    <a:pt x="334891" y="7187"/>
                    <a:pt x="272290" y="13447"/>
                  </a:cubicBezTo>
                  <a:cubicBezTo>
                    <a:pt x="245160" y="16160"/>
                    <a:pt x="218433" y="22017"/>
                    <a:pt x="191608" y="26894"/>
                  </a:cubicBezTo>
                  <a:cubicBezTo>
                    <a:pt x="129013" y="38275"/>
                    <a:pt x="128141" y="39399"/>
                    <a:pt x="70585" y="53788"/>
                  </a:cubicBezTo>
                  <a:cubicBezTo>
                    <a:pt x="61620" y="62753"/>
                    <a:pt x="54562" y="74159"/>
                    <a:pt x="43690" y="80682"/>
                  </a:cubicBezTo>
                  <a:cubicBezTo>
                    <a:pt x="31536" y="87975"/>
                    <a:pt x="5885" y="80183"/>
                    <a:pt x="3349" y="94129"/>
                  </a:cubicBezTo>
                  <a:cubicBezTo>
                    <a:pt x="-4709" y="138450"/>
                    <a:pt x="2551" y="185864"/>
                    <a:pt x="16796" y="228600"/>
                  </a:cubicBezTo>
                  <a:cubicBezTo>
                    <a:pt x="21907" y="243932"/>
                    <a:pt x="42369" y="248930"/>
                    <a:pt x="57137" y="255494"/>
                  </a:cubicBezTo>
                  <a:cubicBezTo>
                    <a:pt x="112972" y="280309"/>
                    <a:pt x="147535" y="284331"/>
                    <a:pt x="205055" y="295835"/>
                  </a:cubicBezTo>
                  <a:cubicBezTo>
                    <a:pt x="254361" y="291353"/>
                    <a:pt x="304563" y="292762"/>
                    <a:pt x="352973" y="282388"/>
                  </a:cubicBezTo>
                  <a:cubicBezTo>
                    <a:pt x="403749" y="271507"/>
                    <a:pt x="389395" y="249885"/>
                    <a:pt x="406761" y="215153"/>
                  </a:cubicBezTo>
                  <a:cubicBezTo>
                    <a:pt x="461005" y="106665"/>
                    <a:pt x="451584" y="35859"/>
                    <a:pt x="4605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E113BD01-93A9-48E2-B2C5-733F551C99B8}"/>
              </a:ext>
            </a:extLst>
          </p:cNvPr>
          <p:cNvSpPr txBox="1"/>
          <p:nvPr/>
        </p:nvSpPr>
        <p:spPr>
          <a:xfrm>
            <a:off x="9310056" y="6287335"/>
            <a:ext cx="1275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камни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15681CC9-9F94-4D80-AEFB-C943738BD02C}"/>
              </a:ext>
            </a:extLst>
          </p:cNvPr>
          <p:cNvSpPr txBox="1"/>
          <p:nvPr/>
        </p:nvSpPr>
        <p:spPr>
          <a:xfrm>
            <a:off x="1382755" y="2805764"/>
            <a:ext cx="1332518" cy="519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стрела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80" name="Group 41">
            <a:extLst>
              <a:ext uri="{FF2B5EF4-FFF2-40B4-BE49-F238E27FC236}">
                <a16:creationId xmlns:a16="http://schemas.microsoft.com/office/drawing/2014/main" id="{56051893-4C09-40A9-B166-78133A4B4E84}"/>
              </a:ext>
            </a:extLst>
          </p:cNvPr>
          <p:cNvGrpSpPr/>
          <p:nvPr/>
        </p:nvGrpSpPr>
        <p:grpSpPr>
          <a:xfrm rot="2075758">
            <a:off x="2137936" y="254565"/>
            <a:ext cx="521998" cy="2612634"/>
            <a:chOff x="4679408" y="1676400"/>
            <a:chExt cx="927343" cy="1987415"/>
          </a:xfrm>
        </p:grpSpPr>
        <p:sp>
          <p:nvSpPr>
            <p:cNvPr id="181" name="Pentagon 111">
              <a:extLst>
                <a:ext uri="{FF2B5EF4-FFF2-40B4-BE49-F238E27FC236}">
                  <a16:creationId xmlns:a16="http://schemas.microsoft.com/office/drawing/2014/main" id="{CBCDF97C-770D-4E24-BBC0-427427F2BAE8}"/>
                </a:ext>
              </a:extLst>
            </p:cNvPr>
            <p:cNvSpPr/>
            <p:nvPr/>
          </p:nvSpPr>
          <p:spPr>
            <a:xfrm rot="16200000">
              <a:off x="4457700" y="2705100"/>
              <a:ext cx="1447800" cy="304800"/>
            </a:xfrm>
            <a:prstGeom prst="homePlate">
              <a:avLst/>
            </a:prstGeom>
            <a:solidFill>
              <a:srgbClr val="9966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Lightning Bolt 43">
              <a:extLst>
                <a:ext uri="{FF2B5EF4-FFF2-40B4-BE49-F238E27FC236}">
                  <a16:creationId xmlns:a16="http://schemas.microsoft.com/office/drawing/2014/main" id="{9B56A8D6-BFCB-4716-9327-5576CE95683E}"/>
                </a:ext>
              </a:extLst>
            </p:cNvPr>
            <p:cNvSpPr/>
            <p:nvPr/>
          </p:nvSpPr>
          <p:spPr>
            <a:xfrm rot="537820">
              <a:off x="5008201" y="3219636"/>
              <a:ext cx="598550" cy="431759"/>
            </a:xfrm>
            <a:prstGeom prst="lightningBolt">
              <a:avLst/>
            </a:prstGeom>
            <a:solidFill>
              <a:srgbClr val="D4433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Lightning Bolt 182">
              <a:extLst>
                <a:ext uri="{FF2B5EF4-FFF2-40B4-BE49-F238E27FC236}">
                  <a16:creationId xmlns:a16="http://schemas.microsoft.com/office/drawing/2014/main" id="{CE5DB278-6931-4F72-A05D-D5F01F59DC12}"/>
                </a:ext>
              </a:extLst>
            </p:cNvPr>
            <p:cNvSpPr/>
            <p:nvPr/>
          </p:nvSpPr>
          <p:spPr>
            <a:xfrm rot="21275730" flipH="1">
              <a:off x="4679408" y="3213234"/>
              <a:ext cx="626344" cy="450581"/>
            </a:xfrm>
            <a:prstGeom prst="lightningBolt">
              <a:avLst/>
            </a:prstGeom>
            <a:solidFill>
              <a:srgbClr val="D44338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14">
              <a:extLst>
                <a:ext uri="{FF2B5EF4-FFF2-40B4-BE49-F238E27FC236}">
                  <a16:creationId xmlns:a16="http://schemas.microsoft.com/office/drawing/2014/main" id="{1334990A-1D93-4014-9816-ECF21B3DBCAB}"/>
                </a:ext>
              </a:extLst>
            </p:cNvPr>
            <p:cNvSpPr/>
            <p:nvPr/>
          </p:nvSpPr>
          <p:spPr>
            <a:xfrm>
              <a:off x="4876801" y="1676400"/>
              <a:ext cx="533399" cy="762000"/>
            </a:xfrm>
            <a:custGeom>
              <a:avLst/>
              <a:gdLst>
                <a:gd name="connsiteX0" fmla="*/ 195942 w 936171"/>
                <a:gd name="connsiteY0" fmla="*/ 914400 h 1065140"/>
                <a:gd name="connsiteX1" fmla="*/ 283028 w 936171"/>
                <a:gd name="connsiteY1" fmla="*/ 936171 h 1065140"/>
                <a:gd name="connsiteX2" fmla="*/ 348342 w 936171"/>
                <a:gd name="connsiteY2" fmla="*/ 957942 h 1065140"/>
                <a:gd name="connsiteX3" fmla="*/ 478971 w 936171"/>
                <a:gd name="connsiteY3" fmla="*/ 979714 h 1065140"/>
                <a:gd name="connsiteX4" fmla="*/ 914400 w 936171"/>
                <a:gd name="connsiteY4" fmla="*/ 892628 h 1065140"/>
                <a:gd name="connsiteX5" fmla="*/ 936171 w 936171"/>
                <a:gd name="connsiteY5" fmla="*/ 827314 h 1065140"/>
                <a:gd name="connsiteX6" fmla="*/ 914400 w 936171"/>
                <a:gd name="connsiteY6" fmla="*/ 696685 h 1065140"/>
                <a:gd name="connsiteX7" fmla="*/ 870857 w 936171"/>
                <a:gd name="connsiteY7" fmla="*/ 631371 h 1065140"/>
                <a:gd name="connsiteX8" fmla="*/ 849085 w 936171"/>
                <a:gd name="connsiteY8" fmla="*/ 566057 h 1065140"/>
                <a:gd name="connsiteX9" fmla="*/ 718457 w 936171"/>
                <a:gd name="connsiteY9" fmla="*/ 370114 h 1065140"/>
                <a:gd name="connsiteX10" fmla="*/ 674914 w 936171"/>
                <a:gd name="connsiteY10" fmla="*/ 304800 h 1065140"/>
                <a:gd name="connsiteX11" fmla="*/ 631371 w 936171"/>
                <a:gd name="connsiteY11" fmla="*/ 217714 h 1065140"/>
                <a:gd name="connsiteX12" fmla="*/ 566057 w 936171"/>
                <a:gd name="connsiteY12" fmla="*/ 152400 h 1065140"/>
                <a:gd name="connsiteX13" fmla="*/ 500742 w 936171"/>
                <a:gd name="connsiteY13" fmla="*/ 21771 h 1065140"/>
                <a:gd name="connsiteX14" fmla="*/ 435428 w 936171"/>
                <a:gd name="connsiteY14" fmla="*/ 0 h 1065140"/>
                <a:gd name="connsiteX15" fmla="*/ 348342 w 936171"/>
                <a:gd name="connsiteY15" fmla="*/ 130628 h 1065140"/>
                <a:gd name="connsiteX16" fmla="*/ 239485 w 936171"/>
                <a:gd name="connsiteY16" fmla="*/ 261257 h 1065140"/>
                <a:gd name="connsiteX17" fmla="*/ 217714 w 936171"/>
                <a:gd name="connsiteY17" fmla="*/ 326571 h 1065140"/>
                <a:gd name="connsiteX18" fmla="*/ 152400 w 936171"/>
                <a:gd name="connsiteY18" fmla="*/ 370114 h 1065140"/>
                <a:gd name="connsiteX19" fmla="*/ 108857 w 936171"/>
                <a:gd name="connsiteY19" fmla="*/ 500742 h 1065140"/>
                <a:gd name="connsiteX20" fmla="*/ 65314 w 936171"/>
                <a:gd name="connsiteY20" fmla="*/ 631371 h 1065140"/>
                <a:gd name="connsiteX21" fmla="*/ 21771 w 936171"/>
                <a:gd name="connsiteY21" fmla="*/ 762000 h 1065140"/>
                <a:gd name="connsiteX22" fmla="*/ 0 w 936171"/>
                <a:gd name="connsiteY22" fmla="*/ 827314 h 1065140"/>
                <a:gd name="connsiteX23" fmla="*/ 21771 w 936171"/>
                <a:gd name="connsiteY23" fmla="*/ 892628 h 1065140"/>
                <a:gd name="connsiteX24" fmla="*/ 326571 w 936171"/>
                <a:gd name="connsiteY24" fmla="*/ 957942 h 1065140"/>
                <a:gd name="connsiteX25" fmla="*/ 370114 w 936171"/>
                <a:gd name="connsiteY25" fmla="*/ 957942 h 106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36171" h="1065140">
                  <a:moveTo>
                    <a:pt x="195942" y="914400"/>
                  </a:moveTo>
                  <a:cubicBezTo>
                    <a:pt x="224971" y="921657"/>
                    <a:pt x="254257" y="927951"/>
                    <a:pt x="283028" y="936171"/>
                  </a:cubicBezTo>
                  <a:cubicBezTo>
                    <a:pt x="305094" y="942475"/>
                    <a:pt x="325940" y="952964"/>
                    <a:pt x="348342" y="957942"/>
                  </a:cubicBezTo>
                  <a:cubicBezTo>
                    <a:pt x="391434" y="967518"/>
                    <a:pt x="435428" y="972457"/>
                    <a:pt x="478971" y="979714"/>
                  </a:cubicBezTo>
                  <a:cubicBezTo>
                    <a:pt x="747688" y="964785"/>
                    <a:pt x="828144" y="1065140"/>
                    <a:pt x="914400" y="892628"/>
                  </a:cubicBezTo>
                  <a:cubicBezTo>
                    <a:pt x="924663" y="872102"/>
                    <a:pt x="928914" y="849085"/>
                    <a:pt x="936171" y="827314"/>
                  </a:cubicBezTo>
                  <a:cubicBezTo>
                    <a:pt x="928914" y="783771"/>
                    <a:pt x="928359" y="738563"/>
                    <a:pt x="914400" y="696685"/>
                  </a:cubicBezTo>
                  <a:cubicBezTo>
                    <a:pt x="906126" y="671862"/>
                    <a:pt x="882559" y="654774"/>
                    <a:pt x="870857" y="631371"/>
                  </a:cubicBezTo>
                  <a:cubicBezTo>
                    <a:pt x="860594" y="610845"/>
                    <a:pt x="860230" y="586118"/>
                    <a:pt x="849085" y="566057"/>
                  </a:cubicBezTo>
                  <a:cubicBezTo>
                    <a:pt x="849075" y="566040"/>
                    <a:pt x="740234" y="402779"/>
                    <a:pt x="718457" y="370114"/>
                  </a:cubicBezTo>
                  <a:cubicBezTo>
                    <a:pt x="703943" y="348343"/>
                    <a:pt x="686616" y="328204"/>
                    <a:pt x="674914" y="304800"/>
                  </a:cubicBezTo>
                  <a:cubicBezTo>
                    <a:pt x="660400" y="275771"/>
                    <a:pt x="650235" y="244124"/>
                    <a:pt x="631371" y="217714"/>
                  </a:cubicBezTo>
                  <a:cubicBezTo>
                    <a:pt x="613475" y="192660"/>
                    <a:pt x="587828" y="174171"/>
                    <a:pt x="566057" y="152400"/>
                  </a:cubicBezTo>
                  <a:cubicBezTo>
                    <a:pt x="551715" y="109374"/>
                    <a:pt x="539110" y="52465"/>
                    <a:pt x="500742" y="21771"/>
                  </a:cubicBezTo>
                  <a:cubicBezTo>
                    <a:pt x="482822" y="7435"/>
                    <a:pt x="457199" y="7257"/>
                    <a:pt x="435428" y="0"/>
                  </a:cubicBezTo>
                  <a:cubicBezTo>
                    <a:pt x="406399" y="43543"/>
                    <a:pt x="385346" y="93624"/>
                    <a:pt x="348342" y="130628"/>
                  </a:cubicBezTo>
                  <a:cubicBezTo>
                    <a:pt x="264526" y="214444"/>
                    <a:pt x="300107" y="170324"/>
                    <a:pt x="239485" y="261257"/>
                  </a:cubicBezTo>
                  <a:cubicBezTo>
                    <a:pt x="232228" y="283028"/>
                    <a:pt x="232050" y="308651"/>
                    <a:pt x="217714" y="326571"/>
                  </a:cubicBezTo>
                  <a:cubicBezTo>
                    <a:pt x="201368" y="347003"/>
                    <a:pt x="166268" y="347925"/>
                    <a:pt x="152400" y="370114"/>
                  </a:cubicBezTo>
                  <a:cubicBezTo>
                    <a:pt x="128074" y="409035"/>
                    <a:pt x="123371" y="457199"/>
                    <a:pt x="108857" y="500742"/>
                  </a:cubicBezTo>
                  <a:lnTo>
                    <a:pt x="65314" y="631371"/>
                  </a:lnTo>
                  <a:lnTo>
                    <a:pt x="21771" y="762000"/>
                  </a:lnTo>
                  <a:lnTo>
                    <a:pt x="0" y="827314"/>
                  </a:lnTo>
                  <a:cubicBezTo>
                    <a:pt x="7257" y="849085"/>
                    <a:pt x="3097" y="879289"/>
                    <a:pt x="21771" y="892628"/>
                  </a:cubicBezTo>
                  <a:cubicBezTo>
                    <a:pt x="85459" y="938120"/>
                    <a:pt x="262945" y="951580"/>
                    <a:pt x="326571" y="957942"/>
                  </a:cubicBezTo>
                  <a:cubicBezTo>
                    <a:pt x="341013" y="959386"/>
                    <a:pt x="355600" y="957942"/>
                    <a:pt x="370114" y="95794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75670A0-6D5B-4CDA-8C9F-A4F5853247B3}"/>
              </a:ext>
            </a:extLst>
          </p:cNvPr>
          <p:cNvGrpSpPr/>
          <p:nvPr/>
        </p:nvGrpSpPr>
        <p:grpSpPr>
          <a:xfrm>
            <a:off x="4054862" y="154426"/>
            <a:ext cx="1729673" cy="2639398"/>
            <a:chOff x="8802054" y="155035"/>
            <a:chExt cx="2057400" cy="3139494"/>
          </a:xfrm>
        </p:grpSpPr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B50DBFA8-23D8-4270-B0C4-AF032B2A3D57}"/>
                </a:ext>
              </a:extLst>
            </p:cNvPr>
            <p:cNvGrpSpPr/>
            <p:nvPr/>
          </p:nvGrpSpPr>
          <p:grpSpPr>
            <a:xfrm>
              <a:off x="8802054" y="155035"/>
              <a:ext cx="2057400" cy="3011575"/>
              <a:chOff x="6477000" y="2667000"/>
              <a:chExt cx="2057400" cy="3011575"/>
            </a:xfrm>
          </p:grpSpPr>
          <p:sp>
            <p:nvSpPr>
              <p:cNvPr id="188" name="Wave 187">
                <a:extLst>
                  <a:ext uri="{FF2B5EF4-FFF2-40B4-BE49-F238E27FC236}">
                    <a16:creationId xmlns:a16="http://schemas.microsoft.com/office/drawing/2014/main" id="{8D6BE851-28D0-4B8C-A012-B81C552ED200}"/>
                  </a:ext>
                </a:extLst>
              </p:cNvPr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Wave 188">
                <a:extLst>
                  <a:ext uri="{FF2B5EF4-FFF2-40B4-BE49-F238E27FC236}">
                    <a16:creationId xmlns:a16="http://schemas.microsoft.com/office/drawing/2014/main" id="{052C4EF1-E6D1-47EF-A8CF-208DC0329C28}"/>
                  </a:ext>
                </a:extLst>
              </p:cNvPr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Wave 189">
                <a:extLst>
                  <a:ext uri="{FF2B5EF4-FFF2-40B4-BE49-F238E27FC236}">
                    <a16:creationId xmlns:a16="http://schemas.microsoft.com/office/drawing/2014/main" id="{CD61BB46-9F94-4A93-B4FD-83D5503CA2E1}"/>
                  </a:ext>
                </a:extLst>
              </p:cNvPr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Wave 190">
                <a:extLst>
                  <a:ext uri="{FF2B5EF4-FFF2-40B4-BE49-F238E27FC236}">
                    <a16:creationId xmlns:a16="http://schemas.microsoft.com/office/drawing/2014/main" id="{0A2AD47F-7EAD-429C-8C31-299A41ED1424}"/>
                  </a:ext>
                </a:extLst>
              </p:cNvPr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Wave 191">
                <a:extLst>
                  <a:ext uri="{FF2B5EF4-FFF2-40B4-BE49-F238E27FC236}">
                    <a16:creationId xmlns:a16="http://schemas.microsoft.com/office/drawing/2014/main" id="{EB5452A4-63D9-4B57-B354-087E52BDA4B9}"/>
                  </a:ext>
                </a:extLst>
              </p:cNvPr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Wave 192">
                <a:extLst>
                  <a:ext uri="{FF2B5EF4-FFF2-40B4-BE49-F238E27FC236}">
                    <a16:creationId xmlns:a16="http://schemas.microsoft.com/office/drawing/2014/main" id="{C9E71B79-06D6-4AFE-8B27-9B751981E284}"/>
                  </a:ext>
                </a:extLst>
              </p:cNvPr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Wave 193">
                <a:extLst>
                  <a:ext uri="{FF2B5EF4-FFF2-40B4-BE49-F238E27FC236}">
                    <a16:creationId xmlns:a16="http://schemas.microsoft.com/office/drawing/2014/main" id="{DDEB586B-E9F8-4449-BAFA-B438745391E5}"/>
                  </a:ext>
                </a:extLst>
              </p:cNvPr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Wave 194">
                <a:extLst>
                  <a:ext uri="{FF2B5EF4-FFF2-40B4-BE49-F238E27FC236}">
                    <a16:creationId xmlns:a16="http://schemas.microsoft.com/office/drawing/2014/main" id="{C6A64041-5F47-4944-8DD7-D72785C8C018}"/>
                  </a:ext>
                </a:extLst>
              </p:cNvPr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Wave 195">
                <a:extLst>
                  <a:ext uri="{FF2B5EF4-FFF2-40B4-BE49-F238E27FC236}">
                    <a16:creationId xmlns:a16="http://schemas.microsoft.com/office/drawing/2014/main" id="{76B708EF-A6C3-46A4-953C-49F236BC109E}"/>
                  </a:ext>
                </a:extLst>
              </p:cNvPr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972FE861-B9DD-4A99-8C7B-08358844E3AA}"/>
                  </a:ext>
                </a:extLst>
              </p:cNvPr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Wave 197">
                <a:extLst>
                  <a:ext uri="{FF2B5EF4-FFF2-40B4-BE49-F238E27FC236}">
                    <a16:creationId xmlns:a16="http://schemas.microsoft.com/office/drawing/2014/main" id="{0C6CEE3D-7D93-4637-96D8-E82DE109EFB2}"/>
                  </a:ext>
                </a:extLst>
              </p:cNvPr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Wave 198">
                <a:extLst>
                  <a:ext uri="{FF2B5EF4-FFF2-40B4-BE49-F238E27FC236}">
                    <a16:creationId xmlns:a16="http://schemas.microsoft.com/office/drawing/2014/main" id="{51C53F54-D768-4F58-AFF6-F7E1B97FCA35}"/>
                  </a:ext>
                </a:extLst>
              </p:cNvPr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C2A7C279-4A1F-4F48-8BFE-D5B8C8B6AD9C}"/>
                  </a:ext>
                </a:extLst>
              </p:cNvPr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EB16E4C5-A7CA-4550-B558-D88FF28B46AF}"/>
                </a:ext>
              </a:extLst>
            </p:cNvPr>
            <p:cNvSpPr/>
            <p:nvPr/>
          </p:nvSpPr>
          <p:spPr>
            <a:xfrm>
              <a:off x="9677067" y="2910914"/>
              <a:ext cx="739588" cy="38361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362B0272-1C4C-45FC-9DA2-D684F33FA119}"/>
              </a:ext>
            </a:extLst>
          </p:cNvPr>
          <p:cNvSpPr txBox="1"/>
          <p:nvPr/>
        </p:nvSpPr>
        <p:spPr>
          <a:xfrm>
            <a:off x="4079753" y="2809179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пожар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2B58526-5F2A-4340-BE57-C7B53BEE9F6C}"/>
              </a:ext>
            </a:extLst>
          </p:cNvPr>
          <p:cNvGrpSpPr/>
          <p:nvPr/>
        </p:nvGrpSpPr>
        <p:grpSpPr>
          <a:xfrm>
            <a:off x="6198303" y="1217774"/>
            <a:ext cx="2238935" cy="761841"/>
            <a:chOff x="658906" y="5289335"/>
            <a:chExt cx="2238935" cy="761841"/>
          </a:xfrm>
        </p:grpSpPr>
        <p:sp>
          <p:nvSpPr>
            <p:cNvPr id="203" name="Rectangle: Rounded Corners 202">
              <a:extLst>
                <a:ext uri="{FF2B5EF4-FFF2-40B4-BE49-F238E27FC236}">
                  <a16:creationId xmlns:a16="http://schemas.microsoft.com/office/drawing/2014/main" id="{CB9C5D45-4EA2-4BC3-BE3C-7361265F353F}"/>
                </a:ext>
              </a:extLst>
            </p:cNvPr>
            <p:cNvSpPr/>
            <p:nvPr/>
          </p:nvSpPr>
          <p:spPr>
            <a:xfrm>
              <a:off x="658906" y="5674659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: Rounded Corners 203">
              <a:extLst>
                <a:ext uri="{FF2B5EF4-FFF2-40B4-BE49-F238E27FC236}">
                  <a16:creationId xmlns:a16="http://schemas.microsoft.com/office/drawing/2014/main" id="{E3F29B5E-4A78-4F2E-8686-337499B9E9BF}"/>
                </a:ext>
              </a:extLst>
            </p:cNvPr>
            <p:cNvSpPr/>
            <p:nvPr/>
          </p:nvSpPr>
          <p:spPr>
            <a:xfrm>
              <a:off x="1398494" y="5674658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: Rounded Corners 204">
              <a:extLst>
                <a:ext uri="{FF2B5EF4-FFF2-40B4-BE49-F238E27FC236}">
                  <a16:creationId xmlns:a16="http://schemas.microsoft.com/office/drawing/2014/main" id="{29201530-9C12-496D-A888-1D10D05EB0EB}"/>
                </a:ext>
              </a:extLst>
            </p:cNvPr>
            <p:cNvSpPr/>
            <p:nvPr/>
          </p:nvSpPr>
          <p:spPr>
            <a:xfrm>
              <a:off x="2138082" y="5674657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: Rounded Corners 205">
              <a:extLst>
                <a:ext uri="{FF2B5EF4-FFF2-40B4-BE49-F238E27FC236}">
                  <a16:creationId xmlns:a16="http://schemas.microsoft.com/office/drawing/2014/main" id="{9CE7B0AE-0ADA-4041-BDAF-58F9E2BFB690}"/>
                </a:ext>
              </a:extLst>
            </p:cNvPr>
            <p:cNvSpPr/>
            <p:nvPr/>
          </p:nvSpPr>
          <p:spPr>
            <a:xfrm>
              <a:off x="658906" y="5325032"/>
              <a:ext cx="389965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: Rounded Corners 206">
              <a:extLst>
                <a:ext uri="{FF2B5EF4-FFF2-40B4-BE49-F238E27FC236}">
                  <a16:creationId xmlns:a16="http://schemas.microsoft.com/office/drawing/2014/main" id="{6225B97E-57F9-40FB-A2A5-DA5DD32D8CDE}"/>
                </a:ext>
              </a:extLst>
            </p:cNvPr>
            <p:cNvSpPr/>
            <p:nvPr/>
          </p:nvSpPr>
          <p:spPr>
            <a:xfrm>
              <a:off x="2507876" y="5289335"/>
              <a:ext cx="389965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: Rounded Corners 207">
              <a:extLst>
                <a:ext uri="{FF2B5EF4-FFF2-40B4-BE49-F238E27FC236}">
                  <a16:creationId xmlns:a16="http://schemas.microsoft.com/office/drawing/2014/main" id="{C25A9A89-461D-4963-9BEE-187C6C7F6BE2}"/>
                </a:ext>
              </a:extLst>
            </p:cNvPr>
            <p:cNvSpPr/>
            <p:nvPr/>
          </p:nvSpPr>
          <p:spPr>
            <a:xfrm>
              <a:off x="1048871" y="5311587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90EBBE83-3585-4FFF-BAA9-2B967345DCE1}"/>
                </a:ext>
              </a:extLst>
            </p:cNvPr>
            <p:cNvSpPr/>
            <p:nvPr/>
          </p:nvSpPr>
          <p:spPr>
            <a:xfrm>
              <a:off x="1778374" y="5304863"/>
              <a:ext cx="739588" cy="376517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7618C9DA-9AC2-4974-832B-E9813317CACF}"/>
              </a:ext>
            </a:extLst>
          </p:cNvPr>
          <p:cNvSpPr txBox="1"/>
          <p:nvPr/>
        </p:nvSpPr>
        <p:spPr>
          <a:xfrm>
            <a:off x="6584890" y="2818520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стена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2EC4E107-ED1A-4894-B585-8C68146667EF}"/>
              </a:ext>
            </a:extLst>
          </p:cNvPr>
          <p:cNvGrpSpPr/>
          <p:nvPr/>
        </p:nvGrpSpPr>
        <p:grpSpPr>
          <a:xfrm>
            <a:off x="8997557" y="1054785"/>
            <a:ext cx="1950421" cy="1065176"/>
            <a:chOff x="6264590" y="2057400"/>
            <a:chExt cx="1009527" cy="551329"/>
          </a:xfrm>
        </p:grpSpPr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A00DF18E-5818-45AB-929D-DA559C3C1152}"/>
                </a:ext>
              </a:extLst>
            </p:cNvPr>
            <p:cNvSpPr/>
            <p:nvPr/>
          </p:nvSpPr>
          <p:spPr>
            <a:xfrm rot="19733455">
              <a:off x="6719884" y="2282822"/>
              <a:ext cx="554233" cy="309282"/>
            </a:xfrm>
            <a:custGeom>
              <a:avLst/>
              <a:gdLst>
                <a:gd name="connsiteX0" fmla="*/ 391704 w 554233"/>
                <a:gd name="connsiteY0" fmla="*/ 0 h 309282"/>
                <a:gd name="connsiteX1" fmla="*/ 391704 w 554233"/>
                <a:gd name="connsiteY1" fmla="*/ 0 h 309282"/>
                <a:gd name="connsiteX2" fmla="*/ 28634 w 554233"/>
                <a:gd name="connsiteY2" fmla="*/ 13447 h 309282"/>
                <a:gd name="connsiteX3" fmla="*/ 1739 w 554233"/>
                <a:gd name="connsiteY3" fmla="*/ 40341 h 309282"/>
                <a:gd name="connsiteX4" fmla="*/ 15186 w 554233"/>
                <a:gd name="connsiteY4" fmla="*/ 161365 h 309282"/>
                <a:gd name="connsiteX5" fmla="*/ 122763 w 554233"/>
                <a:gd name="connsiteY5" fmla="*/ 255494 h 309282"/>
                <a:gd name="connsiteX6" fmla="*/ 176551 w 554233"/>
                <a:gd name="connsiteY6" fmla="*/ 282388 h 309282"/>
                <a:gd name="connsiteX7" fmla="*/ 257234 w 554233"/>
                <a:gd name="connsiteY7" fmla="*/ 309282 h 309282"/>
                <a:gd name="connsiteX8" fmla="*/ 472386 w 554233"/>
                <a:gd name="connsiteY8" fmla="*/ 282388 h 309282"/>
                <a:gd name="connsiteX9" fmla="*/ 512728 w 554233"/>
                <a:gd name="connsiteY9" fmla="*/ 268941 h 309282"/>
                <a:gd name="connsiteX10" fmla="*/ 539622 w 554233"/>
                <a:gd name="connsiteY10" fmla="*/ 228600 h 309282"/>
                <a:gd name="connsiteX11" fmla="*/ 539622 w 554233"/>
                <a:gd name="connsiteY11" fmla="*/ 121024 h 309282"/>
                <a:gd name="connsiteX12" fmla="*/ 458939 w 554233"/>
                <a:gd name="connsiteY12" fmla="*/ 80682 h 309282"/>
                <a:gd name="connsiteX13" fmla="*/ 418598 w 554233"/>
                <a:gd name="connsiteY13" fmla="*/ 53788 h 309282"/>
                <a:gd name="connsiteX14" fmla="*/ 378257 w 554233"/>
                <a:gd name="connsiteY14" fmla="*/ 40341 h 309282"/>
                <a:gd name="connsiteX15" fmla="*/ 311022 w 554233"/>
                <a:gd name="connsiteY15" fmla="*/ 26894 h 309282"/>
                <a:gd name="connsiteX16" fmla="*/ 311022 w 554233"/>
                <a:gd name="connsiteY16" fmla="*/ 26894 h 309282"/>
                <a:gd name="connsiteX17" fmla="*/ 297575 w 554233"/>
                <a:gd name="connsiteY17" fmla="*/ 53788 h 309282"/>
                <a:gd name="connsiteX18" fmla="*/ 297575 w 554233"/>
                <a:gd name="connsiteY18" fmla="*/ 13447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4233" h="309282">
                  <a:moveTo>
                    <a:pt x="391704" y="0"/>
                  </a:moveTo>
                  <a:lnTo>
                    <a:pt x="391704" y="0"/>
                  </a:lnTo>
                  <a:cubicBezTo>
                    <a:pt x="270681" y="4482"/>
                    <a:pt x="149097" y="985"/>
                    <a:pt x="28634" y="13447"/>
                  </a:cubicBezTo>
                  <a:cubicBezTo>
                    <a:pt x="16023" y="14752"/>
                    <a:pt x="2887" y="27715"/>
                    <a:pt x="1739" y="40341"/>
                  </a:cubicBezTo>
                  <a:cubicBezTo>
                    <a:pt x="-1936" y="80764"/>
                    <a:pt x="-803" y="124057"/>
                    <a:pt x="15186" y="161365"/>
                  </a:cubicBezTo>
                  <a:cubicBezTo>
                    <a:pt x="27248" y="189509"/>
                    <a:pt x="90010" y="236778"/>
                    <a:pt x="122763" y="255494"/>
                  </a:cubicBezTo>
                  <a:cubicBezTo>
                    <a:pt x="140167" y="265439"/>
                    <a:pt x="157939" y="274943"/>
                    <a:pt x="176551" y="282388"/>
                  </a:cubicBezTo>
                  <a:cubicBezTo>
                    <a:pt x="202872" y="292917"/>
                    <a:pt x="257234" y="309282"/>
                    <a:pt x="257234" y="309282"/>
                  </a:cubicBezTo>
                  <a:cubicBezTo>
                    <a:pt x="324874" y="302518"/>
                    <a:pt x="404140" y="297554"/>
                    <a:pt x="472386" y="282388"/>
                  </a:cubicBezTo>
                  <a:cubicBezTo>
                    <a:pt x="486223" y="279313"/>
                    <a:pt x="499281" y="273423"/>
                    <a:pt x="512728" y="268941"/>
                  </a:cubicBezTo>
                  <a:cubicBezTo>
                    <a:pt x="521693" y="255494"/>
                    <a:pt x="532394" y="243055"/>
                    <a:pt x="539622" y="228600"/>
                  </a:cubicBezTo>
                  <a:cubicBezTo>
                    <a:pt x="557088" y="193668"/>
                    <a:pt x="561022" y="158475"/>
                    <a:pt x="539622" y="121024"/>
                  </a:cubicBezTo>
                  <a:cubicBezTo>
                    <a:pt x="527354" y="99555"/>
                    <a:pt x="479647" y="87585"/>
                    <a:pt x="458939" y="80682"/>
                  </a:cubicBezTo>
                  <a:cubicBezTo>
                    <a:pt x="445492" y="71717"/>
                    <a:pt x="433053" y="61016"/>
                    <a:pt x="418598" y="53788"/>
                  </a:cubicBezTo>
                  <a:cubicBezTo>
                    <a:pt x="405920" y="47449"/>
                    <a:pt x="391886" y="44235"/>
                    <a:pt x="378257" y="40341"/>
                  </a:cubicBezTo>
                  <a:cubicBezTo>
                    <a:pt x="327388" y="25807"/>
                    <a:pt x="341188" y="26894"/>
                    <a:pt x="311022" y="26894"/>
                  </a:cubicBezTo>
                  <a:lnTo>
                    <a:pt x="311022" y="26894"/>
                  </a:lnTo>
                  <a:lnTo>
                    <a:pt x="297575" y="53788"/>
                  </a:lnTo>
                  <a:lnTo>
                    <a:pt x="297575" y="1344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327A351-3210-4EC1-ACD8-8A9BE39350C2}"/>
                </a:ext>
              </a:extLst>
            </p:cNvPr>
            <p:cNvSpPr/>
            <p:nvPr/>
          </p:nvSpPr>
          <p:spPr>
            <a:xfrm>
              <a:off x="6264590" y="2299447"/>
              <a:ext cx="554233" cy="309282"/>
            </a:xfrm>
            <a:custGeom>
              <a:avLst/>
              <a:gdLst>
                <a:gd name="connsiteX0" fmla="*/ 391704 w 554233"/>
                <a:gd name="connsiteY0" fmla="*/ 0 h 309282"/>
                <a:gd name="connsiteX1" fmla="*/ 391704 w 554233"/>
                <a:gd name="connsiteY1" fmla="*/ 0 h 309282"/>
                <a:gd name="connsiteX2" fmla="*/ 28634 w 554233"/>
                <a:gd name="connsiteY2" fmla="*/ 13447 h 309282"/>
                <a:gd name="connsiteX3" fmla="*/ 1739 w 554233"/>
                <a:gd name="connsiteY3" fmla="*/ 40341 h 309282"/>
                <a:gd name="connsiteX4" fmla="*/ 15186 w 554233"/>
                <a:gd name="connsiteY4" fmla="*/ 161365 h 309282"/>
                <a:gd name="connsiteX5" fmla="*/ 122763 w 554233"/>
                <a:gd name="connsiteY5" fmla="*/ 255494 h 309282"/>
                <a:gd name="connsiteX6" fmla="*/ 176551 w 554233"/>
                <a:gd name="connsiteY6" fmla="*/ 282388 h 309282"/>
                <a:gd name="connsiteX7" fmla="*/ 257234 w 554233"/>
                <a:gd name="connsiteY7" fmla="*/ 309282 h 309282"/>
                <a:gd name="connsiteX8" fmla="*/ 472386 w 554233"/>
                <a:gd name="connsiteY8" fmla="*/ 282388 h 309282"/>
                <a:gd name="connsiteX9" fmla="*/ 512728 w 554233"/>
                <a:gd name="connsiteY9" fmla="*/ 268941 h 309282"/>
                <a:gd name="connsiteX10" fmla="*/ 539622 w 554233"/>
                <a:gd name="connsiteY10" fmla="*/ 228600 h 309282"/>
                <a:gd name="connsiteX11" fmla="*/ 539622 w 554233"/>
                <a:gd name="connsiteY11" fmla="*/ 121024 h 309282"/>
                <a:gd name="connsiteX12" fmla="*/ 458939 w 554233"/>
                <a:gd name="connsiteY12" fmla="*/ 80682 h 309282"/>
                <a:gd name="connsiteX13" fmla="*/ 418598 w 554233"/>
                <a:gd name="connsiteY13" fmla="*/ 53788 h 309282"/>
                <a:gd name="connsiteX14" fmla="*/ 378257 w 554233"/>
                <a:gd name="connsiteY14" fmla="*/ 40341 h 309282"/>
                <a:gd name="connsiteX15" fmla="*/ 311022 w 554233"/>
                <a:gd name="connsiteY15" fmla="*/ 26894 h 309282"/>
                <a:gd name="connsiteX16" fmla="*/ 311022 w 554233"/>
                <a:gd name="connsiteY16" fmla="*/ 26894 h 309282"/>
                <a:gd name="connsiteX17" fmla="*/ 297575 w 554233"/>
                <a:gd name="connsiteY17" fmla="*/ 53788 h 309282"/>
                <a:gd name="connsiteX18" fmla="*/ 297575 w 554233"/>
                <a:gd name="connsiteY18" fmla="*/ 13447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4233" h="309282">
                  <a:moveTo>
                    <a:pt x="391704" y="0"/>
                  </a:moveTo>
                  <a:lnTo>
                    <a:pt x="391704" y="0"/>
                  </a:lnTo>
                  <a:cubicBezTo>
                    <a:pt x="270681" y="4482"/>
                    <a:pt x="149097" y="985"/>
                    <a:pt x="28634" y="13447"/>
                  </a:cubicBezTo>
                  <a:cubicBezTo>
                    <a:pt x="16023" y="14752"/>
                    <a:pt x="2887" y="27715"/>
                    <a:pt x="1739" y="40341"/>
                  </a:cubicBezTo>
                  <a:cubicBezTo>
                    <a:pt x="-1936" y="80764"/>
                    <a:pt x="-803" y="124057"/>
                    <a:pt x="15186" y="161365"/>
                  </a:cubicBezTo>
                  <a:cubicBezTo>
                    <a:pt x="27248" y="189509"/>
                    <a:pt x="90010" y="236778"/>
                    <a:pt x="122763" y="255494"/>
                  </a:cubicBezTo>
                  <a:cubicBezTo>
                    <a:pt x="140167" y="265439"/>
                    <a:pt x="157939" y="274943"/>
                    <a:pt x="176551" y="282388"/>
                  </a:cubicBezTo>
                  <a:cubicBezTo>
                    <a:pt x="202872" y="292917"/>
                    <a:pt x="257234" y="309282"/>
                    <a:pt x="257234" y="309282"/>
                  </a:cubicBezTo>
                  <a:cubicBezTo>
                    <a:pt x="324874" y="302518"/>
                    <a:pt x="404140" y="297554"/>
                    <a:pt x="472386" y="282388"/>
                  </a:cubicBezTo>
                  <a:cubicBezTo>
                    <a:pt x="486223" y="279313"/>
                    <a:pt x="499281" y="273423"/>
                    <a:pt x="512728" y="268941"/>
                  </a:cubicBezTo>
                  <a:cubicBezTo>
                    <a:pt x="521693" y="255494"/>
                    <a:pt x="532394" y="243055"/>
                    <a:pt x="539622" y="228600"/>
                  </a:cubicBezTo>
                  <a:cubicBezTo>
                    <a:pt x="557088" y="193668"/>
                    <a:pt x="561022" y="158475"/>
                    <a:pt x="539622" y="121024"/>
                  </a:cubicBezTo>
                  <a:cubicBezTo>
                    <a:pt x="527354" y="99555"/>
                    <a:pt x="479647" y="87585"/>
                    <a:pt x="458939" y="80682"/>
                  </a:cubicBezTo>
                  <a:cubicBezTo>
                    <a:pt x="445492" y="71717"/>
                    <a:pt x="433053" y="61016"/>
                    <a:pt x="418598" y="53788"/>
                  </a:cubicBezTo>
                  <a:cubicBezTo>
                    <a:pt x="405920" y="47449"/>
                    <a:pt x="391886" y="44235"/>
                    <a:pt x="378257" y="40341"/>
                  </a:cubicBezTo>
                  <a:cubicBezTo>
                    <a:pt x="327388" y="25807"/>
                    <a:pt x="341188" y="26894"/>
                    <a:pt x="311022" y="26894"/>
                  </a:cubicBezTo>
                  <a:lnTo>
                    <a:pt x="311022" y="26894"/>
                  </a:lnTo>
                  <a:lnTo>
                    <a:pt x="297575" y="53788"/>
                  </a:lnTo>
                  <a:lnTo>
                    <a:pt x="297575" y="1344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BD181D79-AB6A-49CB-B27C-C59CD378D960}"/>
                </a:ext>
              </a:extLst>
            </p:cNvPr>
            <p:cNvSpPr/>
            <p:nvPr/>
          </p:nvSpPr>
          <p:spPr>
            <a:xfrm>
              <a:off x="6529244" y="2151529"/>
              <a:ext cx="342203" cy="322730"/>
            </a:xfrm>
            <a:custGeom>
              <a:avLst/>
              <a:gdLst>
                <a:gd name="connsiteX0" fmla="*/ 342203 w 342203"/>
                <a:gd name="connsiteY0" fmla="*/ 0 h 322730"/>
                <a:gd name="connsiteX1" fmla="*/ 342203 w 342203"/>
                <a:gd name="connsiteY1" fmla="*/ 0 h 322730"/>
                <a:gd name="connsiteX2" fmla="*/ 19474 w 342203"/>
                <a:gd name="connsiteY2" fmla="*/ 94130 h 322730"/>
                <a:gd name="connsiteX3" fmla="*/ 32921 w 342203"/>
                <a:gd name="connsiteY3" fmla="*/ 268942 h 322730"/>
                <a:gd name="connsiteX4" fmla="*/ 73262 w 342203"/>
                <a:gd name="connsiteY4" fmla="*/ 295836 h 322730"/>
                <a:gd name="connsiteX5" fmla="*/ 153944 w 342203"/>
                <a:gd name="connsiteY5" fmla="*/ 322730 h 322730"/>
                <a:gd name="connsiteX6" fmla="*/ 301862 w 342203"/>
                <a:gd name="connsiteY6" fmla="*/ 309283 h 322730"/>
                <a:gd name="connsiteX7" fmla="*/ 328756 w 342203"/>
                <a:gd name="connsiteY7" fmla="*/ 228600 h 322730"/>
                <a:gd name="connsiteX8" fmla="*/ 315309 w 342203"/>
                <a:gd name="connsiteY8" fmla="*/ 53789 h 322730"/>
                <a:gd name="connsiteX9" fmla="*/ 342203 w 342203"/>
                <a:gd name="connsiteY9" fmla="*/ 0 h 32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203" h="322730">
                  <a:moveTo>
                    <a:pt x="342203" y="0"/>
                  </a:moveTo>
                  <a:lnTo>
                    <a:pt x="342203" y="0"/>
                  </a:lnTo>
                  <a:cubicBezTo>
                    <a:pt x="234627" y="31377"/>
                    <a:pt x="104034" y="20599"/>
                    <a:pt x="19474" y="94130"/>
                  </a:cubicBezTo>
                  <a:cubicBezTo>
                    <a:pt x="-24627" y="132479"/>
                    <a:pt x="17863" y="212472"/>
                    <a:pt x="32921" y="268942"/>
                  </a:cubicBezTo>
                  <a:cubicBezTo>
                    <a:pt x="37085" y="284558"/>
                    <a:pt x="58494" y="289272"/>
                    <a:pt x="73262" y="295836"/>
                  </a:cubicBezTo>
                  <a:cubicBezTo>
                    <a:pt x="99167" y="307350"/>
                    <a:pt x="153944" y="322730"/>
                    <a:pt x="153944" y="322730"/>
                  </a:cubicBezTo>
                  <a:lnTo>
                    <a:pt x="301862" y="309283"/>
                  </a:lnTo>
                  <a:cubicBezTo>
                    <a:pt x="326823" y="295843"/>
                    <a:pt x="328756" y="228600"/>
                    <a:pt x="328756" y="228600"/>
                  </a:cubicBezTo>
                  <a:cubicBezTo>
                    <a:pt x="324274" y="170330"/>
                    <a:pt x="322558" y="111780"/>
                    <a:pt x="315309" y="53789"/>
                  </a:cubicBezTo>
                  <a:cubicBezTo>
                    <a:pt x="313551" y="39724"/>
                    <a:pt x="337721" y="8965"/>
                    <a:pt x="34220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8EFE1833-9F86-4ED8-9BD0-1C9C7AF76126}"/>
                </a:ext>
              </a:extLst>
            </p:cNvPr>
            <p:cNvSpPr/>
            <p:nvPr/>
          </p:nvSpPr>
          <p:spPr>
            <a:xfrm>
              <a:off x="6679839" y="2057400"/>
              <a:ext cx="460549" cy="295835"/>
            </a:xfrm>
            <a:custGeom>
              <a:avLst/>
              <a:gdLst>
                <a:gd name="connsiteX0" fmla="*/ 460549 w 460549"/>
                <a:gd name="connsiteY0" fmla="*/ 0 h 295835"/>
                <a:gd name="connsiteX1" fmla="*/ 460549 w 460549"/>
                <a:gd name="connsiteY1" fmla="*/ 0 h 295835"/>
                <a:gd name="connsiteX2" fmla="*/ 272290 w 460549"/>
                <a:gd name="connsiteY2" fmla="*/ 13447 h 295835"/>
                <a:gd name="connsiteX3" fmla="*/ 191608 w 460549"/>
                <a:gd name="connsiteY3" fmla="*/ 26894 h 295835"/>
                <a:gd name="connsiteX4" fmla="*/ 70585 w 460549"/>
                <a:gd name="connsiteY4" fmla="*/ 53788 h 295835"/>
                <a:gd name="connsiteX5" fmla="*/ 43690 w 460549"/>
                <a:gd name="connsiteY5" fmla="*/ 80682 h 295835"/>
                <a:gd name="connsiteX6" fmla="*/ 3349 w 460549"/>
                <a:gd name="connsiteY6" fmla="*/ 94129 h 295835"/>
                <a:gd name="connsiteX7" fmla="*/ 16796 w 460549"/>
                <a:gd name="connsiteY7" fmla="*/ 228600 h 295835"/>
                <a:gd name="connsiteX8" fmla="*/ 57137 w 460549"/>
                <a:gd name="connsiteY8" fmla="*/ 255494 h 295835"/>
                <a:gd name="connsiteX9" fmla="*/ 205055 w 460549"/>
                <a:gd name="connsiteY9" fmla="*/ 295835 h 295835"/>
                <a:gd name="connsiteX10" fmla="*/ 352973 w 460549"/>
                <a:gd name="connsiteY10" fmla="*/ 282388 h 295835"/>
                <a:gd name="connsiteX11" fmla="*/ 406761 w 460549"/>
                <a:gd name="connsiteY11" fmla="*/ 215153 h 295835"/>
                <a:gd name="connsiteX12" fmla="*/ 460549 w 460549"/>
                <a:gd name="connsiteY12" fmla="*/ 0 h 29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549" h="295835">
                  <a:moveTo>
                    <a:pt x="460549" y="0"/>
                  </a:moveTo>
                  <a:lnTo>
                    <a:pt x="460549" y="0"/>
                  </a:lnTo>
                  <a:cubicBezTo>
                    <a:pt x="397796" y="4482"/>
                    <a:pt x="334891" y="7187"/>
                    <a:pt x="272290" y="13447"/>
                  </a:cubicBezTo>
                  <a:cubicBezTo>
                    <a:pt x="245160" y="16160"/>
                    <a:pt x="218433" y="22017"/>
                    <a:pt x="191608" y="26894"/>
                  </a:cubicBezTo>
                  <a:cubicBezTo>
                    <a:pt x="129013" y="38275"/>
                    <a:pt x="128141" y="39399"/>
                    <a:pt x="70585" y="53788"/>
                  </a:cubicBezTo>
                  <a:cubicBezTo>
                    <a:pt x="61620" y="62753"/>
                    <a:pt x="54562" y="74159"/>
                    <a:pt x="43690" y="80682"/>
                  </a:cubicBezTo>
                  <a:cubicBezTo>
                    <a:pt x="31536" y="87975"/>
                    <a:pt x="5885" y="80183"/>
                    <a:pt x="3349" y="94129"/>
                  </a:cubicBezTo>
                  <a:cubicBezTo>
                    <a:pt x="-4709" y="138450"/>
                    <a:pt x="2551" y="185864"/>
                    <a:pt x="16796" y="228600"/>
                  </a:cubicBezTo>
                  <a:cubicBezTo>
                    <a:pt x="21907" y="243932"/>
                    <a:pt x="42369" y="248930"/>
                    <a:pt x="57137" y="255494"/>
                  </a:cubicBezTo>
                  <a:cubicBezTo>
                    <a:pt x="112972" y="280309"/>
                    <a:pt x="147535" y="284331"/>
                    <a:pt x="205055" y="295835"/>
                  </a:cubicBezTo>
                  <a:cubicBezTo>
                    <a:pt x="254361" y="291353"/>
                    <a:pt x="304563" y="292762"/>
                    <a:pt x="352973" y="282388"/>
                  </a:cubicBezTo>
                  <a:cubicBezTo>
                    <a:pt x="403749" y="271507"/>
                    <a:pt x="389395" y="249885"/>
                    <a:pt x="406761" y="215153"/>
                  </a:cubicBezTo>
                  <a:cubicBezTo>
                    <a:pt x="461005" y="106665"/>
                    <a:pt x="451584" y="35859"/>
                    <a:pt x="4605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TextBox 215">
            <a:extLst>
              <a:ext uri="{FF2B5EF4-FFF2-40B4-BE49-F238E27FC236}">
                <a16:creationId xmlns:a16="http://schemas.microsoft.com/office/drawing/2014/main" id="{5F255ECB-E125-468D-ABEE-78676B8A72BB}"/>
              </a:ext>
            </a:extLst>
          </p:cNvPr>
          <p:cNvSpPr txBox="1"/>
          <p:nvPr/>
        </p:nvSpPr>
        <p:spPr>
          <a:xfrm>
            <a:off x="9315034" y="2802352"/>
            <a:ext cx="1275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камни</a:t>
            </a:r>
            <a:endParaRPr lang="en-US" sz="2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5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48871" y="0"/>
            <a:ext cx="10058400" cy="6847702"/>
            <a:chOff x="0" y="0"/>
            <a:chExt cx="10058400" cy="6884894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2514600" cy="6884894"/>
              <a:chOff x="0" y="0"/>
              <a:chExt cx="2514600" cy="68848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514600" y="0"/>
              <a:ext cx="2514600" cy="6884894"/>
              <a:chOff x="0" y="0"/>
              <a:chExt cx="2514600" cy="688489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29200" y="0"/>
              <a:ext cx="2514600" cy="6884894"/>
              <a:chOff x="0" y="0"/>
              <a:chExt cx="2514600" cy="688489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543800" y="0"/>
              <a:ext cx="2514600" cy="6884894"/>
              <a:chOff x="0" y="0"/>
              <a:chExt cx="2514600" cy="688489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20"/>
          <p:cNvGrpSpPr/>
          <p:nvPr/>
        </p:nvGrpSpPr>
        <p:grpSpPr>
          <a:xfrm flipH="1">
            <a:off x="1442090" y="815996"/>
            <a:ext cx="1728162" cy="1810455"/>
            <a:chOff x="914400" y="533400"/>
            <a:chExt cx="7239000" cy="6046098"/>
          </a:xfrm>
        </p:grpSpPr>
        <p:sp>
          <p:nvSpPr>
            <p:cNvPr id="18" name="Flowchart: Manual Operation 17"/>
            <p:cNvSpPr/>
            <p:nvPr/>
          </p:nvSpPr>
          <p:spPr>
            <a:xfrm rot="10800000">
              <a:off x="1524000" y="1905000"/>
              <a:ext cx="6096000" cy="3886200"/>
            </a:xfrm>
            <a:prstGeom prst="flowChartManualOperati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/>
            <p:cNvSpPr/>
            <p:nvPr/>
          </p:nvSpPr>
          <p:spPr>
            <a:xfrm rot="9731436" flipH="1">
              <a:off x="5023862" y="1001337"/>
              <a:ext cx="2399182" cy="532379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11868564">
              <a:off x="1366261" y="848937"/>
              <a:ext cx="2399182" cy="532379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rot="11868564">
              <a:off x="914400" y="751570"/>
              <a:ext cx="2573867" cy="582792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/>
            <p:cNvSpPr/>
            <p:nvPr/>
          </p:nvSpPr>
          <p:spPr>
            <a:xfrm rot="9731436" flipH="1">
              <a:off x="5579533" y="751568"/>
              <a:ext cx="2573867" cy="582792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16200000">
              <a:off x="3410476" y="-951021"/>
              <a:ext cx="2339758" cy="5308600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6472" y="1161439"/>
            <a:ext cx="1905000" cy="1371600"/>
            <a:chOff x="5054670" y="3483331"/>
            <a:chExt cx="2518179" cy="2335186"/>
          </a:xfrm>
        </p:grpSpPr>
        <p:sp>
          <p:nvSpPr>
            <p:cNvPr id="25" name="Flowchart: Summing Junction 24"/>
            <p:cNvSpPr/>
            <p:nvPr/>
          </p:nvSpPr>
          <p:spPr>
            <a:xfrm rot="3409060">
              <a:off x="5231950" y="406847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Summing Junction 25"/>
            <p:cNvSpPr/>
            <p:nvPr/>
          </p:nvSpPr>
          <p:spPr>
            <a:xfrm rot="20334370">
              <a:off x="5191154" y="4458182"/>
              <a:ext cx="395698" cy="973676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Summing Junction 26"/>
            <p:cNvSpPr/>
            <p:nvPr/>
          </p:nvSpPr>
          <p:spPr>
            <a:xfrm rot="19412749">
              <a:off x="5407595" y="4823454"/>
              <a:ext cx="367257" cy="881636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Summing Junction 27"/>
            <p:cNvSpPr/>
            <p:nvPr/>
          </p:nvSpPr>
          <p:spPr>
            <a:xfrm rot="19549270">
              <a:off x="5661779" y="5074369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Summing Junction 28"/>
            <p:cNvSpPr/>
            <p:nvPr/>
          </p:nvSpPr>
          <p:spPr>
            <a:xfrm rot="18594368">
              <a:off x="5930590" y="5197649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Summing Junction 29"/>
            <p:cNvSpPr/>
            <p:nvPr/>
          </p:nvSpPr>
          <p:spPr>
            <a:xfrm rot="16200000">
              <a:off x="6197081" y="5232919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Summing Junction 30"/>
            <p:cNvSpPr/>
            <p:nvPr/>
          </p:nvSpPr>
          <p:spPr>
            <a:xfrm rot="13942495">
              <a:off x="6522046" y="4992508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Summing Junction 31"/>
            <p:cNvSpPr/>
            <p:nvPr/>
          </p:nvSpPr>
          <p:spPr>
            <a:xfrm rot="12156359">
              <a:off x="6659884" y="4648444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Summing Junction 32"/>
            <p:cNvSpPr/>
            <p:nvPr/>
          </p:nvSpPr>
          <p:spPr>
            <a:xfrm rot="9235357">
              <a:off x="6544528" y="431495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Summing Junction 33"/>
            <p:cNvSpPr/>
            <p:nvPr/>
          </p:nvSpPr>
          <p:spPr>
            <a:xfrm rot="9981834">
              <a:off x="6468329" y="4086350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Summing Junction 34"/>
            <p:cNvSpPr/>
            <p:nvPr/>
          </p:nvSpPr>
          <p:spPr>
            <a:xfrm rot="4526018">
              <a:off x="6600348" y="3832074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Summing Junction 35"/>
            <p:cNvSpPr/>
            <p:nvPr/>
          </p:nvSpPr>
          <p:spPr>
            <a:xfrm rot="5924976">
              <a:off x="6603382" y="330605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Summing Junction 36"/>
            <p:cNvSpPr/>
            <p:nvPr/>
          </p:nvSpPr>
          <p:spPr>
            <a:xfrm rot="3475491">
              <a:off x="6167526" y="3419568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Summing Junction 37"/>
            <p:cNvSpPr/>
            <p:nvPr/>
          </p:nvSpPr>
          <p:spPr>
            <a:xfrm rot="3102145">
              <a:off x="5780534" y="3668993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Summing Junction 38"/>
            <p:cNvSpPr/>
            <p:nvPr/>
          </p:nvSpPr>
          <p:spPr>
            <a:xfrm rot="3547316">
              <a:off x="5602143" y="3925257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Summing Junction 39"/>
            <p:cNvSpPr/>
            <p:nvPr/>
          </p:nvSpPr>
          <p:spPr>
            <a:xfrm rot="6820095">
              <a:off x="7005981" y="384190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45669" y="72140"/>
            <a:ext cx="1138059" cy="3092842"/>
            <a:chOff x="381000" y="228600"/>
            <a:chExt cx="2355273" cy="6400800"/>
          </a:xfrm>
        </p:grpSpPr>
        <p:sp>
          <p:nvSpPr>
            <p:cNvPr id="42" name="Rounded Rectangle 2"/>
            <p:cNvSpPr/>
            <p:nvPr/>
          </p:nvSpPr>
          <p:spPr>
            <a:xfrm rot="16200000">
              <a:off x="-1295400" y="4495800"/>
              <a:ext cx="4038600" cy="2286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Multiply 3"/>
            <p:cNvSpPr/>
            <p:nvPr/>
          </p:nvSpPr>
          <p:spPr>
            <a:xfrm>
              <a:off x="577273" y="6035964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"/>
            <p:cNvSpPr/>
            <p:nvPr/>
          </p:nvSpPr>
          <p:spPr>
            <a:xfrm rot="16200000">
              <a:off x="381000" y="4495800"/>
              <a:ext cx="4038600" cy="2286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ultiply 5"/>
            <p:cNvSpPr/>
            <p:nvPr/>
          </p:nvSpPr>
          <p:spPr>
            <a:xfrm>
              <a:off x="2246746" y="6049818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6"/>
            <p:cNvSpPr/>
            <p:nvPr/>
          </p:nvSpPr>
          <p:spPr>
            <a:xfrm>
              <a:off x="838200" y="6172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22"/>
            <p:cNvGrpSpPr/>
            <p:nvPr/>
          </p:nvGrpSpPr>
          <p:grpSpPr>
            <a:xfrm>
              <a:off x="381000" y="228600"/>
              <a:ext cx="2355273" cy="2426859"/>
              <a:chOff x="2105890" y="2068941"/>
              <a:chExt cx="2355273" cy="2426859"/>
            </a:xfrm>
          </p:grpSpPr>
          <p:sp>
            <p:nvSpPr>
              <p:cNvPr id="60" name="Trapezoid 59"/>
              <p:cNvSpPr/>
              <p:nvPr/>
            </p:nvSpPr>
            <p:spPr>
              <a:xfrm>
                <a:off x="2362200" y="3733800"/>
                <a:ext cx="1828800" cy="533400"/>
              </a:xfrm>
              <a:prstGeom prst="trapezoid">
                <a:avLst>
                  <a:gd name="adj" fmla="val 48088"/>
                </a:avLst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/>
              <p:cNvSpPr/>
              <p:nvPr/>
            </p:nvSpPr>
            <p:spPr>
              <a:xfrm rot="10800000">
                <a:off x="2133600" y="2209800"/>
                <a:ext cx="2286000" cy="685800"/>
              </a:xfrm>
              <a:prstGeom prst="trapezoid">
                <a:avLst>
                  <a:gd name="adj" fmla="val 29040"/>
                </a:avLst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/>
              <p:cNvSpPr/>
              <p:nvPr/>
            </p:nvSpPr>
            <p:spPr>
              <a:xfrm rot="10800000">
                <a:off x="2105890" y="2068941"/>
                <a:ext cx="2355273" cy="147785"/>
              </a:xfrm>
              <a:prstGeom prst="trapezoid">
                <a:avLst>
                  <a:gd name="adj" fmla="val 29040"/>
                </a:avLst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23"/>
              <p:cNvSpPr/>
              <p:nvPr/>
            </p:nvSpPr>
            <p:spPr>
              <a:xfrm>
                <a:off x="2641600" y="2895600"/>
                <a:ext cx="1524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24"/>
              <p:cNvSpPr/>
              <p:nvPr/>
            </p:nvSpPr>
            <p:spPr>
              <a:xfrm>
                <a:off x="3763818" y="2890982"/>
                <a:ext cx="1524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25"/>
              <p:cNvSpPr/>
              <p:nvPr/>
            </p:nvSpPr>
            <p:spPr>
              <a:xfrm rot="5400000">
                <a:off x="1266537" y="3229263"/>
                <a:ext cx="2209800" cy="170873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26"/>
              <p:cNvSpPr/>
              <p:nvPr/>
            </p:nvSpPr>
            <p:spPr>
              <a:xfrm rot="5400000">
                <a:off x="3063009" y="3233882"/>
                <a:ext cx="2209800" cy="170873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27"/>
              <p:cNvSpPr/>
              <p:nvPr/>
            </p:nvSpPr>
            <p:spPr>
              <a:xfrm rot="16200000">
                <a:off x="2372594" y="3917372"/>
                <a:ext cx="898236" cy="15702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28"/>
              <p:cNvSpPr/>
              <p:nvPr/>
            </p:nvSpPr>
            <p:spPr>
              <a:xfrm rot="16200000">
                <a:off x="3263904" y="3912754"/>
                <a:ext cx="898236" cy="15702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29"/>
              <p:cNvSpPr/>
              <p:nvPr/>
            </p:nvSpPr>
            <p:spPr>
              <a:xfrm>
                <a:off x="2286000" y="3505200"/>
                <a:ext cx="19812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Multiply 30"/>
              <p:cNvSpPr/>
              <p:nvPr/>
            </p:nvSpPr>
            <p:spPr>
              <a:xfrm>
                <a:off x="2237509" y="345901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ultiply 31"/>
              <p:cNvSpPr/>
              <p:nvPr/>
            </p:nvSpPr>
            <p:spPr>
              <a:xfrm>
                <a:off x="3987800" y="3463636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ultiply 32"/>
              <p:cNvSpPr/>
              <p:nvPr/>
            </p:nvSpPr>
            <p:spPr>
              <a:xfrm>
                <a:off x="2667000" y="3463636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ultiply 33"/>
              <p:cNvSpPr/>
              <p:nvPr/>
            </p:nvSpPr>
            <p:spPr>
              <a:xfrm>
                <a:off x="3553691" y="3472873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290618" y="3699164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295236" y="3472873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077854" y="3482109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077855" y="3713019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"/>
              <p:cNvSpPr/>
              <p:nvPr/>
            </p:nvSpPr>
            <p:spPr>
              <a:xfrm>
                <a:off x="2258290" y="4267200"/>
                <a:ext cx="20574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ounded Rectangle 8"/>
            <p:cNvSpPr/>
            <p:nvPr/>
          </p:nvSpPr>
          <p:spPr>
            <a:xfrm>
              <a:off x="838200" y="5410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9"/>
            <p:cNvSpPr/>
            <p:nvPr/>
          </p:nvSpPr>
          <p:spPr>
            <a:xfrm>
              <a:off x="838200" y="4648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10"/>
            <p:cNvSpPr/>
            <p:nvPr/>
          </p:nvSpPr>
          <p:spPr>
            <a:xfrm>
              <a:off x="838200" y="38100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11"/>
            <p:cNvSpPr/>
            <p:nvPr/>
          </p:nvSpPr>
          <p:spPr>
            <a:xfrm>
              <a:off x="838200" y="3124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Multiply 12"/>
            <p:cNvSpPr/>
            <p:nvPr/>
          </p:nvSpPr>
          <p:spPr>
            <a:xfrm>
              <a:off x="591128" y="5329382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ultiply 13"/>
            <p:cNvSpPr/>
            <p:nvPr/>
          </p:nvSpPr>
          <p:spPr>
            <a:xfrm>
              <a:off x="572655" y="4572000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ultiply 14"/>
            <p:cNvSpPr/>
            <p:nvPr/>
          </p:nvSpPr>
          <p:spPr>
            <a:xfrm>
              <a:off x="563419" y="3749964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ultiply 15"/>
            <p:cNvSpPr/>
            <p:nvPr/>
          </p:nvSpPr>
          <p:spPr>
            <a:xfrm>
              <a:off x="563418" y="3029527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ultiply 16"/>
            <p:cNvSpPr/>
            <p:nvPr/>
          </p:nvSpPr>
          <p:spPr>
            <a:xfrm>
              <a:off x="2244437" y="3029528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Multiply 17"/>
            <p:cNvSpPr/>
            <p:nvPr/>
          </p:nvSpPr>
          <p:spPr>
            <a:xfrm>
              <a:off x="2235200" y="3703782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ultiply 18"/>
            <p:cNvSpPr/>
            <p:nvPr/>
          </p:nvSpPr>
          <p:spPr>
            <a:xfrm>
              <a:off x="2235201" y="4572000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ultiply 19"/>
            <p:cNvSpPr/>
            <p:nvPr/>
          </p:nvSpPr>
          <p:spPr>
            <a:xfrm>
              <a:off x="2253673" y="5301673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 flipH="1">
            <a:off x="9443384" y="315436"/>
            <a:ext cx="1083663" cy="2897985"/>
            <a:chOff x="5967654" y="945780"/>
            <a:chExt cx="1103589" cy="2951272"/>
          </a:xfrm>
        </p:grpSpPr>
        <p:sp>
          <p:nvSpPr>
            <p:cNvPr id="80" name="Pentagon 33"/>
            <p:cNvSpPr/>
            <p:nvPr/>
          </p:nvSpPr>
          <p:spPr>
            <a:xfrm rot="16200000">
              <a:off x="5494859" y="2320668"/>
              <a:ext cx="2951272" cy="201496"/>
            </a:xfrm>
            <a:prstGeom prst="homePlate">
              <a:avLst>
                <a:gd name="adj" fmla="val 90910"/>
              </a:avLst>
            </a:prstGeom>
            <a:solidFill>
              <a:schemeClr val="bg2">
                <a:lumMod val="2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1" name="Flowchart: Punched Tape 80"/>
            <p:cNvSpPr/>
            <p:nvPr/>
          </p:nvSpPr>
          <p:spPr>
            <a:xfrm>
              <a:off x="5967654" y="1004981"/>
              <a:ext cx="1011621" cy="1243302"/>
            </a:xfrm>
            <a:prstGeom prst="flowChartPunchedTape">
              <a:avLst/>
            </a:prstGeom>
            <a:solidFill>
              <a:srgbClr val="ECF2AE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82" name="Group 20"/>
          <p:cNvGrpSpPr/>
          <p:nvPr/>
        </p:nvGrpSpPr>
        <p:grpSpPr>
          <a:xfrm flipH="1">
            <a:off x="1390575" y="4186034"/>
            <a:ext cx="1728162" cy="1810455"/>
            <a:chOff x="914400" y="533400"/>
            <a:chExt cx="7239000" cy="6046098"/>
          </a:xfrm>
        </p:grpSpPr>
        <p:sp>
          <p:nvSpPr>
            <p:cNvPr id="83" name="Flowchart: Manual Operation 82"/>
            <p:cNvSpPr/>
            <p:nvPr/>
          </p:nvSpPr>
          <p:spPr>
            <a:xfrm rot="10800000">
              <a:off x="1524000" y="1905000"/>
              <a:ext cx="6096000" cy="3886200"/>
            </a:xfrm>
            <a:prstGeom prst="flowChartManualOperati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Moon 83"/>
            <p:cNvSpPr/>
            <p:nvPr/>
          </p:nvSpPr>
          <p:spPr>
            <a:xfrm rot="9731436" flipH="1">
              <a:off x="5023862" y="1001337"/>
              <a:ext cx="2399182" cy="532379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Moon 84"/>
            <p:cNvSpPr/>
            <p:nvPr/>
          </p:nvSpPr>
          <p:spPr>
            <a:xfrm rot="11868564">
              <a:off x="1366261" y="848937"/>
              <a:ext cx="2399182" cy="532379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Moon 85"/>
            <p:cNvSpPr/>
            <p:nvPr/>
          </p:nvSpPr>
          <p:spPr>
            <a:xfrm rot="11868564">
              <a:off x="914400" y="751570"/>
              <a:ext cx="2573867" cy="582792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/>
            <p:cNvSpPr/>
            <p:nvPr/>
          </p:nvSpPr>
          <p:spPr>
            <a:xfrm rot="9731436" flipH="1">
              <a:off x="5579533" y="751568"/>
              <a:ext cx="2573867" cy="5827928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Moon 87"/>
            <p:cNvSpPr/>
            <p:nvPr/>
          </p:nvSpPr>
          <p:spPr>
            <a:xfrm rot="16200000">
              <a:off x="3410476" y="-951021"/>
              <a:ext cx="2339758" cy="5308600"/>
            </a:xfrm>
            <a:prstGeom prst="moon">
              <a:avLst>
                <a:gd name="adj" fmla="val 84191"/>
              </a:avLst>
            </a:prstGeom>
            <a:solidFill>
              <a:srgbClr val="D0BE7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222115" y="3489224"/>
            <a:ext cx="1138059" cy="3092842"/>
            <a:chOff x="381000" y="228600"/>
            <a:chExt cx="2355273" cy="6400800"/>
          </a:xfrm>
        </p:grpSpPr>
        <p:sp>
          <p:nvSpPr>
            <p:cNvPr id="90" name="Rounded Rectangle 2"/>
            <p:cNvSpPr/>
            <p:nvPr/>
          </p:nvSpPr>
          <p:spPr>
            <a:xfrm rot="16200000">
              <a:off x="-1295400" y="4495800"/>
              <a:ext cx="4038600" cy="2286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Multiply 3"/>
            <p:cNvSpPr/>
            <p:nvPr/>
          </p:nvSpPr>
          <p:spPr>
            <a:xfrm>
              <a:off x="577273" y="6035964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4"/>
            <p:cNvSpPr/>
            <p:nvPr/>
          </p:nvSpPr>
          <p:spPr>
            <a:xfrm rot="16200000">
              <a:off x="381000" y="4495800"/>
              <a:ext cx="4038600" cy="2286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Multiply 5"/>
            <p:cNvSpPr/>
            <p:nvPr/>
          </p:nvSpPr>
          <p:spPr>
            <a:xfrm>
              <a:off x="2246746" y="6049818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6"/>
            <p:cNvSpPr/>
            <p:nvPr/>
          </p:nvSpPr>
          <p:spPr>
            <a:xfrm>
              <a:off x="838200" y="6172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22"/>
            <p:cNvGrpSpPr/>
            <p:nvPr/>
          </p:nvGrpSpPr>
          <p:grpSpPr>
            <a:xfrm>
              <a:off x="381000" y="228600"/>
              <a:ext cx="2355273" cy="2426859"/>
              <a:chOff x="2105890" y="2068941"/>
              <a:chExt cx="2355273" cy="2426859"/>
            </a:xfrm>
          </p:grpSpPr>
          <p:sp>
            <p:nvSpPr>
              <p:cNvPr id="108" name="Trapezoid 107"/>
              <p:cNvSpPr/>
              <p:nvPr/>
            </p:nvSpPr>
            <p:spPr>
              <a:xfrm>
                <a:off x="2362200" y="3733800"/>
                <a:ext cx="1828800" cy="533400"/>
              </a:xfrm>
              <a:prstGeom prst="trapezoid">
                <a:avLst>
                  <a:gd name="adj" fmla="val 48088"/>
                </a:avLst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0800000">
                <a:off x="2133600" y="2209800"/>
                <a:ext cx="2286000" cy="685800"/>
              </a:xfrm>
              <a:prstGeom prst="trapezoid">
                <a:avLst>
                  <a:gd name="adj" fmla="val 29040"/>
                </a:avLst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10800000">
                <a:off x="2105890" y="2068941"/>
                <a:ext cx="2355273" cy="147785"/>
              </a:xfrm>
              <a:prstGeom prst="trapezoid">
                <a:avLst>
                  <a:gd name="adj" fmla="val 29040"/>
                </a:avLst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23"/>
              <p:cNvSpPr/>
              <p:nvPr/>
            </p:nvSpPr>
            <p:spPr>
              <a:xfrm>
                <a:off x="2641600" y="2895600"/>
                <a:ext cx="1524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24"/>
              <p:cNvSpPr/>
              <p:nvPr/>
            </p:nvSpPr>
            <p:spPr>
              <a:xfrm>
                <a:off x="3763818" y="2890982"/>
                <a:ext cx="152400" cy="7620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ed Rectangle 25"/>
              <p:cNvSpPr/>
              <p:nvPr/>
            </p:nvSpPr>
            <p:spPr>
              <a:xfrm rot="5400000">
                <a:off x="1266537" y="3229263"/>
                <a:ext cx="2209800" cy="170873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ed Rectangle 26"/>
              <p:cNvSpPr/>
              <p:nvPr/>
            </p:nvSpPr>
            <p:spPr>
              <a:xfrm rot="5400000">
                <a:off x="3063009" y="3233882"/>
                <a:ext cx="2209800" cy="170873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ounded Rectangle 27"/>
              <p:cNvSpPr/>
              <p:nvPr/>
            </p:nvSpPr>
            <p:spPr>
              <a:xfrm rot="16200000">
                <a:off x="2372594" y="3917372"/>
                <a:ext cx="898236" cy="15702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28"/>
              <p:cNvSpPr/>
              <p:nvPr/>
            </p:nvSpPr>
            <p:spPr>
              <a:xfrm rot="16200000">
                <a:off x="3263904" y="3912754"/>
                <a:ext cx="898236" cy="15702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29"/>
              <p:cNvSpPr/>
              <p:nvPr/>
            </p:nvSpPr>
            <p:spPr>
              <a:xfrm>
                <a:off x="2286000" y="3505200"/>
                <a:ext cx="19812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Multiply 30"/>
              <p:cNvSpPr/>
              <p:nvPr/>
            </p:nvSpPr>
            <p:spPr>
              <a:xfrm>
                <a:off x="2237509" y="345901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Multiply 31"/>
              <p:cNvSpPr/>
              <p:nvPr/>
            </p:nvSpPr>
            <p:spPr>
              <a:xfrm>
                <a:off x="3987800" y="3463636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ultiply 32"/>
              <p:cNvSpPr/>
              <p:nvPr/>
            </p:nvSpPr>
            <p:spPr>
              <a:xfrm>
                <a:off x="2667000" y="3463636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ultiply 33"/>
              <p:cNvSpPr/>
              <p:nvPr/>
            </p:nvSpPr>
            <p:spPr>
              <a:xfrm>
                <a:off x="3553691" y="3472873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290618" y="3699164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295236" y="3472873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077854" y="3482109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077855" y="3713019"/>
                <a:ext cx="170873" cy="4571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ounded Rectangle 7"/>
              <p:cNvSpPr/>
              <p:nvPr/>
            </p:nvSpPr>
            <p:spPr>
              <a:xfrm>
                <a:off x="2258290" y="4267200"/>
                <a:ext cx="20574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Rounded Rectangle 8"/>
            <p:cNvSpPr/>
            <p:nvPr/>
          </p:nvSpPr>
          <p:spPr>
            <a:xfrm>
              <a:off x="838200" y="5410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"/>
            <p:cNvSpPr/>
            <p:nvPr/>
          </p:nvSpPr>
          <p:spPr>
            <a:xfrm>
              <a:off x="838200" y="4648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10"/>
            <p:cNvSpPr/>
            <p:nvPr/>
          </p:nvSpPr>
          <p:spPr>
            <a:xfrm>
              <a:off x="838200" y="38100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11"/>
            <p:cNvSpPr/>
            <p:nvPr/>
          </p:nvSpPr>
          <p:spPr>
            <a:xfrm>
              <a:off x="838200" y="3124200"/>
              <a:ext cx="1447800" cy="152400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Multiply 12"/>
            <p:cNvSpPr/>
            <p:nvPr/>
          </p:nvSpPr>
          <p:spPr>
            <a:xfrm>
              <a:off x="591128" y="5329382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Multiply 13"/>
            <p:cNvSpPr/>
            <p:nvPr/>
          </p:nvSpPr>
          <p:spPr>
            <a:xfrm>
              <a:off x="572655" y="4572000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Multiply 14"/>
            <p:cNvSpPr/>
            <p:nvPr/>
          </p:nvSpPr>
          <p:spPr>
            <a:xfrm>
              <a:off x="563419" y="3749964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Multiply 15"/>
            <p:cNvSpPr/>
            <p:nvPr/>
          </p:nvSpPr>
          <p:spPr>
            <a:xfrm>
              <a:off x="563418" y="3029527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Multiply 16"/>
            <p:cNvSpPr/>
            <p:nvPr/>
          </p:nvSpPr>
          <p:spPr>
            <a:xfrm>
              <a:off x="2244437" y="3029528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Multiply 17"/>
            <p:cNvSpPr/>
            <p:nvPr/>
          </p:nvSpPr>
          <p:spPr>
            <a:xfrm>
              <a:off x="2235200" y="3703782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Multiply 18"/>
            <p:cNvSpPr/>
            <p:nvPr/>
          </p:nvSpPr>
          <p:spPr>
            <a:xfrm>
              <a:off x="2235201" y="4572000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Multiply 19"/>
            <p:cNvSpPr/>
            <p:nvPr/>
          </p:nvSpPr>
          <p:spPr>
            <a:xfrm>
              <a:off x="2253673" y="5301673"/>
              <a:ext cx="304800" cy="304800"/>
            </a:xfrm>
            <a:prstGeom prst="mathMultiply">
              <a:avLst>
                <a:gd name="adj1" fmla="val 1139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382411" y="4367731"/>
            <a:ext cx="1905000" cy="1371600"/>
            <a:chOff x="5054670" y="3483331"/>
            <a:chExt cx="2518179" cy="2335186"/>
          </a:xfrm>
        </p:grpSpPr>
        <p:sp>
          <p:nvSpPr>
            <p:cNvPr id="128" name="Flowchart: Summing Junction 127"/>
            <p:cNvSpPr/>
            <p:nvPr/>
          </p:nvSpPr>
          <p:spPr>
            <a:xfrm rot="3409060">
              <a:off x="5231950" y="406847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Summing Junction 128"/>
            <p:cNvSpPr/>
            <p:nvPr/>
          </p:nvSpPr>
          <p:spPr>
            <a:xfrm rot="20334370">
              <a:off x="5191154" y="4458182"/>
              <a:ext cx="395698" cy="973676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lowchart: Summing Junction 129"/>
            <p:cNvSpPr/>
            <p:nvPr/>
          </p:nvSpPr>
          <p:spPr>
            <a:xfrm rot="19412749">
              <a:off x="5407595" y="4823454"/>
              <a:ext cx="367257" cy="881636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lowchart: Summing Junction 130"/>
            <p:cNvSpPr/>
            <p:nvPr/>
          </p:nvSpPr>
          <p:spPr>
            <a:xfrm rot="19549270">
              <a:off x="5661779" y="5074369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lowchart: Summing Junction 131"/>
            <p:cNvSpPr/>
            <p:nvPr/>
          </p:nvSpPr>
          <p:spPr>
            <a:xfrm rot="18594368">
              <a:off x="5930590" y="5197649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lowchart: Summing Junction 132"/>
            <p:cNvSpPr/>
            <p:nvPr/>
          </p:nvSpPr>
          <p:spPr>
            <a:xfrm rot="16200000">
              <a:off x="6197081" y="5232919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lowchart: Summing Junction 133"/>
            <p:cNvSpPr/>
            <p:nvPr/>
          </p:nvSpPr>
          <p:spPr>
            <a:xfrm rot="13942495">
              <a:off x="6522046" y="4992508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Summing Junction 134"/>
            <p:cNvSpPr/>
            <p:nvPr/>
          </p:nvSpPr>
          <p:spPr>
            <a:xfrm rot="12156359">
              <a:off x="6659884" y="4648444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Summing Junction 135"/>
            <p:cNvSpPr/>
            <p:nvPr/>
          </p:nvSpPr>
          <p:spPr>
            <a:xfrm rot="9235357">
              <a:off x="6544528" y="431495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Summing Junction 136"/>
            <p:cNvSpPr/>
            <p:nvPr/>
          </p:nvSpPr>
          <p:spPr>
            <a:xfrm rot="9981834">
              <a:off x="6468329" y="4086350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lowchart: Summing Junction 137"/>
            <p:cNvSpPr/>
            <p:nvPr/>
          </p:nvSpPr>
          <p:spPr>
            <a:xfrm rot="4526018">
              <a:off x="6600348" y="3832074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lowchart: Summing Junction 138"/>
            <p:cNvSpPr/>
            <p:nvPr/>
          </p:nvSpPr>
          <p:spPr>
            <a:xfrm rot="5924976">
              <a:off x="6603382" y="330605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Summing Junction 139"/>
            <p:cNvSpPr/>
            <p:nvPr/>
          </p:nvSpPr>
          <p:spPr>
            <a:xfrm rot="3475491">
              <a:off x="6167526" y="3419568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Summing Junction 140"/>
            <p:cNvSpPr/>
            <p:nvPr/>
          </p:nvSpPr>
          <p:spPr>
            <a:xfrm rot="3102145">
              <a:off x="5780534" y="3668993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Summing Junction 141"/>
            <p:cNvSpPr/>
            <p:nvPr/>
          </p:nvSpPr>
          <p:spPr>
            <a:xfrm rot="3547316">
              <a:off x="5602143" y="3925257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Summing Junction 142"/>
            <p:cNvSpPr/>
            <p:nvPr/>
          </p:nvSpPr>
          <p:spPr>
            <a:xfrm rot="6820095">
              <a:off x="7005981" y="3841901"/>
              <a:ext cx="389587" cy="744148"/>
            </a:xfrm>
            <a:prstGeom prst="flowChartSummingJunction">
              <a:avLst/>
            </a:prstGeom>
            <a:solidFill>
              <a:srgbClr val="FFCC66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 flipH="1">
            <a:off x="9425468" y="3694557"/>
            <a:ext cx="1083663" cy="2897985"/>
            <a:chOff x="5967654" y="945780"/>
            <a:chExt cx="1103589" cy="2951272"/>
          </a:xfrm>
        </p:grpSpPr>
        <p:sp>
          <p:nvSpPr>
            <p:cNvPr id="145" name="Pentagon 33"/>
            <p:cNvSpPr/>
            <p:nvPr/>
          </p:nvSpPr>
          <p:spPr>
            <a:xfrm rot="16200000">
              <a:off x="5494859" y="2320668"/>
              <a:ext cx="2951272" cy="201496"/>
            </a:xfrm>
            <a:prstGeom prst="homePlate">
              <a:avLst>
                <a:gd name="adj" fmla="val 90910"/>
              </a:avLst>
            </a:prstGeom>
            <a:solidFill>
              <a:schemeClr val="bg2">
                <a:lumMod val="2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6" name="Flowchart: Punched Tape 145"/>
            <p:cNvSpPr/>
            <p:nvPr/>
          </p:nvSpPr>
          <p:spPr>
            <a:xfrm>
              <a:off x="5967654" y="1004981"/>
              <a:ext cx="1011621" cy="1243302"/>
            </a:xfrm>
            <a:prstGeom prst="flowChartPunchedTape">
              <a:avLst/>
            </a:prstGeom>
            <a:solidFill>
              <a:srgbClr val="ECF2AE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1510436" y="2859712"/>
            <a:ext cx="176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палатка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523078" y="2920320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башня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516838" y="2901933"/>
            <a:ext cx="190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веревка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574002" y="2899495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флаг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E07F314A-8006-4E4B-ADB9-0969DD31114F}"/>
              </a:ext>
            </a:extLst>
          </p:cNvPr>
          <p:cNvSpPr txBox="1"/>
          <p:nvPr/>
        </p:nvSpPr>
        <p:spPr>
          <a:xfrm>
            <a:off x="1571965" y="6332907"/>
            <a:ext cx="176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палатка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5690E74-AD40-4C7D-B872-7DB0CD9E6F47}"/>
              </a:ext>
            </a:extLst>
          </p:cNvPr>
          <p:cNvSpPr txBox="1"/>
          <p:nvPr/>
        </p:nvSpPr>
        <p:spPr>
          <a:xfrm>
            <a:off x="3584607" y="6393515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башня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45173FA-C1DD-4A29-8040-F840A4A87454}"/>
              </a:ext>
            </a:extLst>
          </p:cNvPr>
          <p:cNvSpPr txBox="1"/>
          <p:nvPr/>
        </p:nvSpPr>
        <p:spPr>
          <a:xfrm>
            <a:off x="6578367" y="6375128"/>
            <a:ext cx="190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веревка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696596F-CCA6-4D29-82AB-953B904F8E2F}"/>
              </a:ext>
            </a:extLst>
          </p:cNvPr>
          <p:cNvSpPr txBox="1"/>
          <p:nvPr/>
        </p:nvSpPr>
        <p:spPr>
          <a:xfrm>
            <a:off x="8635531" y="6372690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флаг</a:t>
            </a:r>
            <a:endParaRPr lang="en-US" sz="2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8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48871" y="0"/>
            <a:ext cx="10058400" cy="6817659"/>
            <a:chOff x="0" y="0"/>
            <a:chExt cx="10058400" cy="6884894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2514600" cy="6884894"/>
              <a:chOff x="0" y="0"/>
              <a:chExt cx="2514600" cy="68848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514600" y="0"/>
              <a:ext cx="2514600" cy="6884894"/>
              <a:chOff x="0" y="0"/>
              <a:chExt cx="2514600" cy="688489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29200" y="0"/>
              <a:ext cx="2514600" cy="6884894"/>
              <a:chOff x="0" y="0"/>
              <a:chExt cx="2514600" cy="688489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543800" y="0"/>
              <a:ext cx="2514600" cy="6884894"/>
              <a:chOff x="0" y="0"/>
              <a:chExt cx="2514600" cy="688489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099644" y="608185"/>
            <a:ext cx="1395698" cy="2419210"/>
            <a:chOff x="3657600" y="1676400"/>
            <a:chExt cx="1219200" cy="2057400"/>
          </a:xfrm>
        </p:grpSpPr>
        <p:sp>
          <p:nvSpPr>
            <p:cNvPr id="23" name="Oval 22"/>
            <p:cNvSpPr/>
            <p:nvPr/>
          </p:nvSpPr>
          <p:spPr>
            <a:xfrm>
              <a:off x="3657600" y="1676400"/>
              <a:ext cx="1219200" cy="2057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Quad Arrow 288"/>
            <p:cNvSpPr/>
            <p:nvPr/>
          </p:nvSpPr>
          <p:spPr>
            <a:xfrm>
              <a:off x="3962400" y="1981200"/>
              <a:ext cx="304800" cy="1447800"/>
            </a:xfrm>
            <a:prstGeom prst="quadArrow">
              <a:avLst/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Quad Arrow 289"/>
            <p:cNvSpPr/>
            <p:nvPr/>
          </p:nvSpPr>
          <p:spPr>
            <a:xfrm>
              <a:off x="4291149" y="1992086"/>
              <a:ext cx="304800" cy="1447800"/>
            </a:xfrm>
            <a:prstGeom prst="quadArrow">
              <a:avLst/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Quad Arrow 290"/>
            <p:cNvSpPr/>
            <p:nvPr/>
          </p:nvSpPr>
          <p:spPr>
            <a:xfrm>
              <a:off x="4056017" y="2764971"/>
              <a:ext cx="449179" cy="609600"/>
            </a:xfrm>
            <a:prstGeom prst="quadArrow">
              <a:avLst>
                <a:gd name="adj1" fmla="val 45000"/>
                <a:gd name="adj2" fmla="val 22500"/>
                <a:gd name="adj3" fmla="val 22500"/>
              </a:avLst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Quad Arrow 291"/>
            <p:cNvSpPr/>
            <p:nvPr/>
          </p:nvSpPr>
          <p:spPr>
            <a:xfrm>
              <a:off x="4051663" y="2068285"/>
              <a:ext cx="449179" cy="609600"/>
            </a:xfrm>
            <a:prstGeom prst="quadArrow">
              <a:avLst>
                <a:gd name="adj1" fmla="val 45000"/>
                <a:gd name="adj2" fmla="val 22500"/>
                <a:gd name="adj3" fmla="val 22500"/>
              </a:avLst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834654" y="534381"/>
            <a:ext cx="943037" cy="2616774"/>
            <a:chOff x="1834654" y="534381"/>
            <a:chExt cx="943037" cy="2616774"/>
          </a:xfrm>
        </p:grpSpPr>
        <p:sp>
          <p:nvSpPr>
            <p:cNvPr id="85" name="Block Arc 84"/>
            <p:cNvSpPr/>
            <p:nvPr/>
          </p:nvSpPr>
          <p:spPr>
            <a:xfrm rot="7293239">
              <a:off x="1860331" y="1807373"/>
              <a:ext cx="686993" cy="711999"/>
            </a:xfrm>
            <a:prstGeom prst="blockArc">
              <a:avLst>
                <a:gd name="adj1" fmla="val 10799994"/>
                <a:gd name="adj2" fmla="val 7"/>
                <a:gd name="adj3" fmla="val 13256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 rot="18178460">
              <a:off x="997786" y="1371249"/>
              <a:ext cx="2616774" cy="943037"/>
              <a:chOff x="4373318" y="5257449"/>
              <a:chExt cx="2616774" cy="94303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443168" y="5257449"/>
                <a:ext cx="2546924" cy="943037"/>
                <a:chOff x="4443168" y="5257449"/>
                <a:chExt cx="2546924" cy="943037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6712216" y="5257449"/>
                  <a:ext cx="277876" cy="943037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: Shape 20"/>
                <p:cNvSpPr/>
                <p:nvPr/>
              </p:nvSpPr>
              <p:spPr>
                <a:xfrm rot="16200000">
                  <a:off x="5173870" y="4526748"/>
                  <a:ext cx="942869" cy="2404273"/>
                </a:xfrm>
                <a:custGeom>
                  <a:avLst/>
                  <a:gdLst>
                    <a:gd name="connsiteX0" fmla="*/ 942869 w 942869"/>
                    <a:gd name="connsiteY0" fmla="*/ 2404273 h 2404273"/>
                    <a:gd name="connsiteX1" fmla="*/ 0 w 942869"/>
                    <a:gd name="connsiteY1" fmla="*/ 2404273 h 2404273"/>
                    <a:gd name="connsiteX2" fmla="*/ 375655 w 942869"/>
                    <a:gd name="connsiteY2" fmla="*/ 1941835 h 2404273"/>
                    <a:gd name="connsiteX3" fmla="*/ 375655 w 942869"/>
                    <a:gd name="connsiteY3" fmla="*/ 31084 h 2404273"/>
                    <a:gd name="connsiteX4" fmla="*/ 406739 w 942869"/>
                    <a:gd name="connsiteY4" fmla="*/ 0 h 2404273"/>
                    <a:gd name="connsiteX5" fmla="*/ 531071 w 942869"/>
                    <a:gd name="connsiteY5" fmla="*/ 0 h 2404273"/>
                    <a:gd name="connsiteX6" fmla="*/ 562155 w 942869"/>
                    <a:gd name="connsiteY6" fmla="*/ 31084 h 2404273"/>
                    <a:gd name="connsiteX7" fmla="*/ 562155 w 942869"/>
                    <a:gd name="connsiteY7" fmla="*/ 1935606 h 2404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42869" h="2404273">
                      <a:moveTo>
                        <a:pt x="942869" y="2404273"/>
                      </a:moveTo>
                      <a:lnTo>
                        <a:pt x="0" y="2404273"/>
                      </a:lnTo>
                      <a:lnTo>
                        <a:pt x="375655" y="1941835"/>
                      </a:lnTo>
                      <a:lnTo>
                        <a:pt x="375655" y="31084"/>
                      </a:lnTo>
                      <a:cubicBezTo>
                        <a:pt x="375655" y="13917"/>
                        <a:pt x="389572" y="0"/>
                        <a:pt x="406739" y="0"/>
                      </a:cubicBezTo>
                      <a:lnTo>
                        <a:pt x="531071" y="0"/>
                      </a:lnTo>
                      <a:cubicBezTo>
                        <a:pt x="548238" y="0"/>
                        <a:pt x="562155" y="13917"/>
                        <a:pt x="562155" y="31084"/>
                      </a:cubicBezTo>
                      <a:lnTo>
                        <a:pt x="562155" y="193560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Oval 18"/>
              <p:cNvSpPr/>
              <p:nvPr/>
            </p:nvSpPr>
            <p:spPr>
              <a:xfrm>
                <a:off x="4373318" y="5595887"/>
                <a:ext cx="87646" cy="29293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TextBox 97"/>
          <p:cNvSpPr txBox="1"/>
          <p:nvPr/>
        </p:nvSpPr>
        <p:spPr>
          <a:xfrm>
            <a:off x="4358394" y="2932194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щит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02532" y="2932194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труба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C993248-154B-4E1F-A19A-353415E14C3A}"/>
              </a:ext>
            </a:extLst>
          </p:cNvPr>
          <p:cNvGrpSpPr/>
          <p:nvPr/>
        </p:nvGrpSpPr>
        <p:grpSpPr>
          <a:xfrm>
            <a:off x="6210464" y="844317"/>
            <a:ext cx="2312313" cy="1732618"/>
            <a:chOff x="3468098" y="4356424"/>
            <a:chExt cx="2312313" cy="1732618"/>
          </a:xfrm>
        </p:grpSpPr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56669465-B95E-4857-84CE-EC9CB816C417}"/>
                </a:ext>
              </a:extLst>
            </p:cNvPr>
            <p:cNvSpPr/>
            <p:nvPr/>
          </p:nvSpPr>
          <p:spPr>
            <a:xfrm rot="20014054">
              <a:off x="5280109" y="5550429"/>
              <a:ext cx="305125" cy="42250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>
              <a:extLst>
                <a:ext uri="{FF2B5EF4-FFF2-40B4-BE49-F238E27FC236}">
                  <a16:creationId xmlns:a16="http://schemas.microsoft.com/office/drawing/2014/main" id="{187A9F46-8697-4CC6-9B8B-F838DB632636}"/>
                </a:ext>
              </a:extLst>
            </p:cNvPr>
            <p:cNvSpPr/>
            <p:nvPr/>
          </p:nvSpPr>
          <p:spPr>
            <a:xfrm>
              <a:off x="5059880" y="5698378"/>
              <a:ext cx="336246" cy="39066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apezoid 128">
              <a:extLst>
                <a:ext uri="{FF2B5EF4-FFF2-40B4-BE49-F238E27FC236}">
                  <a16:creationId xmlns:a16="http://schemas.microsoft.com/office/drawing/2014/main" id="{06A4715C-7736-4B48-A824-93DEEB015564}"/>
                </a:ext>
              </a:extLst>
            </p:cNvPr>
            <p:cNvSpPr/>
            <p:nvPr/>
          </p:nvSpPr>
          <p:spPr>
            <a:xfrm rot="1434363">
              <a:off x="4257977" y="5613904"/>
              <a:ext cx="305125" cy="39066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>
              <a:extLst>
                <a:ext uri="{FF2B5EF4-FFF2-40B4-BE49-F238E27FC236}">
                  <a16:creationId xmlns:a16="http://schemas.microsoft.com/office/drawing/2014/main" id="{44543900-244D-4A95-9165-1F6ED632BC67}"/>
                </a:ext>
              </a:extLst>
            </p:cNvPr>
            <p:cNvSpPr/>
            <p:nvPr/>
          </p:nvSpPr>
          <p:spPr>
            <a:xfrm>
              <a:off x="4394624" y="5689382"/>
              <a:ext cx="305125" cy="39066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loud 130">
              <a:extLst>
                <a:ext uri="{FF2B5EF4-FFF2-40B4-BE49-F238E27FC236}">
                  <a16:creationId xmlns:a16="http://schemas.microsoft.com/office/drawing/2014/main" id="{AD64BAB8-C6FF-400C-B279-E088A63067D1}"/>
                </a:ext>
              </a:extLst>
            </p:cNvPr>
            <p:cNvSpPr/>
            <p:nvPr/>
          </p:nvSpPr>
          <p:spPr>
            <a:xfrm rot="13454785">
              <a:off x="5459592" y="4628452"/>
              <a:ext cx="320819" cy="292995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>
              <a:extLst>
                <a:ext uri="{FF2B5EF4-FFF2-40B4-BE49-F238E27FC236}">
                  <a16:creationId xmlns:a16="http://schemas.microsoft.com/office/drawing/2014/main" id="{CE0B04CF-B880-440D-8EDA-98993CEB42D7}"/>
                </a:ext>
              </a:extLst>
            </p:cNvPr>
            <p:cNvSpPr/>
            <p:nvPr/>
          </p:nvSpPr>
          <p:spPr>
            <a:xfrm rot="874954">
              <a:off x="3970262" y="4574157"/>
              <a:ext cx="1796485" cy="144683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55C20500-24F0-48A8-A7C9-99004C694E84}"/>
                </a:ext>
              </a:extLst>
            </p:cNvPr>
            <p:cNvGrpSpPr/>
            <p:nvPr/>
          </p:nvGrpSpPr>
          <p:grpSpPr>
            <a:xfrm>
              <a:off x="3468098" y="4356424"/>
              <a:ext cx="1159080" cy="1168437"/>
              <a:chOff x="4284932" y="881260"/>
              <a:chExt cx="1159080" cy="1168437"/>
            </a:xfrm>
          </p:grpSpPr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A4C23EF8-D221-4B98-9649-9F665A30D176}"/>
                  </a:ext>
                </a:extLst>
              </p:cNvPr>
              <p:cNvGrpSpPr/>
              <p:nvPr/>
            </p:nvGrpSpPr>
            <p:grpSpPr>
              <a:xfrm rot="2406796" flipH="1">
                <a:off x="5182014" y="1035478"/>
                <a:ext cx="261998" cy="327183"/>
                <a:chOff x="3672310" y="4939414"/>
                <a:chExt cx="327111" cy="340655"/>
              </a:xfrm>
            </p:grpSpPr>
            <p:sp>
              <p:nvSpPr>
                <p:cNvPr id="147" name="Flowchart: Delay 146">
                  <a:extLst>
                    <a:ext uri="{FF2B5EF4-FFF2-40B4-BE49-F238E27FC236}">
                      <a16:creationId xmlns:a16="http://schemas.microsoft.com/office/drawing/2014/main" id="{DC9E2EDA-E1E3-491C-87AF-873EF43F14A8}"/>
                    </a:ext>
                  </a:extLst>
                </p:cNvPr>
                <p:cNvSpPr/>
                <p:nvPr/>
              </p:nvSpPr>
              <p:spPr>
                <a:xfrm rot="14290395">
                  <a:off x="3665538" y="4946186"/>
                  <a:ext cx="340655" cy="327111"/>
                </a:xfrm>
                <a:prstGeom prst="flowChartDelay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lowchart: Delay 147">
                  <a:extLst>
                    <a:ext uri="{FF2B5EF4-FFF2-40B4-BE49-F238E27FC236}">
                      <a16:creationId xmlns:a16="http://schemas.microsoft.com/office/drawing/2014/main" id="{F7BBAE45-1A84-4C4F-999F-D910A3B562E0}"/>
                    </a:ext>
                  </a:extLst>
                </p:cNvPr>
                <p:cNvSpPr/>
                <p:nvPr/>
              </p:nvSpPr>
              <p:spPr>
                <a:xfrm rot="14019021">
                  <a:off x="3719022" y="5074518"/>
                  <a:ext cx="229743" cy="156345"/>
                </a:xfrm>
                <a:prstGeom prst="flowChartDelay">
                  <a:avLst/>
                </a:prstGeom>
                <a:solidFill>
                  <a:srgbClr val="FF99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E0D73692-93BE-4A24-93A4-E286AE5130C1}"/>
                  </a:ext>
                </a:extLst>
              </p:cNvPr>
              <p:cNvGrpSpPr/>
              <p:nvPr/>
            </p:nvGrpSpPr>
            <p:grpSpPr>
              <a:xfrm rot="19193204">
                <a:off x="4284932" y="1009735"/>
                <a:ext cx="261998" cy="327183"/>
                <a:chOff x="3672310" y="4939414"/>
                <a:chExt cx="327111" cy="340655"/>
              </a:xfrm>
            </p:grpSpPr>
            <p:sp>
              <p:nvSpPr>
                <p:cNvPr id="145" name="Flowchart: Delay 144">
                  <a:extLst>
                    <a:ext uri="{FF2B5EF4-FFF2-40B4-BE49-F238E27FC236}">
                      <a16:creationId xmlns:a16="http://schemas.microsoft.com/office/drawing/2014/main" id="{D2BBF853-4444-49CB-A2EE-2C7358951567}"/>
                    </a:ext>
                  </a:extLst>
                </p:cNvPr>
                <p:cNvSpPr/>
                <p:nvPr/>
              </p:nvSpPr>
              <p:spPr>
                <a:xfrm rot="14290395">
                  <a:off x="3665538" y="4946186"/>
                  <a:ext cx="340655" cy="327111"/>
                </a:xfrm>
                <a:prstGeom prst="flowChartDelay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lowchart: Delay 145">
                  <a:extLst>
                    <a:ext uri="{FF2B5EF4-FFF2-40B4-BE49-F238E27FC236}">
                      <a16:creationId xmlns:a16="http://schemas.microsoft.com/office/drawing/2014/main" id="{99C8D3F3-A970-4A6F-9475-8DA907494C26}"/>
                    </a:ext>
                  </a:extLst>
                </p:cNvPr>
                <p:cNvSpPr/>
                <p:nvPr/>
              </p:nvSpPr>
              <p:spPr>
                <a:xfrm rot="14019021">
                  <a:off x="3719022" y="5074518"/>
                  <a:ext cx="229743" cy="156345"/>
                </a:xfrm>
                <a:prstGeom prst="flowChartDelay">
                  <a:avLst/>
                </a:prstGeom>
                <a:solidFill>
                  <a:srgbClr val="FF99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Teardrop 135">
                <a:extLst>
                  <a:ext uri="{FF2B5EF4-FFF2-40B4-BE49-F238E27FC236}">
                    <a16:creationId xmlns:a16="http://schemas.microsoft.com/office/drawing/2014/main" id="{FC367D79-5B9F-47C6-9C99-33059F65FE7A}"/>
                  </a:ext>
                </a:extLst>
              </p:cNvPr>
              <p:cNvSpPr/>
              <p:nvPr/>
            </p:nvSpPr>
            <p:spPr>
              <a:xfrm rot="19061206">
                <a:off x="4411380" y="1142353"/>
                <a:ext cx="915330" cy="907344"/>
              </a:xfrm>
              <a:prstGeom prst="teardrop">
                <a:avLst>
                  <a:gd name="adj" fmla="val 11036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Cloud 136">
                <a:extLst>
                  <a:ext uri="{FF2B5EF4-FFF2-40B4-BE49-F238E27FC236}">
                    <a16:creationId xmlns:a16="http://schemas.microsoft.com/office/drawing/2014/main" id="{56D6893E-17DB-469D-AD61-ADB847B45251}"/>
                  </a:ext>
                </a:extLst>
              </p:cNvPr>
              <p:cNvSpPr/>
              <p:nvPr/>
            </p:nvSpPr>
            <p:spPr>
              <a:xfrm>
                <a:off x="4519687" y="881260"/>
                <a:ext cx="706548" cy="494939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Pie 194">
                <a:extLst>
                  <a:ext uri="{FF2B5EF4-FFF2-40B4-BE49-F238E27FC236}">
                    <a16:creationId xmlns:a16="http://schemas.microsoft.com/office/drawing/2014/main" id="{474C9D98-AA26-4FEB-AF3F-DE52186564B4}"/>
                  </a:ext>
                </a:extLst>
              </p:cNvPr>
              <p:cNvSpPr/>
              <p:nvPr/>
            </p:nvSpPr>
            <p:spPr>
              <a:xfrm rot="13582693">
                <a:off x="4697836" y="1624859"/>
                <a:ext cx="401488" cy="368423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71268ABB-CA93-43A3-A024-2EB325F9DEC1}"/>
                  </a:ext>
                </a:extLst>
              </p:cNvPr>
              <p:cNvGrpSpPr/>
              <p:nvPr/>
            </p:nvGrpSpPr>
            <p:grpSpPr>
              <a:xfrm>
                <a:off x="4508619" y="1370505"/>
                <a:ext cx="230546" cy="286299"/>
                <a:chOff x="3952826" y="5337540"/>
                <a:chExt cx="135603" cy="151910"/>
              </a:xfrm>
            </p:grpSpPr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979B148E-25D4-4FE4-859B-4C59523AD3D5}"/>
                    </a:ext>
                  </a:extLst>
                </p:cNvPr>
                <p:cNvSpPr/>
                <p:nvPr/>
              </p:nvSpPr>
              <p:spPr>
                <a:xfrm>
                  <a:off x="3952826" y="5337540"/>
                  <a:ext cx="135603" cy="1519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B9905DA9-71A9-4481-A8EC-4CE1EA889055}"/>
                    </a:ext>
                  </a:extLst>
                </p:cNvPr>
                <p:cNvSpPr/>
                <p:nvPr/>
              </p:nvSpPr>
              <p:spPr>
                <a:xfrm>
                  <a:off x="3975427" y="5388177"/>
                  <a:ext cx="90402" cy="10127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FC2DB778-745E-4754-83BB-2E4369806555}"/>
                  </a:ext>
                </a:extLst>
              </p:cNvPr>
              <p:cNvGrpSpPr/>
              <p:nvPr/>
            </p:nvGrpSpPr>
            <p:grpSpPr>
              <a:xfrm>
                <a:off x="5005922" y="1359834"/>
                <a:ext cx="230546" cy="286299"/>
                <a:chOff x="4133631" y="5337540"/>
                <a:chExt cx="135603" cy="15191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6912B154-DE09-418E-84D5-0A4ECBC53B76}"/>
                    </a:ext>
                  </a:extLst>
                </p:cNvPr>
                <p:cNvSpPr/>
                <p:nvPr/>
              </p:nvSpPr>
              <p:spPr>
                <a:xfrm>
                  <a:off x="4133631" y="5337540"/>
                  <a:ext cx="135603" cy="1519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30B213B4-6E6D-4ACD-BAD2-A817BAD6F19A}"/>
                    </a:ext>
                  </a:extLst>
                </p:cNvPr>
                <p:cNvSpPr/>
                <p:nvPr/>
              </p:nvSpPr>
              <p:spPr>
                <a:xfrm>
                  <a:off x="4133631" y="5388177"/>
                  <a:ext cx="90402" cy="10127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66DB863-8099-4C1A-AFDC-618BB5B02577}"/>
              </a:ext>
            </a:extLst>
          </p:cNvPr>
          <p:cNvGrpSpPr/>
          <p:nvPr/>
        </p:nvGrpSpPr>
        <p:grpSpPr>
          <a:xfrm rot="19629909" flipH="1">
            <a:off x="9467387" y="576679"/>
            <a:ext cx="492706" cy="2831630"/>
            <a:chOff x="8673171" y="582482"/>
            <a:chExt cx="553043" cy="4168103"/>
          </a:xfrm>
        </p:grpSpPr>
        <p:sp>
          <p:nvSpPr>
            <p:cNvPr id="150" name="Rounded Rectangle 13">
              <a:extLst>
                <a:ext uri="{FF2B5EF4-FFF2-40B4-BE49-F238E27FC236}">
                  <a16:creationId xmlns:a16="http://schemas.microsoft.com/office/drawing/2014/main" id="{3CDEB8DD-6032-437D-A826-59D1047874ED}"/>
                </a:ext>
              </a:extLst>
            </p:cNvPr>
            <p:cNvSpPr/>
            <p:nvPr/>
          </p:nvSpPr>
          <p:spPr>
            <a:xfrm>
              <a:off x="8676263" y="902901"/>
              <a:ext cx="157496" cy="3847684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Block Arc 150">
              <a:extLst>
                <a:ext uri="{FF2B5EF4-FFF2-40B4-BE49-F238E27FC236}">
                  <a16:creationId xmlns:a16="http://schemas.microsoft.com/office/drawing/2014/main" id="{F88F3074-B765-4279-9EA8-4A4D85BBB986}"/>
                </a:ext>
              </a:extLst>
            </p:cNvPr>
            <p:cNvSpPr/>
            <p:nvPr/>
          </p:nvSpPr>
          <p:spPr>
            <a:xfrm>
              <a:off x="8673171" y="582482"/>
              <a:ext cx="553043" cy="914034"/>
            </a:xfrm>
            <a:prstGeom prst="blockArc">
              <a:avLst>
                <a:gd name="adj1" fmla="val 10800000"/>
                <a:gd name="adj2" fmla="val 5165863"/>
                <a:gd name="adj3" fmla="val 27766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Rounded Rectangle 15">
              <a:extLst>
                <a:ext uri="{FF2B5EF4-FFF2-40B4-BE49-F238E27FC236}">
                  <a16:creationId xmlns:a16="http://schemas.microsoft.com/office/drawing/2014/main" id="{43B56EEA-DBEB-45DF-BB64-FEC76065B748}"/>
                </a:ext>
              </a:extLst>
            </p:cNvPr>
            <p:cNvSpPr/>
            <p:nvPr/>
          </p:nvSpPr>
          <p:spPr>
            <a:xfrm>
              <a:off x="8691223" y="810990"/>
              <a:ext cx="140799" cy="457017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29F17549-4BF0-4A48-8740-B76AB98B9486}"/>
              </a:ext>
            </a:extLst>
          </p:cNvPr>
          <p:cNvSpPr txBox="1"/>
          <p:nvPr/>
        </p:nvSpPr>
        <p:spPr>
          <a:xfrm>
            <a:off x="6739993" y="2839391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овец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CDE979F-2130-4E37-B779-6E50BA23A298}"/>
              </a:ext>
            </a:extLst>
          </p:cNvPr>
          <p:cNvSpPr txBox="1"/>
          <p:nvPr/>
        </p:nvSpPr>
        <p:spPr>
          <a:xfrm>
            <a:off x="9012144" y="262614"/>
            <a:ext cx="272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Мошенник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802E433-2684-4426-9962-77D4A83FE09E}"/>
              </a:ext>
            </a:extLst>
          </p:cNvPr>
          <p:cNvSpPr txBox="1"/>
          <p:nvPr/>
        </p:nvSpPr>
        <p:spPr>
          <a:xfrm>
            <a:off x="8734433" y="2380768"/>
            <a:ext cx="272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пастуха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98402153-8D15-479E-BBB4-4D99026AB746}"/>
              </a:ext>
            </a:extLst>
          </p:cNvPr>
          <p:cNvGrpSpPr/>
          <p:nvPr/>
        </p:nvGrpSpPr>
        <p:grpSpPr>
          <a:xfrm>
            <a:off x="4058697" y="3862595"/>
            <a:ext cx="1395698" cy="2419210"/>
            <a:chOff x="3657600" y="1676400"/>
            <a:chExt cx="1219200" cy="2057400"/>
          </a:xfrm>
        </p:grpSpPr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FE3B733A-9136-4758-A5D8-DBEF0ED621FA}"/>
                </a:ext>
              </a:extLst>
            </p:cNvPr>
            <p:cNvSpPr/>
            <p:nvPr/>
          </p:nvSpPr>
          <p:spPr>
            <a:xfrm>
              <a:off x="3657600" y="1676400"/>
              <a:ext cx="1219200" cy="2057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Quad Arrow 288">
              <a:extLst>
                <a:ext uri="{FF2B5EF4-FFF2-40B4-BE49-F238E27FC236}">
                  <a16:creationId xmlns:a16="http://schemas.microsoft.com/office/drawing/2014/main" id="{144AEABB-7663-463E-8762-9FB128F01C19}"/>
                </a:ext>
              </a:extLst>
            </p:cNvPr>
            <p:cNvSpPr/>
            <p:nvPr/>
          </p:nvSpPr>
          <p:spPr>
            <a:xfrm>
              <a:off x="3962400" y="1981200"/>
              <a:ext cx="304800" cy="1447800"/>
            </a:xfrm>
            <a:prstGeom prst="quadArrow">
              <a:avLst/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Quad Arrow 289">
              <a:extLst>
                <a:ext uri="{FF2B5EF4-FFF2-40B4-BE49-F238E27FC236}">
                  <a16:creationId xmlns:a16="http://schemas.microsoft.com/office/drawing/2014/main" id="{47BC54F9-CF7B-4001-B904-26871A3C0C18}"/>
                </a:ext>
              </a:extLst>
            </p:cNvPr>
            <p:cNvSpPr/>
            <p:nvPr/>
          </p:nvSpPr>
          <p:spPr>
            <a:xfrm>
              <a:off x="4291149" y="1992086"/>
              <a:ext cx="304800" cy="1447800"/>
            </a:xfrm>
            <a:prstGeom prst="quadArrow">
              <a:avLst/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Quad Arrow 290">
              <a:extLst>
                <a:ext uri="{FF2B5EF4-FFF2-40B4-BE49-F238E27FC236}">
                  <a16:creationId xmlns:a16="http://schemas.microsoft.com/office/drawing/2014/main" id="{506ECDB4-A3DA-45D4-A437-AEEF80AA5430}"/>
                </a:ext>
              </a:extLst>
            </p:cNvPr>
            <p:cNvSpPr/>
            <p:nvPr/>
          </p:nvSpPr>
          <p:spPr>
            <a:xfrm>
              <a:off x="4056017" y="2764971"/>
              <a:ext cx="449179" cy="609600"/>
            </a:xfrm>
            <a:prstGeom prst="quadArrow">
              <a:avLst>
                <a:gd name="adj1" fmla="val 45000"/>
                <a:gd name="adj2" fmla="val 22500"/>
                <a:gd name="adj3" fmla="val 22500"/>
              </a:avLst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Quad Arrow 291">
              <a:extLst>
                <a:ext uri="{FF2B5EF4-FFF2-40B4-BE49-F238E27FC236}">
                  <a16:creationId xmlns:a16="http://schemas.microsoft.com/office/drawing/2014/main" id="{E870C779-4DB6-4737-9020-C0A40AC535C0}"/>
                </a:ext>
              </a:extLst>
            </p:cNvPr>
            <p:cNvSpPr/>
            <p:nvPr/>
          </p:nvSpPr>
          <p:spPr>
            <a:xfrm>
              <a:off x="4051663" y="2068285"/>
              <a:ext cx="449179" cy="609600"/>
            </a:xfrm>
            <a:prstGeom prst="quadArrow">
              <a:avLst>
                <a:gd name="adj1" fmla="val 45000"/>
                <a:gd name="adj2" fmla="val 22500"/>
                <a:gd name="adj3" fmla="val 22500"/>
              </a:avLst>
            </a:prstGeom>
            <a:solidFill>
              <a:srgbClr val="FFFF66"/>
            </a:solidFill>
            <a:ln>
              <a:solidFill>
                <a:srgbClr val="582A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D64E2760-8065-4CA8-A40C-4D0C111154C3}"/>
              </a:ext>
            </a:extLst>
          </p:cNvPr>
          <p:cNvGrpSpPr/>
          <p:nvPr/>
        </p:nvGrpSpPr>
        <p:grpSpPr>
          <a:xfrm>
            <a:off x="1793707" y="3788791"/>
            <a:ext cx="943037" cy="2616774"/>
            <a:chOff x="1834654" y="534381"/>
            <a:chExt cx="943037" cy="2616774"/>
          </a:xfrm>
        </p:grpSpPr>
        <p:sp>
          <p:nvSpPr>
            <p:cNvPr id="253" name="Block Arc 252">
              <a:extLst>
                <a:ext uri="{FF2B5EF4-FFF2-40B4-BE49-F238E27FC236}">
                  <a16:creationId xmlns:a16="http://schemas.microsoft.com/office/drawing/2014/main" id="{9A1657B6-F5CE-4897-A97D-2D3EC06AB393}"/>
                </a:ext>
              </a:extLst>
            </p:cNvPr>
            <p:cNvSpPr/>
            <p:nvPr/>
          </p:nvSpPr>
          <p:spPr>
            <a:xfrm rot="7293239">
              <a:off x="1860331" y="1807373"/>
              <a:ext cx="686993" cy="711999"/>
            </a:xfrm>
            <a:prstGeom prst="blockArc">
              <a:avLst>
                <a:gd name="adj1" fmla="val 10799994"/>
                <a:gd name="adj2" fmla="val 7"/>
                <a:gd name="adj3" fmla="val 13256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E7366D59-57E0-44A5-B9A6-09830DC684CA}"/>
                </a:ext>
              </a:extLst>
            </p:cNvPr>
            <p:cNvGrpSpPr/>
            <p:nvPr/>
          </p:nvGrpSpPr>
          <p:grpSpPr>
            <a:xfrm rot="18178460">
              <a:off x="997786" y="1371249"/>
              <a:ext cx="2616774" cy="943037"/>
              <a:chOff x="4373318" y="5257449"/>
              <a:chExt cx="2616774" cy="943037"/>
            </a:xfrm>
          </p:grpSpPr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098C6F98-AA93-4080-8D34-2ED1E9E628C3}"/>
                  </a:ext>
                </a:extLst>
              </p:cNvPr>
              <p:cNvGrpSpPr/>
              <p:nvPr/>
            </p:nvGrpSpPr>
            <p:grpSpPr>
              <a:xfrm>
                <a:off x="4443168" y="5257449"/>
                <a:ext cx="2546924" cy="943037"/>
                <a:chOff x="4443168" y="5257449"/>
                <a:chExt cx="2546924" cy="943037"/>
              </a:xfrm>
            </p:grpSpPr>
            <p:sp>
              <p:nvSpPr>
                <p:cNvPr id="257" name="Oval 256">
                  <a:extLst>
                    <a:ext uri="{FF2B5EF4-FFF2-40B4-BE49-F238E27FC236}">
                      <a16:creationId xmlns:a16="http://schemas.microsoft.com/office/drawing/2014/main" id="{5049B226-F544-4644-B2C5-382FC8E663CB}"/>
                    </a:ext>
                  </a:extLst>
                </p:cNvPr>
                <p:cNvSpPr/>
                <p:nvPr/>
              </p:nvSpPr>
              <p:spPr>
                <a:xfrm>
                  <a:off x="6712216" y="5257449"/>
                  <a:ext cx="277876" cy="943037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Freeform: Shape 257">
                  <a:extLst>
                    <a:ext uri="{FF2B5EF4-FFF2-40B4-BE49-F238E27FC236}">
                      <a16:creationId xmlns:a16="http://schemas.microsoft.com/office/drawing/2014/main" id="{C74D476E-F2CD-45B1-B8E3-29E451561C59}"/>
                    </a:ext>
                  </a:extLst>
                </p:cNvPr>
                <p:cNvSpPr/>
                <p:nvPr/>
              </p:nvSpPr>
              <p:spPr>
                <a:xfrm rot="16200000">
                  <a:off x="5173870" y="4526748"/>
                  <a:ext cx="942869" cy="2404273"/>
                </a:xfrm>
                <a:custGeom>
                  <a:avLst/>
                  <a:gdLst>
                    <a:gd name="connsiteX0" fmla="*/ 942869 w 942869"/>
                    <a:gd name="connsiteY0" fmla="*/ 2404273 h 2404273"/>
                    <a:gd name="connsiteX1" fmla="*/ 0 w 942869"/>
                    <a:gd name="connsiteY1" fmla="*/ 2404273 h 2404273"/>
                    <a:gd name="connsiteX2" fmla="*/ 375655 w 942869"/>
                    <a:gd name="connsiteY2" fmla="*/ 1941835 h 2404273"/>
                    <a:gd name="connsiteX3" fmla="*/ 375655 w 942869"/>
                    <a:gd name="connsiteY3" fmla="*/ 31084 h 2404273"/>
                    <a:gd name="connsiteX4" fmla="*/ 406739 w 942869"/>
                    <a:gd name="connsiteY4" fmla="*/ 0 h 2404273"/>
                    <a:gd name="connsiteX5" fmla="*/ 531071 w 942869"/>
                    <a:gd name="connsiteY5" fmla="*/ 0 h 2404273"/>
                    <a:gd name="connsiteX6" fmla="*/ 562155 w 942869"/>
                    <a:gd name="connsiteY6" fmla="*/ 31084 h 2404273"/>
                    <a:gd name="connsiteX7" fmla="*/ 562155 w 942869"/>
                    <a:gd name="connsiteY7" fmla="*/ 1935606 h 2404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42869" h="2404273">
                      <a:moveTo>
                        <a:pt x="942869" y="2404273"/>
                      </a:moveTo>
                      <a:lnTo>
                        <a:pt x="0" y="2404273"/>
                      </a:lnTo>
                      <a:lnTo>
                        <a:pt x="375655" y="1941835"/>
                      </a:lnTo>
                      <a:lnTo>
                        <a:pt x="375655" y="31084"/>
                      </a:lnTo>
                      <a:cubicBezTo>
                        <a:pt x="375655" y="13917"/>
                        <a:pt x="389572" y="0"/>
                        <a:pt x="406739" y="0"/>
                      </a:cubicBezTo>
                      <a:lnTo>
                        <a:pt x="531071" y="0"/>
                      </a:lnTo>
                      <a:cubicBezTo>
                        <a:pt x="548238" y="0"/>
                        <a:pt x="562155" y="13917"/>
                        <a:pt x="562155" y="31084"/>
                      </a:cubicBezTo>
                      <a:lnTo>
                        <a:pt x="562155" y="193560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6" name="Oval 255">
                <a:extLst>
                  <a:ext uri="{FF2B5EF4-FFF2-40B4-BE49-F238E27FC236}">
                    <a16:creationId xmlns:a16="http://schemas.microsoft.com/office/drawing/2014/main" id="{6CB80725-1F46-47A4-B51E-5506C919CACD}"/>
                  </a:ext>
                </a:extLst>
              </p:cNvPr>
              <p:cNvSpPr/>
              <p:nvPr/>
            </p:nvSpPr>
            <p:spPr>
              <a:xfrm>
                <a:off x="4373318" y="5595887"/>
                <a:ext cx="87646" cy="29293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A51AD006-5D1E-4BF1-ACCC-1C483C54F019}"/>
              </a:ext>
            </a:extLst>
          </p:cNvPr>
          <p:cNvSpPr txBox="1"/>
          <p:nvPr/>
        </p:nvSpPr>
        <p:spPr>
          <a:xfrm>
            <a:off x="4317447" y="6186604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щит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40E0FF2-A2E4-46ED-9529-5C99447FC1AA}"/>
              </a:ext>
            </a:extLst>
          </p:cNvPr>
          <p:cNvSpPr txBox="1"/>
          <p:nvPr/>
        </p:nvSpPr>
        <p:spPr>
          <a:xfrm>
            <a:off x="1561585" y="6186604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труба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BBF7644-0851-4B4A-B0EB-92FC27C9114E}"/>
              </a:ext>
            </a:extLst>
          </p:cNvPr>
          <p:cNvGrpSpPr/>
          <p:nvPr/>
        </p:nvGrpSpPr>
        <p:grpSpPr>
          <a:xfrm>
            <a:off x="6169517" y="4098727"/>
            <a:ext cx="2312313" cy="1732618"/>
            <a:chOff x="3468098" y="4356424"/>
            <a:chExt cx="2312313" cy="1732618"/>
          </a:xfrm>
        </p:grpSpPr>
        <p:sp>
          <p:nvSpPr>
            <p:cNvPr id="262" name="Trapezoid 261">
              <a:extLst>
                <a:ext uri="{FF2B5EF4-FFF2-40B4-BE49-F238E27FC236}">
                  <a16:creationId xmlns:a16="http://schemas.microsoft.com/office/drawing/2014/main" id="{DC5803F1-FB8B-4070-BE1A-4DA798C80AD6}"/>
                </a:ext>
              </a:extLst>
            </p:cNvPr>
            <p:cNvSpPr/>
            <p:nvPr/>
          </p:nvSpPr>
          <p:spPr>
            <a:xfrm rot="20014054">
              <a:off x="5280109" y="5550429"/>
              <a:ext cx="305125" cy="42250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Trapezoid 262">
              <a:extLst>
                <a:ext uri="{FF2B5EF4-FFF2-40B4-BE49-F238E27FC236}">
                  <a16:creationId xmlns:a16="http://schemas.microsoft.com/office/drawing/2014/main" id="{66058F11-0269-4ACF-8AAE-070952AD1030}"/>
                </a:ext>
              </a:extLst>
            </p:cNvPr>
            <p:cNvSpPr/>
            <p:nvPr/>
          </p:nvSpPr>
          <p:spPr>
            <a:xfrm>
              <a:off x="5059880" y="5698378"/>
              <a:ext cx="336246" cy="39066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Trapezoid 263">
              <a:extLst>
                <a:ext uri="{FF2B5EF4-FFF2-40B4-BE49-F238E27FC236}">
                  <a16:creationId xmlns:a16="http://schemas.microsoft.com/office/drawing/2014/main" id="{4166E193-FA50-43A2-9C40-A6AEC8189C54}"/>
                </a:ext>
              </a:extLst>
            </p:cNvPr>
            <p:cNvSpPr/>
            <p:nvPr/>
          </p:nvSpPr>
          <p:spPr>
            <a:xfrm rot="1434363">
              <a:off x="4257977" y="5613904"/>
              <a:ext cx="305125" cy="39066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Trapezoid 264">
              <a:extLst>
                <a:ext uri="{FF2B5EF4-FFF2-40B4-BE49-F238E27FC236}">
                  <a16:creationId xmlns:a16="http://schemas.microsoft.com/office/drawing/2014/main" id="{D37F16F9-0ACE-4654-A975-8FB7C6A13FF2}"/>
                </a:ext>
              </a:extLst>
            </p:cNvPr>
            <p:cNvSpPr/>
            <p:nvPr/>
          </p:nvSpPr>
          <p:spPr>
            <a:xfrm>
              <a:off x="4394624" y="5689382"/>
              <a:ext cx="305125" cy="39066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loud 265">
              <a:extLst>
                <a:ext uri="{FF2B5EF4-FFF2-40B4-BE49-F238E27FC236}">
                  <a16:creationId xmlns:a16="http://schemas.microsoft.com/office/drawing/2014/main" id="{D1ACDFF5-47E8-4412-AFEC-C30A8272EB62}"/>
                </a:ext>
              </a:extLst>
            </p:cNvPr>
            <p:cNvSpPr/>
            <p:nvPr/>
          </p:nvSpPr>
          <p:spPr>
            <a:xfrm rot="13454785">
              <a:off x="5459592" y="4628452"/>
              <a:ext cx="320819" cy="292995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loud 266">
              <a:extLst>
                <a:ext uri="{FF2B5EF4-FFF2-40B4-BE49-F238E27FC236}">
                  <a16:creationId xmlns:a16="http://schemas.microsoft.com/office/drawing/2014/main" id="{3903C879-6E6C-4A8F-911E-5DEC9902FC74}"/>
                </a:ext>
              </a:extLst>
            </p:cNvPr>
            <p:cNvSpPr/>
            <p:nvPr/>
          </p:nvSpPr>
          <p:spPr>
            <a:xfrm rot="874954">
              <a:off x="3970262" y="4574157"/>
              <a:ext cx="1796485" cy="144683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2234CD6B-4778-424B-835A-46E074C0E8C4}"/>
                </a:ext>
              </a:extLst>
            </p:cNvPr>
            <p:cNvGrpSpPr/>
            <p:nvPr/>
          </p:nvGrpSpPr>
          <p:grpSpPr>
            <a:xfrm>
              <a:off x="3468098" y="4356424"/>
              <a:ext cx="1159080" cy="1168437"/>
              <a:chOff x="4284932" y="881260"/>
              <a:chExt cx="1159080" cy="1168437"/>
            </a:xfrm>
          </p:grpSpPr>
          <p:grpSp>
            <p:nvGrpSpPr>
              <p:cNvPr id="269" name="Group 268">
                <a:extLst>
                  <a:ext uri="{FF2B5EF4-FFF2-40B4-BE49-F238E27FC236}">
                    <a16:creationId xmlns:a16="http://schemas.microsoft.com/office/drawing/2014/main" id="{63D8F01E-3A2F-4598-A3DA-8A3E7CFE1BFF}"/>
                  </a:ext>
                </a:extLst>
              </p:cNvPr>
              <p:cNvGrpSpPr/>
              <p:nvPr/>
            </p:nvGrpSpPr>
            <p:grpSpPr>
              <a:xfrm rot="2406796" flipH="1">
                <a:off x="5182014" y="1035478"/>
                <a:ext cx="261998" cy="327183"/>
                <a:chOff x="3672310" y="4939414"/>
                <a:chExt cx="327111" cy="340655"/>
              </a:xfrm>
            </p:grpSpPr>
            <p:sp>
              <p:nvSpPr>
                <p:cNvPr id="282" name="Flowchart: Delay 281">
                  <a:extLst>
                    <a:ext uri="{FF2B5EF4-FFF2-40B4-BE49-F238E27FC236}">
                      <a16:creationId xmlns:a16="http://schemas.microsoft.com/office/drawing/2014/main" id="{7D66CDC2-12F0-46F1-A250-4DE5CA5838EF}"/>
                    </a:ext>
                  </a:extLst>
                </p:cNvPr>
                <p:cNvSpPr/>
                <p:nvPr/>
              </p:nvSpPr>
              <p:spPr>
                <a:xfrm rot="14290395">
                  <a:off x="3665538" y="4946186"/>
                  <a:ext cx="340655" cy="327111"/>
                </a:xfrm>
                <a:prstGeom prst="flowChartDelay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Flowchart: Delay 282">
                  <a:extLst>
                    <a:ext uri="{FF2B5EF4-FFF2-40B4-BE49-F238E27FC236}">
                      <a16:creationId xmlns:a16="http://schemas.microsoft.com/office/drawing/2014/main" id="{F6D2CF8B-02A4-459D-9553-A51C52AF00C7}"/>
                    </a:ext>
                  </a:extLst>
                </p:cNvPr>
                <p:cNvSpPr/>
                <p:nvPr/>
              </p:nvSpPr>
              <p:spPr>
                <a:xfrm rot="14019021">
                  <a:off x="3719022" y="5074518"/>
                  <a:ext cx="229743" cy="156345"/>
                </a:xfrm>
                <a:prstGeom prst="flowChartDelay">
                  <a:avLst/>
                </a:prstGeom>
                <a:solidFill>
                  <a:srgbClr val="FF99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269">
                <a:extLst>
                  <a:ext uri="{FF2B5EF4-FFF2-40B4-BE49-F238E27FC236}">
                    <a16:creationId xmlns:a16="http://schemas.microsoft.com/office/drawing/2014/main" id="{8D457FF8-936C-4518-850D-B969269B73A1}"/>
                  </a:ext>
                </a:extLst>
              </p:cNvPr>
              <p:cNvGrpSpPr/>
              <p:nvPr/>
            </p:nvGrpSpPr>
            <p:grpSpPr>
              <a:xfrm rot="19193204">
                <a:off x="4284932" y="1009735"/>
                <a:ext cx="261998" cy="327183"/>
                <a:chOff x="3672310" y="4939414"/>
                <a:chExt cx="327111" cy="340655"/>
              </a:xfrm>
            </p:grpSpPr>
            <p:sp>
              <p:nvSpPr>
                <p:cNvPr id="280" name="Flowchart: Delay 279">
                  <a:extLst>
                    <a:ext uri="{FF2B5EF4-FFF2-40B4-BE49-F238E27FC236}">
                      <a16:creationId xmlns:a16="http://schemas.microsoft.com/office/drawing/2014/main" id="{5D0884C0-20C9-4865-A0C7-A846D35D4CE8}"/>
                    </a:ext>
                  </a:extLst>
                </p:cNvPr>
                <p:cNvSpPr/>
                <p:nvPr/>
              </p:nvSpPr>
              <p:spPr>
                <a:xfrm rot="14290395">
                  <a:off x="3665538" y="4946186"/>
                  <a:ext cx="340655" cy="327111"/>
                </a:xfrm>
                <a:prstGeom prst="flowChartDelay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Flowchart: Delay 280">
                  <a:extLst>
                    <a:ext uri="{FF2B5EF4-FFF2-40B4-BE49-F238E27FC236}">
                      <a16:creationId xmlns:a16="http://schemas.microsoft.com/office/drawing/2014/main" id="{ECBEDB3E-BA05-434D-98A3-4E2E3C0C93E3}"/>
                    </a:ext>
                  </a:extLst>
                </p:cNvPr>
                <p:cNvSpPr/>
                <p:nvPr/>
              </p:nvSpPr>
              <p:spPr>
                <a:xfrm rot="14019021">
                  <a:off x="3719022" y="5074518"/>
                  <a:ext cx="229743" cy="156345"/>
                </a:xfrm>
                <a:prstGeom prst="flowChartDelay">
                  <a:avLst/>
                </a:prstGeom>
                <a:solidFill>
                  <a:srgbClr val="FF99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1" name="Teardrop 270">
                <a:extLst>
                  <a:ext uri="{FF2B5EF4-FFF2-40B4-BE49-F238E27FC236}">
                    <a16:creationId xmlns:a16="http://schemas.microsoft.com/office/drawing/2014/main" id="{CE9286A1-CDEA-4F61-A467-0DAC1C310BF4}"/>
                  </a:ext>
                </a:extLst>
              </p:cNvPr>
              <p:cNvSpPr/>
              <p:nvPr/>
            </p:nvSpPr>
            <p:spPr>
              <a:xfrm rot="19061206">
                <a:off x="4411380" y="1142353"/>
                <a:ext cx="915330" cy="907344"/>
              </a:xfrm>
              <a:prstGeom prst="teardrop">
                <a:avLst>
                  <a:gd name="adj" fmla="val 11036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Cloud 271">
                <a:extLst>
                  <a:ext uri="{FF2B5EF4-FFF2-40B4-BE49-F238E27FC236}">
                    <a16:creationId xmlns:a16="http://schemas.microsoft.com/office/drawing/2014/main" id="{9F5CE0AF-8E17-4F0D-959E-673E2368BD61}"/>
                  </a:ext>
                </a:extLst>
              </p:cNvPr>
              <p:cNvSpPr/>
              <p:nvPr/>
            </p:nvSpPr>
            <p:spPr>
              <a:xfrm>
                <a:off x="4519687" y="881260"/>
                <a:ext cx="706548" cy="494939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Pie 194">
                <a:extLst>
                  <a:ext uri="{FF2B5EF4-FFF2-40B4-BE49-F238E27FC236}">
                    <a16:creationId xmlns:a16="http://schemas.microsoft.com/office/drawing/2014/main" id="{35554D50-B451-4035-BDD5-37D3A6950B22}"/>
                  </a:ext>
                </a:extLst>
              </p:cNvPr>
              <p:cNvSpPr/>
              <p:nvPr/>
            </p:nvSpPr>
            <p:spPr>
              <a:xfrm rot="13582693">
                <a:off x="4697836" y="1624859"/>
                <a:ext cx="401488" cy="368423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A3DFF769-7EE3-402E-914F-72900CB114A7}"/>
                  </a:ext>
                </a:extLst>
              </p:cNvPr>
              <p:cNvGrpSpPr/>
              <p:nvPr/>
            </p:nvGrpSpPr>
            <p:grpSpPr>
              <a:xfrm>
                <a:off x="4508619" y="1370505"/>
                <a:ext cx="230546" cy="286299"/>
                <a:chOff x="3952826" y="5337540"/>
                <a:chExt cx="135603" cy="151910"/>
              </a:xfrm>
            </p:grpSpPr>
            <p:sp>
              <p:nvSpPr>
                <p:cNvPr id="278" name="Oval 277">
                  <a:extLst>
                    <a:ext uri="{FF2B5EF4-FFF2-40B4-BE49-F238E27FC236}">
                      <a16:creationId xmlns:a16="http://schemas.microsoft.com/office/drawing/2014/main" id="{80E5FAB0-F70C-43E0-9DA1-2BFE3D3F4936}"/>
                    </a:ext>
                  </a:extLst>
                </p:cNvPr>
                <p:cNvSpPr/>
                <p:nvPr/>
              </p:nvSpPr>
              <p:spPr>
                <a:xfrm>
                  <a:off x="3952826" y="5337540"/>
                  <a:ext cx="135603" cy="1519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Oval 278">
                  <a:extLst>
                    <a:ext uri="{FF2B5EF4-FFF2-40B4-BE49-F238E27FC236}">
                      <a16:creationId xmlns:a16="http://schemas.microsoft.com/office/drawing/2014/main" id="{06CAB765-F19A-49B7-846E-403B93FF51A5}"/>
                    </a:ext>
                  </a:extLst>
                </p:cNvPr>
                <p:cNvSpPr/>
                <p:nvPr/>
              </p:nvSpPr>
              <p:spPr>
                <a:xfrm>
                  <a:off x="3975427" y="5388177"/>
                  <a:ext cx="90402" cy="10127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8887D5D4-E78A-449C-AAA1-E9261C35D368}"/>
                  </a:ext>
                </a:extLst>
              </p:cNvPr>
              <p:cNvGrpSpPr/>
              <p:nvPr/>
            </p:nvGrpSpPr>
            <p:grpSpPr>
              <a:xfrm>
                <a:off x="5005922" y="1359834"/>
                <a:ext cx="230546" cy="286299"/>
                <a:chOff x="4133631" y="5337540"/>
                <a:chExt cx="135603" cy="151910"/>
              </a:xfrm>
            </p:grpSpPr>
            <p:sp>
              <p:nvSpPr>
                <p:cNvPr id="276" name="Oval 275">
                  <a:extLst>
                    <a:ext uri="{FF2B5EF4-FFF2-40B4-BE49-F238E27FC236}">
                      <a16:creationId xmlns:a16="http://schemas.microsoft.com/office/drawing/2014/main" id="{C6F278E4-B60C-4FC5-A84F-64A7B4093282}"/>
                    </a:ext>
                  </a:extLst>
                </p:cNvPr>
                <p:cNvSpPr/>
                <p:nvPr/>
              </p:nvSpPr>
              <p:spPr>
                <a:xfrm>
                  <a:off x="4133631" y="5337540"/>
                  <a:ext cx="135603" cy="15191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Oval 276">
                  <a:extLst>
                    <a:ext uri="{FF2B5EF4-FFF2-40B4-BE49-F238E27FC236}">
                      <a16:creationId xmlns:a16="http://schemas.microsoft.com/office/drawing/2014/main" id="{1F76F1A5-F988-4458-AEEC-B6C544AA8C51}"/>
                    </a:ext>
                  </a:extLst>
                </p:cNvPr>
                <p:cNvSpPr/>
                <p:nvPr/>
              </p:nvSpPr>
              <p:spPr>
                <a:xfrm>
                  <a:off x="4133631" y="5388177"/>
                  <a:ext cx="90402" cy="10127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9555E0D4-02F7-413C-8F9F-71DCE3583B9D}"/>
              </a:ext>
            </a:extLst>
          </p:cNvPr>
          <p:cNvGrpSpPr/>
          <p:nvPr/>
        </p:nvGrpSpPr>
        <p:grpSpPr>
          <a:xfrm rot="19629909" flipH="1">
            <a:off x="9426440" y="3831089"/>
            <a:ext cx="492706" cy="2831630"/>
            <a:chOff x="8673171" y="582482"/>
            <a:chExt cx="553043" cy="4168103"/>
          </a:xfrm>
        </p:grpSpPr>
        <p:sp>
          <p:nvSpPr>
            <p:cNvPr id="285" name="Rounded Rectangle 13">
              <a:extLst>
                <a:ext uri="{FF2B5EF4-FFF2-40B4-BE49-F238E27FC236}">
                  <a16:creationId xmlns:a16="http://schemas.microsoft.com/office/drawing/2014/main" id="{63C0F65B-8270-44B5-A233-78C8107DB799}"/>
                </a:ext>
              </a:extLst>
            </p:cNvPr>
            <p:cNvSpPr/>
            <p:nvPr/>
          </p:nvSpPr>
          <p:spPr>
            <a:xfrm>
              <a:off x="8676263" y="902901"/>
              <a:ext cx="157496" cy="3847684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Block Arc 285">
              <a:extLst>
                <a:ext uri="{FF2B5EF4-FFF2-40B4-BE49-F238E27FC236}">
                  <a16:creationId xmlns:a16="http://schemas.microsoft.com/office/drawing/2014/main" id="{4BE410BD-2E64-4B95-99B3-CE9210DF753E}"/>
                </a:ext>
              </a:extLst>
            </p:cNvPr>
            <p:cNvSpPr/>
            <p:nvPr/>
          </p:nvSpPr>
          <p:spPr>
            <a:xfrm>
              <a:off x="8673171" y="582482"/>
              <a:ext cx="553043" cy="914034"/>
            </a:xfrm>
            <a:prstGeom prst="blockArc">
              <a:avLst>
                <a:gd name="adj1" fmla="val 10800000"/>
                <a:gd name="adj2" fmla="val 5165863"/>
                <a:gd name="adj3" fmla="val 27766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7" name="Rounded Rectangle 15">
              <a:extLst>
                <a:ext uri="{FF2B5EF4-FFF2-40B4-BE49-F238E27FC236}">
                  <a16:creationId xmlns:a16="http://schemas.microsoft.com/office/drawing/2014/main" id="{BBEC43E2-0E9B-4425-B5B8-838D908653FD}"/>
                </a:ext>
              </a:extLst>
            </p:cNvPr>
            <p:cNvSpPr/>
            <p:nvPr/>
          </p:nvSpPr>
          <p:spPr>
            <a:xfrm>
              <a:off x="8691223" y="810990"/>
              <a:ext cx="140799" cy="457017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8" name="TextBox 287">
            <a:extLst>
              <a:ext uri="{FF2B5EF4-FFF2-40B4-BE49-F238E27FC236}">
                <a16:creationId xmlns:a16="http://schemas.microsoft.com/office/drawing/2014/main" id="{3AF91EA0-B99C-4C62-83AB-D28B43D9CD13}"/>
              </a:ext>
            </a:extLst>
          </p:cNvPr>
          <p:cNvSpPr txBox="1"/>
          <p:nvPr/>
        </p:nvSpPr>
        <p:spPr>
          <a:xfrm>
            <a:off x="6699046" y="6093801"/>
            <a:ext cx="13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овец</a:t>
            </a:r>
            <a:r>
              <a:rPr lang="en-US" sz="2800" dirty="0">
                <a:latin typeface="Poor Richard" panose="02080502050505020702" pitchFamily="18" charset="0"/>
              </a:rPr>
              <a:t> 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1E6D953F-1C8A-4A53-A2D0-DDA6D9FD0DDE}"/>
              </a:ext>
            </a:extLst>
          </p:cNvPr>
          <p:cNvSpPr txBox="1"/>
          <p:nvPr/>
        </p:nvSpPr>
        <p:spPr>
          <a:xfrm>
            <a:off x="8971197" y="3517024"/>
            <a:ext cx="272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Мошенник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EFF5922C-F21F-4ABB-A3BF-8A4A4BC45ECC}"/>
              </a:ext>
            </a:extLst>
          </p:cNvPr>
          <p:cNvSpPr txBox="1"/>
          <p:nvPr/>
        </p:nvSpPr>
        <p:spPr>
          <a:xfrm>
            <a:off x="8693486" y="5635178"/>
            <a:ext cx="272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пастуха</a:t>
            </a:r>
            <a:endParaRPr lang="en-US" sz="2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4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48871" y="0"/>
            <a:ext cx="10058400" cy="6804212"/>
            <a:chOff x="0" y="0"/>
            <a:chExt cx="10058400" cy="6884894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2514600" cy="6884894"/>
              <a:chOff x="0" y="0"/>
              <a:chExt cx="2514600" cy="68848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514600" y="0"/>
              <a:ext cx="2514600" cy="6884894"/>
              <a:chOff x="0" y="0"/>
              <a:chExt cx="2514600" cy="688489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29200" y="0"/>
              <a:ext cx="2514600" cy="6884894"/>
              <a:chOff x="0" y="0"/>
              <a:chExt cx="2514600" cy="688489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543800" y="0"/>
              <a:ext cx="2514600" cy="6884894"/>
              <a:chOff x="0" y="0"/>
              <a:chExt cx="2514600" cy="688489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3442447"/>
                <a:ext cx="2514600" cy="344244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6306538" y="1056572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53" name="Oval 52"/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0"/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1"/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2"/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3"/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4"/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6770113" y="2842588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D2DE4A8-79C7-4770-9B20-8A12D7CC60D3}"/>
              </a:ext>
            </a:extLst>
          </p:cNvPr>
          <p:cNvGrpSpPr/>
          <p:nvPr/>
        </p:nvGrpSpPr>
        <p:grpSpPr>
          <a:xfrm>
            <a:off x="1391068" y="1056571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58A2EF91-F156-47BB-954C-AB6F43851B4B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50">
              <a:extLst>
                <a:ext uri="{FF2B5EF4-FFF2-40B4-BE49-F238E27FC236}">
                  <a16:creationId xmlns:a16="http://schemas.microsoft.com/office/drawing/2014/main" id="{3A454F07-723F-4469-BD26-029B7BA2E3A6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51">
              <a:extLst>
                <a:ext uri="{FF2B5EF4-FFF2-40B4-BE49-F238E27FC236}">
                  <a16:creationId xmlns:a16="http://schemas.microsoft.com/office/drawing/2014/main" id="{4981C6BF-1CCF-438E-A6AD-2902CF6377D4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52">
              <a:extLst>
                <a:ext uri="{FF2B5EF4-FFF2-40B4-BE49-F238E27FC236}">
                  <a16:creationId xmlns:a16="http://schemas.microsoft.com/office/drawing/2014/main" id="{8958E814-7532-462B-A6AA-377492366FA1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53">
              <a:extLst>
                <a:ext uri="{FF2B5EF4-FFF2-40B4-BE49-F238E27FC236}">
                  <a16:creationId xmlns:a16="http://schemas.microsoft.com/office/drawing/2014/main" id="{A39DE0B0-4479-4395-86CE-9B7DF0CCD560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54">
              <a:extLst>
                <a:ext uri="{FF2B5EF4-FFF2-40B4-BE49-F238E27FC236}">
                  <a16:creationId xmlns:a16="http://schemas.microsoft.com/office/drawing/2014/main" id="{F9110C91-5C36-467C-A0B7-5CAD900DD3C5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40A56C8-2576-490C-80F9-1C4DFE079763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F17BF672-925D-4BE4-9371-EB7AD97192D9}"/>
              </a:ext>
            </a:extLst>
          </p:cNvPr>
          <p:cNvSpPr txBox="1"/>
          <p:nvPr/>
        </p:nvSpPr>
        <p:spPr>
          <a:xfrm>
            <a:off x="1868148" y="2818391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7976B23-BD0B-4CDA-A67A-E285C1E91207}"/>
              </a:ext>
            </a:extLst>
          </p:cNvPr>
          <p:cNvGrpSpPr/>
          <p:nvPr/>
        </p:nvGrpSpPr>
        <p:grpSpPr>
          <a:xfrm>
            <a:off x="3883381" y="1087642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5BB8499A-F818-4394-B4F4-EEBE98B2D476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50">
              <a:extLst>
                <a:ext uri="{FF2B5EF4-FFF2-40B4-BE49-F238E27FC236}">
                  <a16:creationId xmlns:a16="http://schemas.microsoft.com/office/drawing/2014/main" id="{4EC202A0-6E8C-4DE5-92A7-F8899BFC1313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51">
              <a:extLst>
                <a:ext uri="{FF2B5EF4-FFF2-40B4-BE49-F238E27FC236}">
                  <a16:creationId xmlns:a16="http://schemas.microsoft.com/office/drawing/2014/main" id="{662DE3BD-113C-49C7-B945-547F4B9E3855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52">
              <a:extLst>
                <a:ext uri="{FF2B5EF4-FFF2-40B4-BE49-F238E27FC236}">
                  <a16:creationId xmlns:a16="http://schemas.microsoft.com/office/drawing/2014/main" id="{49F4AFA3-2560-4628-815E-C1917EE56903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53">
              <a:extLst>
                <a:ext uri="{FF2B5EF4-FFF2-40B4-BE49-F238E27FC236}">
                  <a16:creationId xmlns:a16="http://schemas.microsoft.com/office/drawing/2014/main" id="{2E32331A-9354-4A4C-B413-96F962AD9A9E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54">
              <a:extLst>
                <a:ext uri="{FF2B5EF4-FFF2-40B4-BE49-F238E27FC236}">
                  <a16:creationId xmlns:a16="http://schemas.microsoft.com/office/drawing/2014/main" id="{4DEDB442-2C35-4D45-9155-F1D6D64B5629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E6FBACD-6E4C-4CCA-9D93-F57E8A104F97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E429597E-C6DE-4523-B623-CDF92F0987B4}"/>
              </a:ext>
            </a:extLst>
          </p:cNvPr>
          <p:cNvSpPr txBox="1"/>
          <p:nvPr/>
        </p:nvSpPr>
        <p:spPr>
          <a:xfrm>
            <a:off x="4346956" y="2873658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6844A6-AAFA-4768-B4E5-5B8E198B908B}"/>
              </a:ext>
            </a:extLst>
          </p:cNvPr>
          <p:cNvGrpSpPr/>
          <p:nvPr/>
        </p:nvGrpSpPr>
        <p:grpSpPr>
          <a:xfrm>
            <a:off x="8919837" y="1032375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B34138B-3FFE-447B-A57B-76214B5B1F21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50">
              <a:extLst>
                <a:ext uri="{FF2B5EF4-FFF2-40B4-BE49-F238E27FC236}">
                  <a16:creationId xmlns:a16="http://schemas.microsoft.com/office/drawing/2014/main" id="{68F8E7F9-FBF1-45F7-957D-9160FD98329C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ounded Rectangle 51">
              <a:extLst>
                <a:ext uri="{FF2B5EF4-FFF2-40B4-BE49-F238E27FC236}">
                  <a16:creationId xmlns:a16="http://schemas.microsoft.com/office/drawing/2014/main" id="{14104790-583F-4760-A4EA-8DA754D81C95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52">
              <a:extLst>
                <a:ext uri="{FF2B5EF4-FFF2-40B4-BE49-F238E27FC236}">
                  <a16:creationId xmlns:a16="http://schemas.microsoft.com/office/drawing/2014/main" id="{6BBDEA3C-4C39-49D4-98AD-759139DA64CD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53">
              <a:extLst>
                <a:ext uri="{FF2B5EF4-FFF2-40B4-BE49-F238E27FC236}">
                  <a16:creationId xmlns:a16="http://schemas.microsoft.com/office/drawing/2014/main" id="{9C9ADE34-799D-4206-9F0E-2E8643D65BC4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ounded Rectangle 54">
              <a:extLst>
                <a:ext uri="{FF2B5EF4-FFF2-40B4-BE49-F238E27FC236}">
                  <a16:creationId xmlns:a16="http://schemas.microsoft.com/office/drawing/2014/main" id="{FE925F5E-F4A9-4745-A490-B66B7511EB29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1476DB81-11FF-42D2-9EF7-B369A4B78C85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24FE66E0-0846-4864-B291-BA12B6275E54}"/>
              </a:ext>
            </a:extLst>
          </p:cNvPr>
          <p:cNvSpPr txBox="1"/>
          <p:nvPr/>
        </p:nvSpPr>
        <p:spPr>
          <a:xfrm>
            <a:off x="9383412" y="2818391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3374DEEB-CF1B-46BE-9FD8-10BADBC203E4}"/>
              </a:ext>
            </a:extLst>
          </p:cNvPr>
          <p:cNvGrpSpPr/>
          <p:nvPr/>
        </p:nvGrpSpPr>
        <p:grpSpPr>
          <a:xfrm>
            <a:off x="1368094" y="4289296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660B24C-8606-483C-BD6E-F3A5010279AE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50">
              <a:extLst>
                <a:ext uri="{FF2B5EF4-FFF2-40B4-BE49-F238E27FC236}">
                  <a16:creationId xmlns:a16="http://schemas.microsoft.com/office/drawing/2014/main" id="{11BD4B58-EF01-46AF-B0F0-E1461CDC1B38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ounded Rectangle 51">
              <a:extLst>
                <a:ext uri="{FF2B5EF4-FFF2-40B4-BE49-F238E27FC236}">
                  <a16:creationId xmlns:a16="http://schemas.microsoft.com/office/drawing/2014/main" id="{E81C3B53-7F90-4DAB-95C0-7C0F9DF69652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52">
              <a:extLst>
                <a:ext uri="{FF2B5EF4-FFF2-40B4-BE49-F238E27FC236}">
                  <a16:creationId xmlns:a16="http://schemas.microsoft.com/office/drawing/2014/main" id="{BCA6011A-F289-4A09-87D4-6DC028A3933C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53">
              <a:extLst>
                <a:ext uri="{FF2B5EF4-FFF2-40B4-BE49-F238E27FC236}">
                  <a16:creationId xmlns:a16="http://schemas.microsoft.com/office/drawing/2014/main" id="{80CEC3F1-7480-4778-BFB9-F706624B10F8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54">
              <a:extLst>
                <a:ext uri="{FF2B5EF4-FFF2-40B4-BE49-F238E27FC236}">
                  <a16:creationId xmlns:a16="http://schemas.microsoft.com/office/drawing/2014/main" id="{4A01D3E8-9E69-499D-A1AE-9399E66BCC8B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B75D115A-7004-40D4-99F2-5592845FC414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5200B502-8BDE-46DD-98E8-0C8B0A17EF51}"/>
              </a:ext>
            </a:extLst>
          </p:cNvPr>
          <p:cNvSpPr txBox="1"/>
          <p:nvPr/>
        </p:nvSpPr>
        <p:spPr>
          <a:xfrm>
            <a:off x="1831669" y="6075312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51E48EB-5604-493C-9E2F-165CCFD340E1}"/>
              </a:ext>
            </a:extLst>
          </p:cNvPr>
          <p:cNvGrpSpPr/>
          <p:nvPr/>
        </p:nvGrpSpPr>
        <p:grpSpPr>
          <a:xfrm>
            <a:off x="3816330" y="4307903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71CD9596-E2A7-4996-A930-70C71B53AF60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50">
              <a:extLst>
                <a:ext uri="{FF2B5EF4-FFF2-40B4-BE49-F238E27FC236}">
                  <a16:creationId xmlns:a16="http://schemas.microsoft.com/office/drawing/2014/main" id="{636EFB8B-4391-4C8E-BF29-C24A63BA0ABA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51">
              <a:extLst>
                <a:ext uri="{FF2B5EF4-FFF2-40B4-BE49-F238E27FC236}">
                  <a16:creationId xmlns:a16="http://schemas.microsoft.com/office/drawing/2014/main" id="{ACE96C7A-104B-43B2-957D-3C764449E73E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52">
              <a:extLst>
                <a:ext uri="{FF2B5EF4-FFF2-40B4-BE49-F238E27FC236}">
                  <a16:creationId xmlns:a16="http://schemas.microsoft.com/office/drawing/2014/main" id="{E685C872-5012-4F3C-B719-490BA8F00222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53">
              <a:extLst>
                <a:ext uri="{FF2B5EF4-FFF2-40B4-BE49-F238E27FC236}">
                  <a16:creationId xmlns:a16="http://schemas.microsoft.com/office/drawing/2014/main" id="{0A2E7822-E729-48FE-B76E-19BED2856963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54">
              <a:extLst>
                <a:ext uri="{FF2B5EF4-FFF2-40B4-BE49-F238E27FC236}">
                  <a16:creationId xmlns:a16="http://schemas.microsoft.com/office/drawing/2014/main" id="{41F0D032-770E-45B8-8B0B-4A6AF1265084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7FD4A70A-2B1A-4C05-BD1D-43584E58E772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AE1AEAA4-0013-4EDC-9C19-8BB2B69FF255}"/>
              </a:ext>
            </a:extLst>
          </p:cNvPr>
          <p:cNvSpPr txBox="1"/>
          <p:nvPr/>
        </p:nvSpPr>
        <p:spPr>
          <a:xfrm>
            <a:off x="4279905" y="6093919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CAB8D76F-8C42-4D91-87E7-8B947F13719A}"/>
              </a:ext>
            </a:extLst>
          </p:cNvPr>
          <p:cNvGrpSpPr/>
          <p:nvPr/>
        </p:nvGrpSpPr>
        <p:grpSpPr>
          <a:xfrm>
            <a:off x="6359819" y="4313492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2E4475E-D60B-44A0-B03D-4CC12CECCBCC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50">
              <a:extLst>
                <a:ext uri="{FF2B5EF4-FFF2-40B4-BE49-F238E27FC236}">
                  <a16:creationId xmlns:a16="http://schemas.microsoft.com/office/drawing/2014/main" id="{48031D9E-AC4F-4BFF-9788-60A3154CA816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51">
              <a:extLst>
                <a:ext uri="{FF2B5EF4-FFF2-40B4-BE49-F238E27FC236}">
                  <a16:creationId xmlns:a16="http://schemas.microsoft.com/office/drawing/2014/main" id="{F6FE6AB9-9F38-48B0-A5C0-17F68C075C0B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52">
              <a:extLst>
                <a:ext uri="{FF2B5EF4-FFF2-40B4-BE49-F238E27FC236}">
                  <a16:creationId xmlns:a16="http://schemas.microsoft.com/office/drawing/2014/main" id="{5D081792-B741-46D8-BF9D-7C498724BDC6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53">
              <a:extLst>
                <a:ext uri="{FF2B5EF4-FFF2-40B4-BE49-F238E27FC236}">
                  <a16:creationId xmlns:a16="http://schemas.microsoft.com/office/drawing/2014/main" id="{CF0F5208-BCCF-4927-AE74-DFAB8A708C16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ed Rectangle 54">
              <a:extLst>
                <a:ext uri="{FF2B5EF4-FFF2-40B4-BE49-F238E27FC236}">
                  <a16:creationId xmlns:a16="http://schemas.microsoft.com/office/drawing/2014/main" id="{FDA5A741-9AB8-45C9-9AB1-1EB8D0CE2C01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ED83D1EE-569E-4D12-95C7-3DA8E7100B31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TextBox 165">
            <a:extLst>
              <a:ext uri="{FF2B5EF4-FFF2-40B4-BE49-F238E27FC236}">
                <a16:creationId xmlns:a16="http://schemas.microsoft.com/office/drawing/2014/main" id="{69AF055C-0DF6-4863-A8E2-13AE9F069D55}"/>
              </a:ext>
            </a:extLst>
          </p:cNvPr>
          <p:cNvSpPr txBox="1"/>
          <p:nvPr/>
        </p:nvSpPr>
        <p:spPr>
          <a:xfrm>
            <a:off x="6823394" y="6099508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DA18D7F-A273-413C-B2C2-0307EF654F63}"/>
              </a:ext>
            </a:extLst>
          </p:cNvPr>
          <p:cNvGrpSpPr/>
          <p:nvPr/>
        </p:nvGrpSpPr>
        <p:grpSpPr>
          <a:xfrm>
            <a:off x="8942832" y="4276694"/>
            <a:ext cx="1935777" cy="1403439"/>
            <a:chOff x="1600200" y="1828800"/>
            <a:chExt cx="6096000" cy="4419600"/>
          </a:xfrm>
          <a:solidFill>
            <a:srgbClr val="FFC000"/>
          </a:solidFill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C71AEEA6-1E06-42D4-825B-74CE1EA80674}"/>
                </a:ext>
              </a:extLst>
            </p:cNvPr>
            <p:cNvSpPr/>
            <p:nvPr/>
          </p:nvSpPr>
          <p:spPr>
            <a:xfrm>
              <a:off x="3200400" y="1828800"/>
              <a:ext cx="2743200" cy="1752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ed Rectangle 50">
              <a:extLst>
                <a:ext uri="{FF2B5EF4-FFF2-40B4-BE49-F238E27FC236}">
                  <a16:creationId xmlns:a16="http://schemas.microsoft.com/office/drawing/2014/main" id="{C6255DC0-AD53-47A6-933C-0FAA57AC33F3}"/>
                </a:ext>
              </a:extLst>
            </p:cNvPr>
            <p:cNvSpPr/>
            <p:nvPr/>
          </p:nvSpPr>
          <p:spPr>
            <a:xfrm>
              <a:off x="1676400" y="5029200"/>
              <a:ext cx="5943600" cy="9906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ounded Rectangle 51">
              <a:extLst>
                <a:ext uri="{FF2B5EF4-FFF2-40B4-BE49-F238E27FC236}">
                  <a16:creationId xmlns:a16="http://schemas.microsoft.com/office/drawing/2014/main" id="{039EDB3D-1FFB-4B09-A459-62CC2C1FE73F}"/>
                </a:ext>
              </a:extLst>
            </p:cNvPr>
            <p:cNvSpPr/>
            <p:nvPr/>
          </p:nvSpPr>
          <p:spPr>
            <a:xfrm>
              <a:off x="1981200" y="4114800"/>
              <a:ext cx="5181600" cy="914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ounded Rectangle 52">
              <a:extLst>
                <a:ext uri="{FF2B5EF4-FFF2-40B4-BE49-F238E27FC236}">
                  <a16:creationId xmlns:a16="http://schemas.microsoft.com/office/drawing/2014/main" id="{224286AE-700A-49C9-8651-F3AECB1271DF}"/>
                </a:ext>
              </a:extLst>
            </p:cNvPr>
            <p:cNvSpPr/>
            <p:nvPr/>
          </p:nvSpPr>
          <p:spPr>
            <a:xfrm>
              <a:off x="2286000" y="3276600"/>
              <a:ext cx="4648200" cy="8382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ounded Rectangle 53">
              <a:extLst>
                <a:ext uri="{FF2B5EF4-FFF2-40B4-BE49-F238E27FC236}">
                  <a16:creationId xmlns:a16="http://schemas.microsoft.com/office/drawing/2014/main" id="{492A7A2A-5201-4A53-99F7-7018E8E14F60}"/>
                </a:ext>
              </a:extLst>
            </p:cNvPr>
            <p:cNvSpPr/>
            <p:nvPr/>
          </p:nvSpPr>
          <p:spPr>
            <a:xfrm>
              <a:off x="2667000" y="2590800"/>
              <a:ext cx="3886200" cy="6858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ounded Rectangle 54">
              <a:extLst>
                <a:ext uri="{FF2B5EF4-FFF2-40B4-BE49-F238E27FC236}">
                  <a16:creationId xmlns:a16="http://schemas.microsoft.com/office/drawing/2014/main" id="{DF1D887E-EBB6-4E38-82F6-B4A9299A8D9E}"/>
                </a:ext>
              </a:extLst>
            </p:cNvPr>
            <p:cNvSpPr/>
            <p:nvPr/>
          </p:nvSpPr>
          <p:spPr>
            <a:xfrm>
              <a:off x="1600200" y="5715000"/>
              <a:ext cx="6096000" cy="53340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3CC69F6-0D63-42D0-ACFA-0112952698D7}"/>
                </a:ext>
              </a:extLst>
            </p:cNvPr>
            <p:cNvSpPr/>
            <p:nvPr/>
          </p:nvSpPr>
          <p:spPr>
            <a:xfrm>
              <a:off x="3886200" y="4953000"/>
              <a:ext cx="1447800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9F34A412-11F1-4088-AECE-7F4B9F186383}"/>
              </a:ext>
            </a:extLst>
          </p:cNvPr>
          <p:cNvSpPr txBox="1"/>
          <p:nvPr/>
        </p:nvSpPr>
        <p:spPr>
          <a:xfrm>
            <a:off x="9406407" y="6062710"/>
            <a:ext cx="107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Poor Richard" panose="02080502050505020702" pitchFamily="18" charset="0"/>
              </a:rPr>
              <a:t>улей</a:t>
            </a:r>
            <a:endParaRPr lang="en-US" sz="28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5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roup 280"/>
          <p:cNvGrpSpPr/>
          <p:nvPr/>
        </p:nvGrpSpPr>
        <p:grpSpPr>
          <a:xfrm>
            <a:off x="1048871" y="0"/>
            <a:ext cx="10083839" cy="6790765"/>
            <a:chOff x="1048871" y="0"/>
            <a:chExt cx="10083839" cy="6862786"/>
          </a:xfrm>
        </p:grpSpPr>
        <p:grpSp>
          <p:nvGrpSpPr>
            <p:cNvPr id="18" name="Group 17"/>
            <p:cNvGrpSpPr/>
            <p:nvPr/>
          </p:nvGrpSpPr>
          <p:grpSpPr>
            <a:xfrm>
              <a:off x="1048871" y="0"/>
              <a:ext cx="2514600" cy="6858000"/>
              <a:chOff x="1048871" y="0"/>
              <a:chExt cx="2514600" cy="6858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" name="Straight Connector 2"/>
              <p:cNvCxnSpPr>
                <a:stCxn id="17" idx="1"/>
                <a:endCxn id="17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563471" y="0"/>
              <a:ext cx="2514600" cy="6858000"/>
              <a:chOff x="1048871" y="0"/>
              <a:chExt cx="251460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1"/>
                <a:endCxn id="20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078071" y="0"/>
              <a:ext cx="2514600" cy="6858000"/>
              <a:chOff x="1048871" y="0"/>
              <a:chExt cx="2514600" cy="6858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1"/>
                <a:endCxn id="23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592671" y="0"/>
              <a:ext cx="2514600" cy="6858000"/>
              <a:chOff x="1048871" y="0"/>
              <a:chExt cx="2514600" cy="68580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1"/>
                <a:endCxn id="26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2327665" y="4612436"/>
              <a:ext cx="1096559" cy="2122888"/>
              <a:chOff x="1627095" y="1038917"/>
              <a:chExt cx="2501865" cy="4843495"/>
            </a:xfrm>
          </p:grpSpPr>
          <p:sp>
            <p:nvSpPr>
              <p:cNvPr id="29" name="Oval 28"/>
              <p:cNvSpPr/>
              <p:nvPr/>
            </p:nvSpPr>
            <p:spPr>
              <a:xfrm rot="19770504">
                <a:off x="2171422" y="5498735"/>
                <a:ext cx="701102" cy="372064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2210334">
                <a:off x="2841272" y="5510348"/>
                <a:ext cx="701102" cy="372064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20425110">
                <a:off x="1627095" y="4035095"/>
                <a:ext cx="701102" cy="3720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/>
              <p:cNvSpPr/>
              <p:nvPr/>
            </p:nvSpPr>
            <p:spPr>
              <a:xfrm rot="1233741">
                <a:off x="1890008" y="2639858"/>
                <a:ext cx="788740" cy="1674283"/>
              </a:xfrm>
              <a:prstGeom prst="trapezoid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107171">
                <a:off x="3427858" y="4087728"/>
                <a:ext cx="701102" cy="37206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>
                <a:off x="2152921" y="2732874"/>
                <a:ext cx="1402204" cy="2604441"/>
              </a:xfrm>
              <a:prstGeom prst="trapezoid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/>
              <p:cNvSpPr/>
              <p:nvPr/>
            </p:nvSpPr>
            <p:spPr>
              <a:xfrm rot="20366259" flipH="1">
                <a:off x="3108021" y="2652799"/>
                <a:ext cx="722872" cy="1674283"/>
              </a:xfrm>
              <a:prstGeom prst="trapezoid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240559" y="1151606"/>
                <a:ext cx="1226928" cy="18603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2065284" y="5058268"/>
                <a:ext cx="1577479" cy="558095"/>
              </a:xfrm>
              <a:prstGeom prst="trapezoi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uble Wave 37"/>
              <p:cNvSpPr/>
              <p:nvPr/>
            </p:nvSpPr>
            <p:spPr>
              <a:xfrm rot="21185090">
                <a:off x="3231503" y="1170526"/>
                <a:ext cx="412619" cy="2046346"/>
              </a:xfrm>
              <a:prstGeom prst="doubleWav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uble Wave 38"/>
              <p:cNvSpPr/>
              <p:nvPr/>
            </p:nvSpPr>
            <p:spPr>
              <a:xfrm rot="366356">
                <a:off x="2085508" y="1356337"/>
                <a:ext cx="427545" cy="1915933"/>
              </a:xfrm>
              <a:prstGeom prst="doubleWave">
                <a:avLst>
                  <a:gd name="adj1" fmla="val 5066"/>
                  <a:gd name="adj2" fmla="val 268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lay 39"/>
              <p:cNvSpPr/>
              <p:nvPr/>
            </p:nvSpPr>
            <p:spPr>
              <a:xfrm rot="16200000">
                <a:off x="2552963" y="609632"/>
                <a:ext cx="617627" cy="1476198"/>
              </a:xfrm>
              <a:prstGeom prst="flowChartDelay">
                <a:avLst/>
              </a:prstGeom>
              <a:solidFill>
                <a:srgbClr val="E6D9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: Shape 40"/>
              <p:cNvSpPr/>
              <p:nvPr/>
            </p:nvSpPr>
            <p:spPr>
              <a:xfrm>
                <a:off x="2613737" y="2601062"/>
                <a:ext cx="447896" cy="1243386"/>
              </a:xfrm>
              <a:custGeom>
                <a:avLst/>
                <a:gdLst>
                  <a:gd name="connsiteX0" fmla="*/ 374423 w 447896"/>
                  <a:gd name="connsiteY0" fmla="*/ 321990 h 1243386"/>
                  <a:gd name="connsiteX1" fmla="*/ 343883 w 447896"/>
                  <a:gd name="connsiteY1" fmla="*/ 339095 h 1243386"/>
                  <a:gd name="connsiteX2" fmla="*/ 349979 w 447896"/>
                  <a:gd name="connsiteY2" fmla="*/ 354155 h 1243386"/>
                  <a:gd name="connsiteX3" fmla="*/ 370984 w 447896"/>
                  <a:gd name="connsiteY3" fmla="*/ 336858 h 1243386"/>
                  <a:gd name="connsiteX4" fmla="*/ 223948 w 447896"/>
                  <a:gd name="connsiteY4" fmla="*/ 0 h 1243386"/>
                  <a:gd name="connsiteX5" fmla="*/ 447896 w 447896"/>
                  <a:gd name="connsiteY5" fmla="*/ 186032 h 1243386"/>
                  <a:gd name="connsiteX6" fmla="*/ 409649 w 447896"/>
                  <a:gd name="connsiteY6" fmla="*/ 290045 h 1243386"/>
                  <a:gd name="connsiteX7" fmla="*/ 391989 w 447896"/>
                  <a:gd name="connsiteY7" fmla="*/ 307825 h 1243386"/>
                  <a:gd name="connsiteX8" fmla="*/ 391989 w 447896"/>
                  <a:gd name="connsiteY8" fmla="*/ 1101362 h 1243386"/>
                  <a:gd name="connsiteX9" fmla="*/ 223948 w 447896"/>
                  <a:gd name="connsiteY9" fmla="*/ 1101362 h 1243386"/>
                  <a:gd name="connsiteX10" fmla="*/ 55907 w 447896"/>
                  <a:gd name="connsiteY10" fmla="*/ 1101362 h 1243386"/>
                  <a:gd name="connsiteX11" fmla="*/ 55907 w 447896"/>
                  <a:gd name="connsiteY11" fmla="*/ 307825 h 1243386"/>
                  <a:gd name="connsiteX12" fmla="*/ 38247 w 447896"/>
                  <a:gd name="connsiteY12" fmla="*/ 290045 h 1243386"/>
                  <a:gd name="connsiteX13" fmla="*/ 0 w 447896"/>
                  <a:gd name="connsiteY13" fmla="*/ 186032 h 1243386"/>
                  <a:gd name="connsiteX14" fmla="*/ 223948 w 447896"/>
                  <a:gd name="connsiteY14" fmla="*/ 0 h 1243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47896" h="1243386">
                    <a:moveTo>
                      <a:pt x="374423" y="321990"/>
                    </a:moveTo>
                    <a:lnTo>
                      <a:pt x="343883" y="339095"/>
                    </a:lnTo>
                    <a:lnTo>
                      <a:pt x="349979" y="354155"/>
                    </a:lnTo>
                    <a:cubicBezTo>
                      <a:pt x="356981" y="361842"/>
                      <a:pt x="363982" y="357998"/>
                      <a:pt x="370984" y="336858"/>
                    </a:cubicBezTo>
                    <a:close/>
                    <a:moveTo>
                      <a:pt x="223948" y="0"/>
                    </a:moveTo>
                    <a:cubicBezTo>
                      <a:pt x="347631" y="0"/>
                      <a:pt x="447896" y="83289"/>
                      <a:pt x="447896" y="186032"/>
                    </a:cubicBezTo>
                    <a:cubicBezTo>
                      <a:pt x="447896" y="224561"/>
                      <a:pt x="433796" y="260354"/>
                      <a:pt x="409649" y="290045"/>
                    </a:cubicBezTo>
                    <a:lnTo>
                      <a:pt x="391989" y="307825"/>
                    </a:lnTo>
                    <a:lnTo>
                      <a:pt x="391989" y="1101362"/>
                    </a:lnTo>
                    <a:cubicBezTo>
                      <a:pt x="335975" y="1593350"/>
                      <a:pt x="279962" y="609374"/>
                      <a:pt x="223948" y="1101362"/>
                    </a:cubicBezTo>
                    <a:cubicBezTo>
                      <a:pt x="167934" y="1593350"/>
                      <a:pt x="111921" y="609374"/>
                      <a:pt x="55907" y="1101362"/>
                    </a:cubicBezTo>
                    <a:lnTo>
                      <a:pt x="55907" y="307825"/>
                    </a:lnTo>
                    <a:lnTo>
                      <a:pt x="38247" y="290045"/>
                    </a:lnTo>
                    <a:cubicBezTo>
                      <a:pt x="14100" y="260354"/>
                      <a:pt x="0" y="224561"/>
                      <a:pt x="0" y="186032"/>
                    </a:cubicBezTo>
                    <a:cubicBezTo>
                      <a:pt x="0" y="83289"/>
                      <a:pt x="100265" y="0"/>
                      <a:pt x="2239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715772" y="2660527"/>
                <a:ext cx="266313" cy="1446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965508" y="4642482"/>
              <a:ext cx="913193" cy="2220304"/>
              <a:chOff x="5116274" y="204110"/>
              <a:chExt cx="2089743" cy="4533990"/>
            </a:xfrm>
          </p:grpSpPr>
          <p:sp>
            <p:nvSpPr>
              <p:cNvPr id="59" name="Oval 58"/>
              <p:cNvSpPr/>
              <p:nvPr/>
            </p:nvSpPr>
            <p:spPr>
              <a:xfrm rot="18351009">
                <a:off x="4970649" y="2742375"/>
                <a:ext cx="700846" cy="40959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 rot="3424369">
                <a:off x="6650796" y="2730458"/>
                <a:ext cx="700846" cy="40959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/>
              <p:cNvSpPr/>
              <p:nvPr/>
            </p:nvSpPr>
            <p:spPr>
              <a:xfrm>
                <a:off x="5562614" y="1672715"/>
                <a:ext cx="1337785" cy="2649751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rot="20950279">
                <a:off x="5421092" y="4260251"/>
                <a:ext cx="761316" cy="477847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/>
              <p:cNvSpPr/>
              <p:nvPr/>
            </p:nvSpPr>
            <p:spPr>
              <a:xfrm rot="19846626">
                <a:off x="6367632" y="1594982"/>
                <a:ext cx="588887" cy="1434857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20950279">
                <a:off x="6089987" y="4260253"/>
                <a:ext cx="761316" cy="477847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 rot="1753374" flipH="1">
                <a:off x="5431184" y="1594982"/>
                <a:ext cx="588887" cy="1434857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 rot="2009698">
                <a:off x="6007489" y="1637747"/>
                <a:ext cx="157159" cy="213874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154"/>
              <p:cNvSpPr/>
              <p:nvPr/>
            </p:nvSpPr>
            <p:spPr>
              <a:xfrm>
                <a:off x="5249475" y="3118446"/>
                <a:ext cx="622609" cy="816273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516325" y="351542"/>
                <a:ext cx="1337785" cy="16307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/>
              <p:cNvSpPr/>
              <p:nvPr/>
            </p:nvSpPr>
            <p:spPr>
              <a:xfrm rot="21065087">
                <a:off x="5160586" y="204110"/>
                <a:ext cx="1929334" cy="1604671"/>
              </a:xfrm>
              <a:custGeom>
                <a:avLst/>
                <a:gdLst>
                  <a:gd name="connsiteX0" fmla="*/ 1160364 w 1929334"/>
                  <a:gd name="connsiteY0" fmla="*/ 19946 h 1604671"/>
                  <a:gd name="connsiteX1" fmla="*/ 1907064 w 1929334"/>
                  <a:gd name="connsiteY1" fmla="*/ 464736 h 1604671"/>
                  <a:gd name="connsiteX2" fmla="*/ 1910219 w 1929334"/>
                  <a:gd name="connsiteY2" fmla="*/ 532762 h 1604671"/>
                  <a:gd name="connsiteX3" fmla="*/ 1916952 w 1929334"/>
                  <a:gd name="connsiteY3" fmla="*/ 520210 h 1604671"/>
                  <a:gd name="connsiteX4" fmla="*/ 1929334 w 1929334"/>
                  <a:gd name="connsiteY4" fmla="*/ 481731 h 1604671"/>
                  <a:gd name="connsiteX5" fmla="*/ 1929334 w 1929334"/>
                  <a:gd name="connsiteY5" fmla="*/ 1532453 h 1604671"/>
                  <a:gd name="connsiteX6" fmla="*/ 1731218 w 1929334"/>
                  <a:gd name="connsiteY6" fmla="*/ 1532453 h 1604671"/>
                  <a:gd name="connsiteX7" fmla="*/ 1533101 w 1929334"/>
                  <a:gd name="connsiteY7" fmla="*/ 1532453 h 1604671"/>
                  <a:gd name="connsiteX8" fmla="*/ 1533101 w 1929334"/>
                  <a:gd name="connsiteY8" fmla="*/ 816181 h 1604671"/>
                  <a:gd name="connsiteX9" fmla="*/ 1500216 w 1929334"/>
                  <a:gd name="connsiteY9" fmla="*/ 823891 h 1604671"/>
                  <a:gd name="connsiteX10" fmla="*/ 1034712 w 1929334"/>
                  <a:gd name="connsiteY10" fmla="*/ 820951 h 1604671"/>
                  <a:gd name="connsiteX11" fmla="*/ 590667 w 1929334"/>
                  <a:gd name="connsiteY11" fmla="*/ 681212 h 1604671"/>
                  <a:gd name="connsiteX12" fmla="*/ 535277 w 1929334"/>
                  <a:gd name="connsiteY12" fmla="*/ 647897 h 1604671"/>
                  <a:gd name="connsiteX13" fmla="*/ 343249 w 1929334"/>
                  <a:gd name="connsiteY13" fmla="*/ 1330569 h 1604671"/>
                  <a:gd name="connsiteX14" fmla="*/ 171625 w 1929334"/>
                  <a:gd name="connsiteY14" fmla="*/ 1282292 h 1604671"/>
                  <a:gd name="connsiteX15" fmla="*/ 0 w 1929334"/>
                  <a:gd name="connsiteY15" fmla="*/ 1234016 h 1604671"/>
                  <a:gd name="connsiteX16" fmla="*/ 284516 w 1929334"/>
                  <a:gd name="connsiteY16" fmla="*/ 222544 h 1604671"/>
                  <a:gd name="connsiteX17" fmla="*/ 346474 w 1929334"/>
                  <a:gd name="connsiteY17" fmla="*/ 166881 h 1604671"/>
                  <a:gd name="connsiteX18" fmla="*/ 350144 w 1929334"/>
                  <a:gd name="connsiteY18" fmla="*/ 172601 h 1604671"/>
                  <a:gd name="connsiteX19" fmla="*/ 372523 w 1929334"/>
                  <a:gd name="connsiteY19" fmla="*/ 146987 h 1604671"/>
                  <a:gd name="connsiteX20" fmla="*/ 1160364 w 1929334"/>
                  <a:gd name="connsiteY20" fmla="*/ 19946 h 1604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929334" h="1604671">
                    <a:moveTo>
                      <a:pt x="1160364" y="19946"/>
                    </a:moveTo>
                    <a:cubicBezTo>
                      <a:pt x="1553434" y="81606"/>
                      <a:pt x="1859848" y="270336"/>
                      <a:pt x="1907064" y="464736"/>
                    </a:cubicBezTo>
                    <a:lnTo>
                      <a:pt x="1910219" y="532762"/>
                    </a:lnTo>
                    <a:lnTo>
                      <a:pt x="1916952" y="520210"/>
                    </a:lnTo>
                    <a:cubicBezTo>
                      <a:pt x="1921079" y="510071"/>
                      <a:pt x="1925207" y="497367"/>
                      <a:pt x="1929334" y="481731"/>
                    </a:cubicBezTo>
                    <a:lnTo>
                      <a:pt x="1929334" y="1532453"/>
                    </a:lnTo>
                    <a:cubicBezTo>
                      <a:pt x="1863295" y="1782625"/>
                      <a:pt x="1797256" y="1282281"/>
                      <a:pt x="1731218" y="1532453"/>
                    </a:cubicBezTo>
                    <a:cubicBezTo>
                      <a:pt x="1665179" y="1782625"/>
                      <a:pt x="1599140" y="1282281"/>
                      <a:pt x="1533101" y="1532453"/>
                    </a:cubicBezTo>
                    <a:lnTo>
                      <a:pt x="1533101" y="816181"/>
                    </a:lnTo>
                    <a:lnTo>
                      <a:pt x="1500216" y="823891"/>
                    </a:lnTo>
                    <a:cubicBezTo>
                      <a:pt x="1363624" y="846710"/>
                      <a:pt x="1203171" y="847377"/>
                      <a:pt x="1034712" y="820951"/>
                    </a:cubicBezTo>
                    <a:cubicBezTo>
                      <a:pt x="866253" y="794525"/>
                      <a:pt x="713712" y="744760"/>
                      <a:pt x="590667" y="681212"/>
                    </a:cubicBezTo>
                    <a:lnTo>
                      <a:pt x="535277" y="647897"/>
                    </a:lnTo>
                    <a:lnTo>
                      <a:pt x="343249" y="1330569"/>
                    </a:lnTo>
                    <a:cubicBezTo>
                      <a:pt x="218299" y="1555304"/>
                      <a:pt x="296574" y="1057558"/>
                      <a:pt x="171625" y="1282292"/>
                    </a:cubicBezTo>
                    <a:cubicBezTo>
                      <a:pt x="46674" y="1507028"/>
                      <a:pt x="124950" y="1009282"/>
                      <a:pt x="0" y="1234016"/>
                    </a:cubicBezTo>
                    <a:lnTo>
                      <a:pt x="284516" y="222544"/>
                    </a:lnTo>
                    <a:cubicBezTo>
                      <a:pt x="315753" y="166360"/>
                      <a:pt x="334289" y="155332"/>
                      <a:pt x="346474" y="166881"/>
                    </a:cubicBezTo>
                    <a:lnTo>
                      <a:pt x="350144" y="172601"/>
                    </a:lnTo>
                    <a:lnTo>
                      <a:pt x="372523" y="146987"/>
                    </a:lnTo>
                    <a:cubicBezTo>
                      <a:pt x="518551" y="22611"/>
                      <a:pt x="823447" y="-32905"/>
                      <a:pt x="1160364" y="19946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152"/>
              <p:cNvSpPr/>
              <p:nvPr/>
            </p:nvSpPr>
            <p:spPr>
              <a:xfrm rot="5400000">
                <a:off x="6066781" y="-268686"/>
                <a:ext cx="233221" cy="1867833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Cloud 70"/>
            <p:cNvSpPr/>
            <p:nvPr/>
          </p:nvSpPr>
          <p:spPr>
            <a:xfrm rot="269970" flipH="1" flipV="1">
              <a:off x="1048871" y="342900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269970" flipH="1" flipV="1">
              <a:off x="3584776" y="346373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3968574" y="3673637"/>
              <a:ext cx="508789" cy="731671"/>
              <a:chOff x="4063160" y="2116062"/>
              <a:chExt cx="1665833" cy="2395575"/>
            </a:xfrm>
          </p:grpSpPr>
          <p:grpSp>
            <p:nvGrpSpPr>
              <p:cNvPr id="73" name="Group 72"/>
              <p:cNvGrpSpPr/>
              <p:nvPr/>
            </p:nvGrpSpPr>
            <p:grpSpPr>
              <a:xfrm rot="2643448">
                <a:off x="4308140" y="2116062"/>
                <a:ext cx="684187" cy="2395575"/>
                <a:chOff x="1447800" y="1905000"/>
                <a:chExt cx="1371600" cy="3886200"/>
              </a:xfrm>
            </p:grpSpPr>
            <p:sp>
              <p:nvSpPr>
                <p:cNvPr id="74" name="Moon 73"/>
                <p:cNvSpPr/>
                <p:nvPr/>
              </p:nvSpPr>
              <p:spPr>
                <a:xfrm>
                  <a:off x="1447800" y="1905000"/>
                  <a:ext cx="1371600" cy="3886200"/>
                </a:xfrm>
                <a:prstGeom prst="moon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ounded Rectangle 145"/>
                <p:cNvSpPr/>
                <p:nvPr/>
              </p:nvSpPr>
              <p:spPr>
                <a:xfrm>
                  <a:off x="1447800" y="33528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ounded Rectangle 146"/>
                <p:cNvSpPr/>
                <p:nvPr/>
              </p:nvSpPr>
              <p:spPr>
                <a:xfrm>
                  <a:off x="1447800" y="35814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ed Rectangle 147"/>
                <p:cNvSpPr/>
                <p:nvPr/>
              </p:nvSpPr>
              <p:spPr>
                <a:xfrm>
                  <a:off x="1447800" y="38100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ed Rectangle 148"/>
                <p:cNvSpPr/>
                <p:nvPr/>
              </p:nvSpPr>
              <p:spPr>
                <a:xfrm>
                  <a:off x="1447800" y="4038600"/>
                  <a:ext cx="685800" cy="228600"/>
                </a:xfrm>
                <a:prstGeom prst="roundRect">
                  <a:avLst/>
                </a:prstGeom>
                <a:solidFill>
                  <a:srgbClr val="D6A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1" name="Straight Connector 80"/>
              <p:cNvCxnSpPr>
                <a:stCxn id="74" idx="0"/>
                <a:endCxn id="74" idx="2"/>
              </p:cNvCxnSpPr>
              <p:nvPr/>
            </p:nvCxnSpPr>
            <p:spPr>
              <a:xfrm flipH="1">
                <a:off x="4063160" y="2690953"/>
                <a:ext cx="1665833" cy="17215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118"/>
            <p:cNvGrpSpPr/>
            <p:nvPr/>
          </p:nvGrpSpPr>
          <p:grpSpPr>
            <a:xfrm rot="1912894">
              <a:off x="5268324" y="3657534"/>
              <a:ext cx="247642" cy="853204"/>
              <a:chOff x="2438400" y="990600"/>
              <a:chExt cx="762000" cy="3200400"/>
            </a:xfrm>
          </p:grpSpPr>
          <p:sp>
            <p:nvSpPr>
              <p:cNvPr id="86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laque 86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1" name="Group 15"/>
            <p:cNvGrpSpPr/>
            <p:nvPr/>
          </p:nvGrpSpPr>
          <p:grpSpPr>
            <a:xfrm>
              <a:off x="4609777" y="3816589"/>
              <a:ext cx="378049" cy="500359"/>
              <a:chOff x="838200" y="1371600"/>
              <a:chExt cx="1524000" cy="1752600"/>
            </a:xfrm>
          </p:grpSpPr>
          <p:sp>
            <p:nvSpPr>
              <p:cNvPr id="9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Plaque 9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laque 9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Plaque 9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5"/>
            <p:cNvGrpSpPr/>
            <p:nvPr/>
          </p:nvGrpSpPr>
          <p:grpSpPr>
            <a:xfrm>
              <a:off x="2085833" y="3780904"/>
              <a:ext cx="378049" cy="500359"/>
              <a:chOff x="838200" y="1371600"/>
              <a:chExt cx="1524000" cy="1752600"/>
            </a:xfrm>
          </p:grpSpPr>
          <p:sp>
            <p:nvSpPr>
              <p:cNvPr id="10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laque 10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laque 10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Plaque 10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69"/>
            <p:cNvGrpSpPr/>
            <p:nvPr/>
          </p:nvGrpSpPr>
          <p:grpSpPr>
            <a:xfrm>
              <a:off x="1366802" y="3659024"/>
              <a:ext cx="726907" cy="706715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112" name="Isosceles Triangle 111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Block Arc 113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Block Arc 114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Block Arc 116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Block Arc 117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20"/>
            <p:cNvGrpSpPr/>
            <p:nvPr/>
          </p:nvGrpSpPr>
          <p:grpSpPr>
            <a:xfrm flipH="1">
              <a:off x="2653520" y="3775967"/>
              <a:ext cx="532289" cy="557636"/>
              <a:chOff x="914400" y="533400"/>
              <a:chExt cx="7239000" cy="6046098"/>
            </a:xfrm>
          </p:grpSpPr>
          <p:sp>
            <p:nvSpPr>
              <p:cNvPr id="123" name="Flowchart: Manual Operation 122"/>
              <p:cNvSpPr/>
              <p:nvPr/>
            </p:nvSpPr>
            <p:spPr>
              <a:xfrm rot="10800000">
                <a:off x="1524000" y="1905000"/>
                <a:ext cx="6096000" cy="3886200"/>
              </a:xfrm>
              <a:prstGeom prst="flowChartManualOperati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oon 123"/>
              <p:cNvSpPr/>
              <p:nvPr/>
            </p:nvSpPr>
            <p:spPr>
              <a:xfrm rot="9731436" flipH="1">
                <a:off x="5023862" y="10013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Moon 124"/>
              <p:cNvSpPr/>
              <p:nvPr/>
            </p:nvSpPr>
            <p:spPr>
              <a:xfrm rot="11868564">
                <a:off x="1366261" y="8489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11868564">
                <a:off x="914400" y="751570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126"/>
              <p:cNvSpPr/>
              <p:nvPr/>
            </p:nvSpPr>
            <p:spPr>
              <a:xfrm rot="9731436" flipH="1">
                <a:off x="5579533" y="751568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Moon 127"/>
              <p:cNvSpPr/>
              <p:nvPr/>
            </p:nvSpPr>
            <p:spPr>
              <a:xfrm rot="16200000">
                <a:off x="3410476" y="-951021"/>
                <a:ext cx="2339758" cy="5308600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Cloud 154"/>
            <p:cNvSpPr/>
            <p:nvPr/>
          </p:nvSpPr>
          <p:spPr>
            <a:xfrm rot="269970" flipH="1" flipV="1">
              <a:off x="6117518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7188136" y="4422822"/>
              <a:ext cx="1318943" cy="2374098"/>
              <a:chOff x="2339788" y="730624"/>
              <a:chExt cx="2286000" cy="4114800"/>
            </a:xfrm>
          </p:grpSpPr>
          <p:sp>
            <p:nvSpPr>
              <p:cNvPr id="130" name="Oval 129"/>
              <p:cNvSpPr/>
              <p:nvPr/>
            </p:nvSpPr>
            <p:spPr>
              <a:xfrm rot="4296815">
                <a:off x="2923054" y="4371415"/>
                <a:ext cx="376518" cy="5715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17303185" flipH="1">
                <a:off x="3457335" y="4365953"/>
                <a:ext cx="376518" cy="5715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rapezoid 131"/>
              <p:cNvSpPr/>
              <p:nvPr/>
            </p:nvSpPr>
            <p:spPr>
              <a:xfrm>
                <a:off x="2720788" y="2178424"/>
                <a:ext cx="1447800" cy="23622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225738" y="2882153"/>
                <a:ext cx="400050" cy="5378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339788" y="2828365"/>
                <a:ext cx="400050" cy="5378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Cloud 134"/>
              <p:cNvSpPr/>
              <p:nvPr/>
            </p:nvSpPr>
            <p:spPr>
              <a:xfrm rot="21030811">
                <a:off x="3778982" y="1392814"/>
                <a:ext cx="285750" cy="7943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Cloud 135"/>
              <p:cNvSpPr/>
              <p:nvPr/>
            </p:nvSpPr>
            <p:spPr>
              <a:xfrm>
                <a:off x="2911288" y="1322295"/>
                <a:ext cx="285750" cy="9144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lowchart: Manual Operation 136"/>
              <p:cNvSpPr/>
              <p:nvPr/>
            </p:nvSpPr>
            <p:spPr>
              <a:xfrm rot="12764133">
                <a:off x="2625278" y="2048301"/>
                <a:ext cx="685800" cy="1183341"/>
              </a:xfrm>
              <a:prstGeom prst="flowChartManualOperati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lowchart: Manual Operation 137"/>
              <p:cNvSpPr/>
              <p:nvPr/>
            </p:nvSpPr>
            <p:spPr>
              <a:xfrm rot="8835867" flipH="1">
                <a:off x="3642051" y="2010077"/>
                <a:ext cx="685800" cy="1224863"/>
              </a:xfrm>
              <a:prstGeom prst="flowChartManualOperation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rapezoid 138"/>
              <p:cNvSpPr/>
              <p:nvPr/>
            </p:nvSpPr>
            <p:spPr>
              <a:xfrm rot="397969">
                <a:off x="2514009" y="2022783"/>
                <a:ext cx="1143585" cy="2130913"/>
              </a:xfrm>
              <a:prstGeom prst="trapezoid">
                <a:avLst>
                  <a:gd name="adj" fmla="val 45372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rapezoid 139"/>
              <p:cNvSpPr/>
              <p:nvPr/>
            </p:nvSpPr>
            <p:spPr>
              <a:xfrm rot="21153879">
                <a:off x="3282837" y="2028333"/>
                <a:ext cx="1143585" cy="2155702"/>
              </a:xfrm>
              <a:prstGeom prst="trapezoid">
                <a:avLst>
                  <a:gd name="adj" fmla="val 45372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 rot="10800000">
                <a:off x="3311338" y="2129118"/>
                <a:ext cx="285750" cy="215153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Quad Arrow Callout 268"/>
              <p:cNvSpPr/>
              <p:nvPr/>
            </p:nvSpPr>
            <p:spPr>
              <a:xfrm>
                <a:off x="2796988" y="4226859"/>
                <a:ext cx="342900" cy="268941"/>
              </a:xfrm>
              <a:prstGeom prst="quadArrowCallout">
                <a:avLst>
                  <a:gd name="adj1" fmla="val 18515"/>
                  <a:gd name="adj2" fmla="val 50000"/>
                  <a:gd name="adj3" fmla="val 18515"/>
                  <a:gd name="adj4" fmla="val 4812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Quad Arrow Callout 269"/>
              <p:cNvSpPr/>
              <p:nvPr/>
            </p:nvSpPr>
            <p:spPr>
              <a:xfrm>
                <a:off x="3139888" y="4226859"/>
                <a:ext cx="342900" cy="268941"/>
              </a:xfrm>
              <a:prstGeom prst="quadArrowCallout">
                <a:avLst>
                  <a:gd name="adj1" fmla="val 18515"/>
                  <a:gd name="adj2" fmla="val 50000"/>
                  <a:gd name="adj3" fmla="val 18515"/>
                  <a:gd name="adj4" fmla="val 4812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Quad Arrow Callout 270"/>
              <p:cNvSpPr/>
              <p:nvPr/>
            </p:nvSpPr>
            <p:spPr>
              <a:xfrm>
                <a:off x="3482788" y="4226859"/>
                <a:ext cx="342900" cy="268941"/>
              </a:xfrm>
              <a:prstGeom prst="quadArrowCallout">
                <a:avLst>
                  <a:gd name="adj1" fmla="val 18515"/>
                  <a:gd name="adj2" fmla="val 50000"/>
                  <a:gd name="adj3" fmla="val 18515"/>
                  <a:gd name="adj4" fmla="val 4812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Quad Arrow Callout 271"/>
              <p:cNvSpPr/>
              <p:nvPr/>
            </p:nvSpPr>
            <p:spPr>
              <a:xfrm>
                <a:off x="3768538" y="4226859"/>
                <a:ext cx="342900" cy="268941"/>
              </a:xfrm>
              <a:prstGeom prst="quadArrowCallout">
                <a:avLst>
                  <a:gd name="adj1" fmla="val 18515"/>
                  <a:gd name="adj2" fmla="val 50000"/>
                  <a:gd name="adj3" fmla="val 18515"/>
                  <a:gd name="adj4" fmla="val 4812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025588" y="945777"/>
                <a:ext cx="914400" cy="123712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lowchart: Stored Data 146"/>
              <p:cNvSpPr/>
              <p:nvPr/>
            </p:nvSpPr>
            <p:spPr>
              <a:xfrm rot="5400000">
                <a:off x="3240741" y="784412"/>
                <a:ext cx="484094" cy="914400"/>
              </a:xfrm>
              <a:prstGeom prst="flowChartOnlineStorag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Isosceles Triangle 147"/>
              <p:cNvSpPr/>
              <p:nvPr/>
            </p:nvSpPr>
            <p:spPr>
              <a:xfrm>
                <a:off x="3025588" y="730624"/>
                <a:ext cx="285750" cy="376518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Isosceles Triangle 148"/>
              <p:cNvSpPr/>
              <p:nvPr/>
            </p:nvSpPr>
            <p:spPr>
              <a:xfrm>
                <a:off x="3197038" y="730624"/>
                <a:ext cx="285750" cy="376518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Isosceles Triangle 149"/>
              <p:cNvSpPr/>
              <p:nvPr/>
            </p:nvSpPr>
            <p:spPr>
              <a:xfrm>
                <a:off x="3425638" y="730624"/>
                <a:ext cx="285750" cy="376518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Isosceles Triangle 150"/>
              <p:cNvSpPr/>
              <p:nvPr/>
            </p:nvSpPr>
            <p:spPr>
              <a:xfrm>
                <a:off x="3654238" y="730624"/>
                <a:ext cx="285750" cy="376518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Left-Right Arrow 278"/>
              <p:cNvSpPr/>
              <p:nvPr/>
            </p:nvSpPr>
            <p:spPr>
              <a:xfrm rot="10800000">
                <a:off x="2682688" y="3204883"/>
                <a:ext cx="685800" cy="645459"/>
              </a:xfrm>
              <a:prstGeom prst="leftRightArrow">
                <a:avLst>
                  <a:gd name="adj1" fmla="val 31242"/>
                  <a:gd name="adj2" fmla="val 31538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Left-Right Arrow 279"/>
              <p:cNvSpPr/>
              <p:nvPr/>
            </p:nvSpPr>
            <p:spPr>
              <a:xfrm rot="10800000">
                <a:off x="3597088" y="3204883"/>
                <a:ext cx="685800" cy="645459"/>
              </a:xfrm>
              <a:prstGeom prst="leftRightArrow">
                <a:avLst>
                  <a:gd name="adj1" fmla="val 31242"/>
                  <a:gd name="adj2" fmla="val 31538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Donut 280"/>
              <p:cNvSpPr/>
              <p:nvPr/>
            </p:nvSpPr>
            <p:spPr>
              <a:xfrm rot="19961453">
                <a:off x="3326632" y="2328098"/>
                <a:ext cx="281781" cy="252443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6568504" y="3583827"/>
              <a:ext cx="347406" cy="944127"/>
              <a:chOff x="381000" y="228600"/>
              <a:chExt cx="2355273" cy="6400800"/>
            </a:xfrm>
          </p:grpSpPr>
          <p:sp>
            <p:nvSpPr>
              <p:cNvPr id="157" name="Rounded Rectangle 2"/>
              <p:cNvSpPr/>
              <p:nvPr/>
            </p:nvSpPr>
            <p:spPr>
              <a:xfrm rot="16200000">
                <a:off x="-1295400" y="4495800"/>
                <a:ext cx="40386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Multiply 3"/>
              <p:cNvSpPr/>
              <p:nvPr/>
            </p:nvSpPr>
            <p:spPr>
              <a:xfrm>
                <a:off x="577273" y="6035964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ounded Rectangle 4"/>
              <p:cNvSpPr/>
              <p:nvPr/>
            </p:nvSpPr>
            <p:spPr>
              <a:xfrm rot="16200000">
                <a:off x="381000" y="4495800"/>
                <a:ext cx="40386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Multiply 5"/>
              <p:cNvSpPr/>
              <p:nvPr/>
            </p:nvSpPr>
            <p:spPr>
              <a:xfrm>
                <a:off x="2246746" y="604981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6"/>
              <p:cNvSpPr/>
              <p:nvPr/>
            </p:nvSpPr>
            <p:spPr>
              <a:xfrm>
                <a:off x="838200" y="6172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22"/>
              <p:cNvGrpSpPr/>
              <p:nvPr/>
            </p:nvGrpSpPr>
            <p:grpSpPr>
              <a:xfrm>
                <a:off x="381000" y="228600"/>
                <a:ext cx="2355273" cy="2426859"/>
                <a:chOff x="2105890" y="2068941"/>
                <a:chExt cx="2355273" cy="2426859"/>
              </a:xfrm>
            </p:grpSpPr>
            <p:sp>
              <p:nvSpPr>
                <p:cNvPr id="175" name="Trapezoid 174"/>
                <p:cNvSpPr/>
                <p:nvPr/>
              </p:nvSpPr>
              <p:spPr>
                <a:xfrm>
                  <a:off x="2362200" y="3733800"/>
                  <a:ext cx="1828800" cy="533400"/>
                </a:xfrm>
                <a:prstGeom prst="trapezoid">
                  <a:avLst>
                    <a:gd name="adj" fmla="val 48088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Trapezoid 175"/>
                <p:cNvSpPr/>
                <p:nvPr/>
              </p:nvSpPr>
              <p:spPr>
                <a:xfrm rot="10800000">
                  <a:off x="2133600" y="2209800"/>
                  <a:ext cx="2286000" cy="685800"/>
                </a:xfrm>
                <a:prstGeom prst="trapezoid">
                  <a:avLst>
                    <a:gd name="adj" fmla="val 2904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Trapezoid 176"/>
                <p:cNvSpPr/>
                <p:nvPr/>
              </p:nvSpPr>
              <p:spPr>
                <a:xfrm rot="10800000">
                  <a:off x="2105890" y="2068941"/>
                  <a:ext cx="2355273" cy="147785"/>
                </a:xfrm>
                <a:prstGeom prst="trapezoid">
                  <a:avLst>
                    <a:gd name="adj" fmla="val 29040"/>
                  </a:avLst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ounded Rectangle 23"/>
                <p:cNvSpPr/>
                <p:nvPr/>
              </p:nvSpPr>
              <p:spPr>
                <a:xfrm>
                  <a:off x="2641600" y="2895600"/>
                  <a:ext cx="152400" cy="7620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ounded Rectangle 24"/>
                <p:cNvSpPr/>
                <p:nvPr/>
              </p:nvSpPr>
              <p:spPr>
                <a:xfrm>
                  <a:off x="3763818" y="2890982"/>
                  <a:ext cx="152400" cy="7620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25"/>
                <p:cNvSpPr/>
                <p:nvPr/>
              </p:nvSpPr>
              <p:spPr>
                <a:xfrm rot="5400000">
                  <a:off x="1266537" y="3229263"/>
                  <a:ext cx="2209800" cy="170873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ounded Rectangle 26"/>
                <p:cNvSpPr/>
                <p:nvPr/>
              </p:nvSpPr>
              <p:spPr>
                <a:xfrm rot="5400000">
                  <a:off x="3063009" y="3233882"/>
                  <a:ext cx="2209800" cy="170873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ounded Rectangle 27"/>
                <p:cNvSpPr/>
                <p:nvPr/>
              </p:nvSpPr>
              <p:spPr>
                <a:xfrm rot="16200000">
                  <a:off x="2372594" y="3917372"/>
                  <a:ext cx="898236" cy="15702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ounded Rectangle 28"/>
                <p:cNvSpPr/>
                <p:nvPr/>
              </p:nvSpPr>
              <p:spPr>
                <a:xfrm rot="16200000">
                  <a:off x="3263904" y="3912754"/>
                  <a:ext cx="898236" cy="15702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ed Rectangle 29"/>
                <p:cNvSpPr/>
                <p:nvPr/>
              </p:nvSpPr>
              <p:spPr>
                <a:xfrm>
                  <a:off x="2286000" y="3505200"/>
                  <a:ext cx="1981200" cy="2286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ultiply 30"/>
                <p:cNvSpPr/>
                <p:nvPr/>
              </p:nvSpPr>
              <p:spPr>
                <a:xfrm>
                  <a:off x="2237509" y="3459018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Multiply 31"/>
                <p:cNvSpPr/>
                <p:nvPr/>
              </p:nvSpPr>
              <p:spPr>
                <a:xfrm>
                  <a:off x="3987800" y="3463636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Multiply 32"/>
                <p:cNvSpPr/>
                <p:nvPr/>
              </p:nvSpPr>
              <p:spPr>
                <a:xfrm>
                  <a:off x="2667000" y="3463636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Multiply 33"/>
                <p:cNvSpPr/>
                <p:nvPr/>
              </p:nvSpPr>
              <p:spPr>
                <a:xfrm>
                  <a:off x="3553691" y="3472873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2290618" y="3699164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2295236" y="3472873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4077854" y="3482109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4077855" y="3713019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ounded Rectangle 7"/>
                <p:cNvSpPr/>
                <p:nvPr/>
              </p:nvSpPr>
              <p:spPr>
                <a:xfrm>
                  <a:off x="2258290" y="4267200"/>
                  <a:ext cx="2057400" cy="2286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3" name="Rounded Rectangle 8"/>
              <p:cNvSpPr/>
              <p:nvPr/>
            </p:nvSpPr>
            <p:spPr>
              <a:xfrm>
                <a:off x="838200" y="5410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ounded Rectangle 9"/>
              <p:cNvSpPr/>
              <p:nvPr/>
            </p:nvSpPr>
            <p:spPr>
              <a:xfrm>
                <a:off x="838200" y="4648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ounded Rectangle 10"/>
              <p:cNvSpPr/>
              <p:nvPr/>
            </p:nvSpPr>
            <p:spPr>
              <a:xfrm>
                <a:off x="838200" y="38100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ounded Rectangle 11"/>
              <p:cNvSpPr/>
              <p:nvPr/>
            </p:nvSpPr>
            <p:spPr>
              <a:xfrm>
                <a:off x="838200" y="3124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ultiply 12"/>
              <p:cNvSpPr/>
              <p:nvPr/>
            </p:nvSpPr>
            <p:spPr>
              <a:xfrm>
                <a:off x="591128" y="5329382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Multiply 13"/>
              <p:cNvSpPr/>
              <p:nvPr/>
            </p:nvSpPr>
            <p:spPr>
              <a:xfrm>
                <a:off x="572655" y="4572000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ultiply 14"/>
              <p:cNvSpPr/>
              <p:nvPr/>
            </p:nvSpPr>
            <p:spPr>
              <a:xfrm>
                <a:off x="563419" y="3749964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Multiply 15"/>
              <p:cNvSpPr/>
              <p:nvPr/>
            </p:nvSpPr>
            <p:spPr>
              <a:xfrm>
                <a:off x="563418" y="3029527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Multiply 16"/>
              <p:cNvSpPr/>
              <p:nvPr/>
            </p:nvSpPr>
            <p:spPr>
              <a:xfrm>
                <a:off x="2244437" y="302952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Multiply 17"/>
              <p:cNvSpPr/>
              <p:nvPr/>
            </p:nvSpPr>
            <p:spPr>
              <a:xfrm>
                <a:off x="2235200" y="3703782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Multiply 18"/>
              <p:cNvSpPr/>
              <p:nvPr/>
            </p:nvSpPr>
            <p:spPr>
              <a:xfrm>
                <a:off x="2235201" y="4572000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Multiply 19"/>
              <p:cNvSpPr/>
              <p:nvPr/>
            </p:nvSpPr>
            <p:spPr>
              <a:xfrm>
                <a:off x="2253673" y="5301673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4" name="Group 169"/>
            <p:cNvGrpSpPr/>
            <p:nvPr/>
          </p:nvGrpSpPr>
          <p:grpSpPr>
            <a:xfrm>
              <a:off x="7663310" y="3650030"/>
              <a:ext cx="726907" cy="706715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195" name="Isosceles Triangle 194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rapezoid 195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Block Arc 196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Block Arc 197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0" name="Block Arc 199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Block Arc 200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Moon 203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9797429" y="4438091"/>
              <a:ext cx="1261452" cy="2407024"/>
              <a:chOff x="5882369" y="947828"/>
              <a:chExt cx="2209402" cy="4215843"/>
            </a:xfrm>
          </p:grpSpPr>
          <p:sp>
            <p:nvSpPr>
              <p:cNvPr id="216" name="Cloud 215"/>
              <p:cNvSpPr/>
              <p:nvPr/>
            </p:nvSpPr>
            <p:spPr>
              <a:xfrm>
                <a:off x="6386634" y="1405796"/>
                <a:ext cx="1116069" cy="1402781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 rot="19437994">
                <a:off x="7014709" y="4432142"/>
                <a:ext cx="452451" cy="73152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18" name="Oval 217"/>
              <p:cNvSpPr/>
              <p:nvPr/>
            </p:nvSpPr>
            <p:spPr>
              <a:xfrm rot="1955574">
                <a:off x="6455597" y="4395371"/>
                <a:ext cx="452451" cy="731529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19" name="Pentagon 4"/>
              <p:cNvSpPr/>
              <p:nvPr/>
            </p:nvSpPr>
            <p:spPr>
              <a:xfrm rot="4714608">
                <a:off x="6726145" y="4359052"/>
                <a:ext cx="909273" cy="331789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0" name="Pentagon 5"/>
              <p:cNvSpPr/>
              <p:nvPr/>
            </p:nvSpPr>
            <p:spPr>
              <a:xfrm rot="6079541">
                <a:off x="6283239" y="4286100"/>
                <a:ext cx="909273" cy="331789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1" name="Oval 220"/>
              <p:cNvSpPr/>
              <p:nvPr/>
            </p:nvSpPr>
            <p:spPr>
              <a:xfrm rot="3269808">
                <a:off x="7722575" y="3395144"/>
                <a:ext cx="387086" cy="35130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2" name="Oval 221"/>
              <p:cNvSpPr/>
              <p:nvPr/>
            </p:nvSpPr>
            <p:spPr>
              <a:xfrm rot="1724659">
                <a:off x="5882369" y="3442020"/>
                <a:ext cx="278737" cy="3637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3" name="Flowchart: Manual Operation 222"/>
              <p:cNvSpPr/>
              <p:nvPr/>
            </p:nvSpPr>
            <p:spPr>
              <a:xfrm rot="8846634">
                <a:off x="7439667" y="2554742"/>
                <a:ext cx="376021" cy="1122712"/>
              </a:xfrm>
              <a:prstGeom prst="flowChartManualOperation">
                <a:avLst/>
              </a:prstGeom>
              <a:solidFill>
                <a:srgbClr val="D6AD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4" name="Flowchart: Manual Operation 223"/>
              <p:cNvSpPr/>
              <p:nvPr/>
            </p:nvSpPr>
            <p:spPr>
              <a:xfrm rot="12773101">
                <a:off x="6154663" y="2561342"/>
                <a:ext cx="391871" cy="1122712"/>
              </a:xfrm>
              <a:prstGeom prst="flowChartManualOperation">
                <a:avLst/>
              </a:prstGeom>
              <a:solidFill>
                <a:srgbClr val="D6AD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5" name="Flowchart: Manual Operation 224"/>
              <p:cNvSpPr/>
              <p:nvPr/>
            </p:nvSpPr>
            <p:spPr>
              <a:xfrm rot="10800000">
                <a:off x="6341444" y="2508517"/>
                <a:ext cx="1271854" cy="2109513"/>
              </a:xfrm>
              <a:prstGeom prst="flowChartManualOperation">
                <a:avLst/>
              </a:prstGeom>
              <a:solidFill>
                <a:srgbClr val="D6AD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6" name="Pentagon 11"/>
              <p:cNvSpPr/>
              <p:nvPr/>
            </p:nvSpPr>
            <p:spPr>
              <a:xfrm rot="5400000">
                <a:off x="6218597" y="3943685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7" name="Pentagon 12"/>
              <p:cNvSpPr/>
              <p:nvPr/>
            </p:nvSpPr>
            <p:spPr>
              <a:xfrm rot="5400000">
                <a:off x="6439789" y="3943685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8" name="Pentagon 13"/>
              <p:cNvSpPr/>
              <p:nvPr/>
            </p:nvSpPr>
            <p:spPr>
              <a:xfrm rot="5400000">
                <a:off x="6605682" y="3943685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29" name="Pentagon 14"/>
              <p:cNvSpPr/>
              <p:nvPr/>
            </p:nvSpPr>
            <p:spPr>
              <a:xfrm rot="5400000">
                <a:off x="6826874" y="3943685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0" name="Pentagon 15"/>
              <p:cNvSpPr/>
              <p:nvPr/>
            </p:nvSpPr>
            <p:spPr>
              <a:xfrm rot="5400000">
                <a:off x="6108000" y="4016427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1" name="Pentagon 16"/>
              <p:cNvSpPr/>
              <p:nvPr/>
            </p:nvSpPr>
            <p:spPr>
              <a:xfrm rot="5400000">
                <a:off x="6937470" y="4016427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2" name="Pentagon 17"/>
              <p:cNvSpPr/>
              <p:nvPr/>
            </p:nvSpPr>
            <p:spPr>
              <a:xfrm rot="6342749">
                <a:off x="6012709" y="3957944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3" name="Pentagon 18"/>
              <p:cNvSpPr/>
              <p:nvPr/>
            </p:nvSpPr>
            <p:spPr>
              <a:xfrm rot="4529732">
                <a:off x="7020506" y="3965633"/>
                <a:ext cx="909273" cy="22119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6783829" y="2363033"/>
                <a:ext cx="387086" cy="3637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5" name="Pentagon 20"/>
              <p:cNvSpPr/>
              <p:nvPr/>
            </p:nvSpPr>
            <p:spPr>
              <a:xfrm rot="7201658">
                <a:off x="5846400" y="2709831"/>
                <a:ext cx="1209315" cy="35632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6" name="Regular Pentagon 21"/>
              <p:cNvSpPr/>
              <p:nvPr/>
            </p:nvSpPr>
            <p:spPr>
              <a:xfrm rot="2000186">
                <a:off x="6407459" y="2198484"/>
                <a:ext cx="490432" cy="509193"/>
              </a:xfrm>
              <a:prstGeom prst="pentag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7" name="Pentagon 22"/>
              <p:cNvSpPr/>
              <p:nvPr/>
            </p:nvSpPr>
            <p:spPr>
              <a:xfrm rot="14398342" flipH="1">
                <a:off x="6976135" y="2832532"/>
                <a:ext cx="1209315" cy="310758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8" name="Regular Pentagon 23"/>
              <p:cNvSpPr/>
              <p:nvPr/>
            </p:nvSpPr>
            <p:spPr>
              <a:xfrm rot="19599814" flipH="1">
                <a:off x="7190135" y="2242831"/>
                <a:ext cx="387086" cy="509193"/>
              </a:xfrm>
              <a:prstGeom prst="pentag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6617934" y="1126422"/>
                <a:ext cx="774173" cy="145483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6617934" y="2799484"/>
                <a:ext cx="718874" cy="58193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1" name="Freeform: Shape 240"/>
              <p:cNvSpPr/>
              <p:nvPr/>
            </p:nvSpPr>
            <p:spPr>
              <a:xfrm rot="4788466">
                <a:off x="6226091" y="1060198"/>
                <a:ext cx="1374570" cy="1149830"/>
              </a:xfrm>
              <a:custGeom>
                <a:avLst/>
                <a:gdLst>
                  <a:gd name="connsiteX0" fmla="*/ 30092 w 1374570"/>
                  <a:gd name="connsiteY0" fmla="*/ 138776 h 1149830"/>
                  <a:gd name="connsiteX1" fmla="*/ 43453 w 1374570"/>
                  <a:gd name="connsiteY1" fmla="*/ 113628 h 1149830"/>
                  <a:gd name="connsiteX2" fmla="*/ 133480 w 1374570"/>
                  <a:gd name="connsiteY2" fmla="*/ 77831 h 1149830"/>
                  <a:gd name="connsiteX3" fmla="*/ 133730 w 1374570"/>
                  <a:gd name="connsiteY3" fmla="*/ 77589 h 1149830"/>
                  <a:gd name="connsiteX4" fmla="*/ 169544 w 1374570"/>
                  <a:gd name="connsiteY4" fmla="*/ 42983 h 1149830"/>
                  <a:gd name="connsiteX5" fmla="*/ 223686 w 1374570"/>
                  <a:gd name="connsiteY5" fmla="*/ 27335 h 1149830"/>
                  <a:gd name="connsiteX6" fmla="*/ 308383 w 1374570"/>
                  <a:gd name="connsiteY6" fmla="*/ 45549 h 1149830"/>
                  <a:gd name="connsiteX7" fmla="*/ 442477 w 1374570"/>
                  <a:gd name="connsiteY7" fmla="*/ 47843 h 1149830"/>
                  <a:gd name="connsiteX8" fmla="*/ 463490 w 1374570"/>
                  <a:gd name="connsiteY8" fmla="*/ 59139 h 1149830"/>
                  <a:gd name="connsiteX9" fmla="*/ 488267 w 1374570"/>
                  <a:gd name="connsiteY9" fmla="*/ 43304 h 1149830"/>
                  <a:gd name="connsiteX10" fmla="*/ 685862 w 1374570"/>
                  <a:gd name="connsiteY10" fmla="*/ 32392 h 1149830"/>
                  <a:gd name="connsiteX11" fmla="*/ 685906 w 1374570"/>
                  <a:gd name="connsiteY11" fmla="*/ 32374 h 1149830"/>
                  <a:gd name="connsiteX12" fmla="*/ 725202 w 1374570"/>
                  <a:gd name="connsiteY12" fmla="*/ 15961 h 1149830"/>
                  <a:gd name="connsiteX13" fmla="*/ 885084 w 1374570"/>
                  <a:gd name="connsiteY13" fmla="*/ 21063 h 1149830"/>
                  <a:gd name="connsiteX14" fmla="*/ 885794 w 1374570"/>
                  <a:gd name="connsiteY14" fmla="*/ 20755 h 1149830"/>
                  <a:gd name="connsiteX15" fmla="*/ 917003 w 1374570"/>
                  <a:gd name="connsiteY15" fmla="*/ 7181 h 1149830"/>
                  <a:gd name="connsiteX16" fmla="*/ 962713 w 1374570"/>
                  <a:gd name="connsiteY16" fmla="*/ 378 h 1149830"/>
                  <a:gd name="connsiteX17" fmla="*/ 1016207 w 1374570"/>
                  <a:gd name="connsiteY17" fmla="*/ 2846 h 1149830"/>
                  <a:gd name="connsiteX18" fmla="*/ 1057747 w 1374570"/>
                  <a:gd name="connsiteY18" fmla="*/ 14625 h 1149830"/>
                  <a:gd name="connsiteX19" fmla="*/ 1058988 w 1374570"/>
                  <a:gd name="connsiteY19" fmla="*/ 14977 h 1149830"/>
                  <a:gd name="connsiteX20" fmla="*/ 1191708 w 1374570"/>
                  <a:gd name="connsiteY20" fmla="*/ 3514 h 1149830"/>
                  <a:gd name="connsiteX21" fmla="*/ 1259011 w 1374570"/>
                  <a:gd name="connsiteY21" fmla="*/ 34786 h 1149830"/>
                  <a:gd name="connsiteX22" fmla="*/ 1259382 w 1374570"/>
                  <a:gd name="connsiteY22" fmla="*/ 34863 h 1149830"/>
                  <a:gd name="connsiteX23" fmla="*/ 1312523 w 1374570"/>
                  <a:gd name="connsiteY23" fmla="*/ 45933 h 1149830"/>
                  <a:gd name="connsiteX24" fmla="*/ 1345385 w 1374570"/>
                  <a:gd name="connsiteY24" fmla="*/ 65135 h 1149830"/>
                  <a:gd name="connsiteX25" fmla="*/ 1341519 w 1374570"/>
                  <a:gd name="connsiteY25" fmla="*/ 98045 h 1149830"/>
                  <a:gd name="connsiteX26" fmla="*/ 1369760 w 1374570"/>
                  <a:gd name="connsiteY26" fmla="*/ 148364 h 1149830"/>
                  <a:gd name="connsiteX27" fmla="*/ 1237465 w 1374570"/>
                  <a:gd name="connsiteY27" fmla="*/ 192410 h 1149830"/>
                  <a:gd name="connsiteX28" fmla="*/ 1190105 w 1374570"/>
                  <a:gd name="connsiteY28" fmla="*/ 230152 h 1149830"/>
                  <a:gd name="connsiteX29" fmla="*/ 1028860 w 1374570"/>
                  <a:gd name="connsiteY29" fmla="*/ 234722 h 1149830"/>
                  <a:gd name="connsiteX30" fmla="*/ 913632 w 1374570"/>
                  <a:gd name="connsiteY30" fmla="*/ 274985 h 1149830"/>
                  <a:gd name="connsiteX31" fmla="*/ 744207 w 1374570"/>
                  <a:gd name="connsiteY31" fmla="*/ 250409 h 1149830"/>
                  <a:gd name="connsiteX32" fmla="*/ 675141 w 1374570"/>
                  <a:gd name="connsiteY32" fmla="*/ 259448 h 1149830"/>
                  <a:gd name="connsiteX33" fmla="*/ 647712 w 1374570"/>
                  <a:gd name="connsiteY33" fmla="*/ 258838 h 1149830"/>
                  <a:gd name="connsiteX34" fmla="*/ 650750 w 1374570"/>
                  <a:gd name="connsiteY34" fmla="*/ 284753 h 1149830"/>
                  <a:gd name="connsiteX35" fmla="*/ 620234 w 1374570"/>
                  <a:gd name="connsiteY35" fmla="*/ 343108 h 1149830"/>
                  <a:gd name="connsiteX36" fmla="*/ 708994 w 1374570"/>
                  <a:gd name="connsiteY36" fmla="*/ 448068 h 1149830"/>
                  <a:gd name="connsiteX37" fmla="*/ 622564 w 1374570"/>
                  <a:gd name="connsiteY37" fmla="*/ 563389 h 1149830"/>
                  <a:gd name="connsiteX38" fmla="*/ 585112 w 1374570"/>
                  <a:gd name="connsiteY38" fmla="*/ 713634 h 1149830"/>
                  <a:gd name="connsiteX39" fmla="*/ 565018 w 1374570"/>
                  <a:gd name="connsiteY39" fmla="*/ 722703 h 1149830"/>
                  <a:gd name="connsiteX40" fmla="*/ 594663 w 1374570"/>
                  <a:gd name="connsiteY40" fmla="*/ 725407 h 1149830"/>
                  <a:gd name="connsiteX41" fmla="*/ 733598 w 1374570"/>
                  <a:gd name="connsiteY41" fmla="*/ 804688 h 1149830"/>
                  <a:gd name="connsiteX42" fmla="*/ 734370 w 1374570"/>
                  <a:gd name="connsiteY42" fmla="*/ 804747 h 1149830"/>
                  <a:gd name="connsiteX43" fmla="*/ 768304 w 1374570"/>
                  <a:gd name="connsiteY43" fmla="*/ 807343 h 1149830"/>
                  <a:gd name="connsiteX44" fmla="*/ 811888 w 1374570"/>
                  <a:gd name="connsiteY44" fmla="*/ 822706 h 1149830"/>
                  <a:gd name="connsiteX45" fmla="*/ 858019 w 1374570"/>
                  <a:gd name="connsiteY45" fmla="*/ 849905 h 1149830"/>
                  <a:gd name="connsiteX46" fmla="*/ 889228 w 1374570"/>
                  <a:gd name="connsiteY46" fmla="*/ 879742 h 1149830"/>
                  <a:gd name="connsiteX47" fmla="*/ 890161 w 1374570"/>
                  <a:gd name="connsiteY47" fmla="*/ 880634 h 1149830"/>
                  <a:gd name="connsiteX48" fmla="*/ 1012834 w 1374570"/>
                  <a:gd name="connsiteY48" fmla="*/ 932569 h 1149830"/>
                  <a:gd name="connsiteX49" fmla="*/ 1057699 w 1374570"/>
                  <a:gd name="connsiteY49" fmla="*/ 991685 h 1149830"/>
                  <a:gd name="connsiteX50" fmla="*/ 1057991 w 1374570"/>
                  <a:gd name="connsiteY50" fmla="*/ 991927 h 1149830"/>
                  <a:gd name="connsiteX51" fmla="*/ 1099787 w 1374570"/>
                  <a:gd name="connsiteY51" fmla="*/ 1026564 h 1149830"/>
                  <a:gd name="connsiteX52" fmla="*/ 1119854 w 1374570"/>
                  <a:gd name="connsiteY52" fmla="*/ 1058904 h 1149830"/>
                  <a:gd name="connsiteX53" fmla="*/ 1101046 w 1374570"/>
                  <a:gd name="connsiteY53" fmla="*/ 1086186 h 1149830"/>
                  <a:gd name="connsiteX54" fmla="*/ 1102477 w 1374570"/>
                  <a:gd name="connsiteY54" fmla="*/ 1143871 h 1149830"/>
                  <a:gd name="connsiteX55" fmla="*/ 964941 w 1374570"/>
                  <a:gd name="connsiteY55" fmla="*/ 1120935 h 1149830"/>
                  <a:gd name="connsiteX56" fmla="*/ 905429 w 1374570"/>
                  <a:gd name="connsiteY56" fmla="*/ 1132147 h 1149830"/>
                  <a:gd name="connsiteX57" fmla="*/ 760765 w 1374570"/>
                  <a:gd name="connsiteY57" fmla="*/ 1060780 h 1149830"/>
                  <a:gd name="connsiteX58" fmla="*/ 640084 w 1374570"/>
                  <a:gd name="connsiteY58" fmla="*/ 1042483 h 1149830"/>
                  <a:gd name="connsiteX59" fmla="*/ 501821 w 1374570"/>
                  <a:gd name="connsiteY59" fmla="*/ 941527 h 1149830"/>
                  <a:gd name="connsiteX60" fmla="*/ 290721 w 1374570"/>
                  <a:gd name="connsiteY60" fmla="*/ 802367 h 1149830"/>
                  <a:gd name="connsiteX61" fmla="*/ 283273 w 1374570"/>
                  <a:gd name="connsiteY61" fmla="*/ 797547 h 1149830"/>
                  <a:gd name="connsiteX62" fmla="*/ 246094 w 1374570"/>
                  <a:gd name="connsiteY62" fmla="*/ 795863 h 1149830"/>
                  <a:gd name="connsiteX63" fmla="*/ 172231 w 1374570"/>
                  <a:gd name="connsiteY63" fmla="*/ 712155 h 1149830"/>
                  <a:gd name="connsiteX64" fmla="*/ 170078 w 1374570"/>
                  <a:gd name="connsiteY64" fmla="*/ 711094 h 1149830"/>
                  <a:gd name="connsiteX65" fmla="*/ 51860 w 1374570"/>
                  <a:gd name="connsiteY65" fmla="*/ 658467 h 1149830"/>
                  <a:gd name="connsiteX66" fmla="*/ 50183 w 1374570"/>
                  <a:gd name="connsiteY66" fmla="*/ 505546 h 1149830"/>
                  <a:gd name="connsiteX67" fmla="*/ 50142 w 1374570"/>
                  <a:gd name="connsiteY67" fmla="*/ 505505 h 1149830"/>
                  <a:gd name="connsiteX68" fmla="*/ 12930 w 1374570"/>
                  <a:gd name="connsiteY68" fmla="*/ 468463 h 1149830"/>
                  <a:gd name="connsiteX69" fmla="*/ 47649 w 1374570"/>
                  <a:gd name="connsiteY69" fmla="*/ 351214 h 1149830"/>
                  <a:gd name="connsiteX70" fmla="*/ 46945 w 1374570"/>
                  <a:gd name="connsiteY70" fmla="*/ 350540 h 1149830"/>
                  <a:gd name="connsiteX71" fmla="*/ 15994 w 1374570"/>
                  <a:gd name="connsiteY71" fmla="*/ 320870 h 1149830"/>
                  <a:gd name="connsiteX72" fmla="*/ 4528 w 1374570"/>
                  <a:gd name="connsiteY72" fmla="*/ 283503 h 1149830"/>
                  <a:gd name="connsiteX73" fmla="*/ 18114 w 1374570"/>
                  <a:gd name="connsiteY73" fmla="*/ 244627 h 1149830"/>
                  <a:gd name="connsiteX74" fmla="*/ 54203 w 1374570"/>
                  <a:gd name="connsiteY74" fmla="*/ 219031 h 1149830"/>
                  <a:gd name="connsiteX75" fmla="*/ 55281 w 1374570"/>
                  <a:gd name="connsiteY75" fmla="*/ 218266 h 1149830"/>
                  <a:gd name="connsiteX76" fmla="*/ 30092 w 1374570"/>
                  <a:gd name="connsiteY76" fmla="*/ 138776 h 1149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1374570" h="1149830">
                    <a:moveTo>
                      <a:pt x="30092" y="138776"/>
                    </a:moveTo>
                    <a:cubicBezTo>
                      <a:pt x="32692" y="129925"/>
                      <a:pt x="37133" y="121424"/>
                      <a:pt x="43453" y="113628"/>
                    </a:cubicBezTo>
                    <a:cubicBezTo>
                      <a:pt x="62711" y="89871"/>
                      <a:pt x="96505" y="76428"/>
                      <a:pt x="133480" y="77831"/>
                    </a:cubicBezTo>
                    <a:lnTo>
                      <a:pt x="133730" y="77589"/>
                    </a:lnTo>
                    <a:lnTo>
                      <a:pt x="169544" y="42983"/>
                    </a:lnTo>
                    <a:cubicBezTo>
                      <a:pt x="185052" y="34300"/>
                      <a:pt x="203574" y="28817"/>
                      <a:pt x="223686" y="27335"/>
                    </a:cubicBezTo>
                    <a:cubicBezTo>
                      <a:pt x="252886" y="25174"/>
                      <a:pt x="283013" y="31647"/>
                      <a:pt x="308383" y="45549"/>
                    </a:cubicBezTo>
                    <a:cubicBezTo>
                      <a:pt x="349406" y="29964"/>
                      <a:pt x="398799" y="30814"/>
                      <a:pt x="442477" y="47843"/>
                    </a:cubicBezTo>
                    <a:lnTo>
                      <a:pt x="463490" y="59139"/>
                    </a:lnTo>
                    <a:lnTo>
                      <a:pt x="488267" y="43304"/>
                    </a:lnTo>
                    <a:cubicBezTo>
                      <a:pt x="538998" y="22945"/>
                      <a:pt x="621247" y="18407"/>
                      <a:pt x="685862" y="32392"/>
                    </a:cubicBezTo>
                    <a:lnTo>
                      <a:pt x="685906" y="32374"/>
                    </a:lnTo>
                    <a:lnTo>
                      <a:pt x="725202" y="15961"/>
                    </a:lnTo>
                    <a:cubicBezTo>
                      <a:pt x="772735" y="3796"/>
                      <a:pt x="840141" y="4695"/>
                      <a:pt x="885084" y="21063"/>
                    </a:cubicBezTo>
                    <a:lnTo>
                      <a:pt x="885794" y="20755"/>
                    </a:lnTo>
                    <a:lnTo>
                      <a:pt x="917003" y="7181"/>
                    </a:lnTo>
                    <a:cubicBezTo>
                      <a:pt x="930334" y="3628"/>
                      <a:pt x="945963" y="1255"/>
                      <a:pt x="962713" y="378"/>
                    </a:cubicBezTo>
                    <a:cubicBezTo>
                      <a:pt x="981147" y="-588"/>
                      <a:pt x="999570" y="323"/>
                      <a:pt x="1016207" y="2846"/>
                    </a:cubicBezTo>
                    <a:lnTo>
                      <a:pt x="1057747" y="14625"/>
                    </a:lnTo>
                    <a:lnTo>
                      <a:pt x="1058988" y="14977"/>
                    </a:lnTo>
                    <a:cubicBezTo>
                      <a:pt x="1091567" y="807"/>
                      <a:pt x="1145456" y="-3846"/>
                      <a:pt x="1191708" y="3514"/>
                    </a:cubicBezTo>
                    <a:cubicBezTo>
                      <a:pt x="1226951" y="9121"/>
                      <a:pt x="1252222" y="20859"/>
                      <a:pt x="1259011" y="34786"/>
                    </a:cubicBezTo>
                    <a:lnTo>
                      <a:pt x="1259382" y="34863"/>
                    </a:lnTo>
                    <a:lnTo>
                      <a:pt x="1312523" y="45933"/>
                    </a:lnTo>
                    <a:cubicBezTo>
                      <a:pt x="1327375" y="51151"/>
                      <a:pt x="1338785" y="57711"/>
                      <a:pt x="1345385" y="65135"/>
                    </a:cubicBezTo>
                    <a:cubicBezTo>
                      <a:pt x="1354980" y="75914"/>
                      <a:pt x="1353612" y="87619"/>
                      <a:pt x="1341519" y="98045"/>
                    </a:cubicBezTo>
                    <a:cubicBezTo>
                      <a:pt x="1371246" y="112343"/>
                      <a:pt x="1381642" y="130878"/>
                      <a:pt x="1369760" y="148364"/>
                    </a:cubicBezTo>
                    <a:cubicBezTo>
                      <a:pt x="1353966" y="171609"/>
                      <a:pt x="1301679" y="189018"/>
                      <a:pt x="1237465" y="192410"/>
                    </a:cubicBezTo>
                    <a:cubicBezTo>
                      <a:pt x="1237158" y="206919"/>
                      <a:pt x="1219879" y="220680"/>
                      <a:pt x="1190105" y="230152"/>
                    </a:cubicBezTo>
                    <a:cubicBezTo>
                      <a:pt x="1144867" y="244546"/>
                      <a:pt x="1079520" y="246396"/>
                      <a:pt x="1028860" y="234722"/>
                    </a:cubicBezTo>
                    <a:cubicBezTo>
                      <a:pt x="1012477" y="254774"/>
                      <a:pt x="968606" y="270102"/>
                      <a:pt x="913632" y="274985"/>
                    </a:cubicBezTo>
                    <a:cubicBezTo>
                      <a:pt x="848851" y="280739"/>
                      <a:pt x="781242" y="270934"/>
                      <a:pt x="744207" y="250409"/>
                    </a:cubicBezTo>
                    <a:cubicBezTo>
                      <a:pt x="722355" y="255279"/>
                      <a:pt x="698869" y="258248"/>
                      <a:pt x="675141" y="259448"/>
                    </a:cubicBezTo>
                    <a:lnTo>
                      <a:pt x="647712" y="258838"/>
                    </a:lnTo>
                    <a:lnTo>
                      <a:pt x="650750" y="284753"/>
                    </a:lnTo>
                    <a:cubicBezTo>
                      <a:pt x="649017" y="306318"/>
                      <a:pt x="638756" y="326874"/>
                      <a:pt x="620234" y="343108"/>
                    </a:cubicBezTo>
                    <a:cubicBezTo>
                      <a:pt x="669953" y="364701"/>
                      <a:pt x="703743" y="404662"/>
                      <a:pt x="708994" y="448068"/>
                    </a:cubicBezTo>
                    <a:cubicBezTo>
                      <a:pt x="715178" y="499215"/>
                      <a:pt x="680695" y="545235"/>
                      <a:pt x="622564" y="563389"/>
                    </a:cubicBezTo>
                    <a:cubicBezTo>
                      <a:pt x="651580" y="619242"/>
                      <a:pt x="634293" y="678119"/>
                      <a:pt x="585112" y="713634"/>
                    </a:cubicBezTo>
                    <a:lnTo>
                      <a:pt x="565018" y="722703"/>
                    </a:lnTo>
                    <a:lnTo>
                      <a:pt x="594663" y="725407"/>
                    </a:lnTo>
                    <a:cubicBezTo>
                      <a:pt x="642367" y="736884"/>
                      <a:pt x="701528" y="769201"/>
                      <a:pt x="733598" y="804688"/>
                    </a:cubicBezTo>
                    <a:lnTo>
                      <a:pt x="734370" y="804747"/>
                    </a:lnTo>
                    <a:lnTo>
                      <a:pt x="768304" y="807343"/>
                    </a:lnTo>
                    <a:cubicBezTo>
                      <a:pt x="781749" y="810437"/>
                      <a:pt x="796674" y="815648"/>
                      <a:pt x="811888" y="822706"/>
                    </a:cubicBezTo>
                    <a:cubicBezTo>
                      <a:pt x="828635" y="830473"/>
                      <a:pt x="844493" y="839895"/>
                      <a:pt x="858019" y="849905"/>
                    </a:cubicBezTo>
                    <a:lnTo>
                      <a:pt x="889228" y="879742"/>
                    </a:lnTo>
                    <a:lnTo>
                      <a:pt x="890161" y="880634"/>
                    </a:lnTo>
                    <a:cubicBezTo>
                      <a:pt x="925584" y="883344"/>
                      <a:pt x="975393" y="904433"/>
                      <a:pt x="1012834" y="932569"/>
                    </a:cubicBezTo>
                    <a:cubicBezTo>
                      <a:pt x="1041364" y="954006"/>
                      <a:pt x="1058212" y="976200"/>
                      <a:pt x="1057699" y="991685"/>
                    </a:cubicBezTo>
                    <a:lnTo>
                      <a:pt x="1057991" y="991927"/>
                    </a:lnTo>
                    <a:lnTo>
                      <a:pt x="1099787" y="1026564"/>
                    </a:lnTo>
                    <a:cubicBezTo>
                      <a:pt x="1110474" y="1038121"/>
                      <a:pt x="1117492" y="1049255"/>
                      <a:pt x="1119854" y="1058904"/>
                    </a:cubicBezTo>
                    <a:cubicBezTo>
                      <a:pt x="1123294" y="1072918"/>
                      <a:pt x="1116611" y="1082625"/>
                      <a:pt x="1101046" y="1086186"/>
                    </a:cubicBezTo>
                    <a:cubicBezTo>
                      <a:pt x="1120635" y="1112726"/>
                      <a:pt x="1121157" y="1133971"/>
                      <a:pt x="1102477" y="1143871"/>
                    </a:cubicBezTo>
                    <a:cubicBezTo>
                      <a:pt x="1077646" y="1157030"/>
                      <a:pt x="1023287" y="1147966"/>
                      <a:pt x="964941" y="1120935"/>
                    </a:cubicBezTo>
                    <a:cubicBezTo>
                      <a:pt x="957885" y="1133615"/>
                      <a:pt x="936175" y="1137698"/>
                      <a:pt x="905429" y="1132147"/>
                    </a:cubicBezTo>
                    <a:cubicBezTo>
                      <a:pt x="858711" y="1123714"/>
                      <a:pt x="800086" y="1094789"/>
                      <a:pt x="760765" y="1060780"/>
                    </a:cubicBezTo>
                    <a:cubicBezTo>
                      <a:pt x="736907" y="1070842"/>
                      <a:pt x="690961" y="1063874"/>
                      <a:pt x="640084" y="1042483"/>
                    </a:cubicBezTo>
                    <a:cubicBezTo>
                      <a:pt x="580133" y="1017273"/>
                      <a:pt x="524958" y="976988"/>
                      <a:pt x="501821" y="941527"/>
                    </a:cubicBezTo>
                    <a:cubicBezTo>
                      <a:pt x="415447" y="917869"/>
                      <a:pt x="320217" y="855096"/>
                      <a:pt x="290721" y="802367"/>
                    </a:cubicBezTo>
                    <a:lnTo>
                      <a:pt x="283273" y="797547"/>
                    </a:lnTo>
                    <a:lnTo>
                      <a:pt x="246094" y="795863"/>
                    </a:lnTo>
                    <a:cubicBezTo>
                      <a:pt x="201209" y="783351"/>
                      <a:pt x="170539" y="748595"/>
                      <a:pt x="172231" y="712155"/>
                    </a:cubicBezTo>
                    <a:cubicBezTo>
                      <a:pt x="171507" y="711805"/>
                      <a:pt x="170802" y="711443"/>
                      <a:pt x="170078" y="711094"/>
                    </a:cubicBezTo>
                    <a:cubicBezTo>
                      <a:pt x="124256" y="707790"/>
                      <a:pt x="80917" y="688491"/>
                      <a:pt x="51860" y="658467"/>
                    </a:cubicBezTo>
                    <a:cubicBezTo>
                      <a:pt x="5966" y="611032"/>
                      <a:pt x="5280" y="547381"/>
                      <a:pt x="50183" y="505546"/>
                    </a:cubicBezTo>
                    <a:lnTo>
                      <a:pt x="50142" y="505505"/>
                    </a:lnTo>
                    <a:lnTo>
                      <a:pt x="12930" y="468463"/>
                    </a:lnTo>
                    <a:cubicBezTo>
                      <a:pt x="-12177" y="427236"/>
                      <a:pt x="-782" y="377221"/>
                      <a:pt x="47649" y="351214"/>
                    </a:cubicBezTo>
                    <a:lnTo>
                      <a:pt x="46945" y="350540"/>
                    </a:lnTo>
                    <a:lnTo>
                      <a:pt x="15994" y="320870"/>
                    </a:lnTo>
                    <a:cubicBezTo>
                      <a:pt x="8587" y="309242"/>
                      <a:pt x="4545" y="296444"/>
                      <a:pt x="4528" y="283503"/>
                    </a:cubicBezTo>
                    <a:cubicBezTo>
                      <a:pt x="4506" y="269260"/>
                      <a:pt x="9345" y="255901"/>
                      <a:pt x="18114" y="244627"/>
                    </a:cubicBezTo>
                    <a:lnTo>
                      <a:pt x="54203" y="219031"/>
                    </a:lnTo>
                    <a:lnTo>
                      <a:pt x="55281" y="218266"/>
                    </a:lnTo>
                    <a:cubicBezTo>
                      <a:pt x="31049" y="195037"/>
                      <a:pt x="22291" y="165331"/>
                      <a:pt x="30092" y="138776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2" name="Rounded Rectangle 29"/>
              <p:cNvSpPr/>
              <p:nvPr/>
            </p:nvSpPr>
            <p:spPr>
              <a:xfrm>
                <a:off x="6532583" y="1296395"/>
                <a:ext cx="884768" cy="218226"/>
              </a:xfrm>
              <a:prstGeom prst="roundRect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3" name="Cross 242"/>
              <p:cNvSpPr/>
              <p:nvPr/>
            </p:nvSpPr>
            <p:spPr>
              <a:xfrm rot="2093903">
                <a:off x="7146338" y="2997211"/>
                <a:ext cx="437450" cy="440717"/>
              </a:xfrm>
              <a:prstGeom prst="plus">
                <a:avLst>
                  <a:gd name="adj" fmla="val 39769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4" name="Pentagon 31"/>
              <p:cNvSpPr/>
              <p:nvPr/>
            </p:nvSpPr>
            <p:spPr>
              <a:xfrm rot="7482643">
                <a:off x="6582762" y="3737817"/>
                <a:ext cx="909273" cy="138114"/>
              </a:xfrm>
              <a:prstGeom prst="homePlat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6452041" y="3381419"/>
                <a:ext cx="1050662" cy="29096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u="sng"/>
              </a:p>
            </p:txBody>
          </p:sp>
          <p:sp>
            <p:nvSpPr>
              <p:cNvPr id="246" name="Chevron 36"/>
              <p:cNvSpPr/>
              <p:nvPr/>
            </p:nvSpPr>
            <p:spPr>
              <a:xfrm rot="5400000">
                <a:off x="6731108" y="2534435"/>
                <a:ext cx="498142" cy="613893"/>
              </a:xfrm>
              <a:prstGeom prst="chevron">
                <a:avLst>
                  <a:gd name="adj" fmla="val 74817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7" name="Cloud 246"/>
            <p:cNvSpPr/>
            <p:nvPr/>
          </p:nvSpPr>
          <p:spPr>
            <a:xfrm rot="269970" flipH="1" flipV="1">
              <a:off x="8618110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8" name="Group 118"/>
            <p:cNvGrpSpPr/>
            <p:nvPr/>
          </p:nvGrpSpPr>
          <p:grpSpPr>
            <a:xfrm rot="1912894">
              <a:off x="9066624" y="3595767"/>
              <a:ext cx="247642" cy="853204"/>
              <a:chOff x="2438400" y="990600"/>
              <a:chExt cx="762000" cy="3200400"/>
            </a:xfrm>
          </p:grpSpPr>
          <p:sp>
            <p:nvSpPr>
              <p:cNvPr id="249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Plaque 249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 flipH="1">
              <a:off x="10341732" y="3562332"/>
              <a:ext cx="352307" cy="942157"/>
              <a:chOff x="5967654" y="945780"/>
              <a:chExt cx="1103589" cy="2951272"/>
            </a:xfrm>
          </p:grpSpPr>
          <p:sp>
            <p:nvSpPr>
              <p:cNvPr id="255" name="Pentagon 33"/>
              <p:cNvSpPr/>
              <p:nvPr/>
            </p:nvSpPr>
            <p:spPr>
              <a:xfrm rot="16200000">
                <a:off x="5494859" y="2320668"/>
                <a:ext cx="2951272" cy="20149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56" name="Flowchart: Punched Tape 255"/>
              <p:cNvSpPr/>
              <p:nvPr/>
            </p:nvSpPr>
            <p:spPr>
              <a:xfrm>
                <a:off x="5967654" y="1004981"/>
                <a:ext cx="1011621" cy="1243302"/>
              </a:xfrm>
              <a:prstGeom prst="flowChartPunchedTape">
                <a:avLst/>
              </a:prstGeom>
              <a:solidFill>
                <a:srgbClr val="ECF2AE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257" name="TextBox 256"/>
            <p:cNvSpPr txBox="1"/>
            <p:nvPr/>
          </p:nvSpPr>
          <p:spPr>
            <a:xfrm>
              <a:off x="1262416" y="5123309"/>
              <a:ext cx="1332518" cy="52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Легий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3619115" y="5112866"/>
              <a:ext cx="1332518" cy="52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Нефий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6024969" y="4478132"/>
              <a:ext cx="1950994" cy="83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Чарь</a:t>
              </a:r>
            </a:p>
            <a:p>
              <a:r>
                <a:rPr lang="ru-RU" sz="2400" dirty="0">
                  <a:latin typeface="Poor Richard" panose="02080502050505020702" pitchFamily="18" charset="0"/>
                </a:rPr>
                <a:t>вениамин</a:t>
              </a:r>
              <a:endParaRPr lang="en-US" sz="2400" dirty="0">
                <a:latin typeface="Poor Richard" panose="02080502050505020702" pitchFamily="18" charset="0"/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8607789" y="4640184"/>
              <a:ext cx="1722165" cy="839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Капитн</a:t>
              </a:r>
            </a:p>
            <a:p>
              <a:r>
                <a:rPr lang="ru-RU" sz="2400" dirty="0">
                  <a:latin typeface="Poor Richard" panose="02080502050505020702" pitchFamily="18" charset="0"/>
                </a:rPr>
                <a:t>мороний</a:t>
              </a:r>
              <a:endParaRPr lang="en-US" sz="2400" dirty="0">
                <a:latin typeface="Poor Richard" panose="02080502050505020702" pitchFamily="18" charset="0"/>
              </a:endParaRPr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9600223" y="3655573"/>
              <a:ext cx="441803" cy="765791"/>
              <a:chOff x="3657600" y="1676400"/>
              <a:chExt cx="1219200" cy="2057400"/>
            </a:xfrm>
          </p:grpSpPr>
          <p:sp>
            <p:nvSpPr>
              <p:cNvPr id="269" name="Oval 268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Quad Arrow 288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Quad Arrow 289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Quad Arrow 290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Quad Arrow 291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4" name="Group 20"/>
            <p:cNvGrpSpPr/>
            <p:nvPr/>
          </p:nvGrpSpPr>
          <p:grpSpPr>
            <a:xfrm flipH="1">
              <a:off x="7068489" y="3805743"/>
              <a:ext cx="532289" cy="557636"/>
              <a:chOff x="914400" y="533400"/>
              <a:chExt cx="7239000" cy="6046098"/>
            </a:xfrm>
          </p:grpSpPr>
          <p:sp>
            <p:nvSpPr>
              <p:cNvPr id="275" name="Flowchart: Manual Operation 274"/>
              <p:cNvSpPr/>
              <p:nvPr/>
            </p:nvSpPr>
            <p:spPr>
              <a:xfrm rot="10800000">
                <a:off x="1524000" y="1905000"/>
                <a:ext cx="6096000" cy="3886200"/>
              </a:xfrm>
              <a:prstGeom prst="flowChartManualOperati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Moon 275"/>
              <p:cNvSpPr/>
              <p:nvPr/>
            </p:nvSpPr>
            <p:spPr>
              <a:xfrm rot="9731436" flipH="1">
                <a:off x="5023862" y="10013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Moon 276"/>
              <p:cNvSpPr/>
              <p:nvPr/>
            </p:nvSpPr>
            <p:spPr>
              <a:xfrm rot="11868564">
                <a:off x="1366261" y="848937"/>
                <a:ext cx="2399182" cy="532379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Moon 277"/>
              <p:cNvSpPr/>
              <p:nvPr/>
            </p:nvSpPr>
            <p:spPr>
              <a:xfrm rot="11868564">
                <a:off x="914400" y="751570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Moon 278"/>
              <p:cNvSpPr/>
              <p:nvPr/>
            </p:nvSpPr>
            <p:spPr>
              <a:xfrm rot="9731436" flipH="1">
                <a:off x="5579533" y="751568"/>
                <a:ext cx="2573867" cy="5827928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Moon 279"/>
              <p:cNvSpPr/>
              <p:nvPr/>
            </p:nvSpPr>
            <p:spPr>
              <a:xfrm rot="16200000">
                <a:off x="3410476" y="-951021"/>
                <a:ext cx="2339758" cy="5308600"/>
              </a:xfrm>
              <a:prstGeom prst="moon">
                <a:avLst>
                  <a:gd name="adj" fmla="val 84191"/>
                </a:avLst>
              </a:prstGeom>
              <a:solidFill>
                <a:srgbClr val="D0BE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61" name="TextBox 260"/>
          <p:cNvSpPr txBox="1"/>
          <p:nvPr/>
        </p:nvSpPr>
        <p:spPr>
          <a:xfrm flipV="1">
            <a:off x="1308205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398A2-CF88-478D-9D7E-DEA40080AB02}"/>
              </a:ext>
            </a:extLst>
          </p:cNvPr>
          <p:cNvSpPr/>
          <p:nvPr/>
        </p:nvSpPr>
        <p:spPr>
          <a:xfrm>
            <a:off x="108801" y="3187670"/>
            <a:ext cx="862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dirty="0">
                <a:solidFill>
                  <a:srgbClr val="222222"/>
                </a:solidFill>
                <a:latin typeface="inherit"/>
              </a:rPr>
              <a:t>кладка</a:t>
            </a:r>
            <a:endParaRPr lang="en-US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55AAB99A-9A6C-43E5-AA41-F642F44DB2DA}"/>
              </a:ext>
            </a:extLst>
          </p:cNvPr>
          <p:cNvSpPr txBox="1"/>
          <p:nvPr/>
        </p:nvSpPr>
        <p:spPr>
          <a:xfrm flipV="1">
            <a:off x="3748057" y="700214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D95E0824-0449-4E08-A2F2-0698918933E3}"/>
              </a:ext>
            </a:extLst>
          </p:cNvPr>
          <p:cNvSpPr txBox="1"/>
          <p:nvPr/>
        </p:nvSpPr>
        <p:spPr>
          <a:xfrm flipV="1">
            <a:off x="6329619" y="719612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06027B2B-3863-4B7C-87E9-EE5F5EE4C24A}"/>
              </a:ext>
            </a:extLst>
          </p:cNvPr>
          <p:cNvSpPr txBox="1"/>
          <p:nvPr/>
        </p:nvSpPr>
        <p:spPr>
          <a:xfrm flipV="1">
            <a:off x="8805764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0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8871" y="0"/>
            <a:ext cx="10083839" cy="6777318"/>
            <a:chOff x="1048871" y="0"/>
            <a:chExt cx="10083839" cy="6858000"/>
          </a:xfrm>
        </p:grpSpPr>
        <p:grpSp>
          <p:nvGrpSpPr>
            <p:cNvPr id="18" name="Group 17"/>
            <p:cNvGrpSpPr/>
            <p:nvPr/>
          </p:nvGrpSpPr>
          <p:grpSpPr>
            <a:xfrm>
              <a:off x="1048871" y="0"/>
              <a:ext cx="2514600" cy="6858000"/>
              <a:chOff x="1048871" y="0"/>
              <a:chExt cx="2514600" cy="6858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" name="Straight Connector 2"/>
              <p:cNvCxnSpPr>
                <a:stCxn id="17" idx="1"/>
                <a:endCxn id="17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563471" y="0"/>
              <a:ext cx="2514600" cy="6858000"/>
              <a:chOff x="1048871" y="0"/>
              <a:chExt cx="251460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1"/>
                <a:endCxn id="20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078071" y="0"/>
              <a:ext cx="2514600" cy="6858000"/>
              <a:chOff x="1048871" y="0"/>
              <a:chExt cx="2514600" cy="6858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1"/>
                <a:endCxn id="23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592671" y="0"/>
              <a:ext cx="2514600" cy="6858000"/>
              <a:chOff x="1048871" y="0"/>
              <a:chExt cx="2514600" cy="68580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1"/>
                <a:endCxn id="26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Cloud 70"/>
            <p:cNvSpPr/>
            <p:nvPr/>
          </p:nvSpPr>
          <p:spPr>
            <a:xfrm rot="269970" flipH="1" flipV="1">
              <a:off x="1048871" y="342900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269970" flipH="1" flipV="1">
              <a:off x="3584776" y="346373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118"/>
            <p:cNvGrpSpPr/>
            <p:nvPr/>
          </p:nvGrpSpPr>
          <p:grpSpPr>
            <a:xfrm rot="19679157">
              <a:off x="4672900" y="3614813"/>
              <a:ext cx="322676" cy="949485"/>
              <a:chOff x="2438400" y="990600"/>
              <a:chExt cx="762000" cy="3200400"/>
            </a:xfrm>
          </p:grpSpPr>
          <p:sp>
            <p:nvSpPr>
              <p:cNvPr id="86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laque 86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1" name="Group 15"/>
            <p:cNvGrpSpPr/>
            <p:nvPr/>
          </p:nvGrpSpPr>
          <p:grpSpPr>
            <a:xfrm>
              <a:off x="4043768" y="3913758"/>
              <a:ext cx="378049" cy="500359"/>
              <a:chOff x="838200" y="1371600"/>
              <a:chExt cx="1524000" cy="1752600"/>
            </a:xfrm>
          </p:grpSpPr>
          <p:sp>
            <p:nvSpPr>
              <p:cNvPr id="9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Plaque 9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laque 9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Plaque 9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5"/>
            <p:cNvGrpSpPr/>
            <p:nvPr/>
          </p:nvGrpSpPr>
          <p:grpSpPr>
            <a:xfrm>
              <a:off x="2756968" y="3783230"/>
              <a:ext cx="378049" cy="500359"/>
              <a:chOff x="838200" y="1371600"/>
              <a:chExt cx="1524000" cy="1752600"/>
            </a:xfrm>
          </p:grpSpPr>
          <p:sp>
            <p:nvSpPr>
              <p:cNvPr id="10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Plaque 10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laque 10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Plaque 10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69"/>
            <p:cNvGrpSpPr/>
            <p:nvPr/>
          </p:nvGrpSpPr>
          <p:grpSpPr>
            <a:xfrm>
              <a:off x="1366802" y="3659024"/>
              <a:ext cx="726907" cy="706715"/>
              <a:chOff x="1376707" y="228600"/>
              <a:chExt cx="6784149" cy="6090755"/>
            </a:xfrm>
            <a:solidFill>
              <a:srgbClr val="FFC000"/>
            </a:solidFill>
          </p:grpSpPr>
          <p:sp>
            <p:nvSpPr>
              <p:cNvPr id="112" name="Isosceles Triangle 111"/>
              <p:cNvSpPr/>
              <p:nvPr/>
            </p:nvSpPr>
            <p:spPr>
              <a:xfrm>
                <a:off x="4191000" y="228600"/>
                <a:ext cx="1066800" cy="1905000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>
                <a:off x="4191000" y="990600"/>
                <a:ext cx="1066800" cy="9144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Block Arc 113"/>
              <p:cNvSpPr/>
              <p:nvPr/>
            </p:nvSpPr>
            <p:spPr>
              <a:xfrm rot="15661763" flipH="1">
                <a:off x="5408556" y="3381138"/>
                <a:ext cx="2816923" cy="2687676"/>
              </a:xfrm>
              <a:prstGeom prst="blockArc">
                <a:avLst>
                  <a:gd name="adj1" fmla="val 11458411"/>
                  <a:gd name="adj2" fmla="val 20673493"/>
                  <a:gd name="adj3" fmla="val 222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Block Arc 114"/>
              <p:cNvSpPr/>
              <p:nvPr/>
            </p:nvSpPr>
            <p:spPr>
              <a:xfrm rot="5938237">
                <a:off x="1224856" y="3444939"/>
                <a:ext cx="2680187" cy="2376486"/>
              </a:xfrm>
              <a:prstGeom prst="blockArc">
                <a:avLst>
                  <a:gd name="adj1" fmla="val 11465375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819400" y="1524000"/>
                <a:ext cx="3810000" cy="3810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Block Arc 116"/>
              <p:cNvSpPr/>
              <p:nvPr/>
            </p:nvSpPr>
            <p:spPr>
              <a:xfrm rot="5938237">
                <a:off x="2394213" y="3958926"/>
                <a:ext cx="2300369" cy="2339112"/>
              </a:xfrm>
              <a:prstGeom prst="blockArc">
                <a:avLst>
                  <a:gd name="adj1" fmla="val 12699487"/>
                  <a:gd name="adj2" fmla="val 20915349"/>
                  <a:gd name="adj3" fmla="val 1955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Block Arc 117"/>
              <p:cNvSpPr/>
              <p:nvPr/>
            </p:nvSpPr>
            <p:spPr>
              <a:xfrm rot="15661763" flipH="1">
                <a:off x="4784075" y="3873224"/>
                <a:ext cx="2406470" cy="2485792"/>
              </a:xfrm>
              <a:prstGeom prst="blockArc">
                <a:avLst>
                  <a:gd name="adj1" fmla="val 12815022"/>
                  <a:gd name="adj2" fmla="val 20243753"/>
                  <a:gd name="adj3" fmla="val 209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ounded Rectangle 140"/>
              <p:cNvSpPr/>
              <p:nvPr/>
            </p:nvSpPr>
            <p:spPr>
              <a:xfrm>
                <a:off x="2752039" y="3077502"/>
                <a:ext cx="3929519" cy="392953"/>
              </a:xfrm>
              <a:prstGeom prst="roundRect">
                <a:avLst>
                  <a:gd name="adj" fmla="val 307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419600" y="2971800"/>
                <a:ext cx="533400" cy="609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16200000">
                <a:off x="4533900" y="1028700"/>
                <a:ext cx="381000" cy="1066800"/>
              </a:xfrm>
              <a:prstGeom prst="moon">
                <a:avLst>
                  <a:gd name="adj" fmla="val 641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Cloud 154"/>
            <p:cNvSpPr/>
            <p:nvPr/>
          </p:nvSpPr>
          <p:spPr>
            <a:xfrm rot="269970" flipH="1" flipV="1">
              <a:off x="6117518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loud 246"/>
            <p:cNvSpPr/>
            <p:nvPr/>
          </p:nvSpPr>
          <p:spPr>
            <a:xfrm rot="269970" flipH="1" flipV="1">
              <a:off x="8618110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7" name="Group 256"/>
            <p:cNvGrpSpPr/>
            <p:nvPr/>
          </p:nvGrpSpPr>
          <p:grpSpPr>
            <a:xfrm>
              <a:off x="2437399" y="4533232"/>
              <a:ext cx="817594" cy="2265546"/>
              <a:chOff x="2133600" y="3124200"/>
              <a:chExt cx="1209964" cy="3352800"/>
            </a:xfrm>
          </p:grpSpPr>
          <p:grpSp>
            <p:nvGrpSpPr>
              <p:cNvPr id="258" name="Group 285"/>
              <p:cNvGrpSpPr/>
              <p:nvPr/>
            </p:nvGrpSpPr>
            <p:grpSpPr>
              <a:xfrm rot="17194410">
                <a:off x="2764132" y="5999335"/>
                <a:ext cx="359123" cy="509595"/>
                <a:chOff x="4934260" y="5008578"/>
                <a:chExt cx="373811" cy="553131"/>
              </a:xfrm>
            </p:grpSpPr>
            <p:sp>
              <p:nvSpPr>
                <p:cNvPr id="336" name="Oval 3"/>
                <p:cNvSpPr/>
                <p:nvPr/>
              </p:nvSpPr>
              <p:spPr>
                <a:xfrm rot="2385655">
                  <a:off x="4934260" y="5008578"/>
                  <a:ext cx="373811" cy="553131"/>
                </a:xfrm>
                <a:prstGeom prst="ellipse">
                  <a:avLst/>
                </a:prstGeom>
                <a:solidFill>
                  <a:srgbClr val="BD83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Oval 4"/>
                <p:cNvSpPr/>
                <p:nvPr/>
              </p:nvSpPr>
              <p:spPr>
                <a:xfrm rot="2385655">
                  <a:off x="4958925" y="5096340"/>
                  <a:ext cx="348365" cy="3827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284"/>
              <p:cNvGrpSpPr/>
              <p:nvPr/>
            </p:nvGrpSpPr>
            <p:grpSpPr>
              <a:xfrm>
                <a:off x="2379689" y="5993567"/>
                <a:ext cx="376003" cy="483433"/>
                <a:chOff x="4934260" y="5008578"/>
                <a:chExt cx="373811" cy="553131"/>
              </a:xfrm>
            </p:grpSpPr>
            <p:sp>
              <p:nvSpPr>
                <p:cNvPr id="334" name="Oval 6"/>
                <p:cNvSpPr/>
                <p:nvPr/>
              </p:nvSpPr>
              <p:spPr>
                <a:xfrm rot="2385655">
                  <a:off x="4934260" y="5008578"/>
                  <a:ext cx="373811" cy="553131"/>
                </a:xfrm>
                <a:prstGeom prst="ellipse">
                  <a:avLst/>
                </a:prstGeom>
                <a:solidFill>
                  <a:srgbClr val="BD83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Oval 7"/>
                <p:cNvSpPr/>
                <p:nvPr/>
              </p:nvSpPr>
              <p:spPr>
                <a:xfrm rot="2385655">
                  <a:off x="4958925" y="5096340"/>
                  <a:ext cx="348365" cy="3827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0" name="Oval 259"/>
              <p:cNvSpPr/>
              <p:nvPr/>
            </p:nvSpPr>
            <p:spPr>
              <a:xfrm>
                <a:off x="3048000" y="4648200"/>
                <a:ext cx="263506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2209800" y="4724400"/>
                <a:ext cx="263506" cy="685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Trapezoid 261"/>
              <p:cNvSpPr/>
              <p:nvPr/>
            </p:nvSpPr>
            <p:spPr>
              <a:xfrm rot="20102191">
                <a:off x="2826865" y="4306248"/>
                <a:ext cx="454262" cy="607411"/>
              </a:xfrm>
              <a:prstGeom prst="trapezoid">
                <a:avLst>
                  <a:gd name="adj" fmla="val 34133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rapezoid 262"/>
              <p:cNvSpPr/>
              <p:nvPr/>
            </p:nvSpPr>
            <p:spPr>
              <a:xfrm rot="1327004">
                <a:off x="2226974" y="4287357"/>
                <a:ext cx="454262" cy="632639"/>
              </a:xfrm>
              <a:prstGeom prst="trapezoid">
                <a:avLst>
                  <a:gd name="adj" fmla="val 34133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Trapezoid 263"/>
              <p:cNvSpPr/>
              <p:nvPr/>
            </p:nvSpPr>
            <p:spPr>
              <a:xfrm>
                <a:off x="2286000" y="4285379"/>
                <a:ext cx="898237" cy="1124822"/>
              </a:xfrm>
              <a:prstGeom prst="trapezoid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5" name="Group 25"/>
              <p:cNvGrpSpPr/>
              <p:nvPr/>
            </p:nvGrpSpPr>
            <p:grpSpPr>
              <a:xfrm>
                <a:off x="2480714" y="4105564"/>
                <a:ext cx="546919" cy="609600"/>
                <a:chOff x="2321193" y="914400"/>
                <a:chExt cx="1962699" cy="2187638"/>
              </a:xfrm>
            </p:grpSpPr>
            <p:sp>
              <p:nvSpPr>
                <p:cNvPr id="328" name="Oval 17"/>
                <p:cNvSpPr/>
                <p:nvPr/>
              </p:nvSpPr>
              <p:spPr>
                <a:xfrm>
                  <a:off x="2514600" y="914400"/>
                  <a:ext cx="1554480" cy="12954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Pentagon 19"/>
                <p:cNvSpPr/>
                <p:nvPr/>
              </p:nvSpPr>
              <p:spPr>
                <a:xfrm rot="7715010">
                  <a:off x="1968160" y="2238635"/>
                  <a:ext cx="990601" cy="284535"/>
                </a:xfrm>
                <a:prstGeom prst="homePlate">
                  <a:avLst>
                    <a:gd name="adj" fmla="val 22294"/>
                  </a:avLst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Pentagon 20"/>
                <p:cNvSpPr/>
                <p:nvPr/>
              </p:nvSpPr>
              <p:spPr>
                <a:xfrm rot="6796692">
                  <a:off x="2325189" y="2430609"/>
                  <a:ext cx="990600" cy="270404"/>
                </a:xfrm>
                <a:prstGeom prst="homePlate">
                  <a:avLst>
                    <a:gd name="adj" fmla="val 22294"/>
                  </a:avLst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Pentagon 21"/>
                <p:cNvSpPr/>
                <p:nvPr/>
              </p:nvSpPr>
              <p:spPr>
                <a:xfrm rot="5662573">
                  <a:off x="2776493" y="2444492"/>
                  <a:ext cx="990600" cy="324492"/>
                </a:xfrm>
                <a:prstGeom prst="homePlate">
                  <a:avLst>
                    <a:gd name="adj" fmla="val 22294"/>
                  </a:avLst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Pentagon 22"/>
                <p:cNvSpPr/>
                <p:nvPr/>
              </p:nvSpPr>
              <p:spPr>
                <a:xfrm rot="4595082">
                  <a:off x="3242812" y="2434930"/>
                  <a:ext cx="990600" cy="271500"/>
                </a:xfrm>
                <a:prstGeom prst="homePlate">
                  <a:avLst>
                    <a:gd name="adj" fmla="val 22294"/>
                  </a:avLst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Pentagon 23"/>
                <p:cNvSpPr/>
                <p:nvPr/>
              </p:nvSpPr>
              <p:spPr>
                <a:xfrm rot="2870494">
                  <a:off x="3655529" y="2228408"/>
                  <a:ext cx="990600" cy="266127"/>
                </a:xfrm>
                <a:prstGeom prst="homePlate">
                  <a:avLst>
                    <a:gd name="adj" fmla="val 22294"/>
                  </a:avLst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35"/>
              <p:cNvGrpSpPr/>
              <p:nvPr/>
            </p:nvGrpSpPr>
            <p:grpSpPr>
              <a:xfrm rot="1699902">
                <a:off x="2147930" y="4740678"/>
                <a:ext cx="291183" cy="118991"/>
                <a:chOff x="2209800" y="1905000"/>
                <a:chExt cx="2286000" cy="1066800"/>
              </a:xfrm>
            </p:grpSpPr>
            <p:grpSp>
              <p:nvGrpSpPr>
                <p:cNvPr id="322" name="Group 29"/>
                <p:cNvGrpSpPr/>
                <p:nvPr/>
              </p:nvGrpSpPr>
              <p:grpSpPr>
                <a:xfrm>
                  <a:off x="2209800" y="1905000"/>
                  <a:ext cx="1066800" cy="1066800"/>
                  <a:chOff x="990600" y="1905000"/>
                  <a:chExt cx="1066800" cy="1066800"/>
                </a:xfrm>
              </p:grpSpPr>
              <p:sp>
                <p:nvSpPr>
                  <p:cNvPr id="326" name="&quot;No&quot; Symbol 98"/>
                  <p:cNvSpPr/>
                  <p:nvPr/>
                </p:nvSpPr>
                <p:spPr>
                  <a:xfrm>
                    <a:off x="990600" y="1905000"/>
                    <a:ext cx="1066800" cy="1066800"/>
                  </a:xfrm>
                  <a:prstGeom prst="noSmoking">
                    <a:avLst>
                      <a:gd name="adj" fmla="val 10958"/>
                    </a:avLst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7" name="Oval 326"/>
                  <p:cNvSpPr/>
                  <p:nvPr/>
                </p:nvSpPr>
                <p:spPr>
                  <a:xfrm>
                    <a:off x="1219200" y="2209800"/>
                    <a:ext cx="609600" cy="533400"/>
                  </a:xfrm>
                  <a:prstGeom prst="ellipse">
                    <a:avLst/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3" name="Group 32"/>
                <p:cNvGrpSpPr/>
                <p:nvPr/>
              </p:nvGrpSpPr>
              <p:grpSpPr>
                <a:xfrm>
                  <a:off x="3429000" y="1905000"/>
                  <a:ext cx="1066800" cy="1066800"/>
                  <a:chOff x="990600" y="1905000"/>
                  <a:chExt cx="1066800" cy="1066800"/>
                </a:xfrm>
              </p:grpSpPr>
              <p:sp>
                <p:nvSpPr>
                  <p:cNvPr id="324" name="&quot;No&quot; Symbol 96"/>
                  <p:cNvSpPr/>
                  <p:nvPr/>
                </p:nvSpPr>
                <p:spPr>
                  <a:xfrm>
                    <a:off x="990600" y="1905000"/>
                    <a:ext cx="1066800" cy="1066800"/>
                  </a:xfrm>
                  <a:prstGeom prst="noSmoking">
                    <a:avLst>
                      <a:gd name="adj" fmla="val 10958"/>
                    </a:avLst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5" name="Oval 34"/>
                  <p:cNvSpPr/>
                  <p:nvPr/>
                </p:nvSpPr>
                <p:spPr>
                  <a:xfrm>
                    <a:off x="1219200" y="2209800"/>
                    <a:ext cx="609600" cy="533400"/>
                  </a:xfrm>
                  <a:prstGeom prst="ellipse">
                    <a:avLst/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7" name="Group 36"/>
              <p:cNvGrpSpPr/>
              <p:nvPr/>
            </p:nvGrpSpPr>
            <p:grpSpPr>
              <a:xfrm rot="20019181">
                <a:off x="3048475" y="4742987"/>
                <a:ext cx="291183" cy="118991"/>
                <a:chOff x="2209800" y="1905000"/>
                <a:chExt cx="2286000" cy="1066800"/>
              </a:xfrm>
            </p:grpSpPr>
            <p:grpSp>
              <p:nvGrpSpPr>
                <p:cNvPr id="316" name="Group 29"/>
                <p:cNvGrpSpPr/>
                <p:nvPr/>
              </p:nvGrpSpPr>
              <p:grpSpPr>
                <a:xfrm>
                  <a:off x="2209800" y="1905000"/>
                  <a:ext cx="1066800" cy="1066800"/>
                  <a:chOff x="990600" y="1905000"/>
                  <a:chExt cx="1066800" cy="1066800"/>
                </a:xfrm>
              </p:grpSpPr>
              <p:sp>
                <p:nvSpPr>
                  <p:cNvPr id="320" name="&quot;No&quot; Symbol 92"/>
                  <p:cNvSpPr/>
                  <p:nvPr/>
                </p:nvSpPr>
                <p:spPr>
                  <a:xfrm>
                    <a:off x="990600" y="1905000"/>
                    <a:ext cx="1066800" cy="1066800"/>
                  </a:xfrm>
                  <a:prstGeom prst="noSmoking">
                    <a:avLst>
                      <a:gd name="adj" fmla="val 10958"/>
                    </a:avLst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1" name="Oval 320"/>
                  <p:cNvSpPr/>
                  <p:nvPr/>
                </p:nvSpPr>
                <p:spPr>
                  <a:xfrm>
                    <a:off x="1219200" y="2209800"/>
                    <a:ext cx="609600" cy="533400"/>
                  </a:xfrm>
                  <a:prstGeom prst="ellipse">
                    <a:avLst/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7" name="Group 32"/>
                <p:cNvGrpSpPr/>
                <p:nvPr/>
              </p:nvGrpSpPr>
              <p:grpSpPr>
                <a:xfrm>
                  <a:off x="3429000" y="1905000"/>
                  <a:ext cx="1066800" cy="1066800"/>
                  <a:chOff x="990600" y="1905000"/>
                  <a:chExt cx="1066800" cy="1066800"/>
                </a:xfrm>
              </p:grpSpPr>
              <p:sp>
                <p:nvSpPr>
                  <p:cNvPr id="318" name="&quot;No&quot; Symbol 90"/>
                  <p:cNvSpPr/>
                  <p:nvPr/>
                </p:nvSpPr>
                <p:spPr>
                  <a:xfrm>
                    <a:off x="990600" y="1905000"/>
                    <a:ext cx="1066800" cy="1066800"/>
                  </a:xfrm>
                  <a:prstGeom prst="noSmoking">
                    <a:avLst>
                      <a:gd name="adj" fmla="val 10958"/>
                    </a:avLst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9" name="Oval 318"/>
                  <p:cNvSpPr/>
                  <p:nvPr/>
                </p:nvSpPr>
                <p:spPr>
                  <a:xfrm>
                    <a:off x="1219200" y="2209800"/>
                    <a:ext cx="609600" cy="533400"/>
                  </a:xfrm>
                  <a:prstGeom prst="ellipse">
                    <a:avLst/>
                  </a:prstGeom>
                  <a:solidFill>
                    <a:srgbClr val="E6A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68" name="Trapezoid 267"/>
              <p:cNvSpPr/>
              <p:nvPr/>
            </p:nvSpPr>
            <p:spPr>
              <a:xfrm>
                <a:off x="2133600" y="5334000"/>
                <a:ext cx="1209964" cy="914400"/>
              </a:xfrm>
              <a:prstGeom prst="trapezoid">
                <a:avLst>
                  <a:gd name="adj" fmla="val 25000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9" name="Group 65"/>
              <p:cNvGrpSpPr/>
              <p:nvPr/>
            </p:nvGrpSpPr>
            <p:grpSpPr>
              <a:xfrm rot="10800000" flipH="1" flipV="1">
                <a:off x="2235200" y="6029036"/>
                <a:ext cx="990600" cy="158496"/>
                <a:chOff x="1447800" y="2040716"/>
                <a:chExt cx="3102900" cy="387950"/>
              </a:xfrm>
            </p:grpSpPr>
            <p:sp>
              <p:nvSpPr>
                <p:cNvPr id="310" name="Diagonal Stripe 309"/>
                <p:cNvSpPr/>
                <p:nvPr/>
              </p:nvSpPr>
              <p:spPr>
                <a:xfrm>
                  <a:off x="1447800" y="2061571"/>
                  <a:ext cx="435900" cy="367095"/>
                </a:xfrm>
                <a:prstGeom prst="diagStrip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1" name="Diagonal Stripe 310"/>
                <p:cNvSpPr/>
                <p:nvPr/>
              </p:nvSpPr>
              <p:spPr>
                <a:xfrm>
                  <a:off x="1981200" y="2057400"/>
                  <a:ext cx="435900" cy="367095"/>
                </a:xfrm>
                <a:prstGeom prst="diagStrip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2" name="Diagonal Stripe 311"/>
                <p:cNvSpPr/>
                <p:nvPr/>
              </p:nvSpPr>
              <p:spPr>
                <a:xfrm>
                  <a:off x="2514600" y="2053229"/>
                  <a:ext cx="435900" cy="367095"/>
                </a:xfrm>
                <a:prstGeom prst="diagStrip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3" name="Diagonal Stripe 312"/>
                <p:cNvSpPr/>
                <p:nvPr/>
              </p:nvSpPr>
              <p:spPr>
                <a:xfrm>
                  <a:off x="3048000" y="2049058"/>
                  <a:ext cx="435900" cy="367095"/>
                </a:xfrm>
                <a:prstGeom prst="diagStrip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4" name="Diagonal Stripe 313"/>
                <p:cNvSpPr/>
                <p:nvPr/>
              </p:nvSpPr>
              <p:spPr>
                <a:xfrm>
                  <a:off x="3581400" y="2044887"/>
                  <a:ext cx="435900" cy="367095"/>
                </a:xfrm>
                <a:prstGeom prst="diagStrip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5" name="Diagonal Stripe 314"/>
                <p:cNvSpPr/>
                <p:nvPr/>
              </p:nvSpPr>
              <p:spPr>
                <a:xfrm>
                  <a:off x="4114800" y="2040716"/>
                  <a:ext cx="435900" cy="367095"/>
                </a:xfrm>
                <a:prstGeom prst="diagStrip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0" name="Group 108"/>
              <p:cNvGrpSpPr/>
              <p:nvPr/>
            </p:nvGrpSpPr>
            <p:grpSpPr>
              <a:xfrm>
                <a:off x="2209800" y="6172199"/>
                <a:ext cx="1087582" cy="152401"/>
                <a:chOff x="1295400" y="2819400"/>
                <a:chExt cx="1327484" cy="304800"/>
              </a:xfrm>
            </p:grpSpPr>
            <p:grpSp>
              <p:nvGrpSpPr>
                <p:cNvPr id="281" name="Group 86"/>
                <p:cNvGrpSpPr/>
                <p:nvPr/>
              </p:nvGrpSpPr>
              <p:grpSpPr>
                <a:xfrm>
                  <a:off x="1295400" y="2819400"/>
                  <a:ext cx="914400" cy="304800"/>
                  <a:chOff x="838200" y="2193636"/>
                  <a:chExt cx="2895600" cy="946728"/>
                </a:xfrm>
              </p:grpSpPr>
              <p:grpSp>
                <p:nvGrpSpPr>
                  <p:cNvPr id="290" name="Group 69"/>
                  <p:cNvGrpSpPr/>
                  <p:nvPr/>
                </p:nvGrpSpPr>
                <p:grpSpPr>
                  <a:xfrm>
                    <a:off x="838200" y="2193636"/>
                    <a:ext cx="381000" cy="930564"/>
                    <a:chOff x="838200" y="2193636"/>
                    <a:chExt cx="381000" cy="930564"/>
                  </a:xfrm>
                </p:grpSpPr>
                <p:sp>
                  <p:nvSpPr>
                    <p:cNvPr id="307" name="Isosceles Triangle 306"/>
                    <p:cNvSpPr/>
                    <p:nvPr/>
                  </p:nvSpPr>
                  <p:spPr>
                    <a:xfrm>
                      <a:off x="838200" y="2438400"/>
                      <a:ext cx="381000" cy="685800"/>
                    </a:xfrm>
                    <a:prstGeom prst="triangl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Oval 307"/>
                    <p:cNvSpPr/>
                    <p:nvPr/>
                  </p:nvSpPr>
                  <p:spPr>
                    <a:xfrm>
                      <a:off x="872836" y="2193636"/>
                      <a:ext cx="327891" cy="397164"/>
                    </a:xfrm>
                    <a:prstGeom prst="ellips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Diamond 308"/>
                    <p:cNvSpPr/>
                    <p:nvPr/>
                  </p:nvSpPr>
                  <p:spPr>
                    <a:xfrm>
                      <a:off x="960582" y="2225964"/>
                      <a:ext cx="129309" cy="332509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E6A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1" name="Group 70"/>
                  <p:cNvGrpSpPr/>
                  <p:nvPr/>
                </p:nvGrpSpPr>
                <p:grpSpPr>
                  <a:xfrm>
                    <a:off x="2133600" y="2209800"/>
                    <a:ext cx="381000" cy="930564"/>
                    <a:chOff x="838200" y="2193636"/>
                    <a:chExt cx="381000" cy="930564"/>
                  </a:xfrm>
                </p:grpSpPr>
                <p:sp>
                  <p:nvSpPr>
                    <p:cNvPr id="304" name="Isosceles Triangle 303"/>
                    <p:cNvSpPr/>
                    <p:nvPr/>
                  </p:nvSpPr>
                  <p:spPr>
                    <a:xfrm>
                      <a:off x="838200" y="2438400"/>
                      <a:ext cx="381000" cy="685800"/>
                    </a:xfrm>
                    <a:prstGeom prst="triangl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5" name="Oval 304"/>
                    <p:cNvSpPr/>
                    <p:nvPr/>
                  </p:nvSpPr>
                  <p:spPr>
                    <a:xfrm>
                      <a:off x="872836" y="2193636"/>
                      <a:ext cx="327891" cy="397164"/>
                    </a:xfrm>
                    <a:prstGeom prst="ellips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6" name="Diamond 305"/>
                    <p:cNvSpPr/>
                    <p:nvPr/>
                  </p:nvSpPr>
                  <p:spPr>
                    <a:xfrm>
                      <a:off x="960582" y="2225964"/>
                      <a:ext cx="129309" cy="332509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E6A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2" name="Group 74"/>
                  <p:cNvGrpSpPr/>
                  <p:nvPr/>
                </p:nvGrpSpPr>
                <p:grpSpPr>
                  <a:xfrm>
                    <a:off x="1524000" y="2209800"/>
                    <a:ext cx="381000" cy="930564"/>
                    <a:chOff x="838200" y="2193636"/>
                    <a:chExt cx="381000" cy="930564"/>
                  </a:xfrm>
                </p:grpSpPr>
                <p:sp>
                  <p:nvSpPr>
                    <p:cNvPr id="301" name="Isosceles Triangle 300"/>
                    <p:cNvSpPr/>
                    <p:nvPr/>
                  </p:nvSpPr>
                  <p:spPr>
                    <a:xfrm>
                      <a:off x="838200" y="2438400"/>
                      <a:ext cx="381000" cy="685800"/>
                    </a:xfrm>
                    <a:prstGeom prst="triangl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2" name="Oval 301"/>
                    <p:cNvSpPr/>
                    <p:nvPr/>
                  </p:nvSpPr>
                  <p:spPr>
                    <a:xfrm>
                      <a:off x="872836" y="2193636"/>
                      <a:ext cx="327891" cy="397164"/>
                    </a:xfrm>
                    <a:prstGeom prst="ellips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3" name="Diamond 302"/>
                    <p:cNvSpPr/>
                    <p:nvPr/>
                  </p:nvSpPr>
                  <p:spPr>
                    <a:xfrm>
                      <a:off x="960582" y="2225964"/>
                      <a:ext cx="129309" cy="332509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E6A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3" name="Group 78"/>
                  <p:cNvGrpSpPr/>
                  <p:nvPr/>
                </p:nvGrpSpPr>
                <p:grpSpPr>
                  <a:xfrm>
                    <a:off x="2667000" y="2209800"/>
                    <a:ext cx="381000" cy="930564"/>
                    <a:chOff x="838200" y="2193636"/>
                    <a:chExt cx="381000" cy="930564"/>
                  </a:xfrm>
                </p:grpSpPr>
                <p:sp>
                  <p:nvSpPr>
                    <p:cNvPr id="298" name="Isosceles Triangle 297"/>
                    <p:cNvSpPr/>
                    <p:nvPr/>
                  </p:nvSpPr>
                  <p:spPr>
                    <a:xfrm>
                      <a:off x="838200" y="2438400"/>
                      <a:ext cx="381000" cy="685800"/>
                    </a:xfrm>
                    <a:prstGeom prst="triangl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9" name="Oval 298"/>
                    <p:cNvSpPr/>
                    <p:nvPr/>
                  </p:nvSpPr>
                  <p:spPr>
                    <a:xfrm>
                      <a:off x="872836" y="2193636"/>
                      <a:ext cx="327891" cy="397164"/>
                    </a:xfrm>
                    <a:prstGeom prst="ellips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0" name="Diamond 299"/>
                    <p:cNvSpPr/>
                    <p:nvPr/>
                  </p:nvSpPr>
                  <p:spPr>
                    <a:xfrm>
                      <a:off x="960582" y="2225964"/>
                      <a:ext cx="129309" cy="332509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E6A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4" name="Group 82"/>
                  <p:cNvGrpSpPr/>
                  <p:nvPr/>
                </p:nvGrpSpPr>
                <p:grpSpPr>
                  <a:xfrm>
                    <a:off x="3352800" y="2209800"/>
                    <a:ext cx="381000" cy="930564"/>
                    <a:chOff x="838200" y="2193636"/>
                    <a:chExt cx="381000" cy="930564"/>
                  </a:xfrm>
                </p:grpSpPr>
                <p:sp>
                  <p:nvSpPr>
                    <p:cNvPr id="295" name="Isosceles Triangle 294"/>
                    <p:cNvSpPr/>
                    <p:nvPr/>
                  </p:nvSpPr>
                  <p:spPr>
                    <a:xfrm>
                      <a:off x="838200" y="2438400"/>
                      <a:ext cx="381000" cy="685800"/>
                    </a:xfrm>
                    <a:prstGeom prst="triangl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6" name="Oval 295"/>
                    <p:cNvSpPr/>
                    <p:nvPr/>
                  </p:nvSpPr>
                  <p:spPr>
                    <a:xfrm>
                      <a:off x="872836" y="2193636"/>
                      <a:ext cx="327891" cy="397164"/>
                    </a:xfrm>
                    <a:prstGeom prst="ellipse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7" name="Diamond 296"/>
                    <p:cNvSpPr/>
                    <p:nvPr/>
                  </p:nvSpPr>
                  <p:spPr>
                    <a:xfrm>
                      <a:off x="960582" y="2225964"/>
                      <a:ext cx="129309" cy="332509"/>
                    </a:xfrm>
                    <a:prstGeom prst="diamond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E6A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82" name="Group 69"/>
                <p:cNvGrpSpPr/>
                <p:nvPr/>
              </p:nvGrpSpPr>
              <p:grpSpPr>
                <a:xfrm>
                  <a:off x="2286000" y="2819400"/>
                  <a:ext cx="120316" cy="299596"/>
                  <a:chOff x="838200" y="2193636"/>
                  <a:chExt cx="381000" cy="930564"/>
                </a:xfrm>
              </p:grpSpPr>
              <p:sp>
                <p:nvSpPr>
                  <p:cNvPr id="287" name="Isosceles Triangle 286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Diamond 288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3" name="Group 74"/>
                <p:cNvGrpSpPr/>
                <p:nvPr/>
              </p:nvGrpSpPr>
              <p:grpSpPr>
                <a:xfrm>
                  <a:off x="2502568" y="2824604"/>
                  <a:ext cx="120316" cy="299596"/>
                  <a:chOff x="838200" y="2193636"/>
                  <a:chExt cx="381000" cy="930564"/>
                </a:xfrm>
              </p:grpSpPr>
              <p:sp>
                <p:nvSpPr>
                  <p:cNvPr id="284" name="Isosceles Triangle 283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Oval 284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Diamond 285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71" name="Oval 270"/>
              <p:cNvSpPr/>
              <p:nvPr/>
            </p:nvSpPr>
            <p:spPr>
              <a:xfrm>
                <a:off x="2362200" y="3276600"/>
                <a:ext cx="742263" cy="109249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ound Diagonal Corner Rectangle 15"/>
              <p:cNvSpPr/>
              <p:nvPr/>
            </p:nvSpPr>
            <p:spPr>
              <a:xfrm rot="1115382">
                <a:off x="2559119" y="3208572"/>
                <a:ext cx="590862" cy="376003"/>
              </a:xfrm>
              <a:prstGeom prst="round2DiagRect">
                <a:avLst>
                  <a:gd name="adj1" fmla="val 0"/>
                  <a:gd name="adj2" fmla="val 31459"/>
                </a:avLst>
              </a:prstGeom>
              <a:solidFill>
                <a:srgbClr val="3E1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ound Diagonal Corner Rectangle 14"/>
              <p:cNvSpPr/>
              <p:nvPr/>
            </p:nvSpPr>
            <p:spPr>
              <a:xfrm rot="19484512">
                <a:off x="2300741" y="3224406"/>
                <a:ext cx="452992" cy="332988"/>
              </a:xfrm>
              <a:prstGeom prst="round2DiagRect">
                <a:avLst>
                  <a:gd name="adj1" fmla="val 50000"/>
                  <a:gd name="adj2" fmla="val 17120"/>
                </a:avLst>
              </a:prstGeom>
              <a:solidFill>
                <a:srgbClr val="3E1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4" name="Group 110"/>
              <p:cNvGrpSpPr/>
              <p:nvPr/>
            </p:nvGrpSpPr>
            <p:grpSpPr>
              <a:xfrm>
                <a:off x="2362200" y="3505200"/>
                <a:ext cx="762000" cy="228600"/>
                <a:chOff x="1600200" y="1219200"/>
                <a:chExt cx="838200" cy="228600"/>
              </a:xfrm>
            </p:grpSpPr>
            <p:sp>
              <p:nvSpPr>
                <p:cNvPr id="279" name="Rectangle 16"/>
                <p:cNvSpPr/>
                <p:nvPr/>
              </p:nvSpPr>
              <p:spPr>
                <a:xfrm>
                  <a:off x="1600200" y="1219200"/>
                  <a:ext cx="838200" cy="152400"/>
                </a:xfrm>
                <a:prstGeom prst="rect">
                  <a:avLst/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Double Wave 279"/>
                <p:cNvSpPr/>
                <p:nvPr/>
              </p:nvSpPr>
              <p:spPr>
                <a:xfrm>
                  <a:off x="1600200" y="1295400"/>
                  <a:ext cx="838200" cy="152400"/>
                </a:xfrm>
                <a:prstGeom prst="doubleWave">
                  <a:avLst/>
                </a:prstGeom>
                <a:solidFill>
                  <a:srgbClr val="E6A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5" name="Oval 274"/>
              <p:cNvSpPr/>
              <p:nvPr/>
            </p:nvSpPr>
            <p:spPr>
              <a:xfrm>
                <a:off x="2514600" y="3124200"/>
                <a:ext cx="304800" cy="304800"/>
              </a:xfrm>
              <a:prstGeom prst="ellipse">
                <a:avLst/>
              </a:prstGeom>
              <a:solidFill>
                <a:srgbClr val="3E1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48"/>
              <p:cNvSpPr/>
              <p:nvPr/>
            </p:nvSpPr>
            <p:spPr>
              <a:xfrm>
                <a:off x="2286000" y="5334000"/>
                <a:ext cx="914400" cy="152400"/>
              </a:xfrm>
              <a:prstGeom prst="roundRect">
                <a:avLst/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49"/>
              <p:cNvSpPr/>
              <p:nvPr/>
            </p:nvSpPr>
            <p:spPr>
              <a:xfrm rot="20780584">
                <a:off x="3091513" y="5417062"/>
                <a:ext cx="103747" cy="381000"/>
              </a:xfrm>
              <a:prstGeom prst="roundRect">
                <a:avLst>
                  <a:gd name="adj" fmla="val 40910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ounded Rectangle 50"/>
              <p:cNvSpPr/>
              <p:nvPr/>
            </p:nvSpPr>
            <p:spPr>
              <a:xfrm>
                <a:off x="2971800" y="5334000"/>
                <a:ext cx="228600" cy="152400"/>
              </a:xfrm>
              <a:prstGeom prst="roundRect">
                <a:avLst/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8" name="Group 118"/>
            <p:cNvGrpSpPr/>
            <p:nvPr/>
          </p:nvGrpSpPr>
          <p:grpSpPr>
            <a:xfrm rot="1912894">
              <a:off x="2235136" y="3561983"/>
              <a:ext cx="334182" cy="1010437"/>
              <a:chOff x="2438400" y="990600"/>
              <a:chExt cx="762000" cy="3200400"/>
            </a:xfrm>
          </p:grpSpPr>
          <p:sp>
            <p:nvSpPr>
              <p:cNvPr id="339" name="Pentagon 151"/>
              <p:cNvSpPr/>
              <p:nvPr/>
            </p:nvSpPr>
            <p:spPr>
              <a:xfrm rot="16200000">
                <a:off x="1562100" y="2171700"/>
                <a:ext cx="2514600" cy="152400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laque 339"/>
              <p:cNvSpPr/>
              <p:nvPr/>
            </p:nvSpPr>
            <p:spPr>
              <a:xfrm>
                <a:off x="2438400" y="3124200"/>
                <a:ext cx="762000" cy="685800"/>
              </a:xfrm>
              <a:prstGeom prst="plaque">
                <a:avLst>
                  <a:gd name="adj" fmla="val 41373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ounded Rectangle 153"/>
              <p:cNvSpPr/>
              <p:nvPr/>
            </p:nvSpPr>
            <p:spPr>
              <a:xfrm>
                <a:off x="2667000" y="3657600"/>
                <a:ext cx="304800" cy="53340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Donut 154"/>
              <p:cNvSpPr/>
              <p:nvPr/>
            </p:nvSpPr>
            <p:spPr>
              <a:xfrm>
                <a:off x="2590800" y="3276600"/>
                <a:ext cx="457200" cy="3048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Donut 155"/>
              <p:cNvSpPr/>
              <p:nvPr/>
            </p:nvSpPr>
            <p:spPr>
              <a:xfrm>
                <a:off x="2667000" y="3124200"/>
                <a:ext cx="304800" cy="228600"/>
              </a:xfrm>
              <a:prstGeom prst="donut">
                <a:avLst>
                  <a:gd name="adj" fmla="val 20588"/>
                </a:avLst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4" name="TextBox 343"/>
            <p:cNvSpPr txBox="1"/>
            <p:nvPr/>
          </p:nvSpPr>
          <p:spPr>
            <a:xfrm>
              <a:off x="1114492" y="4894527"/>
              <a:ext cx="1500987" cy="529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Мормон</a:t>
              </a: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3590154" y="4884640"/>
              <a:ext cx="1819034" cy="529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мороний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grpSp>
          <p:nvGrpSpPr>
            <p:cNvPr id="346" name="Group 345"/>
            <p:cNvGrpSpPr/>
            <p:nvPr/>
          </p:nvGrpSpPr>
          <p:grpSpPr>
            <a:xfrm>
              <a:off x="4953594" y="4536309"/>
              <a:ext cx="964675" cy="2263274"/>
              <a:chOff x="1600200" y="4114800"/>
              <a:chExt cx="1981200" cy="4648200"/>
            </a:xfrm>
          </p:grpSpPr>
          <p:grpSp>
            <p:nvGrpSpPr>
              <p:cNvPr id="347" name="Group 285"/>
              <p:cNvGrpSpPr/>
              <p:nvPr/>
            </p:nvGrpSpPr>
            <p:grpSpPr>
              <a:xfrm rot="17194410">
                <a:off x="2602773" y="8085383"/>
                <a:ext cx="509454" cy="722914"/>
                <a:chOff x="4934260" y="5008578"/>
                <a:chExt cx="373811" cy="553131"/>
              </a:xfrm>
            </p:grpSpPr>
            <p:sp>
              <p:nvSpPr>
                <p:cNvPr id="370" name="Oval 369"/>
                <p:cNvSpPr/>
                <p:nvPr/>
              </p:nvSpPr>
              <p:spPr>
                <a:xfrm rot="2385655">
                  <a:off x="4934260" y="5008578"/>
                  <a:ext cx="373811" cy="553131"/>
                </a:xfrm>
                <a:prstGeom prst="ellipse">
                  <a:avLst/>
                </a:prstGeom>
                <a:solidFill>
                  <a:srgbClr val="BD83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Oval 370"/>
                <p:cNvSpPr/>
                <p:nvPr/>
              </p:nvSpPr>
              <p:spPr>
                <a:xfrm rot="2385655">
                  <a:off x="4958925" y="5096340"/>
                  <a:ext cx="348365" cy="3827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284"/>
              <p:cNvGrpSpPr/>
              <p:nvPr/>
            </p:nvGrpSpPr>
            <p:grpSpPr>
              <a:xfrm>
                <a:off x="2057400" y="8077200"/>
                <a:ext cx="533400" cy="685800"/>
                <a:chOff x="4934260" y="5008578"/>
                <a:chExt cx="373811" cy="553131"/>
              </a:xfrm>
            </p:grpSpPr>
            <p:sp>
              <p:nvSpPr>
                <p:cNvPr id="368" name="Oval 367"/>
                <p:cNvSpPr/>
                <p:nvPr/>
              </p:nvSpPr>
              <p:spPr>
                <a:xfrm rot="2385655">
                  <a:off x="4934260" y="5008578"/>
                  <a:ext cx="373811" cy="553131"/>
                </a:xfrm>
                <a:prstGeom prst="ellipse">
                  <a:avLst/>
                </a:prstGeom>
                <a:solidFill>
                  <a:srgbClr val="BD834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368"/>
                <p:cNvSpPr/>
                <p:nvPr/>
              </p:nvSpPr>
              <p:spPr>
                <a:xfrm rot="2385655">
                  <a:off x="4958925" y="5096340"/>
                  <a:ext cx="348365" cy="38278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9" name="Group 11"/>
              <p:cNvGrpSpPr/>
              <p:nvPr/>
            </p:nvGrpSpPr>
            <p:grpSpPr>
              <a:xfrm>
                <a:off x="1600200" y="5638800"/>
                <a:ext cx="1981200" cy="2743200"/>
                <a:chOff x="4419600" y="2060454"/>
                <a:chExt cx="3045502" cy="4187946"/>
              </a:xfrm>
            </p:grpSpPr>
            <p:sp>
              <p:nvSpPr>
                <p:cNvPr id="359" name="Oval 358"/>
                <p:cNvSpPr/>
                <p:nvPr/>
              </p:nvSpPr>
              <p:spPr>
                <a:xfrm>
                  <a:off x="6890479" y="3785016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Oval 359"/>
                <p:cNvSpPr/>
                <p:nvPr/>
              </p:nvSpPr>
              <p:spPr>
                <a:xfrm>
                  <a:off x="4419600" y="3810000"/>
                  <a:ext cx="574623" cy="84444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Trapezoid 360"/>
                <p:cNvSpPr/>
                <p:nvPr/>
              </p:nvSpPr>
              <p:spPr>
                <a:xfrm rot="20102191">
                  <a:off x="6267526" y="2091421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Trapezoid 361"/>
                <p:cNvSpPr/>
                <p:nvPr/>
              </p:nvSpPr>
              <p:spPr>
                <a:xfrm rot="1327004">
                  <a:off x="4648115" y="2060454"/>
                  <a:ext cx="990600" cy="2115430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Trapezoid 362"/>
                <p:cNvSpPr/>
                <p:nvPr/>
              </p:nvSpPr>
              <p:spPr>
                <a:xfrm>
                  <a:off x="4876800" y="2133600"/>
                  <a:ext cx="2133600" cy="4114800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Isosceles Triangle 363"/>
                <p:cNvSpPr/>
                <p:nvPr/>
              </p:nvSpPr>
              <p:spPr>
                <a:xfrm rot="10800000">
                  <a:off x="5638800" y="2133600"/>
                  <a:ext cx="609600" cy="762000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Rectangle 364"/>
                <p:cNvSpPr/>
                <p:nvPr/>
              </p:nvSpPr>
              <p:spPr>
                <a:xfrm>
                  <a:off x="5181600" y="4419600"/>
                  <a:ext cx="1524000" cy="228600"/>
                </a:xfrm>
                <a:prstGeom prst="rect">
                  <a:avLst/>
                </a:prstGeom>
                <a:solidFill>
                  <a:srgbClr val="A16F3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Trapezoid 365"/>
                <p:cNvSpPr/>
                <p:nvPr/>
              </p:nvSpPr>
              <p:spPr>
                <a:xfrm rot="366654" flipH="1">
                  <a:off x="4944218" y="2084003"/>
                  <a:ext cx="706763" cy="3877254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Trapezoid 366"/>
                <p:cNvSpPr/>
                <p:nvPr/>
              </p:nvSpPr>
              <p:spPr>
                <a:xfrm rot="21233346">
                  <a:off x="6224662" y="2067736"/>
                  <a:ext cx="706763" cy="3886573"/>
                </a:xfrm>
                <a:prstGeom prst="trapezoid">
                  <a:avLst>
                    <a:gd name="adj" fmla="val 34133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50" name="Rounded Rectangle 6"/>
              <p:cNvSpPr/>
              <p:nvPr/>
            </p:nvSpPr>
            <p:spPr>
              <a:xfrm>
                <a:off x="1981200" y="4572000"/>
                <a:ext cx="304800" cy="8382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ounded Rectangle 7"/>
              <p:cNvSpPr/>
              <p:nvPr/>
            </p:nvSpPr>
            <p:spPr>
              <a:xfrm>
                <a:off x="2895600" y="4572000"/>
                <a:ext cx="304800" cy="8382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ound Diagonal Corner Rectangle 8"/>
              <p:cNvSpPr/>
              <p:nvPr/>
            </p:nvSpPr>
            <p:spPr>
              <a:xfrm>
                <a:off x="1981200" y="4114800"/>
                <a:ext cx="8382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ound Diagonal Corner Rectangle 9"/>
              <p:cNvSpPr/>
              <p:nvPr/>
            </p:nvSpPr>
            <p:spPr>
              <a:xfrm rot="1987108">
                <a:off x="2363632" y="4148057"/>
                <a:ext cx="838200" cy="533400"/>
              </a:xfrm>
              <a:prstGeom prst="round2DiagRect">
                <a:avLst>
                  <a:gd name="adj1" fmla="val 50000"/>
                  <a:gd name="adj2" fmla="val 31459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2057400" y="4267200"/>
                <a:ext cx="1052977" cy="15498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981200" y="4495800"/>
                <a:ext cx="1219200" cy="228600"/>
              </a:xfrm>
              <a:prstGeom prst="rect">
                <a:avLst/>
              </a:prstGeom>
              <a:solidFill>
                <a:srgbClr val="A16F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Round Diagonal Corner Rectangle 12"/>
              <p:cNvSpPr/>
              <p:nvPr/>
            </p:nvSpPr>
            <p:spPr>
              <a:xfrm rot="230463">
                <a:off x="2143588" y="4356673"/>
                <a:ext cx="406776" cy="3118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ound Diagonal Corner Rectangle 13"/>
              <p:cNvSpPr/>
              <p:nvPr/>
            </p:nvSpPr>
            <p:spPr>
              <a:xfrm rot="4458807">
                <a:off x="2567941" y="4213145"/>
                <a:ext cx="356879" cy="41020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ounded Rectangle 14"/>
              <p:cNvSpPr/>
              <p:nvPr/>
            </p:nvSpPr>
            <p:spPr>
              <a:xfrm rot="16200000">
                <a:off x="2324100" y="4000500"/>
                <a:ext cx="304800" cy="6858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7" name="Group 93"/>
            <p:cNvGrpSpPr/>
            <p:nvPr/>
          </p:nvGrpSpPr>
          <p:grpSpPr>
            <a:xfrm>
              <a:off x="7081298" y="4647087"/>
              <a:ext cx="1407300" cy="2152496"/>
              <a:chOff x="5105400" y="1143000"/>
              <a:chExt cx="2438400" cy="3124200"/>
            </a:xfrm>
          </p:grpSpPr>
          <p:sp>
            <p:nvSpPr>
              <p:cNvPr id="378" name="Oval 377"/>
              <p:cNvSpPr/>
              <p:nvPr/>
            </p:nvSpPr>
            <p:spPr>
              <a:xfrm>
                <a:off x="5105400" y="1828800"/>
                <a:ext cx="6096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6934200" y="1828800"/>
                <a:ext cx="609600" cy="304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Flowchart: Manual Operation 379"/>
              <p:cNvSpPr/>
              <p:nvPr/>
            </p:nvSpPr>
            <p:spPr>
              <a:xfrm rot="18602443">
                <a:off x="5571608" y="1801771"/>
                <a:ext cx="533400" cy="869221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Flowchart: Manual Operation 380"/>
              <p:cNvSpPr/>
              <p:nvPr/>
            </p:nvSpPr>
            <p:spPr>
              <a:xfrm rot="3308327">
                <a:off x="6589709" y="1813153"/>
                <a:ext cx="533400" cy="738943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Flowchart: Manual Operation 381"/>
              <p:cNvSpPr/>
              <p:nvPr/>
            </p:nvSpPr>
            <p:spPr>
              <a:xfrm rot="10800000">
                <a:off x="5884772" y="3365137"/>
                <a:ext cx="533400" cy="738943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Flowchart: Manual Operation 382"/>
              <p:cNvSpPr/>
              <p:nvPr/>
            </p:nvSpPr>
            <p:spPr>
              <a:xfrm rot="10800000">
                <a:off x="6324600" y="3352800"/>
                <a:ext cx="533400" cy="738943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Flowchart: Manual Operation 383"/>
              <p:cNvSpPr/>
              <p:nvPr/>
            </p:nvSpPr>
            <p:spPr>
              <a:xfrm rot="10800000">
                <a:off x="5867400" y="2133600"/>
                <a:ext cx="990600" cy="1447800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Chevron 73"/>
              <p:cNvSpPr/>
              <p:nvPr/>
            </p:nvSpPr>
            <p:spPr>
              <a:xfrm rot="16014795">
                <a:off x="5843329" y="3098022"/>
                <a:ext cx="533400" cy="457200"/>
              </a:xfrm>
              <a:prstGeom prst="chevron">
                <a:avLst>
                  <a:gd name="adj" fmla="val 62064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6" name="Chevron 74"/>
              <p:cNvSpPr/>
              <p:nvPr/>
            </p:nvSpPr>
            <p:spPr>
              <a:xfrm rot="16014795">
                <a:off x="6300530" y="3098023"/>
                <a:ext cx="533400" cy="457200"/>
              </a:xfrm>
              <a:prstGeom prst="chevron">
                <a:avLst>
                  <a:gd name="adj" fmla="val 64684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5867400" y="3429000"/>
                <a:ext cx="990600" cy="228600"/>
              </a:xfrm>
              <a:prstGeom prst="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Chevron 76"/>
              <p:cNvSpPr/>
              <p:nvPr/>
            </p:nvSpPr>
            <p:spPr>
              <a:xfrm rot="5400000">
                <a:off x="6134100" y="2095500"/>
                <a:ext cx="457200" cy="533400"/>
              </a:xfrm>
              <a:prstGeom prst="chevron">
                <a:avLst>
                  <a:gd name="adj" fmla="val 64684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5715000" y="3962400"/>
                <a:ext cx="609600" cy="3048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6324600" y="3962400"/>
                <a:ext cx="609600" cy="3048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943600" y="1219200"/>
                <a:ext cx="7620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Cloud 391"/>
              <p:cNvSpPr/>
              <p:nvPr/>
            </p:nvSpPr>
            <p:spPr>
              <a:xfrm rot="18173890">
                <a:off x="5607717" y="1454035"/>
                <a:ext cx="619846" cy="44473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Cloud 392"/>
              <p:cNvSpPr/>
              <p:nvPr/>
            </p:nvSpPr>
            <p:spPr>
              <a:xfrm>
                <a:off x="5867400" y="1143000"/>
                <a:ext cx="914400" cy="457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Cloud 393"/>
              <p:cNvSpPr/>
              <p:nvPr/>
            </p:nvSpPr>
            <p:spPr>
              <a:xfrm rot="3426110" flipH="1">
                <a:off x="6445917" y="1454037"/>
                <a:ext cx="619846" cy="44473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ounded Rectangle 83"/>
              <p:cNvSpPr/>
              <p:nvPr/>
            </p:nvSpPr>
            <p:spPr>
              <a:xfrm>
                <a:off x="5791200" y="1371600"/>
                <a:ext cx="1066800" cy="152400"/>
              </a:xfrm>
              <a:prstGeom prst="roundRect">
                <a:avLst>
                  <a:gd name="adj" fmla="val 21765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6" name="TextBox 395"/>
            <p:cNvSpPr txBox="1"/>
            <p:nvPr/>
          </p:nvSpPr>
          <p:spPr>
            <a:xfrm>
              <a:off x="6005328" y="4509828"/>
              <a:ext cx="1558273" cy="529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самуила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grpSp>
          <p:nvGrpSpPr>
            <p:cNvPr id="397" name="Group 396"/>
            <p:cNvGrpSpPr/>
            <p:nvPr/>
          </p:nvGrpSpPr>
          <p:grpSpPr>
            <a:xfrm>
              <a:off x="6300183" y="3931555"/>
              <a:ext cx="819207" cy="278751"/>
              <a:chOff x="658906" y="5289335"/>
              <a:chExt cx="2238935" cy="761841"/>
            </a:xfrm>
          </p:grpSpPr>
          <p:sp>
            <p:nvSpPr>
              <p:cNvPr id="398" name="Rectangle: Rounded Corners 397"/>
              <p:cNvSpPr/>
              <p:nvPr/>
            </p:nvSpPr>
            <p:spPr>
              <a:xfrm>
                <a:off x="658906" y="5674659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: Rounded Corners 398"/>
              <p:cNvSpPr/>
              <p:nvPr/>
            </p:nvSpPr>
            <p:spPr>
              <a:xfrm>
                <a:off x="1398494" y="5674658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Rectangle: Rounded Corners 399"/>
              <p:cNvSpPr/>
              <p:nvPr/>
            </p:nvSpPr>
            <p:spPr>
              <a:xfrm>
                <a:off x="2138082" y="5674657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Rectangle: Rounded Corners 400"/>
              <p:cNvSpPr/>
              <p:nvPr/>
            </p:nvSpPr>
            <p:spPr>
              <a:xfrm>
                <a:off x="658906" y="5325032"/>
                <a:ext cx="389965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Rectangle: Rounded Corners 401"/>
              <p:cNvSpPr/>
              <p:nvPr/>
            </p:nvSpPr>
            <p:spPr>
              <a:xfrm>
                <a:off x="2507876" y="5289335"/>
                <a:ext cx="389965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ectangle: Rounded Corners 402"/>
              <p:cNvSpPr/>
              <p:nvPr/>
            </p:nvSpPr>
            <p:spPr>
              <a:xfrm>
                <a:off x="1048871" y="5311587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Rectangle: Rounded Corners 403"/>
              <p:cNvSpPr/>
              <p:nvPr/>
            </p:nvSpPr>
            <p:spPr>
              <a:xfrm>
                <a:off x="1778374" y="5304863"/>
                <a:ext cx="739588" cy="376517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5" name="Group 41"/>
            <p:cNvGrpSpPr/>
            <p:nvPr/>
          </p:nvGrpSpPr>
          <p:grpSpPr>
            <a:xfrm rot="1291755">
              <a:off x="7362342" y="3554880"/>
              <a:ext cx="165758" cy="966328"/>
              <a:chOff x="4679408" y="1676400"/>
              <a:chExt cx="927343" cy="1987415"/>
            </a:xfrm>
          </p:grpSpPr>
          <p:sp>
            <p:nvSpPr>
              <p:cNvPr id="406" name="Pentagon 87"/>
              <p:cNvSpPr/>
              <p:nvPr/>
            </p:nvSpPr>
            <p:spPr>
              <a:xfrm rot="16200000">
                <a:off x="4457700" y="2705100"/>
                <a:ext cx="1447800" cy="304800"/>
              </a:xfrm>
              <a:prstGeom prst="homePlate">
                <a:avLst/>
              </a:prstGeom>
              <a:solidFill>
                <a:srgbClr val="9966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Lightning Bolt 43"/>
              <p:cNvSpPr/>
              <p:nvPr/>
            </p:nvSpPr>
            <p:spPr>
              <a:xfrm rot="537820">
                <a:off x="5008201" y="3219636"/>
                <a:ext cx="598550" cy="431759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Lightning Bolt 407"/>
              <p:cNvSpPr/>
              <p:nvPr/>
            </p:nvSpPr>
            <p:spPr>
              <a:xfrm rot="21275730" flipH="1">
                <a:off x="4679408" y="3213234"/>
                <a:ext cx="626344" cy="450581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Freeform 91"/>
              <p:cNvSpPr/>
              <p:nvPr/>
            </p:nvSpPr>
            <p:spPr>
              <a:xfrm>
                <a:off x="4876801" y="1676400"/>
                <a:ext cx="533399" cy="762000"/>
              </a:xfrm>
              <a:custGeom>
                <a:avLst/>
                <a:gdLst>
                  <a:gd name="connsiteX0" fmla="*/ 195942 w 936171"/>
                  <a:gd name="connsiteY0" fmla="*/ 914400 h 1065140"/>
                  <a:gd name="connsiteX1" fmla="*/ 283028 w 936171"/>
                  <a:gd name="connsiteY1" fmla="*/ 936171 h 1065140"/>
                  <a:gd name="connsiteX2" fmla="*/ 348342 w 936171"/>
                  <a:gd name="connsiteY2" fmla="*/ 957942 h 1065140"/>
                  <a:gd name="connsiteX3" fmla="*/ 478971 w 936171"/>
                  <a:gd name="connsiteY3" fmla="*/ 979714 h 1065140"/>
                  <a:gd name="connsiteX4" fmla="*/ 914400 w 936171"/>
                  <a:gd name="connsiteY4" fmla="*/ 892628 h 1065140"/>
                  <a:gd name="connsiteX5" fmla="*/ 936171 w 936171"/>
                  <a:gd name="connsiteY5" fmla="*/ 827314 h 1065140"/>
                  <a:gd name="connsiteX6" fmla="*/ 914400 w 936171"/>
                  <a:gd name="connsiteY6" fmla="*/ 696685 h 1065140"/>
                  <a:gd name="connsiteX7" fmla="*/ 870857 w 936171"/>
                  <a:gd name="connsiteY7" fmla="*/ 631371 h 1065140"/>
                  <a:gd name="connsiteX8" fmla="*/ 849085 w 936171"/>
                  <a:gd name="connsiteY8" fmla="*/ 566057 h 1065140"/>
                  <a:gd name="connsiteX9" fmla="*/ 718457 w 936171"/>
                  <a:gd name="connsiteY9" fmla="*/ 370114 h 1065140"/>
                  <a:gd name="connsiteX10" fmla="*/ 674914 w 936171"/>
                  <a:gd name="connsiteY10" fmla="*/ 304800 h 1065140"/>
                  <a:gd name="connsiteX11" fmla="*/ 631371 w 936171"/>
                  <a:gd name="connsiteY11" fmla="*/ 217714 h 1065140"/>
                  <a:gd name="connsiteX12" fmla="*/ 566057 w 936171"/>
                  <a:gd name="connsiteY12" fmla="*/ 152400 h 1065140"/>
                  <a:gd name="connsiteX13" fmla="*/ 500742 w 936171"/>
                  <a:gd name="connsiteY13" fmla="*/ 21771 h 1065140"/>
                  <a:gd name="connsiteX14" fmla="*/ 435428 w 936171"/>
                  <a:gd name="connsiteY14" fmla="*/ 0 h 1065140"/>
                  <a:gd name="connsiteX15" fmla="*/ 348342 w 936171"/>
                  <a:gd name="connsiteY15" fmla="*/ 130628 h 1065140"/>
                  <a:gd name="connsiteX16" fmla="*/ 239485 w 936171"/>
                  <a:gd name="connsiteY16" fmla="*/ 261257 h 1065140"/>
                  <a:gd name="connsiteX17" fmla="*/ 217714 w 936171"/>
                  <a:gd name="connsiteY17" fmla="*/ 326571 h 1065140"/>
                  <a:gd name="connsiteX18" fmla="*/ 152400 w 936171"/>
                  <a:gd name="connsiteY18" fmla="*/ 370114 h 1065140"/>
                  <a:gd name="connsiteX19" fmla="*/ 108857 w 936171"/>
                  <a:gd name="connsiteY19" fmla="*/ 500742 h 1065140"/>
                  <a:gd name="connsiteX20" fmla="*/ 65314 w 936171"/>
                  <a:gd name="connsiteY20" fmla="*/ 631371 h 1065140"/>
                  <a:gd name="connsiteX21" fmla="*/ 21771 w 936171"/>
                  <a:gd name="connsiteY21" fmla="*/ 762000 h 1065140"/>
                  <a:gd name="connsiteX22" fmla="*/ 0 w 936171"/>
                  <a:gd name="connsiteY22" fmla="*/ 827314 h 1065140"/>
                  <a:gd name="connsiteX23" fmla="*/ 21771 w 936171"/>
                  <a:gd name="connsiteY23" fmla="*/ 892628 h 1065140"/>
                  <a:gd name="connsiteX24" fmla="*/ 326571 w 936171"/>
                  <a:gd name="connsiteY24" fmla="*/ 957942 h 1065140"/>
                  <a:gd name="connsiteX25" fmla="*/ 370114 w 936171"/>
                  <a:gd name="connsiteY25" fmla="*/ 957942 h 1065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36171" h="1065140">
                    <a:moveTo>
                      <a:pt x="195942" y="914400"/>
                    </a:moveTo>
                    <a:cubicBezTo>
                      <a:pt x="224971" y="921657"/>
                      <a:pt x="254257" y="927951"/>
                      <a:pt x="283028" y="936171"/>
                    </a:cubicBezTo>
                    <a:cubicBezTo>
                      <a:pt x="305094" y="942475"/>
                      <a:pt x="325940" y="952964"/>
                      <a:pt x="348342" y="957942"/>
                    </a:cubicBezTo>
                    <a:cubicBezTo>
                      <a:pt x="391434" y="967518"/>
                      <a:pt x="435428" y="972457"/>
                      <a:pt x="478971" y="979714"/>
                    </a:cubicBezTo>
                    <a:cubicBezTo>
                      <a:pt x="747688" y="964785"/>
                      <a:pt x="828144" y="1065140"/>
                      <a:pt x="914400" y="892628"/>
                    </a:cubicBezTo>
                    <a:cubicBezTo>
                      <a:pt x="924663" y="872102"/>
                      <a:pt x="928914" y="849085"/>
                      <a:pt x="936171" y="827314"/>
                    </a:cubicBezTo>
                    <a:cubicBezTo>
                      <a:pt x="928914" y="783771"/>
                      <a:pt x="928359" y="738563"/>
                      <a:pt x="914400" y="696685"/>
                    </a:cubicBezTo>
                    <a:cubicBezTo>
                      <a:pt x="906126" y="671862"/>
                      <a:pt x="882559" y="654774"/>
                      <a:pt x="870857" y="631371"/>
                    </a:cubicBezTo>
                    <a:cubicBezTo>
                      <a:pt x="860594" y="610845"/>
                      <a:pt x="860230" y="586118"/>
                      <a:pt x="849085" y="566057"/>
                    </a:cubicBezTo>
                    <a:cubicBezTo>
                      <a:pt x="849075" y="566040"/>
                      <a:pt x="740234" y="402779"/>
                      <a:pt x="718457" y="370114"/>
                    </a:cubicBezTo>
                    <a:cubicBezTo>
                      <a:pt x="703943" y="348343"/>
                      <a:pt x="686616" y="328204"/>
                      <a:pt x="674914" y="304800"/>
                    </a:cubicBezTo>
                    <a:cubicBezTo>
                      <a:pt x="660400" y="275771"/>
                      <a:pt x="650235" y="244124"/>
                      <a:pt x="631371" y="217714"/>
                    </a:cubicBezTo>
                    <a:cubicBezTo>
                      <a:pt x="613475" y="192660"/>
                      <a:pt x="587828" y="174171"/>
                      <a:pt x="566057" y="152400"/>
                    </a:cubicBezTo>
                    <a:cubicBezTo>
                      <a:pt x="551715" y="109374"/>
                      <a:pt x="539110" y="52465"/>
                      <a:pt x="500742" y="21771"/>
                    </a:cubicBezTo>
                    <a:cubicBezTo>
                      <a:pt x="482822" y="7435"/>
                      <a:pt x="457199" y="7257"/>
                      <a:pt x="435428" y="0"/>
                    </a:cubicBezTo>
                    <a:cubicBezTo>
                      <a:pt x="406399" y="43543"/>
                      <a:pt x="385346" y="93624"/>
                      <a:pt x="348342" y="130628"/>
                    </a:cubicBezTo>
                    <a:cubicBezTo>
                      <a:pt x="264526" y="214444"/>
                      <a:pt x="300107" y="170324"/>
                      <a:pt x="239485" y="261257"/>
                    </a:cubicBezTo>
                    <a:cubicBezTo>
                      <a:pt x="232228" y="283028"/>
                      <a:pt x="232050" y="308651"/>
                      <a:pt x="217714" y="326571"/>
                    </a:cubicBezTo>
                    <a:cubicBezTo>
                      <a:pt x="201368" y="347003"/>
                      <a:pt x="166268" y="347925"/>
                      <a:pt x="152400" y="370114"/>
                    </a:cubicBezTo>
                    <a:cubicBezTo>
                      <a:pt x="128074" y="409035"/>
                      <a:pt x="123371" y="457199"/>
                      <a:pt x="108857" y="500742"/>
                    </a:cubicBezTo>
                    <a:lnTo>
                      <a:pt x="65314" y="631371"/>
                    </a:lnTo>
                    <a:lnTo>
                      <a:pt x="21771" y="762000"/>
                    </a:lnTo>
                    <a:lnTo>
                      <a:pt x="0" y="827314"/>
                    </a:lnTo>
                    <a:cubicBezTo>
                      <a:pt x="7257" y="849085"/>
                      <a:pt x="3097" y="879289"/>
                      <a:pt x="21771" y="892628"/>
                    </a:cubicBezTo>
                    <a:cubicBezTo>
                      <a:pt x="85459" y="938120"/>
                      <a:pt x="262945" y="951580"/>
                      <a:pt x="326571" y="957942"/>
                    </a:cubicBezTo>
                    <a:cubicBezTo>
                      <a:pt x="341013" y="959386"/>
                      <a:pt x="355600" y="957942"/>
                      <a:pt x="370114" y="957942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6" name="Group 415"/>
            <p:cNvGrpSpPr/>
            <p:nvPr/>
          </p:nvGrpSpPr>
          <p:grpSpPr>
            <a:xfrm>
              <a:off x="10117868" y="4424703"/>
              <a:ext cx="881932" cy="2341965"/>
              <a:chOff x="1143000" y="3124200"/>
              <a:chExt cx="1297248" cy="3444835"/>
            </a:xfrm>
          </p:grpSpPr>
          <p:sp>
            <p:nvSpPr>
              <p:cNvPr id="417" name="Cloud 416"/>
              <p:cNvSpPr/>
              <p:nvPr/>
            </p:nvSpPr>
            <p:spPr>
              <a:xfrm rot="20820648" flipH="1">
                <a:off x="1627785" y="3124200"/>
                <a:ext cx="752838" cy="1396336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 rot="15961717">
                <a:off x="1948822" y="6130858"/>
                <a:ext cx="352908" cy="523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 rot="15961717">
                <a:off x="1266930" y="6130858"/>
                <a:ext cx="352908" cy="523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Flowchart: Manual Operation 419"/>
              <p:cNvSpPr/>
              <p:nvPr/>
            </p:nvSpPr>
            <p:spPr>
              <a:xfrm rot="10414038">
                <a:off x="1716141" y="5625890"/>
                <a:ext cx="681892" cy="714580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Flowchart: Manual Operation 420"/>
              <p:cNvSpPr/>
              <p:nvPr/>
            </p:nvSpPr>
            <p:spPr>
              <a:xfrm rot="11285734">
                <a:off x="1170237" y="5631389"/>
                <a:ext cx="759991" cy="714580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Flowchart: Merge 421"/>
              <p:cNvSpPr/>
              <p:nvPr/>
            </p:nvSpPr>
            <p:spPr>
              <a:xfrm rot="10800000">
                <a:off x="1238817" y="3267775"/>
                <a:ext cx="1091027" cy="2429573"/>
              </a:xfrm>
              <a:prstGeom prst="flowChartMerge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Rounded Rectangle 68"/>
              <p:cNvSpPr/>
              <p:nvPr/>
            </p:nvSpPr>
            <p:spPr>
              <a:xfrm rot="19585485">
                <a:off x="1289128" y="4488963"/>
                <a:ext cx="248375" cy="786038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ounded Rectangle 69"/>
              <p:cNvSpPr/>
              <p:nvPr/>
            </p:nvSpPr>
            <p:spPr>
              <a:xfrm rot="2014515" flipH="1">
                <a:off x="2039209" y="4560421"/>
                <a:ext cx="248375" cy="786038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Cloud 424"/>
              <p:cNvSpPr/>
              <p:nvPr/>
            </p:nvSpPr>
            <p:spPr>
              <a:xfrm rot="779352">
                <a:off x="1143000" y="3182112"/>
                <a:ext cx="628652" cy="1311957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Flowchart: Merge 425"/>
              <p:cNvSpPr/>
              <p:nvPr/>
            </p:nvSpPr>
            <p:spPr>
              <a:xfrm rot="9322467">
                <a:off x="1758356" y="4005684"/>
                <a:ext cx="681892" cy="936258"/>
              </a:xfrm>
              <a:prstGeom prst="flowChartMerge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Flowchart: Merge 426"/>
              <p:cNvSpPr/>
              <p:nvPr/>
            </p:nvSpPr>
            <p:spPr>
              <a:xfrm rot="11913361">
                <a:off x="1146724" y="4002310"/>
                <a:ext cx="681892" cy="857496"/>
              </a:xfrm>
              <a:prstGeom prst="flowChartMerge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524000" y="5105400"/>
                <a:ext cx="204568" cy="35729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428"/>
              <p:cNvSpPr/>
              <p:nvPr/>
            </p:nvSpPr>
            <p:spPr>
              <a:xfrm>
                <a:off x="1858818" y="5105400"/>
                <a:ext cx="204568" cy="35729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Flowchart: Merge 429"/>
              <p:cNvSpPr/>
              <p:nvPr/>
            </p:nvSpPr>
            <p:spPr>
              <a:xfrm>
                <a:off x="1624048" y="3982356"/>
                <a:ext cx="314084" cy="507510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430"/>
              <p:cNvSpPr/>
              <p:nvPr/>
            </p:nvSpPr>
            <p:spPr>
              <a:xfrm>
                <a:off x="1375195" y="3124859"/>
                <a:ext cx="818270" cy="100041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431"/>
              <p:cNvSpPr/>
              <p:nvPr/>
            </p:nvSpPr>
            <p:spPr>
              <a:xfrm>
                <a:off x="1905000" y="5105400"/>
                <a:ext cx="182418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/>
              <p:cNvSpPr/>
              <p:nvPr/>
            </p:nvSpPr>
            <p:spPr>
              <a:xfrm>
                <a:off x="1524000" y="5029200"/>
                <a:ext cx="182418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4" name="TextBox 433"/>
            <p:cNvSpPr txBox="1"/>
            <p:nvPr/>
          </p:nvSpPr>
          <p:spPr>
            <a:xfrm>
              <a:off x="8566307" y="4689670"/>
              <a:ext cx="1888118" cy="467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Авинадей</a:t>
              </a:r>
            </a:p>
          </p:txBody>
        </p:sp>
        <p:grpSp>
          <p:nvGrpSpPr>
            <p:cNvPr id="435" name="Group 434"/>
            <p:cNvGrpSpPr/>
            <p:nvPr/>
          </p:nvGrpSpPr>
          <p:grpSpPr>
            <a:xfrm>
              <a:off x="9488991" y="3843023"/>
              <a:ext cx="618771" cy="445515"/>
              <a:chOff x="5054670" y="3483331"/>
              <a:chExt cx="2518179" cy="2335186"/>
            </a:xfrm>
          </p:grpSpPr>
          <p:sp>
            <p:nvSpPr>
              <p:cNvPr id="436" name="Flowchart: Summing Junction 435"/>
              <p:cNvSpPr/>
              <p:nvPr/>
            </p:nvSpPr>
            <p:spPr>
              <a:xfrm rot="3409060">
                <a:off x="5231950" y="406847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Flowchart: Summing Junction 436"/>
              <p:cNvSpPr/>
              <p:nvPr/>
            </p:nvSpPr>
            <p:spPr>
              <a:xfrm rot="20334370">
                <a:off x="5191154" y="4458182"/>
                <a:ext cx="395698" cy="973676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Flowchart: Summing Junction 437"/>
              <p:cNvSpPr/>
              <p:nvPr/>
            </p:nvSpPr>
            <p:spPr>
              <a:xfrm rot="19412749">
                <a:off x="5407595" y="4823454"/>
                <a:ext cx="367257" cy="881636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Flowchart: Summing Junction 438"/>
              <p:cNvSpPr/>
              <p:nvPr/>
            </p:nvSpPr>
            <p:spPr>
              <a:xfrm rot="19549270">
                <a:off x="5661779" y="5074369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Flowchart: Summing Junction 439"/>
              <p:cNvSpPr/>
              <p:nvPr/>
            </p:nvSpPr>
            <p:spPr>
              <a:xfrm rot="18594368">
                <a:off x="5930590" y="5197649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Flowchart: Summing Junction 440"/>
              <p:cNvSpPr/>
              <p:nvPr/>
            </p:nvSpPr>
            <p:spPr>
              <a:xfrm rot="16200000">
                <a:off x="6197081" y="5232919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Flowchart: Summing Junction 441"/>
              <p:cNvSpPr/>
              <p:nvPr/>
            </p:nvSpPr>
            <p:spPr>
              <a:xfrm rot="13942495">
                <a:off x="6522046" y="4992508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Flowchart: Summing Junction 442"/>
              <p:cNvSpPr/>
              <p:nvPr/>
            </p:nvSpPr>
            <p:spPr>
              <a:xfrm rot="12156359">
                <a:off x="6659884" y="4648444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Flowchart: Summing Junction 443"/>
              <p:cNvSpPr/>
              <p:nvPr/>
            </p:nvSpPr>
            <p:spPr>
              <a:xfrm rot="9235357">
                <a:off x="6544528" y="431495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Flowchart: Summing Junction 444"/>
              <p:cNvSpPr/>
              <p:nvPr/>
            </p:nvSpPr>
            <p:spPr>
              <a:xfrm rot="9981834">
                <a:off x="6468329" y="4086350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Flowchart: Summing Junction 445"/>
              <p:cNvSpPr/>
              <p:nvPr/>
            </p:nvSpPr>
            <p:spPr>
              <a:xfrm rot="4526018">
                <a:off x="6600348" y="3832074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Flowchart: Summing Junction 446"/>
              <p:cNvSpPr/>
              <p:nvPr/>
            </p:nvSpPr>
            <p:spPr>
              <a:xfrm rot="5924976">
                <a:off x="6603382" y="330605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Flowchart: Summing Junction 447"/>
              <p:cNvSpPr/>
              <p:nvPr/>
            </p:nvSpPr>
            <p:spPr>
              <a:xfrm rot="3475491">
                <a:off x="6167526" y="3419568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Flowchart: Summing Junction 448"/>
              <p:cNvSpPr/>
              <p:nvPr/>
            </p:nvSpPr>
            <p:spPr>
              <a:xfrm rot="3102145">
                <a:off x="5780534" y="3668993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Flowchart: Summing Junction 449"/>
              <p:cNvSpPr/>
              <p:nvPr/>
            </p:nvSpPr>
            <p:spPr>
              <a:xfrm rot="3547316">
                <a:off x="5602143" y="3925257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Flowchart: Summing Junction 450"/>
              <p:cNvSpPr/>
              <p:nvPr/>
            </p:nvSpPr>
            <p:spPr>
              <a:xfrm rot="6820095">
                <a:off x="7005981" y="3841901"/>
                <a:ext cx="389587" cy="744148"/>
              </a:xfrm>
              <a:prstGeom prst="flowChartSummingJunction">
                <a:avLst/>
              </a:prstGeom>
              <a:solidFill>
                <a:srgbClr val="FFCC66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2" name="Group 451"/>
            <p:cNvGrpSpPr/>
            <p:nvPr/>
          </p:nvGrpSpPr>
          <p:grpSpPr>
            <a:xfrm>
              <a:off x="10299237" y="3732171"/>
              <a:ext cx="400979" cy="586944"/>
              <a:chOff x="6477000" y="2667000"/>
              <a:chExt cx="2057400" cy="3011575"/>
            </a:xfrm>
          </p:grpSpPr>
          <p:sp>
            <p:nvSpPr>
              <p:cNvPr id="453" name="Wave 452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Wave 453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Wave 454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Wave 455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Wave 456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Wave 457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Wave 458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Wave 459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Wave 460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Oval 461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Wave 462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Wave 463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Oval 464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6" name="Group 15"/>
            <p:cNvGrpSpPr/>
            <p:nvPr/>
          </p:nvGrpSpPr>
          <p:grpSpPr>
            <a:xfrm>
              <a:off x="8959062" y="3836328"/>
              <a:ext cx="378049" cy="500359"/>
              <a:chOff x="838200" y="1371600"/>
              <a:chExt cx="1524000" cy="1752600"/>
            </a:xfrm>
          </p:grpSpPr>
          <p:sp>
            <p:nvSpPr>
              <p:cNvPr id="467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1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2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3" name="Plaque 472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Plaque 473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Plaque 474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6" name="Group 475"/>
            <p:cNvGrpSpPr/>
            <p:nvPr/>
          </p:nvGrpSpPr>
          <p:grpSpPr>
            <a:xfrm>
              <a:off x="7699189" y="3875360"/>
              <a:ext cx="669686" cy="416568"/>
              <a:chOff x="6264590" y="2057400"/>
              <a:chExt cx="1009527" cy="551329"/>
            </a:xfrm>
          </p:grpSpPr>
          <p:sp>
            <p:nvSpPr>
              <p:cNvPr id="477" name="Freeform: Shape 476"/>
              <p:cNvSpPr/>
              <p:nvPr/>
            </p:nvSpPr>
            <p:spPr>
              <a:xfrm rot="19733455">
                <a:off x="6719884" y="2282822"/>
                <a:ext cx="554233" cy="309282"/>
              </a:xfrm>
              <a:custGeom>
                <a:avLst/>
                <a:gdLst>
                  <a:gd name="connsiteX0" fmla="*/ 391704 w 554233"/>
                  <a:gd name="connsiteY0" fmla="*/ 0 h 309282"/>
                  <a:gd name="connsiteX1" fmla="*/ 391704 w 554233"/>
                  <a:gd name="connsiteY1" fmla="*/ 0 h 309282"/>
                  <a:gd name="connsiteX2" fmla="*/ 28634 w 554233"/>
                  <a:gd name="connsiteY2" fmla="*/ 13447 h 309282"/>
                  <a:gd name="connsiteX3" fmla="*/ 1739 w 554233"/>
                  <a:gd name="connsiteY3" fmla="*/ 40341 h 309282"/>
                  <a:gd name="connsiteX4" fmla="*/ 15186 w 554233"/>
                  <a:gd name="connsiteY4" fmla="*/ 161365 h 309282"/>
                  <a:gd name="connsiteX5" fmla="*/ 122763 w 554233"/>
                  <a:gd name="connsiteY5" fmla="*/ 255494 h 309282"/>
                  <a:gd name="connsiteX6" fmla="*/ 176551 w 554233"/>
                  <a:gd name="connsiteY6" fmla="*/ 282388 h 309282"/>
                  <a:gd name="connsiteX7" fmla="*/ 257234 w 554233"/>
                  <a:gd name="connsiteY7" fmla="*/ 309282 h 309282"/>
                  <a:gd name="connsiteX8" fmla="*/ 472386 w 554233"/>
                  <a:gd name="connsiteY8" fmla="*/ 282388 h 309282"/>
                  <a:gd name="connsiteX9" fmla="*/ 512728 w 554233"/>
                  <a:gd name="connsiteY9" fmla="*/ 268941 h 309282"/>
                  <a:gd name="connsiteX10" fmla="*/ 539622 w 554233"/>
                  <a:gd name="connsiteY10" fmla="*/ 228600 h 309282"/>
                  <a:gd name="connsiteX11" fmla="*/ 539622 w 554233"/>
                  <a:gd name="connsiteY11" fmla="*/ 121024 h 309282"/>
                  <a:gd name="connsiteX12" fmla="*/ 458939 w 554233"/>
                  <a:gd name="connsiteY12" fmla="*/ 80682 h 309282"/>
                  <a:gd name="connsiteX13" fmla="*/ 418598 w 554233"/>
                  <a:gd name="connsiteY13" fmla="*/ 53788 h 309282"/>
                  <a:gd name="connsiteX14" fmla="*/ 378257 w 554233"/>
                  <a:gd name="connsiteY14" fmla="*/ 40341 h 309282"/>
                  <a:gd name="connsiteX15" fmla="*/ 311022 w 554233"/>
                  <a:gd name="connsiteY15" fmla="*/ 26894 h 309282"/>
                  <a:gd name="connsiteX16" fmla="*/ 311022 w 554233"/>
                  <a:gd name="connsiteY16" fmla="*/ 26894 h 309282"/>
                  <a:gd name="connsiteX17" fmla="*/ 297575 w 554233"/>
                  <a:gd name="connsiteY17" fmla="*/ 53788 h 309282"/>
                  <a:gd name="connsiteX18" fmla="*/ 297575 w 554233"/>
                  <a:gd name="connsiteY18" fmla="*/ 13447 h 30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4233" h="309282">
                    <a:moveTo>
                      <a:pt x="391704" y="0"/>
                    </a:moveTo>
                    <a:lnTo>
                      <a:pt x="391704" y="0"/>
                    </a:lnTo>
                    <a:cubicBezTo>
                      <a:pt x="270681" y="4482"/>
                      <a:pt x="149097" y="985"/>
                      <a:pt x="28634" y="13447"/>
                    </a:cubicBezTo>
                    <a:cubicBezTo>
                      <a:pt x="16023" y="14752"/>
                      <a:pt x="2887" y="27715"/>
                      <a:pt x="1739" y="40341"/>
                    </a:cubicBezTo>
                    <a:cubicBezTo>
                      <a:pt x="-1936" y="80764"/>
                      <a:pt x="-803" y="124057"/>
                      <a:pt x="15186" y="161365"/>
                    </a:cubicBezTo>
                    <a:cubicBezTo>
                      <a:pt x="27248" y="189509"/>
                      <a:pt x="90010" y="236778"/>
                      <a:pt x="122763" y="255494"/>
                    </a:cubicBezTo>
                    <a:cubicBezTo>
                      <a:pt x="140167" y="265439"/>
                      <a:pt x="157939" y="274943"/>
                      <a:pt x="176551" y="282388"/>
                    </a:cubicBezTo>
                    <a:cubicBezTo>
                      <a:pt x="202872" y="292917"/>
                      <a:pt x="257234" y="309282"/>
                      <a:pt x="257234" y="309282"/>
                    </a:cubicBezTo>
                    <a:cubicBezTo>
                      <a:pt x="324874" y="302518"/>
                      <a:pt x="404140" y="297554"/>
                      <a:pt x="472386" y="282388"/>
                    </a:cubicBezTo>
                    <a:cubicBezTo>
                      <a:pt x="486223" y="279313"/>
                      <a:pt x="499281" y="273423"/>
                      <a:pt x="512728" y="268941"/>
                    </a:cubicBezTo>
                    <a:cubicBezTo>
                      <a:pt x="521693" y="255494"/>
                      <a:pt x="532394" y="243055"/>
                      <a:pt x="539622" y="228600"/>
                    </a:cubicBezTo>
                    <a:cubicBezTo>
                      <a:pt x="557088" y="193668"/>
                      <a:pt x="561022" y="158475"/>
                      <a:pt x="539622" y="121024"/>
                    </a:cubicBezTo>
                    <a:cubicBezTo>
                      <a:pt x="527354" y="99555"/>
                      <a:pt x="479647" y="87585"/>
                      <a:pt x="458939" y="80682"/>
                    </a:cubicBezTo>
                    <a:cubicBezTo>
                      <a:pt x="445492" y="71717"/>
                      <a:pt x="433053" y="61016"/>
                      <a:pt x="418598" y="53788"/>
                    </a:cubicBezTo>
                    <a:cubicBezTo>
                      <a:pt x="405920" y="47449"/>
                      <a:pt x="391886" y="44235"/>
                      <a:pt x="378257" y="40341"/>
                    </a:cubicBezTo>
                    <a:cubicBezTo>
                      <a:pt x="327388" y="25807"/>
                      <a:pt x="341188" y="26894"/>
                      <a:pt x="311022" y="26894"/>
                    </a:cubicBezTo>
                    <a:lnTo>
                      <a:pt x="311022" y="26894"/>
                    </a:lnTo>
                    <a:lnTo>
                      <a:pt x="297575" y="53788"/>
                    </a:lnTo>
                    <a:lnTo>
                      <a:pt x="297575" y="1344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Freeform: Shape 477"/>
              <p:cNvSpPr/>
              <p:nvPr/>
            </p:nvSpPr>
            <p:spPr>
              <a:xfrm>
                <a:off x="6264590" y="2299447"/>
                <a:ext cx="554233" cy="309282"/>
              </a:xfrm>
              <a:custGeom>
                <a:avLst/>
                <a:gdLst>
                  <a:gd name="connsiteX0" fmla="*/ 391704 w 554233"/>
                  <a:gd name="connsiteY0" fmla="*/ 0 h 309282"/>
                  <a:gd name="connsiteX1" fmla="*/ 391704 w 554233"/>
                  <a:gd name="connsiteY1" fmla="*/ 0 h 309282"/>
                  <a:gd name="connsiteX2" fmla="*/ 28634 w 554233"/>
                  <a:gd name="connsiteY2" fmla="*/ 13447 h 309282"/>
                  <a:gd name="connsiteX3" fmla="*/ 1739 w 554233"/>
                  <a:gd name="connsiteY3" fmla="*/ 40341 h 309282"/>
                  <a:gd name="connsiteX4" fmla="*/ 15186 w 554233"/>
                  <a:gd name="connsiteY4" fmla="*/ 161365 h 309282"/>
                  <a:gd name="connsiteX5" fmla="*/ 122763 w 554233"/>
                  <a:gd name="connsiteY5" fmla="*/ 255494 h 309282"/>
                  <a:gd name="connsiteX6" fmla="*/ 176551 w 554233"/>
                  <a:gd name="connsiteY6" fmla="*/ 282388 h 309282"/>
                  <a:gd name="connsiteX7" fmla="*/ 257234 w 554233"/>
                  <a:gd name="connsiteY7" fmla="*/ 309282 h 309282"/>
                  <a:gd name="connsiteX8" fmla="*/ 472386 w 554233"/>
                  <a:gd name="connsiteY8" fmla="*/ 282388 h 309282"/>
                  <a:gd name="connsiteX9" fmla="*/ 512728 w 554233"/>
                  <a:gd name="connsiteY9" fmla="*/ 268941 h 309282"/>
                  <a:gd name="connsiteX10" fmla="*/ 539622 w 554233"/>
                  <a:gd name="connsiteY10" fmla="*/ 228600 h 309282"/>
                  <a:gd name="connsiteX11" fmla="*/ 539622 w 554233"/>
                  <a:gd name="connsiteY11" fmla="*/ 121024 h 309282"/>
                  <a:gd name="connsiteX12" fmla="*/ 458939 w 554233"/>
                  <a:gd name="connsiteY12" fmla="*/ 80682 h 309282"/>
                  <a:gd name="connsiteX13" fmla="*/ 418598 w 554233"/>
                  <a:gd name="connsiteY13" fmla="*/ 53788 h 309282"/>
                  <a:gd name="connsiteX14" fmla="*/ 378257 w 554233"/>
                  <a:gd name="connsiteY14" fmla="*/ 40341 h 309282"/>
                  <a:gd name="connsiteX15" fmla="*/ 311022 w 554233"/>
                  <a:gd name="connsiteY15" fmla="*/ 26894 h 309282"/>
                  <a:gd name="connsiteX16" fmla="*/ 311022 w 554233"/>
                  <a:gd name="connsiteY16" fmla="*/ 26894 h 309282"/>
                  <a:gd name="connsiteX17" fmla="*/ 297575 w 554233"/>
                  <a:gd name="connsiteY17" fmla="*/ 53788 h 309282"/>
                  <a:gd name="connsiteX18" fmla="*/ 297575 w 554233"/>
                  <a:gd name="connsiteY18" fmla="*/ 13447 h 30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4233" h="309282">
                    <a:moveTo>
                      <a:pt x="391704" y="0"/>
                    </a:moveTo>
                    <a:lnTo>
                      <a:pt x="391704" y="0"/>
                    </a:lnTo>
                    <a:cubicBezTo>
                      <a:pt x="270681" y="4482"/>
                      <a:pt x="149097" y="985"/>
                      <a:pt x="28634" y="13447"/>
                    </a:cubicBezTo>
                    <a:cubicBezTo>
                      <a:pt x="16023" y="14752"/>
                      <a:pt x="2887" y="27715"/>
                      <a:pt x="1739" y="40341"/>
                    </a:cubicBezTo>
                    <a:cubicBezTo>
                      <a:pt x="-1936" y="80764"/>
                      <a:pt x="-803" y="124057"/>
                      <a:pt x="15186" y="161365"/>
                    </a:cubicBezTo>
                    <a:cubicBezTo>
                      <a:pt x="27248" y="189509"/>
                      <a:pt x="90010" y="236778"/>
                      <a:pt x="122763" y="255494"/>
                    </a:cubicBezTo>
                    <a:cubicBezTo>
                      <a:pt x="140167" y="265439"/>
                      <a:pt x="157939" y="274943"/>
                      <a:pt x="176551" y="282388"/>
                    </a:cubicBezTo>
                    <a:cubicBezTo>
                      <a:pt x="202872" y="292917"/>
                      <a:pt x="257234" y="309282"/>
                      <a:pt x="257234" y="309282"/>
                    </a:cubicBezTo>
                    <a:cubicBezTo>
                      <a:pt x="324874" y="302518"/>
                      <a:pt x="404140" y="297554"/>
                      <a:pt x="472386" y="282388"/>
                    </a:cubicBezTo>
                    <a:cubicBezTo>
                      <a:pt x="486223" y="279313"/>
                      <a:pt x="499281" y="273423"/>
                      <a:pt x="512728" y="268941"/>
                    </a:cubicBezTo>
                    <a:cubicBezTo>
                      <a:pt x="521693" y="255494"/>
                      <a:pt x="532394" y="243055"/>
                      <a:pt x="539622" y="228600"/>
                    </a:cubicBezTo>
                    <a:cubicBezTo>
                      <a:pt x="557088" y="193668"/>
                      <a:pt x="561022" y="158475"/>
                      <a:pt x="539622" y="121024"/>
                    </a:cubicBezTo>
                    <a:cubicBezTo>
                      <a:pt x="527354" y="99555"/>
                      <a:pt x="479647" y="87585"/>
                      <a:pt x="458939" y="80682"/>
                    </a:cubicBezTo>
                    <a:cubicBezTo>
                      <a:pt x="445492" y="71717"/>
                      <a:pt x="433053" y="61016"/>
                      <a:pt x="418598" y="53788"/>
                    </a:cubicBezTo>
                    <a:cubicBezTo>
                      <a:pt x="405920" y="47449"/>
                      <a:pt x="391886" y="44235"/>
                      <a:pt x="378257" y="40341"/>
                    </a:cubicBezTo>
                    <a:cubicBezTo>
                      <a:pt x="327388" y="25807"/>
                      <a:pt x="341188" y="26894"/>
                      <a:pt x="311022" y="26894"/>
                    </a:cubicBezTo>
                    <a:lnTo>
                      <a:pt x="311022" y="26894"/>
                    </a:lnTo>
                    <a:lnTo>
                      <a:pt x="297575" y="53788"/>
                    </a:lnTo>
                    <a:lnTo>
                      <a:pt x="297575" y="1344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Freeform: Shape 478"/>
              <p:cNvSpPr/>
              <p:nvPr/>
            </p:nvSpPr>
            <p:spPr>
              <a:xfrm>
                <a:off x="6529244" y="2151529"/>
                <a:ext cx="342203" cy="322730"/>
              </a:xfrm>
              <a:custGeom>
                <a:avLst/>
                <a:gdLst>
                  <a:gd name="connsiteX0" fmla="*/ 342203 w 342203"/>
                  <a:gd name="connsiteY0" fmla="*/ 0 h 322730"/>
                  <a:gd name="connsiteX1" fmla="*/ 342203 w 342203"/>
                  <a:gd name="connsiteY1" fmla="*/ 0 h 322730"/>
                  <a:gd name="connsiteX2" fmla="*/ 19474 w 342203"/>
                  <a:gd name="connsiteY2" fmla="*/ 94130 h 322730"/>
                  <a:gd name="connsiteX3" fmla="*/ 32921 w 342203"/>
                  <a:gd name="connsiteY3" fmla="*/ 268942 h 322730"/>
                  <a:gd name="connsiteX4" fmla="*/ 73262 w 342203"/>
                  <a:gd name="connsiteY4" fmla="*/ 295836 h 322730"/>
                  <a:gd name="connsiteX5" fmla="*/ 153944 w 342203"/>
                  <a:gd name="connsiteY5" fmla="*/ 322730 h 322730"/>
                  <a:gd name="connsiteX6" fmla="*/ 301862 w 342203"/>
                  <a:gd name="connsiteY6" fmla="*/ 309283 h 322730"/>
                  <a:gd name="connsiteX7" fmla="*/ 328756 w 342203"/>
                  <a:gd name="connsiteY7" fmla="*/ 228600 h 322730"/>
                  <a:gd name="connsiteX8" fmla="*/ 315309 w 342203"/>
                  <a:gd name="connsiteY8" fmla="*/ 53789 h 322730"/>
                  <a:gd name="connsiteX9" fmla="*/ 342203 w 342203"/>
                  <a:gd name="connsiteY9" fmla="*/ 0 h 32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2203" h="322730">
                    <a:moveTo>
                      <a:pt x="342203" y="0"/>
                    </a:moveTo>
                    <a:lnTo>
                      <a:pt x="342203" y="0"/>
                    </a:lnTo>
                    <a:cubicBezTo>
                      <a:pt x="234627" y="31377"/>
                      <a:pt x="104034" y="20599"/>
                      <a:pt x="19474" y="94130"/>
                    </a:cubicBezTo>
                    <a:cubicBezTo>
                      <a:pt x="-24627" y="132479"/>
                      <a:pt x="17863" y="212472"/>
                      <a:pt x="32921" y="268942"/>
                    </a:cubicBezTo>
                    <a:cubicBezTo>
                      <a:pt x="37085" y="284558"/>
                      <a:pt x="58494" y="289272"/>
                      <a:pt x="73262" y="295836"/>
                    </a:cubicBezTo>
                    <a:cubicBezTo>
                      <a:pt x="99167" y="307350"/>
                      <a:pt x="153944" y="322730"/>
                      <a:pt x="153944" y="322730"/>
                    </a:cubicBezTo>
                    <a:lnTo>
                      <a:pt x="301862" y="309283"/>
                    </a:lnTo>
                    <a:cubicBezTo>
                      <a:pt x="326823" y="295843"/>
                      <a:pt x="328756" y="228600"/>
                      <a:pt x="328756" y="228600"/>
                    </a:cubicBezTo>
                    <a:cubicBezTo>
                      <a:pt x="324274" y="170330"/>
                      <a:pt x="322558" y="111780"/>
                      <a:pt x="315309" y="53789"/>
                    </a:cubicBezTo>
                    <a:cubicBezTo>
                      <a:pt x="313551" y="39724"/>
                      <a:pt x="337721" y="8965"/>
                      <a:pt x="34220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Freeform: Shape 479"/>
              <p:cNvSpPr/>
              <p:nvPr/>
            </p:nvSpPr>
            <p:spPr>
              <a:xfrm>
                <a:off x="6679839" y="2057400"/>
                <a:ext cx="460549" cy="295835"/>
              </a:xfrm>
              <a:custGeom>
                <a:avLst/>
                <a:gdLst>
                  <a:gd name="connsiteX0" fmla="*/ 460549 w 460549"/>
                  <a:gd name="connsiteY0" fmla="*/ 0 h 295835"/>
                  <a:gd name="connsiteX1" fmla="*/ 460549 w 460549"/>
                  <a:gd name="connsiteY1" fmla="*/ 0 h 295835"/>
                  <a:gd name="connsiteX2" fmla="*/ 272290 w 460549"/>
                  <a:gd name="connsiteY2" fmla="*/ 13447 h 295835"/>
                  <a:gd name="connsiteX3" fmla="*/ 191608 w 460549"/>
                  <a:gd name="connsiteY3" fmla="*/ 26894 h 295835"/>
                  <a:gd name="connsiteX4" fmla="*/ 70585 w 460549"/>
                  <a:gd name="connsiteY4" fmla="*/ 53788 h 295835"/>
                  <a:gd name="connsiteX5" fmla="*/ 43690 w 460549"/>
                  <a:gd name="connsiteY5" fmla="*/ 80682 h 295835"/>
                  <a:gd name="connsiteX6" fmla="*/ 3349 w 460549"/>
                  <a:gd name="connsiteY6" fmla="*/ 94129 h 295835"/>
                  <a:gd name="connsiteX7" fmla="*/ 16796 w 460549"/>
                  <a:gd name="connsiteY7" fmla="*/ 228600 h 295835"/>
                  <a:gd name="connsiteX8" fmla="*/ 57137 w 460549"/>
                  <a:gd name="connsiteY8" fmla="*/ 255494 h 295835"/>
                  <a:gd name="connsiteX9" fmla="*/ 205055 w 460549"/>
                  <a:gd name="connsiteY9" fmla="*/ 295835 h 295835"/>
                  <a:gd name="connsiteX10" fmla="*/ 352973 w 460549"/>
                  <a:gd name="connsiteY10" fmla="*/ 282388 h 295835"/>
                  <a:gd name="connsiteX11" fmla="*/ 406761 w 460549"/>
                  <a:gd name="connsiteY11" fmla="*/ 215153 h 295835"/>
                  <a:gd name="connsiteX12" fmla="*/ 460549 w 460549"/>
                  <a:gd name="connsiteY12" fmla="*/ 0 h 29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0549" h="295835">
                    <a:moveTo>
                      <a:pt x="460549" y="0"/>
                    </a:moveTo>
                    <a:lnTo>
                      <a:pt x="460549" y="0"/>
                    </a:lnTo>
                    <a:cubicBezTo>
                      <a:pt x="397796" y="4482"/>
                      <a:pt x="334891" y="7187"/>
                      <a:pt x="272290" y="13447"/>
                    </a:cubicBezTo>
                    <a:cubicBezTo>
                      <a:pt x="245160" y="16160"/>
                      <a:pt x="218433" y="22017"/>
                      <a:pt x="191608" y="26894"/>
                    </a:cubicBezTo>
                    <a:cubicBezTo>
                      <a:pt x="129013" y="38275"/>
                      <a:pt x="128141" y="39399"/>
                      <a:pt x="70585" y="53788"/>
                    </a:cubicBezTo>
                    <a:cubicBezTo>
                      <a:pt x="61620" y="62753"/>
                      <a:pt x="54562" y="74159"/>
                      <a:pt x="43690" y="80682"/>
                    </a:cubicBezTo>
                    <a:cubicBezTo>
                      <a:pt x="31536" y="87975"/>
                      <a:pt x="5885" y="80183"/>
                      <a:pt x="3349" y="94129"/>
                    </a:cubicBezTo>
                    <a:cubicBezTo>
                      <a:pt x="-4709" y="138450"/>
                      <a:pt x="2551" y="185864"/>
                      <a:pt x="16796" y="228600"/>
                    </a:cubicBezTo>
                    <a:cubicBezTo>
                      <a:pt x="21907" y="243932"/>
                      <a:pt x="42369" y="248930"/>
                      <a:pt x="57137" y="255494"/>
                    </a:cubicBezTo>
                    <a:cubicBezTo>
                      <a:pt x="112972" y="280309"/>
                      <a:pt x="147535" y="284331"/>
                      <a:pt x="205055" y="295835"/>
                    </a:cubicBezTo>
                    <a:cubicBezTo>
                      <a:pt x="254361" y="291353"/>
                      <a:pt x="304563" y="292762"/>
                      <a:pt x="352973" y="282388"/>
                    </a:cubicBezTo>
                    <a:cubicBezTo>
                      <a:pt x="403749" y="271507"/>
                      <a:pt x="389395" y="249885"/>
                      <a:pt x="406761" y="215153"/>
                    </a:cubicBezTo>
                    <a:cubicBezTo>
                      <a:pt x="461005" y="106665"/>
                      <a:pt x="451584" y="35859"/>
                      <a:pt x="460549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1" name="Group 480"/>
            <p:cNvGrpSpPr/>
            <p:nvPr/>
          </p:nvGrpSpPr>
          <p:grpSpPr>
            <a:xfrm>
              <a:off x="5356450" y="3750973"/>
              <a:ext cx="271478" cy="753308"/>
              <a:chOff x="1834654" y="534381"/>
              <a:chExt cx="943037" cy="2616774"/>
            </a:xfrm>
          </p:grpSpPr>
          <p:sp>
            <p:nvSpPr>
              <p:cNvPr id="482" name="Block Arc 481"/>
              <p:cNvSpPr/>
              <p:nvPr/>
            </p:nvSpPr>
            <p:spPr>
              <a:xfrm rot="7293239">
                <a:off x="1860331" y="1807373"/>
                <a:ext cx="686993" cy="711999"/>
              </a:xfrm>
              <a:prstGeom prst="blockArc">
                <a:avLst>
                  <a:gd name="adj1" fmla="val 10799994"/>
                  <a:gd name="adj2" fmla="val 7"/>
                  <a:gd name="adj3" fmla="val 13256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83" name="Group 482"/>
              <p:cNvGrpSpPr/>
              <p:nvPr/>
            </p:nvGrpSpPr>
            <p:grpSpPr>
              <a:xfrm rot="18178460">
                <a:off x="997786" y="1371249"/>
                <a:ext cx="2616774" cy="943037"/>
                <a:chOff x="4373318" y="5257449"/>
                <a:chExt cx="2616774" cy="943037"/>
              </a:xfrm>
            </p:grpSpPr>
            <p:grpSp>
              <p:nvGrpSpPr>
                <p:cNvPr id="484" name="Group 483"/>
                <p:cNvGrpSpPr/>
                <p:nvPr/>
              </p:nvGrpSpPr>
              <p:grpSpPr>
                <a:xfrm>
                  <a:off x="4443168" y="5257449"/>
                  <a:ext cx="2546924" cy="943037"/>
                  <a:chOff x="4443168" y="5257449"/>
                  <a:chExt cx="2546924" cy="943037"/>
                </a:xfrm>
              </p:grpSpPr>
              <p:sp>
                <p:nvSpPr>
                  <p:cNvPr id="486" name="Oval 485"/>
                  <p:cNvSpPr/>
                  <p:nvPr/>
                </p:nvSpPr>
                <p:spPr>
                  <a:xfrm>
                    <a:off x="6712216" y="5257449"/>
                    <a:ext cx="277876" cy="943037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7" name="Freeform: Shape 486"/>
                  <p:cNvSpPr/>
                  <p:nvPr/>
                </p:nvSpPr>
                <p:spPr>
                  <a:xfrm rot="16200000">
                    <a:off x="5173870" y="4526748"/>
                    <a:ext cx="942869" cy="2404273"/>
                  </a:xfrm>
                  <a:custGeom>
                    <a:avLst/>
                    <a:gdLst>
                      <a:gd name="connsiteX0" fmla="*/ 942869 w 942869"/>
                      <a:gd name="connsiteY0" fmla="*/ 2404273 h 2404273"/>
                      <a:gd name="connsiteX1" fmla="*/ 0 w 942869"/>
                      <a:gd name="connsiteY1" fmla="*/ 2404273 h 2404273"/>
                      <a:gd name="connsiteX2" fmla="*/ 375655 w 942869"/>
                      <a:gd name="connsiteY2" fmla="*/ 1941835 h 2404273"/>
                      <a:gd name="connsiteX3" fmla="*/ 375655 w 942869"/>
                      <a:gd name="connsiteY3" fmla="*/ 31084 h 2404273"/>
                      <a:gd name="connsiteX4" fmla="*/ 406739 w 942869"/>
                      <a:gd name="connsiteY4" fmla="*/ 0 h 2404273"/>
                      <a:gd name="connsiteX5" fmla="*/ 531071 w 942869"/>
                      <a:gd name="connsiteY5" fmla="*/ 0 h 2404273"/>
                      <a:gd name="connsiteX6" fmla="*/ 562155 w 942869"/>
                      <a:gd name="connsiteY6" fmla="*/ 31084 h 2404273"/>
                      <a:gd name="connsiteX7" fmla="*/ 562155 w 942869"/>
                      <a:gd name="connsiteY7" fmla="*/ 1935606 h 24042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42869" h="2404273">
                        <a:moveTo>
                          <a:pt x="942869" y="2404273"/>
                        </a:moveTo>
                        <a:lnTo>
                          <a:pt x="0" y="2404273"/>
                        </a:lnTo>
                        <a:lnTo>
                          <a:pt x="375655" y="1941835"/>
                        </a:lnTo>
                        <a:lnTo>
                          <a:pt x="375655" y="31084"/>
                        </a:lnTo>
                        <a:cubicBezTo>
                          <a:pt x="375655" y="13917"/>
                          <a:pt x="389572" y="0"/>
                          <a:pt x="406739" y="0"/>
                        </a:cubicBezTo>
                        <a:lnTo>
                          <a:pt x="531071" y="0"/>
                        </a:lnTo>
                        <a:cubicBezTo>
                          <a:pt x="548238" y="0"/>
                          <a:pt x="562155" y="13917"/>
                          <a:pt x="562155" y="31084"/>
                        </a:cubicBezTo>
                        <a:lnTo>
                          <a:pt x="562155" y="1935606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5" name="Oval 484"/>
                <p:cNvSpPr/>
                <p:nvPr/>
              </p:nvSpPr>
              <p:spPr>
                <a:xfrm>
                  <a:off x="4373318" y="5595887"/>
                  <a:ext cx="87646" cy="29293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14" name="Rectangle 413">
            <a:extLst>
              <a:ext uri="{FF2B5EF4-FFF2-40B4-BE49-F238E27FC236}">
                <a16:creationId xmlns:a16="http://schemas.microsoft.com/office/drawing/2014/main" id="{A0D92BAA-81D6-479A-B09B-5D904BDCA519}"/>
              </a:ext>
            </a:extLst>
          </p:cNvPr>
          <p:cNvSpPr/>
          <p:nvPr/>
        </p:nvSpPr>
        <p:spPr>
          <a:xfrm>
            <a:off x="108801" y="3187670"/>
            <a:ext cx="862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dirty="0">
                <a:solidFill>
                  <a:srgbClr val="222222"/>
                </a:solidFill>
                <a:latin typeface="inherit"/>
              </a:rPr>
              <a:t>кладка</a:t>
            </a:r>
            <a:endParaRPr lang="en-US" dirty="0"/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7881B33B-467A-4A76-95EE-15FC7662A898}"/>
              </a:ext>
            </a:extLst>
          </p:cNvPr>
          <p:cNvSpPr txBox="1"/>
          <p:nvPr/>
        </p:nvSpPr>
        <p:spPr>
          <a:xfrm flipV="1">
            <a:off x="1308205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B1E09F4D-820F-455A-98BE-AB972269C53A}"/>
              </a:ext>
            </a:extLst>
          </p:cNvPr>
          <p:cNvSpPr txBox="1"/>
          <p:nvPr/>
        </p:nvSpPr>
        <p:spPr>
          <a:xfrm flipV="1">
            <a:off x="3748057" y="700214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6C2FB6F1-1B0B-4890-BBE9-0B28EB3B1E08}"/>
              </a:ext>
            </a:extLst>
          </p:cNvPr>
          <p:cNvSpPr txBox="1"/>
          <p:nvPr/>
        </p:nvSpPr>
        <p:spPr>
          <a:xfrm flipV="1">
            <a:off x="6329619" y="719612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EC8FC5F4-0666-4E5A-AF86-5AA06A662E87}"/>
              </a:ext>
            </a:extLst>
          </p:cNvPr>
          <p:cNvSpPr txBox="1"/>
          <p:nvPr/>
        </p:nvSpPr>
        <p:spPr>
          <a:xfrm flipV="1">
            <a:off x="8805764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4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8871" y="0"/>
            <a:ext cx="10083839" cy="6817659"/>
            <a:chOff x="1048871" y="0"/>
            <a:chExt cx="10083839" cy="6858000"/>
          </a:xfrm>
        </p:grpSpPr>
        <p:grpSp>
          <p:nvGrpSpPr>
            <p:cNvPr id="18" name="Group 17"/>
            <p:cNvGrpSpPr/>
            <p:nvPr/>
          </p:nvGrpSpPr>
          <p:grpSpPr>
            <a:xfrm>
              <a:off x="1048871" y="0"/>
              <a:ext cx="2514600" cy="6858000"/>
              <a:chOff x="1048871" y="0"/>
              <a:chExt cx="2514600" cy="6858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" name="Straight Connector 2"/>
              <p:cNvCxnSpPr>
                <a:stCxn id="17" idx="1"/>
                <a:endCxn id="17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563471" y="0"/>
              <a:ext cx="2514600" cy="6858000"/>
              <a:chOff x="1048871" y="0"/>
              <a:chExt cx="251460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1"/>
                <a:endCxn id="20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078071" y="0"/>
              <a:ext cx="2514600" cy="6858000"/>
              <a:chOff x="1048871" y="0"/>
              <a:chExt cx="2514600" cy="6858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3" idx="1"/>
                <a:endCxn id="23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8592671" y="0"/>
              <a:ext cx="2514600" cy="6858000"/>
              <a:chOff x="1048871" y="0"/>
              <a:chExt cx="2514600" cy="68580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048871" y="0"/>
                <a:ext cx="2514600" cy="6858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1"/>
                <a:endCxn id="26" idx="3"/>
              </p:cNvCxnSpPr>
              <p:nvPr/>
            </p:nvCxnSpPr>
            <p:spPr>
              <a:xfrm>
                <a:off x="1048871" y="3429000"/>
                <a:ext cx="2514600" cy="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Cloud 70"/>
            <p:cNvSpPr/>
            <p:nvPr/>
          </p:nvSpPr>
          <p:spPr>
            <a:xfrm rot="269970" flipH="1" flipV="1">
              <a:off x="1048871" y="342900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269970" flipH="1" flipV="1">
              <a:off x="3584776" y="3463730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15"/>
            <p:cNvGrpSpPr/>
            <p:nvPr/>
          </p:nvGrpSpPr>
          <p:grpSpPr>
            <a:xfrm>
              <a:off x="4608918" y="3789027"/>
              <a:ext cx="378049" cy="500359"/>
              <a:chOff x="838200" y="1371600"/>
              <a:chExt cx="1524000" cy="1752600"/>
            </a:xfrm>
          </p:grpSpPr>
          <p:sp>
            <p:nvSpPr>
              <p:cNvPr id="92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Plaque 97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laque 98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Plaque 99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Cloud 154"/>
            <p:cNvSpPr/>
            <p:nvPr/>
          </p:nvSpPr>
          <p:spPr>
            <a:xfrm rot="269970" flipH="1" flipV="1">
              <a:off x="6117518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loud 246"/>
            <p:cNvSpPr/>
            <p:nvPr/>
          </p:nvSpPr>
          <p:spPr>
            <a:xfrm rot="269970" flipH="1" flipV="1">
              <a:off x="8618110" y="3441582"/>
              <a:ext cx="2514600" cy="1185089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1114493" y="4894527"/>
              <a:ext cx="1332518" cy="526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Ангел</a:t>
              </a: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3697806" y="4885602"/>
              <a:ext cx="1332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исаии</a:t>
              </a:r>
              <a:endParaRPr lang="en-US" sz="2800" dirty="0">
                <a:latin typeface="Poor Richard" panose="02080502050505020702" pitchFamily="18" charset="0"/>
              </a:endParaRPr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6075496" y="4730580"/>
              <a:ext cx="1558273" cy="526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Poor Richard" panose="02080502050505020702" pitchFamily="18" charset="0"/>
                </a:rPr>
                <a:t>Иаков</a:t>
              </a:r>
            </a:p>
          </p:txBody>
        </p:sp>
        <p:grpSp>
          <p:nvGrpSpPr>
            <p:cNvPr id="405" name="Group 41"/>
            <p:cNvGrpSpPr/>
            <p:nvPr/>
          </p:nvGrpSpPr>
          <p:grpSpPr>
            <a:xfrm rot="1291755">
              <a:off x="7362342" y="3554880"/>
              <a:ext cx="165758" cy="966328"/>
              <a:chOff x="4679408" y="1676400"/>
              <a:chExt cx="927343" cy="1987415"/>
            </a:xfrm>
          </p:grpSpPr>
          <p:sp>
            <p:nvSpPr>
              <p:cNvPr id="406" name="Pentagon 87"/>
              <p:cNvSpPr/>
              <p:nvPr/>
            </p:nvSpPr>
            <p:spPr>
              <a:xfrm rot="16200000">
                <a:off x="4457700" y="2705100"/>
                <a:ext cx="1447800" cy="304800"/>
              </a:xfrm>
              <a:prstGeom prst="homePlate">
                <a:avLst/>
              </a:prstGeom>
              <a:solidFill>
                <a:srgbClr val="9966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Lightning Bolt 43"/>
              <p:cNvSpPr/>
              <p:nvPr/>
            </p:nvSpPr>
            <p:spPr>
              <a:xfrm rot="537820">
                <a:off x="5008201" y="3219636"/>
                <a:ext cx="598550" cy="431759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Lightning Bolt 407"/>
              <p:cNvSpPr/>
              <p:nvPr/>
            </p:nvSpPr>
            <p:spPr>
              <a:xfrm rot="21275730" flipH="1">
                <a:off x="4679408" y="3213234"/>
                <a:ext cx="626344" cy="450581"/>
              </a:xfrm>
              <a:prstGeom prst="lightningBolt">
                <a:avLst/>
              </a:prstGeom>
              <a:solidFill>
                <a:srgbClr val="D44338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Freeform 91"/>
              <p:cNvSpPr/>
              <p:nvPr/>
            </p:nvSpPr>
            <p:spPr>
              <a:xfrm>
                <a:off x="4876801" y="1676400"/>
                <a:ext cx="533399" cy="762000"/>
              </a:xfrm>
              <a:custGeom>
                <a:avLst/>
                <a:gdLst>
                  <a:gd name="connsiteX0" fmla="*/ 195942 w 936171"/>
                  <a:gd name="connsiteY0" fmla="*/ 914400 h 1065140"/>
                  <a:gd name="connsiteX1" fmla="*/ 283028 w 936171"/>
                  <a:gd name="connsiteY1" fmla="*/ 936171 h 1065140"/>
                  <a:gd name="connsiteX2" fmla="*/ 348342 w 936171"/>
                  <a:gd name="connsiteY2" fmla="*/ 957942 h 1065140"/>
                  <a:gd name="connsiteX3" fmla="*/ 478971 w 936171"/>
                  <a:gd name="connsiteY3" fmla="*/ 979714 h 1065140"/>
                  <a:gd name="connsiteX4" fmla="*/ 914400 w 936171"/>
                  <a:gd name="connsiteY4" fmla="*/ 892628 h 1065140"/>
                  <a:gd name="connsiteX5" fmla="*/ 936171 w 936171"/>
                  <a:gd name="connsiteY5" fmla="*/ 827314 h 1065140"/>
                  <a:gd name="connsiteX6" fmla="*/ 914400 w 936171"/>
                  <a:gd name="connsiteY6" fmla="*/ 696685 h 1065140"/>
                  <a:gd name="connsiteX7" fmla="*/ 870857 w 936171"/>
                  <a:gd name="connsiteY7" fmla="*/ 631371 h 1065140"/>
                  <a:gd name="connsiteX8" fmla="*/ 849085 w 936171"/>
                  <a:gd name="connsiteY8" fmla="*/ 566057 h 1065140"/>
                  <a:gd name="connsiteX9" fmla="*/ 718457 w 936171"/>
                  <a:gd name="connsiteY9" fmla="*/ 370114 h 1065140"/>
                  <a:gd name="connsiteX10" fmla="*/ 674914 w 936171"/>
                  <a:gd name="connsiteY10" fmla="*/ 304800 h 1065140"/>
                  <a:gd name="connsiteX11" fmla="*/ 631371 w 936171"/>
                  <a:gd name="connsiteY11" fmla="*/ 217714 h 1065140"/>
                  <a:gd name="connsiteX12" fmla="*/ 566057 w 936171"/>
                  <a:gd name="connsiteY12" fmla="*/ 152400 h 1065140"/>
                  <a:gd name="connsiteX13" fmla="*/ 500742 w 936171"/>
                  <a:gd name="connsiteY13" fmla="*/ 21771 h 1065140"/>
                  <a:gd name="connsiteX14" fmla="*/ 435428 w 936171"/>
                  <a:gd name="connsiteY14" fmla="*/ 0 h 1065140"/>
                  <a:gd name="connsiteX15" fmla="*/ 348342 w 936171"/>
                  <a:gd name="connsiteY15" fmla="*/ 130628 h 1065140"/>
                  <a:gd name="connsiteX16" fmla="*/ 239485 w 936171"/>
                  <a:gd name="connsiteY16" fmla="*/ 261257 h 1065140"/>
                  <a:gd name="connsiteX17" fmla="*/ 217714 w 936171"/>
                  <a:gd name="connsiteY17" fmla="*/ 326571 h 1065140"/>
                  <a:gd name="connsiteX18" fmla="*/ 152400 w 936171"/>
                  <a:gd name="connsiteY18" fmla="*/ 370114 h 1065140"/>
                  <a:gd name="connsiteX19" fmla="*/ 108857 w 936171"/>
                  <a:gd name="connsiteY19" fmla="*/ 500742 h 1065140"/>
                  <a:gd name="connsiteX20" fmla="*/ 65314 w 936171"/>
                  <a:gd name="connsiteY20" fmla="*/ 631371 h 1065140"/>
                  <a:gd name="connsiteX21" fmla="*/ 21771 w 936171"/>
                  <a:gd name="connsiteY21" fmla="*/ 762000 h 1065140"/>
                  <a:gd name="connsiteX22" fmla="*/ 0 w 936171"/>
                  <a:gd name="connsiteY22" fmla="*/ 827314 h 1065140"/>
                  <a:gd name="connsiteX23" fmla="*/ 21771 w 936171"/>
                  <a:gd name="connsiteY23" fmla="*/ 892628 h 1065140"/>
                  <a:gd name="connsiteX24" fmla="*/ 326571 w 936171"/>
                  <a:gd name="connsiteY24" fmla="*/ 957942 h 1065140"/>
                  <a:gd name="connsiteX25" fmla="*/ 370114 w 936171"/>
                  <a:gd name="connsiteY25" fmla="*/ 957942 h 1065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36171" h="1065140">
                    <a:moveTo>
                      <a:pt x="195942" y="914400"/>
                    </a:moveTo>
                    <a:cubicBezTo>
                      <a:pt x="224971" y="921657"/>
                      <a:pt x="254257" y="927951"/>
                      <a:pt x="283028" y="936171"/>
                    </a:cubicBezTo>
                    <a:cubicBezTo>
                      <a:pt x="305094" y="942475"/>
                      <a:pt x="325940" y="952964"/>
                      <a:pt x="348342" y="957942"/>
                    </a:cubicBezTo>
                    <a:cubicBezTo>
                      <a:pt x="391434" y="967518"/>
                      <a:pt x="435428" y="972457"/>
                      <a:pt x="478971" y="979714"/>
                    </a:cubicBezTo>
                    <a:cubicBezTo>
                      <a:pt x="747688" y="964785"/>
                      <a:pt x="828144" y="1065140"/>
                      <a:pt x="914400" y="892628"/>
                    </a:cubicBezTo>
                    <a:cubicBezTo>
                      <a:pt x="924663" y="872102"/>
                      <a:pt x="928914" y="849085"/>
                      <a:pt x="936171" y="827314"/>
                    </a:cubicBezTo>
                    <a:cubicBezTo>
                      <a:pt x="928914" y="783771"/>
                      <a:pt x="928359" y="738563"/>
                      <a:pt x="914400" y="696685"/>
                    </a:cubicBezTo>
                    <a:cubicBezTo>
                      <a:pt x="906126" y="671862"/>
                      <a:pt x="882559" y="654774"/>
                      <a:pt x="870857" y="631371"/>
                    </a:cubicBezTo>
                    <a:cubicBezTo>
                      <a:pt x="860594" y="610845"/>
                      <a:pt x="860230" y="586118"/>
                      <a:pt x="849085" y="566057"/>
                    </a:cubicBezTo>
                    <a:cubicBezTo>
                      <a:pt x="849075" y="566040"/>
                      <a:pt x="740234" y="402779"/>
                      <a:pt x="718457" y="370114"/>
                    </a:cubicBezTo>
                    <a:cubicBezTo>
                      <a:pt x="703943" y="348343"/>
                      <a:pt x="686616" y="328204"/>
                      <a:pt x="674914" y="304800"/>
                    </a:cubicBezTo>
                    <a:cubicBezTo>
                      <a:pt x="660400" y="275771"/>
                      <a:pt x="650235" y="244124"/>
                      <a:pt x="631371" y="217714"/>
                    </a:cubicBezTo>
                    <a:cubicBezTo>
                      <a:pt x="613475" y="192660"/>
                      <a:pt x="587828" y="174171"/>
                      <a:pt x="566057" y="152400"/>
                    </a:cubicBezTo>
                    <a:cubicBezTo>
                      <a:pt x="551715" y="109374"/>
                      <a:pt x="539110" y="52465"/>
                      <a:pt x="500742" y="21771"/>
                    </a:cubicBezTo>
                    <a:cubicBezTo>
                      <a:pt x="482822" y="7435"/>
                      <a:pt x="457199" y="7257"/>
                      <a:pt x="435428" y="0"/>
                    </a:cubicBezTo>
                    <a:cubicBezTo>
                      <a:pt x="406399" y="43543"/>
                      <a:pt x="385346" y="93624"/>
                      <a:pt x="348342" y="130628"/>
                    </a:cubicBezTo>
                    <a:cubicBezTo>
                      <a:pt x="264526" y="214444"/>
                      <a:pt x="300107" y="170324"/>
                      <a:pt x="239485" y="261257"/>
                    </a:cubicBezTo>
                    <a:cubicBezTo>
                      <a:pt x="232228" y="283028"/>
                      <a:pt x="232050" y="308651"/>
                      <a:pt x="217714" y="326571"/>
                    </a:cubicBezTo>
                    <a:cubicBezTo>
                      <a:pt x="201368" y="347003"/>
                      <a:pt x="166268" y="347925"/>
                      <a:pt x="152400" y="370114"/>
                    </a:cubicBezTo>
                    <a:cubicBezTo>
                      <a:pt x="128074" y="409035"/>
                      <a:pt x="123371" y="457199"/>
                      <a:pt x="108857" y="500742"/>
                    </a:cubicBezTo>
                    <a:lnTo>
                      <a:pt x="65314" y="631371"/>
                    </a:lnTo>
                    <a:lnTo>
                      <a:pt x="21771" y="762000"/>
                    </a:lnTo>
                    <a:lnTo>
                      <a:pt x="0" y="827314"/>
                    </a:lnTo>
                    <a:cubicBezTo>
                      <a:pt x="7257" y="849085"/>
                      <a:pt x="3097" y="879289"/>
                      <a:pt x="21771" y="892628"/>
                    </a:cubicBezTo>
                    <a:cubicBezTo>
                      <a:pt x="85459" y="938120"/>
                      <a:pt x="262945" y="951580"/>
                      <a:pt x="326571" y="957942"/>
                    </a:cubicBezTo>
                    <a:cubicBezTo>
                      <a:pt x="341013" y="959386"/>
                      <a:pt x="355600" y="957942"/>
                      <a:pt x="370114" y="957942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4" name="TextBox 433"/>
            <p:cNvSpPr txBox="1"/>
            <p:nvPr/>
          </p:nvSpPr>
          <p:spPr>
            <a:xfrm>
              <a:off x="8608118" y="4668869"/>
              <a:ext cx="1806095" cy="120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Poor Richard" panose="02080502050505020702" pitchFamily="18" charset="0"/>
                </a:rPr>
                <a:t>Нефий</a:t>
              </a:r>
            </a:p>
            <a:p>
              <a:r>
                <a:rPr lang="ru-RU" sz="2400" dirty="0">
                  <a:latin typeface="Poor Richard" panose="02080502050505020702" pitchFamily="18" charset="0"/>
                </a:rPr>
                <a:t>Сын</a:t>
              </a:r>
            </a:p>
            <a:p>
              <a:r>
                <a:rPr lang="ru-RU" sz="2400" dirty="0">
                  <a:latin typeface="Poor Richard" panose="02080502050505020702" pitchFamily="18" charset="0"/>
                </a:rPr>
                <a:t>Геламана</a:t>
              </a:r>
              <a:endParaRPr lang="en-US" sz="2400" dirty="0">
                <a:latin typeface="Poor Richard" panose="02080502050505020702" pitchFamily="18" charset="0"/>
              </a:endParaRPr>
            </a:p>
          </p:txBody>
        </p:sp>
        <p:grpSp>
          <p:nvGrpSpPr>
            <p:cNvPr id="452" name="Group 451"/>
            <p:cNvGrpSpPr/>
            <p:nvPr/>
          </p:nvGrpSpPr>
          <p:grpSpPr>
            <a:xfrm>
              <a:off x="10407944" y="3734857"/>
              <a:ext cx="400979" cy="586944"/>
              <a:chOff x="6477000" y="2667000"/>
              <a:chExt cx="2057400" cy="3011575"/>
            </a:xfrm>
          </p:grpSpPr>
          <p:sp>
            <p:nvSpPr>
              <p:cNvPr id="453" name="Wave 452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Wave 453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Wave 454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Wave 455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Wave 456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Wave 457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Wave 458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Wave 459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Wave 460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Oval 461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Wave 462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Wave 463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Oval 464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1" name="Group 480"/>
            <p:cNvGrpSpPr/>
            <p:nvPr/>
          </p:nvGrpSpPr>
          <p:grpSpPr>
            <a:xfrm>
              <a:off x="5356450" y="3750973"/>
              <a:ext cx="271478" cy="753308"/>
              <a:chOff x="1834654" y="534381"/>
              <a:chExt cx="943037" cy="2616774"/>
            </a:xfrm>
          </p:grpSpPr>
          <p:sp>
            <p:nvSpPr>
              <p:cNvPr id="482" name="Block Arc 481"/>
              <p:cNvSpPr/>
              <p:nvPr/>
            </p:nvSpPr>
            <p:spPr>
              <a:xfrm rot="7293239">
                <a:off x="1860331" y="1807373"/>
                <a:ext cx="686993" cy="711999"/>
              </a:xfrm>
              <a:prstGeom prst="blockArc">
                <a:avLst>
                  <a:gd name="adj1" fmla="val 10799994"/>
                  <a:gd name="adj2" fmla="val 7"/>
                  <a:gd name="adj3" fmla="val 13256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83" name="Group 482"/>
              <p:cNvGrpSpPr/>
              <p:nvPr/>
            </p:nvGrpSpPr>
            <p:grpSpPr>
              <a:xfrm rot="18178460">
                <a:off x="997786" y="1371249"/>
                <a:ext cx="2616774" cy="943037"/>
                <a:chOff x="4373318" y="5257449"/>
                <a:chExt cx="2616774" cy="943037"/>
              </a:xfrm>
            </p:grpSpPr>
            <p:grpSp>
              <p:nvGrpSpPr>
                <p:cNvPr id="484" name="Group 483"/>
                <p:cNvGrpSpPr/>
                <p:nvPr/>
              </p:nvGrpSpPr>
              <p:grpSpPr>
                <a:xfrm>
                  <a:off x="4443168" y="5257449"/>
                  <a:ext cx="2546924" cy="943037"/>
                  <a:chOff x="4443168" y="5257449"/>
                  <a:chExt cx="2546924" cy="943037"/>
                </a:xfrm>
              </p:grpSpPr>
              <p:sp>
                <p:nvSpPr>
                  <p:cNvPr id="486" name="Oval 485"/>
                  <p:cNvSpPr/>
                  <p:nvPr/>
                </p:nvSpPr>
                <p:spPr>
                  <a:xfrm>
                    <a:off x="6712216" y="5257449"/>
                    <a:ext cx="277876" cy="943037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7" name="Freeform: Shape 486"/>
                  <p:cNvSpPr/>
                  <p:nvPr/>
                </p:nvSpPr>
                <p:spPr>
                  <a:xfrm rot="16200000">
                    <a:off x="5173870" y="4526748"/>
                    <a:ext cx="942869" cy="2404273"/>
                  </a:xfrm>
                  <a:custGeom>
                    <a:avLst/>
                    <a:gdLst>
                      <a:gd name="connsiteX0" fmla="*/ 942869 w 942869"/>
                      <a:gd name="connsiteY0" fmla="*/ 2404273 h 2404273"/>
                      <a:gd name="connsiteX1" fmla="*/ 0 w 942869"/>
                      <a:gd name="connsiteY1" fmla="*/ 2404273 h 2404273"/>
                      <a:gd name="connsiteX2" fmla="*/ 375655 w 942869"/>
                      <a:gd name="connsiteY2" fmla="*/ 1941835 h 2404273"/>
                      <a:gd name="connsiteX3" fmla="*/ 375655 w 942869"/>
                      <a:gd name="connsiteY3" fmla="*/ 31084 h 2404273"/>
                      <a:gd name="connsiteX4" fmla="*/ 406739 w 942869"/>
                      <a:gd name="connsiteY4" fmla="*/ 0 h 2404273"/>
                      <a:gd name="connsiteX5" fmla="*/ 531071 w 942869"/>
                      <a:gd name="connsiteY5" fmla="*/ 0 h 2404273"/>
                      <a:gd name="connsiteX6" fmla="*/ 562155 w 942869"/>
                      <a:gd name="connsiteY6" fmla="*/ 31084 h 2404273"/>
                      <a:gd name="connsiteX7" fmla="*/ 562155 w 942869"/>
                      <a:gd name="connsiteY7" fmla="*/ 1935606 h 24042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42869" h="2404273">
                        <a:moveTo>
                          <a:pt x="942869" y="2404273"/>
                        </a:moveTo>
                        <a:lnTo>
                          <a:pt x="0" y="2404273"/>
                        </a:lnTo>
                        <a:lnTo>
                          <a:pt x="375655" y="1941835"/>
                        </a:lnTo>
                        <a:lnTo>
                          <a:pt x="375655" y="31084"/>
                        </a:lnTo>
                        <a:cubicBezTo>
                          <a:pt x="375655" y="13917"/>
                          <a:pt x="389572" y="0"/>
                          <a:pt x="406739" y="0"/>
                        </a:cubicBezTo>
                        <a:lnTo>
                          <a:pt x="531071" y="0"/>
                        </a:lnTo>
                        <a:cubicBezTo>
                          <a:pt x="548238" y="0"/>
                          <a:pt x="562155" y="13917"/>
                          <a:pt x="562155" y="31084"/>
                        </a:cubicBezTo>
                        <a:lnTo>
                          <a:pt x="562155" y="1935606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5" name="Oval 484"/>
                <p:cNvSpPr/>
                <p:nvPr/>
              </p:nvSpPr>
              <p:spPr>
                <a:xfrm>
                  <a:off x="4373318" y="5595887"/>
                  <a:ext cx="87646" cy="29293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2" name="Group 51"/>
            <p:cNvGrpSpPr/>
            <p:nvPr/>
          </p:nvGrpSpPr>
          <p:grpSpPr>
            <a:xfrm>
              <a:off x="2300953" y="4462747"/>
              <a:ext cx="1119400" cy="2264874"/>
              <a:chOff x="7772400" y="1708596"/>
              <a:chExt cx="1143000" cy="2711004"/>
            </a:xfrm>
          </p:grpSpPr>
          <p:sp>
            <p:nvSpPr>
              <p:cNvPr id="373" name="Oval 5"/>
              <p:cNvSpPr/>
              <p:nvPr/>
            </p:nvSpPr>
            <p:spPr>
              <a:xfrm rot="20244480">
                <a:off x="8343900" y="3911287"/>
                <a:ext cx="285750" cy="5083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 rot="1204902">
                <a:off x="8058150" y="3854808"/>
                <a:ext cx="285750" cy="5083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8629650" y="3402974"/>
                <a:ext cx="285750" cy="4518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7772400" y="3346494"/>
                <a:ext cx="285750" cy="50831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Isosceles Triangle 409"/>
              <p:cNvSpPr/>
              <p:nvPr/>
            </p:nvSpPr>
            <p:spPr>
              <a:xfrm rot="19518518">
                <a:off x="8254284" y="2505985"/>
                <a:ext cx="575241" cy="120215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1" name="Isosceles Triangle 410"/>
              <p:cNvSpPr/>
              <p:nvPr/>
            </p:nvSpPr>
            <p:spPr>
              <a:xfrm rot="2043946">
                <a:off x="7843928" y="2506104"/>
                <a:ext cx="575241" cy="1202157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2" name="Isosceles Triangle 411"/>
              <p:cNvSpPr/>
              <p:nvPr/>
            </p:nvSpPr>
            <p:spPr>
              <a:xfrm>
                <a:off x="7935686" y="2499306"/>
                <a:ext cx="775607" cy="163789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Cloud 412"/>
              <p:cNvSpPr/>
              <p:nvPr/>
            </p:nvSpPr>
            <p:spPr>
              <a:xfrm rot="17642893">
                <a:off x="7785260" y="1899844"/>
                <a:ext cx="790709" cy="408214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Oval 413"/>
              <p:cNvSpPr/>
              <p:nvPr/>
            </p:nvSpPr>
            <p:spPr>
              <a:xfrm>
                <a:off x="8058150" y="1821555"/>
                <a:ext cx="612321" cy="10731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Cloud 414"/>
              <p:cNvSpPr/>
              <p:nvPr/>
            </p:nvSpPr>
            <p:spPr>
              <a:xfrm rot="12852032">
                <a:off x="8047361" y="1787131"/>
                <a:ext cx="790709" cy="408214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1499996" y="3674347"/>
              <a:ext cx="271478" cy="753308"/>
              <a:chOff x="1834654" y="534381"/>
              <a:chExt cx="943037" cy="2616774"/>
            </a:xfrm>
          </p:grpSpPr>
          <p:sp>
            <p:nvSpPr>
              <p:cNvPr id="496" name="Block Arc 495"/>
              <p:cNvSpPr/>
              <p:nvPr/>
            </p:nvSpPr>
            <p:spPr>
              <a:xfrm rot="7293239">
                <a:off x="1860331" y="1807373"/>
                <a:ext cx="686993" cy="711999"/>
              </a:xfrm>
              <a:prstGeom prst="blockArc">
                <a:avLst>
                  <a:gd name="adj1" fmla="val 10799994"/>
                  <a:gd name="adj2" fmla="val 7"/>
                  <a:gd name="adj3" fmla="val 13256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7" name="Group 496"/>
              <p:cNvGrpSpPr/>
              <p:nvPr/>
            </p:nvGrpSpPr>
            <p:grpSpPr>
              <a:xfrm rot="18178460">
                <a:off x="997786" y="1371249"/>
                <a:ext cx="2616774" cy="943037"/>
                <a:chOff x="4373318" y="5257449"/>
                <a:chExt cx="2616774" cy="943037"/>
              </a:xfrm>
            </p:grpSpPr>
            <p:grpSp>
              <p:nvGrpSpPr>
                <p:cNvPr id="498" name="Group 497"/>
                <p:cNvGrpSpPr/>
                <p:nvPr/>
              </p:nvGrpSpPr>
              <p:grpSpPr>
                <a:xfrm>
                  <a:off x="4443168" y="5257449"/>
                  <a:ext cx="2546924" cy="943037"/>
                  <a:chOff x="4443168" y="5257449"/>
                  <a:chExt cx="2546924" cy="943037"/>
                </a:xfrm>
              </p:grpSpPr>
              <p:sp>
                <p:nvSpPr>
                  <p:cNvPr id="500" name="Oval 499"/>
                  <p:cNvSpPr/>
                  <p:nvPr/>
                </p:nvSpPr>
                <p:spPr>
                  <a:xfrm>
                    <a:off x="6712216" y="5257449"/>
                    <a:ext cx="277876" cy="943037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1" name="Freeform: Shape 500"/>
                  <p:cNvSpPr/>
                  <p:nvPr/>
                </p:nvSpPr>
                <p:spPr>
                  <a:xfrm rot="16200000">
                    <a:off x="5173870" y="4526748"/>
                    <a:ext cx="942869" cy="2404273"/>
                  </a:xfrm>
                  <a:custGeom>
                    <a:avLst/>
                    <a:gdLst>
                      <a:gd name="connsiteX0" fmla="*/ 942869 w 942869"/>
                      <a:gd name="connsiteY0" fmla="*/ 2404273 h 2404273"/>
                      <a:gd name="connsiteX1" fmla="*/ 0 w 942869"/>
                      <a:gd name="connsiteY1" fmla="*/ 2404273 h 2404273"/>
                      <a:gd name="connsiteX2" fmla="*/ 375655 w 942869"/>
                      <a:gd name="connsiteY2" fmla="*/ 1941835 h 2404273"/>
                      <a:gd name="connsiteX3" fmla="*/ 375655 w 942869"/>
                      <a:gd name="connsiteY3" fmla="*/ 31084 h 2404273"/>
                      <a:gd name="connsiteX4" fmla="*/ 406739 w 942869"/>
                      <a:gd name="connsiteY4" fmla="*/ 0 h 2404273"/>
                      <a:gd name="connsiteX5" fmla="*/ 531071 w 942869"/>
                      <a:gd name="connsiteY5" fmla="*/ 0 h 2404273"/>
                      <a:gd name="connsiteX6" fmla="*/ 562155 w 942869"/>
                      <a:gd name="connsiteY6" fmla="*/ 31084 h 2404273"/>
                      <a:gd name="connsiteX7" fmla="*/ 562155 w 942869"/>
                      <a:gd name="connsiteY7" fmla="*/ 1935606 h 24042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42869" h="2404273">
                        <a:moveTo>
                          <a:pt x="942869" y="2404273"/>
                        </a:moveTo>
                        <a:lnTo>
                          <a:pt x="0" y="2404273"/>
                        </a:lnTo>
                        <a:lnTo>
                          <a:pt x="375655" y="1941835"/>
                        </a:lnTo>
                        <a:lnTo>
                          <a:pt x="375655" y="31084"/>
                        </a:lnTo>
                        <a:cubicBezTo>
                          <a:pt x="375655" y="13917"/>
                          <a:pt x="389572" y="0"/>
                          <a:pt x="406739" y="0"/>
                        </a:cubicBezTo>
                        <a:lnTo>
                          <a:pt x="531071" y="0"/>
                        </a:lnTo>
                        <a:cubicBezTo>
                          <a:pt x="548238" y="0"/>
                          <a:pt x="562155" y="13917"/>
                          <a:pt x="562155" y="31084"/>
                        </a:cubicBezTo>
                        <a:lnTo>
                          <a:pt x="562155" y="1935606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99" name="Oval 498"/>
                <p:cNvSpPr/>
                <p:nvPr/>
              </p:nvSpPr>
              <p:spPr>
                <a:xfrm>
                  <a:off x="4373318" y="5595887"/>
                  <a:ext cx="87646" cy="29293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2" name="Group 501"/>
            <p:cNvGrpSpPr/>
            <p:nvPr/>
          </p:nvGrpSpPr>
          <p:grpSpPr>
            <a:xfrm>
              <a:off x="2100563" y="3737267"/>
              <a:ext cx="400979" cy="586944"/>
              <a:chOff x="6477000" y="2667000"/>
              <a:chExt cx="2057400" cy="3011575"/>
            </a:xfrm>
          </p:grpSpPr>
          <p:sp>
            <p:nvSpPr>
              <p:cNvPr id="503" name="Wave 502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Wave 503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Wave 504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Wave 505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Wave 506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Wave 507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Wave 508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Wave 509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Wave 510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Wave 512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Wave 513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Oval 514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0" name="Group 519"/>
            <p:cNvGrpSpPr/>
            <p:nvPr/>
          </p:nvGrpSpPr>
          <p:grpSpPr>
            <a:xfrm rot="19629909" flipH="1">
              <a:off x="2761377" y="3589715"/>
              <a:ext cx="160541" cy="922645"/>
              <a:chOff x="8673171" y="582482"/>
              <a:chExt cx="553043" cy="4168103"/>
            </a:xfrm>
          </p:grpSpPr>
          <p:sp>
            <p:nvSpPr>
              <p:cNvPr id="521" name="Rounded Rectangle 13"/>
              <p:cNvSpPr/>
              <p:nvPr/>
            </p:nvSpPr>
            <p:spPr>
              <a:xfrm>
                <a:off x="8676263" y="902901"/>
                <a:ext cx="157496" cy="3847684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Block Arc 521"/>
              <p:cNvSpPr/>
              <p:nvPr/>
            </p:nvSpPr>
            <p:spPr>
              <a:xfrm>
                <a:off x="8673171" y="582482"/>
                <a:ext cx="553043" cy="914034"/>
              </a:xfrm>
              <a:prstGeom prst="blockArc">
                <a:avLst>
                  <a:gd name="adj1" fmla="val 10800000"/>
                  <a:gd name="adj2" fmla="val 5165863"/>
                  <a:gd name="adj3" fmla="val 277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3" name="Rounded Rectangle 15"/>
              <p:cNvSpPr/>
              <p:nvPr/>
            </p:nvSpPr>
            <p:spPr>
              <a:xfrm>
                <a:off x="8691223" y="810990"/>
                <a:ext cx="140799" cy="457017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4" name="Group 523"/>
            <p:cNvGrpSpPr/>
            <p:nvPr/>
          </p:nvGrpSpPr>
          <p:grpSpPr>
            <a:xfrm>
              <a:off x="4755965" y="4551908"/>
              <a:ext cx="1287506" cy="2256945"/>
              <a:chOff x="1593589" y="398948"/>
              <a:chExt cx="2902209" cy="5087452"/>
            </a:xfrm>
          </p:grpSpPr>
          <p:grpSp>
            <p:nvGrpSpPr>
              <p:cNvPr id="525" name="Group 33"/>
              <p:cNvGrpSpPr/>
              <p:nvPr/>
            </p:nvGrpSpPr>
            <p:grpSpPr>
              <a:xfrm>
                <a:off x="1593589" y="398948"/>
                <a:ext cx="2902209" cy="5087452"/>
                <a:chOff x="1593589" y="398948"/>
                <a:chExt cx="1375870" cy="4260181"/>
              </a:xfrm>
            </p:grpSpPr>
            <p:sp>
              <p:nvSpPr>
                <p:cNvPr id="543" name="Oval 28"/>
                <p:cNvSpPr/>
                <p:nvPr/>
              </p:nvSpPr>
              <p:spPr>
                <a:xfrm>
                  <a:off x="1822900" y="4223789"/>
                  <a:ext cx="382187" cy="435340"/>
                </a:xfrm>
                <a:prstGeom prst="ellipse">
                  <a:avLst/>
                </a:prstGeom>
                <a:solidFill>
                  <a:srgbClr val="8241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4" name="Oval 29"/>
                <p:cNvSpPr/>
                <p:nvPr/>
              </p:nvSpPr>
              <p:spPr>
                <a:xfrm>
                  <a:off x="2205087" y="4223789"/>
                  <a:ext cx="382187" cy="435340"/>
                </a:xfrm>
                <a:prstGeom prst="ellipse">
                  <a:avLst/>
                </a:prstGeom>
                <a:solidFill>
                  <a:srgbClr val="8241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5" name="Oval 30"/>
                <p:cNvSpPr/>
                <p:nvPr/>
              </p:nvSpPr>
              <p:spPr>
                <a:xfrm>
                  <a:off x="1593589" y="2917767"/>
                  <a:ext cx="191093" cy="43534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6" name="Trapezoid 31"/>
                <p:cNvSpPr/>
                <p:nvPr/>
              </p:nvSpPr>
              <p:spPr>
                <a:xfrm rot="1480658">
                  <a:off x="1679442" y="1918346"/>
                  <a:ext cx="496842" cy="1306022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7" name="Trapezoid 32"/>
                <p:cNvSpPr/>
                <p:nvPr/>
              </p:nvSpPr>
              <p:spPr>
                <a:xfrm rot="1447265">
                  <a:off x="1731439" y="1834201"/>
                  <a:ext cx="382187" cy="1190844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8" name="Trapezoid 33"/>
                <p:cNvSpPr/>
                <p:nvPr/>
              </p:nvSpPr>
              <p:spPr>
                <a:xfrm>
                  <a:off x="1746463" y="1992669"/>
                  <a:ext cx="993684" cy="2448792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Trapezoid 34"/>
                <p:cNvSpPr/>
                <p:nvPr/>
              </p:nvSpPr>
              <p:spPr>
                <a:xfrm>
                  <a:off x="1784681" y="1829416"/>
                  <a:ext cx="917247" cy="1686946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Trapezoid 35"/>
                <p:cNvSpPr/>
                <p:nvPr/>
              </p:nvSpPr>
              <p:spPr>
                <a:xfrm rot="402310">
                  <a:off x="1789363" y="1834689"/>
                  <a:ext cx="382187" cy="2467938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Cloud 36"/>
                <p:cNvSpPr/>
                <p:nvPr/>
              </p:nvSpPr>
              <p:spPr>
                <a:xfrm>
                  <a:off x="1861120" y="686646"/>
                  <a:ext cx="305750" cy="1088351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Cloud 37"/>
                <p:cNvSpPr/>
                <p:nvPr/>
              </p:nvSpPr>
              <p:spPr>
                <a:xfrm rot="21175570">
                  <a:off x="2366917" y="712535"/>
                  <a:ext cx="343968" cy="1121128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Oval 38"/>
                <p:cNvSpPr/>
                <p:nvPr/>
              </p:nvSpPr>
              <p:spPr>
                <a:xfrm>
                  <a:off x="1975776" y="632228"/>
                  <a:ext cx="611498" cy="130602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54" name="Group 23"/>
                <p:cNvGrpSpPr/>
                <p:nvPr/>
              </p:nvGrpSpPr>
              <p:grpSpPr>
                <a:xfrm>
                  <a:off x="2383609" y="1732280"/>
                  <a:ext cx="585850" cy="1566411"/>
                  <a:chOff x="4699336" y="2759583"/>
                  <a:chExt cx="1168064" cy="2193417"/>
                </a:xfrm>
              </p:grpSpPr>
              <p:sp>
                <p:nvSpPr>
                  <p:cNvPr id="559" name="Oval 44"/>
                  <p:cNvSpPr/>
                  <p:nvPr/>
                </p:nvSpPr>
                <p:spPr>
                  <a:xfrm>
                    <a:off x="5486400" y="4267200"/>
                    <a:ext cx="381000" cy="6858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Trapezoid 45"/>
                  <p:cNvSpPr/>
                  <p:nvPr/>
                </p:nvSpPr>
                <p:spPr>
                  <a:xfrm rot="19830111">
                    <a:off x="4816550" y="2903312"/>
                    <a:ext cx="822282" cy="1828800"/>
                  </a:xfrm>
                  <a:prstGeom prst="trapezoid">
                    <a:avLst>
                      <a:gd name="adj" fmla="val 30469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Trapezoid 46"/>
                  <p:cNvSpPr/>
                  <p:nvPr/>
                </p:nvSpPr>
                <p:spPr>
                  <a:xfrm rot="19749421">
                    <a:off x="4699336" y="2759583"/>
                    <a:ext cx="877678" cy="1778750"/>
                  </a:xfrm>
                  <a:prstGeom prst="trapezoid">
                    <a:avLst>
                      <a:gd name="adj" fmla="val 30469"/>
                    </a:avLst>
                  </a:prstGeom>
                  <a:solidFill>
                    <a:srgbClr val="DAC15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55" name="Cloud 37"/>
                <p:cNvSpPr/>
                <p:nvPr/>
              </p:nvSpPr>
              <p:spPr>
                <a:xfrm rot="21175570">
                  <a:off x="1869729" y="398948"/>
                  <a:ext cx="717262" cy="709044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6" name="Trapezoid 39"/>
                <p:cNvSpPr/>
                <p:nvPr/>
              </p:nvSpPr>
              <p:spPr>
                <a:xfrm rot="21185207">
                  <a:off x="2319744" y="1992669"/>
                  <a:ext cx="382187" cy="2356886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7" name="Cloud 42"/>
                <p:cNvSpPr/>
                <p:nvPr/>
              </p:nvSpPr>
              <p:spPr>
                <a:xfrm rot="21175570">
                  <a:off x="1987638" y="1336311"/>
                  <a:ext cx="575054" cy="913867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8" name="Oval 43"/>
                <p:cNvSpPr/>
                <p:nvPr/>
              </p:nvSpPr>
              <p:spPr>
                <a:xfrm rot="5225831">
                  <a:off x="2195916" y="1468806"/>
                  <a:ext cx="128823" cy="17401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6" name="Group 43"/>
              <p:cNvGrpSpPr/>
              <p:nvPr/>
            </p:nvGrpSpPr>
            <p:grpSpPr>
              <a:xfrm rot="5003920">
                <a:off x="2288001" y="3506278"/>
                <a:ext cx="2489460" cy="381000"/>
                <a:chOff x="1600200" y="6781800"/>
                <a:chExt cx="2754086" cy="1143000"/>
              </a:xfrm>
            </p:grpSpPr>
            <p:sp>
              <p:nvSpPr>
                <p:cNvPr id="536" name="Chevron 96"/>
                <p:cNvSpPr/>
                <p:nvPr/>
              </p:nvSpPr>
              <p:spPr>
                <a:xfrm rot="16200000">
                  <a:off x="1981200" y="6858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7" name="Chevron 97"/>
                <p:cNvSpPr/>
                <p:nvPr/>
              </p:nvSpPr>
              <p:spPr>
                <a:xfrm rot="5400000">
                  <a:off x="2286000" y="7162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8" name="Chevron 98"/>
                <p:cNvSpPr/>
                <p:nvPr/>
              </p:nvSpPr>
              <p:spPr>
                <a:xfrm rot="5400000">
                  <a:off x="2991592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9" name="Chevron 99"/>
                <p:cNvSpPr/>
                <p:nvPr/>
              </p:nvSpPr>
              <p:spPr>
                <a:xfrm rot="16200000">
                  <a:off x="26670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0" name="Chevron 100"/>
                <p:cNvSpPr/>
                <p:nvPr/>
              </p:nvSpPr>
              <p:spPr>
                <a:xfrm rot="5400000">
                  <a:off x="3668486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1" name="Chevron 101"/>
                <p:cNvSpPr/>
                <p:nvPr/>
              </p:nvSpPr>
              <p:spPr>
                <a:xfrm rot="5400000">
                  <a:off x="1600200" y="7239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2" name="Chevron 102"/>
                <p:cNvSpPr/>
                <p:nvPr/>
              </p:nvSpPr>
              <p:spPr>
                <a:xfrm rot="16200000">
                  <a:off x="33528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27" name="Group 44"/>
              <p:cNvGrpSpPr/>
              <p:nvPr/>
            </p:nvGrpSpPr>
            <p:grpSpPr>
              <a:xfrm rot="16596080" flipH="1">
                <a:off x="1145001" y="3506278"/>
                <a:ext cx="2489460" cy="381000"/>
                <a:chOff x="1600200" y="6781800"/>
                <a:chExt cx="2754086" cy="1143000"/>
              </a:xfrm>
            </p:grpSpPr>
            <p:sp>
              <p:nvSpPr>
                <p:cNvPr id="529" name="Chevron 89"/>
                <p:cNvSpPr/>
                <p:nvPr/>
              </p:nvSpPr>
              <p:spPr>
                <a:xfrm rot="16200000">
                  <a:off x="1981200" y="6858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0" name="Chevron 90"/>
                <p:cNvSpPr/>
                <p:nvPr/>
              </p:nvSpPr>
              <p:spPr>
                <a:xfrm rot="5400000">
                  <a:off x="2286000" y="7162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1" name="Chevron 91"/>
                <p:cNvSpPr/>
                <p:nvPr/>
              </p:nvSpPr>
              <p:spPr>
                <a:xfrm rot="5400000">
                  <a:off x="2991592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2" name="Chevron 92"/>
                <p:cNvSpPr/>
                <p:nvPr/>
              </p:nvSpPr>
              <p:spPr>
                <a:xfrm rot="16200000">
                  <a:off x="26670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3" name="Chevron 93"/>
                <p:cNvSpPr/>
                <p:nvPr/>
              </p:nvSpPr>
              <p:spPr>
                <a:xfrm rot="5400000">
                  <a:off x="3668486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4" name="Chevron 94"/>
                <p:cNvSpPr/>
                <p:nvPr/>
              </p:nvSpPr>
              <p:spPr>
                <a:xfrm rot="5400000">
                  <a:off x="1600200" y="7239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5" name="Chevron 95"/>
                <p:cNvSpPr/>
                <p:nvPr/>
              </p:nvSpPr>
              <p:spPr>
                <a:xfrm rot="16200000">
                  <a:off x="33528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8" name="Rectangle 527"/>
              <p:cNvSpPr/>
              <p:nvPr/>
            </p:nvSpPr>
            <p:spPr>
              <a:xfrm>
                <a:off x="2667000" y="3962400"/>
                <a:ext cx="609600" cy="2286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6" name="Group 565"/>
            <p:cNvGrpSpPr/>
            <p:nvPr/>
          </p:nvGrpSpPr>
          <p:grpSpPr>
            <a:xfrm rot="19629909" flipH="1">
              <a:off x="4157747" y="3683769"/>
              <a:ext cx="160541" cy="922645"/>
              <a:chOff x="8673171" y="582482"/>
              <a:chExt cx="553043" cy="4168103"/>
            </a:xfrm>
          </p:grpSpPr>
          <p:sp>
            <p:nvSpPr>
              <p:cNvPr id="567" name="Rounded Rectangle 13"/>
              <p:cNvSpPr/>
              <p:nvPr/>
            </p:nvSpPr>
            <p:spPr>
              <a:xfrm>
                <a:off x="8676263" y="902901"/>
                <a:ext cx="157496" cy="3847684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Block Arc 567"/>
              <p:cNvSpPr/>
              <p:nvPr/>
            </p:nvSpPr>
            <p:spPr>
              <a:xfrm>
                <a:off x="8673171" y="582482"/>
                <a:ext cx="553043" cy="914034"/>
              </a:xfrm>
              <a:prstGeom prst="blockArc">
                <a:avLst>
                  <a:gd name="adj1" fmla="val 10800000"/>
                  <a:gd name="adj2" fmla="val 5165863"/>
                  <a:gd name="adj3" fmla="val 277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9" name="Rounded Rectangle 15"/>
              <p:cNvSpPr/>
              <p:nvPr/>
            </p:nvSpPr>
            <p:spPr>
              <a:xfrm>
                <a:off x="8691223" y="810990"/>
                <a:ext cx="140799" cy="457017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0" name="Group 569"/>
            <p:cNvGrpSpPr/>
            <p:nvPr/>
          </p:nvGrpSpPr>
          <p:grpSpPr>
            <a:xfrm>
              <a:off x="7330116" y="4400021"/>
              <a:ext cx="1115717" cy="2365061"/>
              <a:chOff x="1048251" y="1600200"/>
              <a:chExt cx="2120892" cy="4495800"/>
            </a:xfrm>
          </p:grpSpPr>
          <p:sp>
            <p:nvSpPr>
              <p:cNvPr id="571" name="Oval 62"/>
              <p:cNvSpPr/>
              <p:nvPr/>
            </p:nvSpPr>
            <p:spPr>
              <a:xfrm rot="20950279">
                <a:off x="2035534" y="5633521"/>
                <a:ext cx="646564" cy="462477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Oval 571"/>
              <p:cNvSpPr/>
              <p:nvPr/>
            </p:nvSpPr>
            <p:spPr>
              <a:xfrm rot="20950279">
                <a:off x="1453258" y="5633523"/>
                <a:ext cx="646564" cy="462477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Oval 572"/>
              <p:cNvSpPr/>
              <p:nvPr/>
            </p:nvSpPr>
            <p:spPr>
              <a:xfrm rot="3727289" flipH="1">
                <a:off x="2619115" y="4432242"/>
                <a:ext cx="646564" cy="45349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Oval 573"/>
              <p:cNvSpPr/>
              <p:nvPr/>
            </p:nvSpPr>
            <p:spPr>
              <a:xfrm rot="17979736">
                <a:off x="924428" y="4523569"/>
                <a:ext cx="646564" cy="39891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Trapezoid 574"/>
              <p:cNvSpPr/>
              <p:nvPr/>
            </p:nvSpPr>
            <p:spPr>
              <a:xfrm>
                <a:off x="1400427" y="3232845"/>
                <a:ext cx="1401029" cy="2564532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Trapezoid 575"/>
              <p:cNvSpPr/>
              <p:nvPr/>
            </p:nvSpPr>
            <p:spPr>
              <a:xfrm rot="20382913">
                <a:off x="2401734" y="3294670"/>
                <a:ext cx="579127" cy="1484478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Trapezoid 576"/>
              <p:cNvSpPr/>
              <p:nvPr/>
            </p:nvSpPr>
            <p:spPr>
              <a:xfrm rot="1217087" flipH="1">
                <a:off x="1156078" y="3302550"/>
                <a:ext cx="630412" cy="1538284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8" name="Trapezoid 577"/>
              <p:cNvSpPr/>
              <p:nvPr/>
            </p:nvSpPr>
            <p:spPr>
              <a:xfrm>
                <a:off x="1517180" y="4612674"/>
                <a:ext cx="1167524" cy="306629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Trapezoid 578"/>
              <p:cNvSpPr/>
              <p:nvPr/>
            </p:nvSpPr>
            <p:spPr>
              <a:xfrm rot="10800000">
                <a:off x="1886300" y="3337312"/>
                <a:ext cx="465823" cy="525143"/>
              </a:xfrm>
              <a:prstGeom prst="trapezoi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Oval 579"/>
              <p:cNvSpPr/>
              <p:nvPr/>
            </p:nvSpPr>
            <p:spPr>
              <a:xfrm>
                <a:off x="1420477" y="1761884"/>
                <a:ext cx="1401029" cy="188158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Cloud 580"/>
              <p:cNvSpPr/>
              <p:nvPr/>
            </p:nvSpPr>
            <p:spPr>
              <a:xfrm rot="671737">
                <a:off x="1277925" y="2193892"/>
                <a:ext cx="444070" cy="1098357"/>
              </a:xfrm>
              <a:prstGeom prst="cloud">
                <a:avLst/>
              </a:prstGeom>
              <a:solidFill>
                <a:srgbClr val="8364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Cloud 581"/>
              <p:cNvSpPr/>
              <p:nvPr/>
            </p:nvSpPr>
            <p:spPr>
              <a:xfrm rot="20928263" flipH="1">
                <a:off x="2430420" y="2333258"/>
                <a:ext cx="506360" cy="965173"/>
              </a:xfrm>
              <a:prstGeom prst="cloud">
                <a:avLst/>
              </a:prstGeom>
              <a:solidFill>
                <a:srgbClr val="8364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Chord 582"/>
              <p:cNvSpPr/>
              <p:nvPr/>
            </p:nvSpPr>
            <p:spPr>
              <a:xfrm rot="7621963">
                <a:off x="1473683" y="1625975"/>
                <a:ext cx="1196357" cy="1144807"/>
              </a:xfrm>
              <a:prstGeom prst="chord">
                <a:avLst>
                  <a:gd name="adj1" fmla="val 2700000"/>
                  <a:gd name="adj2" fmla="val 14305134"/>
                </a:avLst>
              </a:prstGeom>
              <a:solidFill>
                <a:srgbClr val="83644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Rounded Rectangle 175"/>
              <p:cNvSpPr/>
              <p:nvPr/>
            </p:nvSpPr>
            <p:spPr>
              <a:xfrm>
                <a:off x="1418492" y="2041845"/>
                <a:ext cx="1354015" cy="405834"/>
              </a:xfrm>
              <a:prstGeom prst="roundRect">
                <a:avLst/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5" name="Group 46"/>
              <p:cNvGrpSpPr/>
              <p:nvPr/>
            </p:nvGrpSpPr>
            <p:grpSpPr>
              <a:xfrm>
                <a:off x="1398319" y="5522026"/>
                <a:ext cx="1371600" cy="242455"/>
                <a:chOff x="1447800" y="7148945"/>
                <a:chExt cx="2885704" cy="938151"/>
              </a:xfrm>
            </p:grpSpPr>
            <p:grpSp>
              <p:nvGrpSpPr>
                <p:cNvPr id="606" name="Group 39"/>
                <p:cNvGrpSpPr/>
                <p:nvPr/>
              </p:nvGrpSpPr>
              <p:grpSpPr>
                <a:xfrm>
                  <a:off x="3571504" y="7148945"/>
                  <a:ext cx="762000" cy="914400"/>
                  <a:chOff x="1447800" y="7162800"/>
                  <a:chExt cx="762000" cy="914400"/>
                </a:xfrm>
              </p:grpSpPr>
              <p:grpSp>
                <p:nvGrpSpPr>
                  <p:cNvPr id="621" name="Group 25"/>
                  <p:cNvGrpSpPr/>
                  <p:nvPr/>
                </p:nvGrpSpPr>
                <p:grpSpPr>
                  <a:xfrm>
                    <a:off x="1447800" y="7162800"/>
                    <a:ext cx="762000" cy="914400"/>
                    <a:chOff x="3276600" y="990600"/>
                    <a:chExt cx="762000" cy="914400"/>
                  </a:xfrm>
                </p:grpSpPr>
                <p:sp>
                  <p:nvSpPr>
                    <p:cNvPr id="623" name="Oval 622"/>
                    <p:cNvSpPr/>
                    <p:nvPr/>
                  </p:nvSpPr>
                  <p:spPr>
                    <a:xfrm>
                      <a:off x="3276600" y="990600"/>
                      <a:ext cx="762000" cy="9144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4" name="Quad Arrow 215"/>
                    <p:cNvSpPr/>
                    <p:nvPr/>
                  </p:nvSpPr>
                  <p:spPr>
                    <a:xfrm>
                      <a:off x="3453060" y="1122902"/>
                      <a:ext cx="421105" cy="587022"/>
                    </a:xfrm>
                    <a:prstGeom prst="quadArrow">
                      <a:avLst>
                        <a:gd name="adj1" fmla="val 45000"/>
                        <a:gd name="adj2" fmla="val 22500"/>
                        <a:gd name="adj3" fmla="val 22500"/>
                      </a:avLst>
                    </a:prstGeom>
                    <a:solidFill>
                      <a:srgbClr val="FFFF66"/>
                    </a:solidFill>
                    <a:ln>
                      <a:solidFill>
                        <a:srgbClr val="582A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22" name="Diamond 621"/>
                  <p:cNvSpPr/>
                  <p:nvPr/>
                </p:nvSpPr>
                <p:spPr>
                  <a:xfrm>
                    <a:off x="1779319" y="7491351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7" name="Group 32"/>
                <p:cNvGrpSpPr/>
                <p:nvPr/>
              </p:nvGrpSpPr>
              <p:grpSpPr>
                <a:xfrm>
                  <a:off x="2514599" y="7172696"/>
                  <a:ext cx="1129975" cy="914400"/>
                  <a:chOff x="1447800" y="7162800"/>
                  <a:chExt cx="1129975" cy="914400"/>
                </a:xfrm>
              </p:grpSpPr>
              <p:grpSp>
                <p:nvGrpSpPr>
                  <p:cNvPr id="615" name="Group 25"/>
                  <p:cNvGrpSpPr/>
                  <p:nvPr/>
                </p:nvGrpSpPr>
                <p:grpSpPr>
                  <a:xfrm>
                    <a:off x="1447800" y="7162800"/>
                    <a:ext cx="762000" cy="914400"/>
                    <a:chOff x="3276600" y="990600"/>
                    <a:chExt cx="762000" cy="914400"/>
                  </a:xfrm>
                </p:grpSpPr>
                <p:sp>
                  <p:nvSpPr>
                    <p:cNvPr id="619" name="Oval 37"/>
                    <p:cNvSpPr/>
                    <p:nvPr/>
                  </p:nvSpPr>
                  <p:spPr>
                    <a:xfrm>
                      <a:off x="3276600" y="990600"/>
                      <a:ext cx="762000" cy="9144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0" name="Quad Arrow 38"/>
                    <p:cNvSpPr/>
                    <p:nvPr/>
                  </p:nvSpPr>
                  <p:spPr>
                    <a:xfrm>
                      <a:off x="3453060" y="1122902"/>
                      <a:ext cx="421105" cy="587022"/>
                    </a:xfrm>
                    <a:prstGeom prst="quadArrow">
                      <a:avLst>
                        <a:gd name="adj1" fmla="val 45000"/>
                        <a:gd name="adj2" fmla="val 22500"/>
                        <a:gd name="adj3" fmla="val 22500"/>
                      </a:avLst>
                    </a:prstGeom>
                    <a:solidFill>
                      <a:srgbClr val="FFFF66"/>
                    </a:solidFill>
                    <a:ln>
                      <a:solidFill>
                        <a:srgbClr val="582A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6" name="Quad Arrow 207"/>
                  <p:cNvSpPr/>
                  <p:nvPr/>
                </p:nvSpPr>
                <p:spPr>
                  <a:xfrm>
                    <a:off x="2156670" y="7304998"/>
                    <a:ext cx="421105" cy="587022"/>
                  </a:xfrm>
                  <a:prstGeom prst="quadArrow">
                    <a:avLst>
                      <a:gd name="adj1" fmla="val 45000"/>
                      <a:gd name="adj2" fmla="val 22500"/>
                      <a:gd name="adj3" fmla="val 22500"/>
                    </a:avLst>
                  </a:prstGeom>
                  <a:solidFill>
                    <a:srgbClr val="FFFF66"/>
                  </a:solidFill>
                  <a:ln>
                    <a:solidFill>
                      <a:srgbClr val="582A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Diamond 616"/>
                  <p:cNvSpPr/>
                  <p:nvPr/>
                </p:nvSpPr>
                <p:spPr>
                  <a:xfrm>
                    <a:off x="2303813" y="7481455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8" name="Diamond 617"/>
                  <p:cNvSpPr/>
                  <p:nvPr/>
                </p:nvSpPr>
                <p:spPr>
                  <a:xfrm>
                    <a:off x="1779319" y="7491351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8" name="Group 31"/>
                <p:cNvGrpSpPr/>
                <p:nvPr/>
              </p:nvGrpSpPr>
              <p:grpSpPr>
                <a:xfrm>
                  <a:off x="1447800" y="7162800"/>
                  <a:ext cx="1129975" cy="914400"/>
                  <a:chOff x="1447800" y="7162800"/>
                  <a:chExt cx="1129975" cy="914400"/>
                </a:xfrm>
              </p:grpSpPr>
              <p:grpSp>
                <p:nvGrpSpPr>
                  <p:cNvPr id="609" name="Group 25"/>
                  <p:cNvGrpSpPr/>
                  <p:nvPr/>
                </p:nvGrpSpPr>
                <p:grpSpPr>
                  <a:xfrm>
                    <a:off x="1447800" y="7162800"/>
                    <a:ext cx="762000" cy="914400"/>
                    <a:chOff x="3276600" y="990600"/>
                    <a:chExt cx="762000" cy="914400"/>
                  </a:xfrm>
                </p:grpSpPr>
                <p:sp>
                  <p:nvSpPr>
                    <p:cNvPr id="613" name="Oval 26"/>
                    <p:cNvSpPr/>
                    <p:nvPr/>
                  </p:nvSpPr>
                  <p:spPr>
                    <a:xfrm>
                      <a:off x="3276600" y="990600"/>
                      <a:ext cx="762000" cy="9144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4" name="Quad Arrow 27"/>
                    <p:cNvSpPr/>
                    <p:nvPr/>
                  </p:nvSpPr>
                  <p:spPr>
                    <a:xfrm>
                      <a:off x="3453060" y="1122902"/>
                      <a:ext cx="421105" cy="587022"/>
                    </a:xfrm>
                    <a:prstGeom prst="quadArrow">
                      <a:avLst>
                        <a:gd name="adj1" fmla="val 45000"/>
                        <a:gd name="adj2" fmla="val 22500"/>
                        <a:gd name="adj3" fmla="val 22500"/>
                      </a:avLst>
                    </a:prstGeom>
                    <a:solidFill>
                      <a:srgbClr val="FFFF66"/>
                    </a:solidFill>
                    <a:ln>
                      <a:solidFill>
                        <a:srgbClr val="582A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10" name="Quad Arrow 28"/>
                  <p:cNvSpPr/>
                  <p:nvPr/>
                </p:nvSpPr>
                <p:spPr>
                  <a:xfrm>
                    <a:off x="2156670" y="7304998"/>
                    <a:ext cx="421105" cy="587022"/>
                  </a:xfrm>
                  <a:prstGeom prst="quadArrow">
                    <a:avLst>
                      <a:gd name="adj1" fmla="val 45000"/>
                      <a:gd name="adj2" fmla="val 22500"/>
                      <a:gd name="adj3" fmla="val 22500"/>
                    </a:avLst>
                  </a:prstGeom>
                  <a:solidFill>
                    <a:srgbClr val="FFFF66"/>
                  </a:solidFill>
                  <a:ln>
                    <a:solidFill>
                      <a:srgbClr val="582A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1" name="Diamond 29"/>
                  <p:cNvSpPr/>
                  <p:nvPr/>
                </p:nvSpPr>
                <p:spPr>
                  <a:xfrm>
                    <a:off x="2303813" y="7481455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Diamond 30"/>
                  <p:cNvSpPr/>
                  <p:nvPr/>
                </p:nvSpPr>
                <p:spPr>
                  <a:xfrm>
                    <a:off x="1779319" y="7491351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86" name="Group 47"/>
              <p:cNvGrpSpPr/>
              <p:nvPr/>
            </p:nvGrpSpPr>
            <p:grpSpPr>
              <a:xfrm>
                <a:off x="1420090" y="2123704"/>
                <a:ext cx="1371600" cy="242455"/>
                <a:chOff x="1447800" y="7148945"/>
                <a:chExt cx="2885704" cy="938151"/>
              </a:xfrm>
            </p:grpSpPr>
            <p:grpSp>
              <p:nvGrpSpPr>
                <p:cNvPr id="587" name="Group 39"/>
                <p:cNvGrpSpPr/>
                <p:nvPr/>
              </p:nvGrpSpPr>
              <p:grpSpPr>
                <a:xfrm>
                  <a:off x="3571504" y="7148945"/>
                  <a:ext cx="762000" cy="914400"/>
                  <a:chOff x="1447800" y="7162800"/>
                  <a:chExt cx="762000" cy="914400"/>
                </a:xfrm>
              </p:grpSpPr>
              <p:grpSp>
                <p:nvGrpSpPr>
                  <p:cNvPr id="602" name="Group 25"/>
                  <p:cNvGrpSpPr/>
                  <p:nvPr/>
                </p:nvGrpSpPr>
                <p:grpSpPr>
                  <a:xfrm>
                    <a:off x="1447800" y="7162800"/>
                    <a:ext cx="762000" cy="914400"/>
                    <a:chOff x="3276600" y="990600"/>
                    <a:chExt cx="762000" cy="914400"/>
                  </a:xfrm>
                </p:grpSpPr>
                <p:sp>
                  <p:nvSpPr>
                    <p:cNvPr id="604" name="Oval 603"/>
                    <p:cNvSpPr/>
                    <p:nvPr/>
                  </p:nvSpPr>
                  <p:spPr>
                    <a:xfrm>
                      <a:off x="3276600" y="990600"/>
                      <a:ext cx="762000" cy="9144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5" name="Quad Arrow 196"/>
                    <p:cNvSpPr/>
                    <p:nvPr/>
                  </p:nvSpPr>
                  <p:spPr>
                    <a:xfrm>
                      <a:off x="3453060" y="1122902"/>
                      <a:ext cx="421105" cy="587022"/>
                    </a:xfrm>
                    <a:prstGeom prst="quadArrow">
                      <a:avLst>
                        <a:gd name="adj1" fmla="val 45000"/>
                        <a:gd name="adj2" fmla="val 22500"/>
                        <a:gd name="adj3" fmla="val 22500"/>
                      </a:avLst>
                    </a:prstGeom>
                    <a:solidFill>
                      <a:srgbClr val="FFFF66"/>
                    </a:solidFill>
                    <a:ln>
                      <a:solidFill>
                        <a:srgbClr val="582A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03" name="Diamond 602"/>
                  <p:cNvSpPr/>
                  <p:nvPr/>
                </p:nvSpPr>
                <p:spPr>
                  <a:xfrm>
                    <a:off x="1779319" y="7491351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8" name="Group 32"/>
                <p:cNvGrpSpPr/>
                <p:nvPr/>
              </p:nvGrpSpPr>
              <p:grpSpPr>
                <a:xfrm>
                  <a:off x="2514599" y="7172696"/>
                  <a:ext cx="1129975" cy="914400"/>
                  <a:chOff x="1447800" y="7162800"/>
                  <a:chExt cx="1129975" cy="914400"/>
                </a:xfrm>
              </p:grpSpPr>
              <p:grpSp>
                <p:nvGrpSpPr>
                  <p:cNvPr id="596" name="Group 25"/>
                  <p:cNvGrpSpPr/>
                  <p:nvPr/>
                </p:nvGrpSpPr>
                <p:grpSpPr>
                  <a:xfrm>
                    <a:off x="1447800" y="7162800"/>
                    <a:ext cx="762000" cy="914400"/>
                    <a:chOff x="3276600" y="990600"/>
                    <a:chExt cx="762000" cy="914400"/>
                  </a:xfrm>
                </p:grpSpPr>
                <p:sp>
                  <p:nvSpPr>
                    <p:cNvPr id="600" name="Oval 599"/>
                    <p:cNvSpPr/>
                    <p:nvPr/>
                  </p:nvSpPr>
                  <p:spPr>
                    <a:xfrm>
                      <a:off x="3276600" y="990600"/>
                      <a:ext cx="762000" cy="9144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1" name="Quad Arrow 192"/>
                    <p:cNvSpPr/>
                    <p:nvPr/>
                  </p:nvSpPr>
                  <p:spPr>
                    <a:xfrm>
                      <a:off x="3453060" y="1122902"/>
                      <a:ext cx="421105" cy="587022"/>
                    </a:xfrm>
                    <a:prstGeom prst="quadArrow">
                      <a:avLst>
                        <a:gd name="adj1" fmla="val 45000"/>
                        <a:gd name="adj2" fmla="val 22500"/>
                        <a:gd name="adj3" fmla="val 22500"/>
                      </a:avLst>
                    </a:prstGeom>
                    <a:solidFill>
                      <a:srgbClr val="FFFF66"/>
                    </a:solidFill>
                    <a:ln>
                      <a:solidFill>
                        <a:srgbClr val="582A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97" name="Quad Arrow 188"/>
                  <p:cNvSpPr/>
                  <p:nvPr/>
                </p:nvSpPr>
                <p:spPr>
                  <a:xfrm>
                    <a:off x="2156670" y="7304998"/>
                    <a:ext cx="421105" cy="587022"/>
                  </a:xfrm>
                  <a:prstGeom prst="quadArrow">
                    <a:avLst>
                      <a:gd name="adj1" fmla="val 45000"/>
                      <a:gd name="adj2" fmla="val 22500"/>
                      <a:gd name="adj3" fmla="val 22500"/>
                    </a:avLst>
                  </a:prstGeom>
                  <a:solidFill>
                    <a:srgbClr val="FFFF66"/>
                  </a:solidFill>
                  <a:ln>
                    <a:solidFill>
                      <a:srgbClr val="582A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8" name="Diamond 597"/>
                  <p:cNvSpPr/>
                  <p:nvPr/>
                </p:nvSpPr>
                <p:spPr>
                  <a:xfrm>
                    <a:off x="2303813" y="7481455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9" name="Diamond 598"/>
                  <p:cNvSpPr/>
                  <p:nvPr/>
                </p:nvSpPr>
                <p:spPr>
                  <a:xfrm>
                    <a:off x="1779319" y="7491351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9" name="Group 31"/>
                <p:cNvGrpSpPr/>
                <p:nvPr/>
              </p:nvGrpSpPr>
              <p:grpSpPr>
                <a:xfrm>
                  <a:off x="1447800" y="7162800"/>
                  <a:ext cx="1129975" cy="914400"/>
                  <a:chOff x="1447800" y="7162800"/>
                  <a:chExt cx="1129975" cy="914400"/>
                </a:xfrm>
              </p:grpSpPr>
              <p:grpSp>
                <p:nvGrpSpPr>
                  <p:cNvPr id="590" name="Group 25"/>
                  <p:cNvGrpSpPr/>
                  <p:nvPr/>
                </p:nvGrpSpPr>
                <p:grpSpPr>
                  <a:xfrm>
                    <a:off x="1447800" y="7162800"/>
                    <a:ext cx="762000" cy="914400"/>
                    <a:chOff x="3276600" y="990600"/>
                    <a:chExt cx="762000" cy="914400"/>
                  </a:xfrm>
                </p:grpSpPr>
                <p:sp>
                  <p:nvSpPr>
                    <p:cNvPr id="594" name="Oval 593"/>
                    <p:cNvSpPr/>
                    <p:nvPr/>
                  </p:nvSpPr>
                  <p:spPr>
                    <a:xfrm>
                      <a:off x="3276600" y="990600"/>
                      <a:ext cx="762000" cy="914400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Quad Arrow 186"/>
                    <p:cNvSpPr/>
                    <p:nvPr/>
                  </p:nvSpPr>
                  <p:spPr>
                    <a:xfrm>
                      <a:off x="3453060" y="1122902"/>
                      <a:ext cx="421105" cy="587022"/>
                    </a:xfrm>
                    <a:prstGeom prst="quadArrow">
                      <a:avLst>
                        <a:gd name="adj1" fmla="val 45000"/>
                        <a:gd name="adj2" fmla="val 22500"/>
                        <a:gd name="adj3" fmla="val 22500"/>
                      </a:avLst>
                    </a:prstGeom>
                    <a:solidFill>
                      <a:srgbClr val="FFFF66"/>
                    </a:solidFill>
                    <a:ln>
                      <a:solidFill>
                        <a:srgbClr val="582A0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91" name="Quad Arrow 182"/>
                  <p:cNvSpPr/>
                  <p:nvPr/>
                </p:nvSpPr>
                <p:spPr>
                  <a:xfrm>
                    <a:off x="2156670" y="7304998"/>
                    <a:ext cx="421105" cy="587022"/>
                  </a:xfrm>
                  <a:prstGeom prst="quadArrow">
                    <a:avLst>
                      <a:gd name="adj1" fmla="val 45000"/>
                      <a:gd name="adj2" fmla="val 22500"/>
                      <a:gd name="adj3" fmla="val 22500"/>
                    </a:avLst>
                  </a:prstGeom>
                  <a:solidFill>
                    <a:srgbClr val="FFFF66"/>
                  </a:solidFill>
                  <a:ln>
                    <a:solidFill>
                      <a:srgbClr val="582A0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2" name="Diamond 591"/>
                  <p:cNvSpPr/>
                  <p:nvPr/>
                </p:nvSpPr>
                <p:spPr>
                  <a:xfrm>
                    <a:off x="2303813" y="7481455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Diamond 592"/>
                  <p:cNvSpPr/>
                  <p:nvPr/>
                </p:nvSpPr>
                <p:spPr>
                  <a:xfrm>
                    <a:off x="1779319" y="7491351"/>
                    <a:ext cx="130629" cy="22563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25" name="Group 15"/>
            <p:cNvGrpSpPr/>
            <p:nvPr/>
          </p:nvGrpSpPr>
          <p:grpSpPr>
            <a:xfrm>
              <a:off x="6510691" y="3847205"/>
              <a:ext cx="378049" cy="500359"/>
              <a:chOff x="838200" y="1371600"/>
              <a:chExt cx="1524000" cy="1752600"/>
            </a:xfrm>
          </p:grpSpPr>
          <p:sp>
            <p:nvSpPr>
              <p:cNvPr id="626" name="Rounded Rectangle 116"/>
              <p:cNvSpPr/>
              <p:nvPr/>
            </p:nvSpPr>
            <p:spPr>
              <a:xfrm>
                <a:off x="9906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Rounded Rectangle 117"/>
              <p:cNvSpPr/>
              <p:nvPr/>
            </p:nvSpPr>
            <p:spPr>
              <a:xfrm>
                <a:off x="1066800" y="14478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8" name="Rounded Rectangle 118"/>
              <p:cNvSpPr/>
              <p:nvPr/>
            </p:nvSpPr>
            <p:spPr>
              <a:xfrm>
                <a:off x="1143000" y="1371600"/>
                <a:ext cx="1219200" cy="16764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Donut 119"/>
              <p:cNvSpPr/>
              <p:nvPr/>
            </p:nvSpPr>
            <p:spPr>
              <a:xfrm>
                <a:off x="838200" y="2057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0" name="Donut 120"/>
              <p:cNvSpPr/>
              <p:nvPr/>
            </p:nvSpPr>
            <p:spPr>
              <a:xfrm>
                <a:off x="838200" y="2438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1" name="Donut 121"/>
              <p:cNvSpPr/>
              <p:nvPr/>
            </p:nvSpPr>
            <p:spPr>
              <a:xfrm>
                <a:off x="838200" y="1676400"/>
                <a:ext cx="533400" cy="304800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2" name="Plaque 631"/>
              <p:cNvSpPr/>
              <p:nvPr/>
            </p:nvSpPr>
            <p:spPr>
              <a:xfrm>
                <a:off x="914400" y="1676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3" name="Plaque 632"/>
              <p:cNvSpPr/>
              <p:nvPr/>
            </p:nvSpPr>
            <p:spPr>
              <a:xfrm>
                <a:off x="914400" y="20574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4" name="Plaque 633"/>
              <p:cNvSpPr/>
              <p:nvPr/>
            </p:nvSpPr>
            <p:spPr>
              <a:xfrm>
                <a:off x="914400" y="2514600"/>
                <a:ext cx="381000" cy="381000"/>
              </a:xfrm>
              <a:prstGeom prst="plaque">
                <a:avLst>
                  <a:gd name="adj" fmla="val 40196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5" name="Group 634"/>
            <p:cNvGrpSpPr/>
            <p:nvPr/>
          </p:nvGrpSpPr>
          <p:grpSpPr>
            <a:xfrm>
              <a:off x="7757704" y="3670262"/>
              <a:ext cx="441803" cy="765791"/>
              <a:chOff x="3657600" y="1676400"/>
              <a:chExt cx="1219200" cy="2057400"/>
            </a:xfrm>
          </p:grpSpPr>
          <p:sp>
            <p:nvSpPr>
              <p:cNvPr id="636" name="Oval 635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Quad Arrow 288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8" name="Quad Arrow 289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Quad Arrow 290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Quad Arrow 291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1" name="Group 640"/>
            <p:cNvGrpSpPr/>
            <p:nvPr/>
          </p:nvGrpSpPr>
          <p:grpSpPr>
            <a:xfrm>
              <a:off x="9953491" y="4570997"/>
              <a:ext cx="1003366" cy="2277856"/>
              <a:chOff x="469000" y="1219201"/>
              <a:chExt cx="2062587" cy="4166349"/>
            </a:xfrm>
          </p:grpSpPr>
          <p:sp>
            <p:nvSpPr>
              <p:cNvPr id="642" name="Oval 641"/>
              <p:cNvSpPr/>
              <p:nvPr/>
            </p:nvSpPr>
            <p:spPr>
              <a:xfrm rot="18364822">
                <a:off x="313191" y="3932165"/>
                <a:ext cx="676459" cy="3648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3" name="Oval 642"/>
              <p:cNvSpPr/>
              <p:nvPr/>
            </p:nvSpPr>
            <p:spPr>
              <a:xfrm rot="3475136">
                <a:off x="1947370" y="3912509"/>
                <a:ext cx="803593" cy="3648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Trapezoid 643"/>
              <p:cNvSpPr/>
              <p:nvPr/>
            </p:nvSpPr>
            <p:spPr>
              <a:xfrm rot="1753374" flipH="1">
                <a:off x="658109" y="2787613"/>
                <a:ext cx="579251" cy="1524040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Trapezoid 644"/>
              <p:cNvSpPr/>
              <p:nvPr/>
            </p:nvSpPr>
            <p:spPr>
              <a:xfrm rot="19846626">
                <a:off x="1785430" y="2524343"/>
                <a:ext cx="517004" cy="1830083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Oval 645"/>
              <p:cNvSpPr/>
              <p:nvPr/>
            </p:nvSpPr>
            <p:spPr>
              <a:xfrm rot="20950279">
                <a:off x="945942" y="4999442"/>
                <a:ext cx="530989" cy="38610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7" name="Oval 646"/>
              <p:cNvSpPr/>
              <p:nvPr/>
            </p:nvSpPr>
            <p:spPr>
              <a:xfrm rot="1946972">
                <a:off x="1492749" y="4955333"/>
                <a:ext cx="530989" cy="386108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8" name="Trapezoid 647"/>
              <p:cNvSpPr/>
              <p:nvPr/>
            </p:nvSpPr>
            <p:spPr>
              <a:xfrm>
                <a:off x="947242" y="3175070"/>
                <a:ext cx="1232892" cy="1962496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Trapezoid 648"/>
              <p:cNvSpPr/>
              <p:nvPr/>
            </p:nvSpPr>
            <p:spPr>
              <a:xfrm>
                <a:off x="969935" y="2600370"/>
                <a:ext cx="1174486" cy="1962496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ouble Wave 649"/>
              <p:cNvSpPr/>
              <p:nvPr/>
            </p:nvSpPr>
            <p:spPr>
              <a:xfrm rot="10556981">
                <a:off x="1882211" y="1456690"/>
                <a:ext cx="305773" cy="1529110"/>
              </a:xfrm>
              <a:prstGeom prst="doubleWave">
                <a:avLst>
                  <a:gd name="adj1" fmla="val 2747"/>
                  <a:gd name="adj2" fmla="val 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Double Wave 650"/>
              <p:cNvSpPr/>
              <p:nvPr/>
            </p:nvSpPr>
            <p:spPr>
              <a:xfrm rot="10957168">
                <a:off x="796941" y="1454151"/>
                <a:ext cx="313044" cy="1536207"/>
              </a:xfrm>
              <a:prstGeom prst="doubleWave">
                <a:avLst>
                  <a:gd name="adj1" fmla="val 3727"/>
                  <a:gd name="adj2" fmla="val 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Oval 651"/>
              <p:cNvSpPr/>
              <p:nvPr/>
            </p:nvSpPr>
            <p:spPr>
              <a:xfrm>
                <a:off x="1295400" y="2862077"/>
                <a:ext cx="457200" cy="4724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Trapezoid 652"/>
              <p:cNvSpPr/>
              <p:nvPr/>
            </p:nvSpPr>
            <p:spPr>
              <a:xfrm rot="20926198">
                <a:off x="1690218" y="2843792"/>
                <a:ext cx="595621" cy="2294171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Trapezoid 653"/>
              <p:cNvSpPr/>
              <p:nvPr/>
            </p:nvSpPr>
            <p:spPr>
              <a:xfrm rot="694891">
                <a:off x="844258" y="3002117"/>
                <a:ext cx="517004" cy="2119855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5" name="Oval 654"/>
              <p:cNvSpPr/>
              <p:nvPr/>
            </p:nvSpPr>
            <p:spPr>
              <a:xfrm>
                <a:off x="947242" y="1444753"/>
                <a:ext cx="1110158" cy="167944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Oval 655"/>
              <p:cNvSpPr/>
              <p:nvPr/>
            </p:nvSpPr>
            <p:spPr>
              <a:xfrm rot="5400000">
                <a:off x="1066964" y="914236"/>
                <a:ext cx="793998" cy="1403927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Rounded Rectangle 64"/>
              <p:cNvSpPr/>
              <p:nvPr/>
            </p:nvSpPr>
            <p:spPr>
              <a:xfrm rot="5400000">
                <a:off x="1334101" y="1029302"/>
                <a:ext cx="271272" cy="1480127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8" name="Group 357"/>
              <p:cNvGrpSpPr/>
              <p:nvPr/>
            </p:nvGrpSpPr>
            <p:grpSpPr>
              <a:xfrm rot="788617">
                <a:off x="657760" y="4793293"/>
                <a:ext cx="455249" cy="256235"/>
                <a:chOff x="533400" y="4953000"/>
                <a:chExt cx="1828800" cy="685800"/>
              </a:xfrm>
            </p:grpSpPr>
            <p:sp>
              <p:nvSpPr>
                <p:cNvPr id="675" name="Plaque 674"/>
                <p:cNvSpPr/>
                <p:nvPr/>
              </p:nvSpPr>
              <p:spPr>
                <a:xfrm>
                  <a:off x="16002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6" name="Plaque 675"/>
                <p:cNvSpPr/>
                <p:nvPr/>
              </p:nvSpPr>
              <p:spPr>
                <a:xfrm>
                  <a:off x="1066800" y="49530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Plaque 676"/>
                <p:cNvSpPr/>
                <p:nvPr/>
              </p:nvSpPr>
              <p:spPr>
                <a:xfrm>
                  <a:off x="5334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9" name="Group 358"/>
              <p:cNvGrpSpPr/>
              <p:nvPr/>
            </p:nvGrpSpPr>
            <p:grpSpPr>
              <a:xfrm rot="21218663">
                <a:off x="1937971" y="4847968"/>
                <a:ext cx="467275" cy="258307"/>
                <a:chOff x="533400" y="4953000"/>
                <a:chExt cx="1828800" cy="685800"/>
              </a:xfrm>
            </p:grpSpPr>
            <p:sp>
              <p:nvSpPr>
                <p:cNvPr id="672" name="Plaque 671"/>
                <p:cNvSpPr/>
                <p:nvPr/>
              </p:nvSpPr>
              <p:spPr>
                <a:xfrm>
                  <a:off x="16002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" name="Plaque 672"/>
                <p:cNvSpPr/>
                <p:nvPr/>
              </p:nvSpPr>
              <p:spPr>
                <a:xfrm>
                  <a:off x="1066800" y="49530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Plaque 673"/>
                <p:cNvSpPr/>
                <p:nvPr/>
              </p:nvSpPr>
              <p:spPr>
                <a:xfrm>
                  <a:off x="5334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0" name="Group 358"/>
              <p:cNvGrpSpPr/>
              <p:nvPr/>
            </p:nvGrpSpPr>
            <p:grpSpPr>
              <a:xfrm>
                <a:off x="774861" y="1625268"/>
                <a:ext cx="467275" cy="258307"/>
                <a:chOff x="533400" y="4953000"/>
                <a:chExt cx="1828800" cy="685800"/>
              </a:xfrm>
            </p:grpSpPr>
            <p:sp>
              <p:nvSpPr>
                <p:cNvPr id="669" name="Plaque 668"/>
                <p:cNvSpPr/>
                <p:nvPr/>
              </p:nvSpPr>
              <p:spPr>
                <a:xfrm>
                  <a:off x="16002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0" name="Plaque 669"/>
                <p:cNvSpPr/>
                <p:nvPr/>
              </p:nvSpPr>
              <p:spPr>
                <a:xfrm>
                  <a:off x="1066800" y="49530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Plaque 670"/>
                <p:cNvSpPr/>
                <p:nvPr/>
              </p:nvSpPr>
              <p:spPr>
                <a:xfrm>
                  <a:off x="5334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1" name="Group 358"/>
              <p:cNvGrpSpPr/>
              <p:nvPr/>
            </p:nvGrpSpPr>
            <p:grpSpPr>
              <a:xfrm>
                <a:off x="1246439" y="1613767"/>
                <a:ext cx="467275" cy="258307"/>
                <a:chOff x="533400" y="4953000"/>
                <a:chExt cx="1828800" cy="685800"/>
              </a:xfrm>
            </p:grpSpPr>
            <p:sp>
              <p:nvSpPr>
                <p:cNvPr id="666" name="Plaque 665"/>
                <p:cNvSpPr/>
                <p:nvPr/>
              </p:nvSpPr>
              <p:spPr>
                <a:xfrm>
                  <a:off x="16002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Plaque 666"/>
                <p:cNvSpPr/>
                <p:nvPr/>
              </p:nvSpPr>
              <p:spPr>
                <a:xfrm>
                  <a:off x="1066800" y="49530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Plaque 667"/>
                <p:cNvSpPr/>
                <p:nvPr/>
              </p:nvSpPr>
              <p:spPr>
                <a:xfrm>
                  <a:off x="5334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2" name="Group 358"/>
              <p:cNvGrpSpPr/>
              <p:nvPr/>
            </p:nvGrpSpPr>
            <p:grpSpPr>
              <a:xfrm>
                <a:off x="1720892" y="1631018"/>
                <a:ext cx="467275" cy="258307"/>
                <a:chOff x="533400" y="4953000"/>
                <a:chExt cx="1828800" cy="685800"/>
              </a:xfrm>
            </p:grpSpPr>
            <p:sp>
              <p:nvSpPr>
                <p:cNvPr id="663" name="Plaque 662"/>
                <p:cNvSpPr/>
                <p:nvPr/>
              </p:nvSpPr>
              <p:spPr>
                <a:xfrm>
                  <a:off x="16002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4" name="Plaque 663"/>
                <p:cNvSpPr/>
                <p:nvPr/>
              </p:nvSpPr>
              <p:spPr>
                <a:xfrm>
                  <a:off x="1066800" y="49530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5" name="Plaque 664"/>
                <p:cNvSpPr/>
                <p:nvPr/>
              </p:nvSpPr>
              <p:spPr>
                <a:xfrm>
                  <a:off x="533400" y="5105400"/>
                  <a:ext cx="762000" cy="533400"/>
                </a:xfrm>
                <a:prstGeom prst="plaque">
                  <a:avLst>
                    <a:gd name="adj" fmla="val 4881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7" name="Group 706"/>
            <p:cNvGrpSpPr/>
            <p:nvPr/>
          </p:nvGrpSpPr>
          <p:grpSpPr>
            <a:xfrm>
              <a:off x="9730043" y="3534236"/>
              <a:ext cx="347406" cy="944127"/>
              <a:chOff x="381000" y="228600"/>
              <a:chExt cx="2355273" cy="6400800"/>
            </a:xfrm>
          </p:grpSpPr>
          <p:sp>
            <p:nvSpPr>
              <p:cNvPr id="708" name="Rounded Rectangle 2"/>
              <p:cNvSpPr/>
              <p:nvPr/>
            </p:nvSpPr>
            <p:spPr>
              <a:xfrm rot="16200000">
                <a:off x="-1295400" y="4495800"/>
                <a:ext cx="40386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Multiply 3"/>
              <p:cNvSpPr/>
              <p:nvPr/>
            </p:nvSpPr>
            <p:spPr>
              <a:xfrm>
                <a:off x="577273" y="6035964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Rounded Rectangle 4"/>
              <p:cNvSpPr/>
              <p:nvPr/>
            </p:nvSpPr>
            <p:spPr>
              <a:xfrm rot="16200000">
                <a:off x="381000" y="4495800"/>
                <a:ext cx="4038600" cy="2286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Multiply 5"/>
              <p:cNvSpPr/>
              <p:nvPr/>
            </p:nvSpPr>
            <p:spPr>
              <a:xfrm>
                <a:off x="2246746" y="604981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2" name="Rounded Rectangle 6"/>
              <p:cNvSpPr/>
              <p:nvPr/>
            </p:nvSpPr>
            <p:spPr>
              <a:xfrm>
                <a:off x="838200" y="6172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3" name="Group 22"/>
              <p:cNvGrpSpPr/>
              <p:nvPr/>
            </p:nvGrpSpPr>
            <p:grpSpPr>
              <a:xfrm>
                <a:off x="381000" y="228600"/>
                <a:ext cx="2355273" cy="2426859"/>
                <a:chOff x="2105890" y="2068941"/>
                <a:chExt cx="2355273" cy="2426859"/>
              </a:xfrm>
            </p:grpSpPr>
            <p:sp>
              <p:nvSpPr>
                <p:cNvPr id="726" name="Trapezoid 725"/>
                <p:cNvSpPr/>
                <p:nvPr/>
              </p:nvSpPr>
              <p:spPr>
                <a:xfrm>
                  <a:off x="2362200" y="3733800"/>
                  <a:ext cx="1828800" cy="533400"/>
                </a:xfrm>
                <a:prstGeom prst="trapezoid">
                  <a:avLst>
                    <a:gd name="adj" fmla="val 48088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7" name="Trapezoid 726"/>
                <p:cNvSpPr/>
                <p:nvPr/>
              </p:nvSpPr>
              <p:spPr>
                <a:xfrm rot="10800000">
                  <a:off x="2133600" y="2209800"/>
                  <a:ext cx="2286000" cy="685800"/>
                </a:xfrm>
                <a:prstGeom prst="trapezoid">
                  <a:avLst>
                    <a:gd name="adj" fmla="val 2904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8" name="Trapezoid 727"/>
                <p:cNvSpPr/>
                <p:nvPr/>
              </p:nvSpPr>
              <p:spPr>
                <a:xfrm rot="10800000">
                  <a:off x="2105890" y="2068941"/>
                  <a:ext cx="2355273" cy="147785"/>
                </a:xfrm>
                <a:prstGeom prst="trapezoid">
                  <a:avLst>
                    <a:gd name="adj" fmla="val 29040"/>
                  </a:avLst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9" name="Rounded Rectangle 23"/>
                <p:cNvSpPr/>
                <p:nvPr/>
              </p:nvSpPr>
              <p:spPr>
                <a:xfrm>
                  <a:off x="2641600" y="2895600"/>
                  <a:ext cx="152400" cy="7620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0" name="Rounded Rectangle 24"/>
                <p:cNvSpPr/>
                <p:nvPr/>
              </p:nvSpPr>
              <p:spPr>
                <a:xfrm>
                  <a:off x="3763818" y="2890982"/>
                  <a:ext cx="152400" cy="7620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1" name="Rounded Rectangle 25"/>
                <p:cNvSpPr/>
                <p:nvPr/>
              </p:nvSpPr>
              <p:spPr>
                <a:xfrm rot="5400000">
                  <a:off x="1266537" y="3229263"/>
                  <a:ext cx="2209800" cy="170873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ounded Rectangle 26"/>
                <p:cNvSpPr/>
                <p:nvPr/>
              </p:nvSpPr>
              <p:spPr>
                <a:xfrm rot="5400000">
                  <a:off x="3063009" y="3233882"/>
                  <a:ext cx="2209800" cy="170873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Rounded Rectangle 27"/>
                <p:cNvSpPr/>
                <p:nvPr/>
              </p:nvSpPr>
              <p:spPr>
                <a:xfrm rot="16200000">
                  <a:off x="2372594" y="3917372"/>
                  <a:ext cx="898236" cy="15702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4" name="Rounded Rectangle 28"/>
                <p:cNvSpPr/>
                <p:nvPr/>
              </p:nvSpPr>
              <p:spPr>
                <a:xfrm rot="16200000">
                  <a:off x="3263904" y="3912754"/>
                  <a:ext cx="898236" cy="15702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5" name="Rounded Rectangle 29"/>
                <p:cNvSpPr/>
                <p:nvPr/>
              </p:nvSpPr>
              <p:spPr>
                <a:xfrm>
                  <a:off x="2286000" y="3505200"/>
                  <a:ext cx="1981200" cy="2286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6" name="Multiply 30"/>
                <p:cNvSpPr/>
                <p:nvPr/>
              </p:nvSpPr>
              <p:spPr>
                <a:xfrm>
                  <a:off x="2237509" y="3459018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7" name="Multiply 31"/>
                <p:cNvSpPr/>
                <p:nvPr/>
              </p:nvSpPr>
              <p:spPr>
                <a:xfrm>
                  <a:off x="3987800" y="3463636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8" name="Multiply 32"/>
                <p:cNvSpPr/>
                <p:nvPr/>
              </p:nvSpPr>
              <p:spPr>
                <a:xfrm>
                  <a:off x="2667000" y="3463636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9" name="Multiply 33"/>
                <p:cNvSpPr/>
                <p:nvPr/>
              </p:nvSpPr>
              <p:spPr>
                <a:xfrm>
                  <a:off x="3553691" y="3472873"/>
                  <a:ext cx="304800" cy="304800"/>
                </a:xfrm>
                <a:prstGeom prst="mathMultiply">
                  <a:avLst>
                    <a:gd name="adj1" fmla="val 11399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0" name="Rectangle 739"/>
                <p:cNvSpPr/>
                <p:nvPr/>
              </p:nvSpPr>
              <p:spPr>
                <a:xfrm>
                  <a:off x="2290618" y="3699164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1" name="Rectangle 740"/>
                <p:cNvSpPr/>
                <p:nvPr/>
              </p:nvSpPr>
              <p:spPr>
                <a:xfrm>
                  <a:off x="2295236" y="3472873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2" name="Rectangle 741"/>
                <p:cNvSpPr/>
                <p:nvPr/>
              </p:nvSpPr>
              <p:spPr>
                <a:xfrm>
                  <a:off x="4077854" y="3482109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3" name="Rectangle 742"/>
                <p:cNvSpPr/>
                <p:nvPr/>
              </p:nvSpPr>
              <p:spPr>
                <a:xfrm>
                  <a:off x="4077855" y="3713019"/>
                  <a:ext cx="170873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4" name="Rounded Rectangle 7"/>
                <p:cNvSpPr/>
                <p:nvPr/>
              </p:nvSpPr>
              <p:spPr>
                <a:xfrm>
                  <a:off x="2258290" y="4267200"/>
                  <a:ext cx="2057400" cy="228600"/>
                </a:xfrm>
                <a:prstGeom prst="round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14" name="Rounded Rectangle 8"/>
              <p:cNvSpPr/>
              <p:nvPr/>
            </p:nvSpPr>
            <p:spPr>
              <a:xfrm>
                <a:off x="838200" y="5410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" name="Rounded Rectangle 9"/>
              <p:cNvSpPr/>
              <p:nvPr/>
            </p:nvSpPr>
            <p:spPr>
              <a:xfrm>
                <a:off x="838200" y="4648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6" name="Rounded Rectangle 10"/>
              <p:cNvSpPr/>
              <p:nvPr/>
            </p:nvSpPr>
            <p:spPr>
              <a:xfrm>
                <a:off x="838200" y="38100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7" name="Rounded Rectangle 11"/>
              <p:cNvSpPr/>
              <p:nvPr/>
            </p:nvSpPr>
            <p:spPr>
              <a:xfrm>
                <a:off x="838200" y="3124200"/>
                <a:ext cx="1447800" cy="152400"/>
              </a:xfrm>
              <a:prstGeom prst="round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Multiply 12"/>
              <p:cNvSpPr/>
              <p:nvPr/>
            </p:nvSpPr>
            <p:spPr>
              <a:xfrm>
                <a:off x="591128" y="5329382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" name="Multiply 13"/>
              <p:cNvSpPr/>
              <p:nvPr/>
            </p:nvSpPr>
            <p:spPr>
              <a:xfrm>
                <a:off x="572655" y="4572000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Multiply 14"/>
              <p:cNvSpPr/>
              <p:nvPr/>
            </p:nvSpPr>
            <p:spPr>
              <a:xfrm>
                <a:off x="563419" y="3749964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1" name="Multiply 15"/>
              <p:cNvSpPr/>
              <p:nvPr/>
            </p:nvSpPr>
            <p:spPr>
              <a:xfrm>
                <a:off x="563418" y="3029527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Multiply 16"/>
              <p:cNvSpPr/>
              <p:nvPr/>
            </p:nvSpPr>
            <p:spPr>
              <a:xfrm>
                <a:off x="2244437" y="3029528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Multiply 17"/>
              <p:cNvSpPr/>
              <p:nvPr/>
            </p:nvSpPr>
            <p:spPr>
              <a:xfrm>
                <a:off x="2235200" y="3703782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Multiply 18"/>
              <p:cNvSpPr/>
              <p:nvPr/>
            </p:nvSpPr>
            <p:spPr>
              <a:xfrm>
                <a:off x="2235201" y="4572000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Multiply 19"/>
              <p:cNvSpPr/>
              <p:nvPr/>
            </p:nvSpPr>
            <p:spPr>
              <a:xfrm>
                <a:off x="2253673" y="5301673"/>
                <a:ext cx="304800" cy="304800"/>
              </a:xfrm>
              <a:prstGeom prst="mathMultiply">
                <a:avLst>
                  <a:gd name="adj1" fmla="val 113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5" name="Group 744"/>
            <p:cNvGrpSpPr/>
            <p:nvPr/>
          </p:nvGrpSpPr>
          <p:grpSpPr>
            <a:xfrm>
              <a:off x="8950093" y="3875341"/>
              <a:ext cx="669686" cy="416568"/>
              <a:chOff x="6264590" y="2057400"/>
              <a:chExt cx="1009527" cy="551329"/>
            </a:xfrm>
          </p:grpSpPr>
          <p:sp>
            <p:nvSpPr>
              <p:cNvPr id="746" name="Freeform: Shape 745"/>
              <p:cNvSpPr/>
              <p:nvPr/>
            </p:nvSpPr>
            <p:spPr>
              <a:xfrm rot="19733455">
                <a:off x="6719884" y="2282822"/>
                <a:ext cx="554233" cy="309282"/>
              </a:xfrm>
              <a:custGeom>
                <a:avLst/>
                <a:gdLst>
                  <a:gd name="connsiteX0" fmla="*/ 391704 w 554233"/>
                  <a:gd name="connsiteY0" fmla="*/ 0 h 309282"/>
                  <a:gd name="connsiteX1" fmla="*/ 391704 w 554233"/>
                  <a:gd name="connsiteY1" fmla="*/ 0 h 309282"/>
                  <a:gd name="connsiteX2" fmla="*/ 28634 w 554233"/>
                  <a:gd name="connsiteY2" fmla="*/ 13447 h 309282"/>
                  <a:gd name="connsiteX3" fmla="*/ 1739 w 554233"/>
                  <a:gd name="connsiteY3" fmla="*/ 40341 h 309282"/>
                  <a:gd name="connsiteX4" fmla="*/ 15186 w 554233"/>
                  <a:gd name="connsiteY4" fmla="*/ 161365 h 309282"/>
                  <a:gd name="connsiteX5" fmla="*/ 122763 w 554233"/>
                  <a:gd name="connsiteY5" fmla="*/ 255494 h 309282"/>
                  <a:gd name="connsiteX6" fmla="*/ 176551 w 554233"/>
                  <a:gd name="connsiteY6" fmla="*/ 282388 h 309282"/>
                  <a:gd name="connsiteX7" fmla="*/ 257234 w 554233"/>
                  <a:gd name="connsiteY7" fmla="*/ 309282 h 309282"/>
                  <a:gd name="connsiteX8" fmla="*/ 472386 w 554233"/>
                  <a:gd name="connsiteY8" fmla="*/ 282388 h 309282"/>
                  <a:gd name="connsiteX9" fmla="*/ 512728 w 554233"/>
                  <a:gd name="connsiteY9" fmla="*/ 268941 h 309282"/>
                  <a:gd name="connsiteX10" fmla="*/ 539622 w 554233"/>
                  <a:gd name="connsiteY10" fmla="*/ 228600 h 309282"/>
                  <a:gd name="connsiteX11" fmla="*/ 539622 w 554233"/>
                  <a:gd name="connsiteY11" fmla="*/ 121024 h 309282"/>
                  <a:gd name="connsiteX12" fmla="*/ 458939 w 554233"/>
                  <a:gd name="connsiteY12" fmla="*/ 80682 h 309282"/>
                  <a:gd name="connsiteX13" fmla="*/ 418598 w 554233"/>
                  <a:gd name="connsiteY13" fmla="*/ 53788 h 309282"/>
                  <a:gd name="connsiteX14" fmla="*/ 378257 w 554233"/>
                  <a:gd name="connsiteY14" fmla="*/ 40341 h 309282"/>
                  <a:gd name="connsiteX15" fmla="*/ 311022 w 554233"/>
                  <a:gd name="connsiteY15" fmla="*/ 26894 h 309282"/>
                  <a:gd name="connsiteX16" fmla="*/ 311022 w 554233"/>
                  <a:gd name="connsiteY16" fmla="*/ 26894 h 309282"/>
                  <a:gd name="connsiteX17" fmla="*/ 297575 w 554233"/>
                  <a:gd name="connsiteY17" fmla="*/ 53788 h 309282"/>
                  <a:gd name="connsiteX18" fmla="*/ 297575 w 554233"/>
                  <a:gd name="connsiteY18" fmla="*/ 13447 h 30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4233" h="309282">
                    <a:moveTo>
                      <a:pt x="391704" y="0"/>
                    </a:moveTo>
                    <a:lnTo>
                      <a:pt x="391704" y="0"/>
                    </a:lnTo>
                    <a:cubicBezTo>
                      <a:pt x="270681" y="4482"/>
                      <a:pt x="149097" y="985"/>
                      <a:pt x="28634" y="13447"/>
                    </a:cubicBezTo>
                    <a:cubicBezTo>
                      <a:pt x="16023" y="14752"/>
                      <a:pt x="2887" y="27715"/>
                      <a:pt x="1739" y="40341"/>
                    </a:cubicBezTo>
                    <a:cubicBezTo>
                      <a:pt x="-1936" y="80764"/>
                      <a:pt x="-803" y="124057"/>
                      <a:pt x="15186" y="161365"/>
                    </a:cubicBezTo>
                    <a:cubicBezTo>
                      <a:pt x="27248" y="189509"/>
                      <a:pt x="90010" y="236778"/>
                      <a:pt x="122763" y="255494"/>
                    </a:cubicBezTo>
                    <a:cubicBezTo>
                      <a:pt x="140167" y="265439"/>
                      <a:pt x="157939" y="274943"/>
                      <a:pt x="176551" y="282388"/>
                    </a:cubicBezTo>
                    <a:cubicBezTo>
                      <a:pt x="202872" y="292917"/>
                      <a:pt x="257234" y="309282"/>
                      <a:pt x="257234" y="309282"/>
                    </a:cubicBezTo>
                    <a:cubicBezTo>
                      <a:pt x="324874" y="302518"/>
                      <a:pt x="404140" y="297554"/>
                      <a:pt x="472386" y="282388"/>
                    </a:cubicBezTo>
                    <a:cubicBezTo>
                      <a:pt x="486223" y="279313"/>
                      <a:pt x="499281" y="273423"/>
                      <a:pt x="512728" y="268941"/>
                    </a:cubicBezTo>
                    <a:cubicBezTo>
                      <a:pt x="521693" y="255494"/>
                      <a:pt x="532394" y="243055"/>
                      <a:pt x="539622" y="228600"/>
                    </a:cubicBezTo>
                    <a:cubicBezTo>
                      <a:pt x="557088" y="193668"/>
                      <a:pt x="561022" y="158475"/>
                      <a:pt x="539622" y="121024"/>
                    </a:cubicBezTo>
                    <a:cubicBezTo>
                      <a:pt x="527354" y="99555"/>
                      <a:pt x="479647" y="87585"/>
                      <a:pt x="458939" y="80682"/>
                    </a:cubicBezTo>
                    <a:cubicBezTo>
                      <a:pt x="445492" y="71717"/>
                      <a:pt x="433053" y="61016"/>
                      <a:pt x="418598" y="53788"/>
                    </a:cubicBezTo>
                    <a:cubicBezTo>
                      <a:pt x="405920" y="47449"/>
                      <a:pt x="391886" y="44235"/>
                      <a:pt x="378257" y="40341"/>
                    </a:cubicBezTo>
                    <a:cubicBezTo>
                      <a:pt x="327388" y="25807"/>
                      <a:pt x="341188" y="26894"/>
                      <a:pt x="311022" y="26894"/>
                    </a:cubicBezTo>
                    <a:lnTo>
                      <a:pt x="311022" y="26894"/>
                    </a:lnTo>
                    <a:lnTo>
                      <a:pt x="297575" y="53788"/>
                    </a:lnTo>
                    <a:lnTo>
                      <a:pt x="297575" y="1344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Freeform: Shape 746"/>
              <p:cNvSpPr/>
              <p:nvPr/>
            </p:nvSpPr>
            <p:spPr>
              <a:xfrm>
                <a:off x="6264590" y="2299447"/>
                <a:ext cx="554233" cy="309282"/>
              </a:xfrm>
              <a:custGeom>
                <a:avLst/>
                <a:gdLst>
                  <a:gd name="connsiteX0" fmla="*/ 391704 w 554233"/>
                  <a:gd name="connsiteY0" fmla="*/ 0 h 309282"/>
                  <a:gd name="connsiteX1" fmla="*/ 391704 w 554233"/>
                  <a:gd name="connsiteY1" fmla="*/ 0 h 309282"/>
                  <a:gd name="connsiteX2" fmla="*/ 28634 w 554233"/>
                  <a:gd name="connsiteY2" fmla="*/ 13447 h 309282"/>
                  <a:gd name="connsiteX3" fmla="*/ 1739 w 554233"/>
                  <a:gd name="connsiteY3" fmla="*/ 40341 h 309282"/>
                  <a:gd name="connsiteX4" fmla="*/ 15186 w 554233"/>
                  <a:gd name="connsiteY4" fmla="*/ 161365 h 309282"/>
                  <a:gd name="connsiteX5" fmla="*/ 122763 w 554233"/>
                  <a:gd name="connsiteY5" fmla="*/ 255494 h 309282"/>
                  <a:gd name="connsiteX6" fmla="*/ 176551 w 554233"/>
                  <a:gd name="connsiteY6" fmla="*/ 282388 h 309282"/>
                  <a:gd name="connsiteX7" fmla="*/ 257234 w 554233"/>
                  <a:gd name="connsiteY7" fmla="*/ 309282 h 309282"/>
                  <a:gd name="connsiteX8" fmla="*/ 472386 w 554233"/>
                  <a:gd name="connsiteY8" fmla="*/ 282388 h 309282"/>
                  <a:gd name="connsiteX9" fmla="*/ 512728 w 554233"/>
                  <a:gd name="connsiteY9" fmla="*/ 268941 h 309282"/>
                  <a:gd name="connsiteX10" fmla="*/ 539622 w 554233"/>
                  <a:gd name="connsiteY10" fmla="*/ 228600 h 309282"/>
                  <a:gd name="connsiteX11" fmla="*/ 539622 w 554233"/>
                  <a:gd name="connsiteY11" fmla="*/ 121024 h 309282"/>
                  <a:gd name="connsiteX12" fmla="*/ 458939 w 554233"/>
                  <a:gd name="connsiteY12" fmla="*/ 80682 h 309282"/>
                  <a:gd name="connsiteX13" fmla="*/ 418598 w 554233"/>
                  <a:gd name="connsiteY13" fmla="*/ 53788 h 309282"/>
                  <a:gd name="connsiteX14" fmla="*/ 378257 w 554233"/>
                  <a:gd name="connsiteY14" fmla="*/ 40341 h 309282"/>
                  <a:gd name="connsiteX15" fmla="*/ 311022 w 554233"/>
                  <a:gd name="connsiteY15" fmla="*/ 26894 h 309282"/>
                  <a:gd name="connsiteX16" fmla="*/ 311022 w 554233"/>
                  <a:gd name="connsiteY16" fmla="*/ 26894 h 309282"/>
                  <a:gd name="connsiteX17" fmla="*/ 297575 w 554233"/>
                  <a:gd name="connsiteY17" fmla="*/ 53788 h 309282"/>
                  <a:gd name="connsiteX18" fmla="*/ 297575 w 554233"/>
                  <a:gd name="connsiteY18" fmla="*/ 13447 h 30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54233" h="309282">
                    <a:moveTo>
                      <a:pt x="391704" y="0"/>
                    </a:moveTo>
                    <a:lnTo>
                      <a:pt x="391704" y="0"/>
                    </a:lnTo>
                    <a:cubicBezTo>
                      <a:pt x="270681" y="4482"/>
                      <a:pt x="149097" y="985"/>
                      <a:pt x="28634" y="13447"/>
                    </a:cubicBezTo>
                    <a:cubicBezTo>
                      <a:pt x="16023" y="14752"/>
                      <a:pt x="2887" y="27715"/>
                      <a:pt x="1739" y="40341"/>
                    </a:cubicBezTo>
                    <a:cubicBezTo>
                      <a:pt x="-1936" y="80764"/>
                      <a:pt x="-803" y="124057"/>
                      <a:pt x="15186" y="161365"/>
                    </a:cubicBezTo>
                    <a:cubicBezTo>
                      <a:pt x="27248" y="189509"/>
                      <a:pt x="90010" y="236778"/>
                      <a:pt x="122763" y="255494"/>
                    </a:cubicBezTo>
                    <a:cubicBezTo>
                      <a:pt x="140167" y="265439"/>
                      <a:pt x="157939" y="274943"/>
                      <a:pt x="176551" y="282388"/>
                    </a:cubicBezTo>
                    <a:cubicBezTo>
                      <a:pt x="202872" y="292917"/>
                      <a:pt x="257234" y="309282"/>
                      <a:pt x="257234" y="309282"/>
                    </a:cubicBezTo>
                    <a:cubicBezTo>
                      <a:pt x="324874" y="302518"/>
                      <a:pt x="404140" y="297554"/>
                      <a:pt x="472386" y="282388"/>
                    </a:cubicBezTo>
                    <a:cubicBezTo>
                      <a:pt x="486223" y="279313"/>
                      <a:pt x="499281" y="273423"/>
                      <a:pt x="512728" y="268941"/>
                    </a:cubicBezTo>
                    <a:cubicBezTo>
                      <a:pt x="521693" y="255494"/>
                      <a:pt x="532394" y="243055"/>
                      <a:pt x="539622" y="228600"/>
                    </a:cubicBezTo>
                    <a:cubicBezTo>
                      <a:pt x="557088" y="193668"/>
                      <a:pt x="561022" y="158475"/>
                      <a:pt x="539622" y="121024"/>
                    </a:cubicBezTo>
                    <a:cubicBezTo>
                      <a:pt x="527354" y="99555"/>
                      <a:pt x="479647" y="87585"/>
                      <a:pt x="458939" y="80682"/>
                    </a:cubicBezTo>
                    <a:cubicBezTo>
                      <a:pt x="445492" y="71717"/>
                      <a:pt x="433053" y="61016"/>
                      <a:pt x="418598" y="53788"/>
                    </a:cubicBezTo>
                    <a:cubicBezTo>
                      <a:pt x="405920" y="47449"/>
                      <a:pt x="391886" y="44235"/>
                      <a:pt x="378257" y="40341"/>
                    </a:cubicBezTo>
                    <a:cubicBezTo>
                      <a:pt x="327388" y="25807"/>
                      <a:pt x="341188" y="26894"/>
                      <a:pt x="311022" y="26894"/>
                    </a:cubicBezTo>
                    <a:lnTo>
                      <a:pt x="311022" y="26894"/>
                    </a:lnTo>
                    <a:lnTo>
                      <a:pt x="297575" y="53788"/>
                    </a:lnTo>
                    <a:lnTo>
                      <a:pt x="297575" y="1344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8" name="Freeform: Shape 747"/>
              <p:cNvSpPr/>
              <p:nvPr/>
            </p:nvSpPr>
            <p:spPr>
              <a:xfrm>
                <a:off x="6529244" y="2151529"/>
                <a:ext cx="342203" cy="322730"/>
              </a:xfrm>
              <a:custGeom>
                <a:avLst/>
                <a:gdLst>
                  <a:gd name="connsiteX0" fmla="*/ 342203 w 342203"/>
                  <a:gd name="connsiteY0" fmla="*/ 0 h 322730"/>
                  <a:gd name="connsiteX1" fmla="*/ 342203 w 342203"/>
                  <a:gd name="connsiteY1" fmla="*/ 0 h 322730"/>
                  <a:gd name="connsiteX2" fmla="*/ 19474 w 342203"/>
                  <a:gd name="connsiteY2" fmla="*/ 94130 h 322730"/>
                  <a:gd name="connsiteX3" fmla="*/ 32921 w 342203"/>
                  <a:gd name="connsiteY3" fmla="*/ 268942 h 322730"/>
                  <a:gd name="connsiteX4" fmla="*/ 73262 w 342203"/>
                  <a:gd name="connsiteY4" fmla="*/ 295836 h 322730"/>
                  <a:gd name="connsiteX5" fmla="*/ 153944 w 342203"/>
                  <a:gd name="connsiteY5" fmla="*/ 322730 h 322730"/>
                  <a:gd name="connsiteX6" fmla="*/ 301862 w 342203"/>
                  <a:gd name="connsiteY6" fmla="*/ 309283 h 322730"/>
                  <a:gd name="connsiteX7" fmla="*/ 328756 w 342203"/>
                  <a:gd name="connsiteY7" fmla="*/ 228600 h 322730"/>
                  <a:gd name="connsiteX8" fmla="*/ 315309 w 342203"/>
                  <a:gd name="connsiteY8" fmla="*/ 53789 h 322730"/>
                  <a:gd name="connsiteX9" fmla="*/ 342203 w 342203"/>
                  <a:gd name="connsiteY9" fmla="*/ 0 h 322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2203" h="322730">
                    <a:moveTo>
                      <a:pt x="342203" y="0"/>
                    </a:moveTo>
                    <a:lnTo>
                      <a:pt x="342203" y="0"/>
                    </a:lnTo>
                    <a:cubicBezTo>
                      <a:pt x="234627" y="31377"/>
                      <a:pt x="104034" y="20599"/>
                      <a:pt x="19474" y="94130"/>
                    </a:cubicBezTo>
                    <a:cubicBezTo>
                      <a:pt x="-24627" y="132479"/>
                      <a:pt x="17863" y="212472"/>
                      <a:pt x="32921" y="268942"/>
                    </a:cubicBezTo>
                    <a:cubicBezTo>
                      <a:pt x="37085" y="284558"/>
                      <a:pt x="58494" y="289272"/>
                      <a:pt x="73262" y="295836"/>
                    </a:cubicBezTo>
                    <a:cubicBezTo>
                      <a:pt x="99167" y="307350"/>
                      <a:pt x="153944" y="322730"/>
                      <a:pt x="153944" y="322730"/>
                    </a:cubicBezTo>
                    <a:lnTo>
                      <a:pt x="301862" y="309283"/>
                    </a:lnTo>
                    <a:cubicBezTo>
                      <a:pt x="326823" y="295843"/>
                      <a:pt x="328756" y="228600"/>
                      <a:pt x="328756" y="228600"/>
                    </a:cubicBezTo>
                    <a:cubicBezTo>
                      <a:pt x="324274" y="170330"/>
                      <a:pt x="322558" y="111780"/>
                      <a:pt x="315309" y="53789"/>
                    </a:cubicBezTo>
                    <a:cubicBezTo>
                      <a:pt x="313551" y="39724"/>
                      <a:pt x="337721" y="8965"/>
                      <a:pt x="34220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9" name="Freeform: Shape 748"/>
              <p:cNvSpPr/>
              <p:nvPr/>
            </p:nvSpPr>
            <p:spPr>
              <a:xfrm>
                <a:off x="6679839" y="2057400"/>
                <a:ext cx="460549" cy="295835"/>
              </a:xfrm>
              <a:custGeom>
                <a:avLst/>
                <a:gdLst>
                  <a:gd name="connsiteX0" fmla="*/ 460549 w 460549"/>
                  <a:gd name="connsiteY0" fmla="*/ 0 h 295835"/>
                  <a:gd name="connsiteX1" fmla="*/ 460549 w 460549"/>
                  <a:gd name="connsiteY1" fmla="*/ 0 h 295835"/>
                  <a:gd name="connsiteX2" fmla="*/ 272290 w 460549"/>
                  <a:gd name="connsiteY2" fmla="*/ 13447 h 295835"/>
                  <a:gd name="connsiteX3" fmla="*/ 191608 w 460549"/>
                  <a:gd name="connsiteY3" fmla="*/ 26894 h 295835"/>
                  <a:gd name="connsiteX4" fmla="*/ 70585 w 460549"/>
                  <a:gd name="connsiteY4" fmla="*/ 53788 h 295835"/>
                  <a:gd name="connsiteX5" fmla="*/ 43690 w 460549"/>
                  <a:gd name="connsiteY5" fmla="*/ 80682 h 295835"/>
                  <a:gd name="connsiteX6" fmla="*/ 3349 w 460549"/>
                  <a:gd name="connsiteY6" fmla="*/ 94129 h 295835"/>
                  <a:gd name="connsiteX7" fmla="*/ 16796 w 460549"/>
                  <a:gd name="connsiteY7" fmla="*/ 228600 h 295835"/>
                  <a:gd name="connsiteX8" fmla="*/ 57137 w 460549"/>
                  <a:gd name="connsiteY8" fmla="*/ 255494 h 295835"/>
                  <a:gd name="connsiteX9" fmla="*/ 205055 w 460549"/>
                  <a:gd name="connsiteY9" fmla="*/ 295835 h 295835"/>
                  <a:gd name="connsiteX10" fmla="*/ 352973 w 460549"/>
                  <a:gd name="connsiteY10" fmla="*/ 282388 h 295835"/>
                  <a:gd name="connsiteX11" fmla="*/ 406761 w 460549"/>
                  <a:gd name="connsiteY11" fmla="*/ 215153 h 295835"/>
                  <a:gd name="connsiteX12" fmla="*/ 460549 w 460549"/>
                  <a:gd name="connsiteY12" fmla="*/ 0 h 295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0549" h="295835">
                    <a:moveTo>
                      <a:pt x="460549" y="0"/>
                    </a:moveTo>
                    <a:lnTo>
                      <a:pt x="460549" y="0"/>
                    </a:lnTo>
                    <a:cubicBezTo>
                      <a:pt x="397796" y="4482"/>
                      <a:pt x="334891" y="7187"/>
                      <a:pt x="272290" y="13447"/>
                    </a:cubicBezTo>
                    <a:cubicBezTo>
                      <a:pt x="245160" y="16160"/>
                      <a:pt x="218433" y="22017"/>
                      <a:pt x="191608" y="26894"/>
                    </a:cubicBezTo>
                    <a:cubicBezTo>
                      <a:pt x="129013" y="38275"/>
                      <a:pt x="128141" y="39399"/>
                      <a:pt x="70585" y="53788"/>
                    </a:cubicBezTo>
                    <a:cubicBezTo>
                      <a:pt x="61620" y="62753"/>
                      <a:pt x="54562" y="74159"/>
                      <a:pt x="43690" y="80682"/>
                    </a:cubicBezTo>
                    <a:cubicBezTo>
                      <a:pt x="31536" y="87975"/>
                      <a:pt x="5885" y="80183"/>
                      <a:pt x="3349" y="94129"/>
                    </a:cubicBezTo>
                    <a:cubicBezTo>
                      <a:pt x="-4709" y="138450"/>
                      <a:pt x="2551" y="185864"/>
                      <a:pt x="16796" y="228600"/>
                    </a:cubicBezTo>
                    <a:cubicBezTo>
                      <a:pt x="21907" y="243932"/>
                      <a:pt x="42369" y="248930"/>
                      <a:pt x="57137" y="255494"/>
                    </a:cubicBezTo>
                    <a:cubicBezTo>
                      <a:pt x="112972" y="280309"/>
                      <a:pt x="147535" y="284331"/>
                      <a:pt x="205055" y="295835"/>
                    </a:cubicBezTo>
                    <a:cubicBezTo>
                      <a:pt x="254361" y="291353"/>
                      <a:pt x="304563" y="292762"/>
                      <a:pt x="352973" y="282388"/>
                    </a:cubicBezTo>
                    <a:cubicBezTo>
                      <a:pt x="403749" y="271507"/>
                      <a:pt x="389395" y="249885"/>
                      <a:pt x="406761" y="215153"/>
                    </a:cubicBezTo>
                    <a:cubicBezTo>
                      <a:pt x="461005" y="106665"/>
                      <a:pt x="451584" y="35859"/>
                      <a:pt x="460549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7" name="TextBox 296">
            <a:extLst>
              <a:ext uri="{FF2B5EF4-FFF2-40B4-BE49-F238E27FC236}">
                <a16:creationId xmlns:a16="http://schemas.microsoft.com/office/drawing/2014/main" id="{ADE196A8-D303-4E96-9D8D-E4E3045061F4}"/>
              </a:ext>
            </a:extLst>
          </p:cNvPr>
          <p:cNvSpPr txBox="1"/>
          <p:nvPr/>
        </p:nvSpPr>
        <p:spPr>
          <a:xfrm flipV="1">
            <a:off x="1308205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980FF26F-8E0A-4D21-8B16-16D9457EE048}"/>
              </a:ext>
            </a:extLst>
          </p:cNvPr>
          <p:cNvSpPr txBox="1"/>
          <p:nvPr/>
        </p:nvSpPr>
        <p:spPr>
          <a:xfrm flipV="1">
            <a:off x="3748057" y="700214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7D6908F1-5FB8-4EC1-BD38-7D59C8B17281}"/>
              </a:ext>
            </a:extLst>
          </p:cNvPr>
          <p:cNvSpPr txBox="1"/>
          <p:nvPr/>
        </p:nvSpPr>
        <p:spPr>
          <a:xfrm flipV="1">
            <a:off x="6329619" y="719612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48F9EB97-9E82-46F3-8D27-811B9619C79C}"/>
              </a:ext>
            </a:extLst>
          </p:cNvPr>
          <p:cNvSpPr txBox="1"/>
          <p:nvPr/>
        </p:nvSpPr>
        <p:spPr>
          <a:xfrm flipV="1">
            <a:off x="8805764" y="706458"/>
            <a:ext cx="213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Poor Richard" panose="02080502050505020702" pitchFamily="18" charset="0"/>
              </a:rPr>
              <a:t>«На рыбалку»</a:t>
            </a:r>
          </a:p>
          <a:p>
            <a:pPr algn="ctr"/>
            <a:r>
              <a:rPr lang="ru-RU" sz="3200" dirty="0">
                <a:latin typeface="Poor Richard" panose="02080502050505020702" pitchFamily="18" charset="0"/>
              </a:rPr>
              <a:t> в Книге Мормона</a:t>
            </a:r>
            <a:endParaRPr lang="en-US" sz="32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6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592</Words>
  <Application>Microsoft Office PowerPoint</Application>
  <PresentationFormat>Widescreen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brad.blau@cox.net</dc:creator>
  <cp:lastModifiedBy>lynda blau</cp:lastModifiedBy>
  <cp:revision>43</cp:revision>
  <dcterms:created xsi:type="dcterms:W3CDTF">2017-02-27T18:30:33Z</dcterms:created>
  <dcterms:modified xsi:type="dcterms:W3CDTF">2020-01-19T22:32:35Z</dcterms:modified>
</cp:coreProperties>
</file>