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6" r:id="rId7"/>
    <p:sldId id="269" r:id="rId8"/>
    <p:sldId id="271" r:id="rId9"/>
    <p:sldId id="267" r:id="rId10"/>
    <p:sldId id="272" r:id="rId11"/>
    <p:sldId id="270" r:id="rId12"/>
    <p:sldId id="268" r:id="rId13"/>
    <p:sldId id="264" r:id="rId14"/>
    <p:sldId id="265" r:id="rId15"/>
    <p:sldId id="275" r:id="rId16"/>
    <p:sldId id="274" r:id="rId17"/>
    <p:sldId id="276" r:id="rId18"/>
    <p:sldId id="277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FE8A-B6A4-4326-95EC-3AABA474BED6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54C2-9891-4C5F-8E28-613383283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FE8A-B6A4-4326-95EC-3AABA474BED6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54C2-9891-4C5F-8E28-613383283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FE8A-B6A4-4326-95EC-3AABA474BED6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54C2-9891-4C5F-8E28-613383283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FE8A-B6A4-4326-95EC-3AABA474BED6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54C2-9891-4C5F-8E28-613383283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FE8A-B6A4-4326-95EC-3AABA474BED6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54C2-9891-4C5F-8E28-613383283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FE8A-B6A4-4326-95EC-3AABA474BED6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54C2-9891-4C5F-8E28-613383283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FE8A-B6A4-4326-95EC-3AABA474BED6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54C2-9891-4C5F-8E28-613383283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FE8A-B6A4-4326-95EC-3AABA474BED6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54C2-9891-4C5F-8E28-613383283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FE8A-B6A4-4326-95EC-3AABA474BED6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54C2-9891-4C5F-8E28-613383283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FE8A-B6A4-4326-95EC-3AABA474BED6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54C2-9891-4C5F-8E28-613383283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FE8A-B6A4-4326-95EC-3AABA474BED6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54C2-9891-4C5F-8E28-613383283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FE8A-B6A4-4326-95EC-3AABA474BED6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D54C2-9891-4C5F-8E28-613383283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Rectangle 20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5"/>
          <p:cNvGrpSpPr/>
          <p:nvPr/>
        </p:nvGrpSpPr>
        <p:grpSpPr>
          <a:xfrm>
            <a:off x="3352800" y="838200"/>
            <a:ext cx="5310510" cy="4267200"/>
            <a:chOff x="5357511" y="1828800"/>
            <a:chExt cx="3034578" cy="2438400"/>
          </a:xfrm>
        </p:grpSpPr>
        <p:sp>
          <p:nvSpPr>
            <p:cNvPr id="163" name="Heart 162"/>
            <p:cNvSpPr/>
            <p:nvPr/>
          </p:nvSpPr>
          <p:spPr>
            <a:xfrm rot="16670086">
              <a:off x="5162322" y="2044385"/>
              <a:ext cx="1573496" cy="1183118"/>
            </a:xfrm>
            <a:prstGeom prst="hear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Heart 163"/>
            <p:cNvSpPr/>
            <p:nvPr/>
          </p:nvSpPr>
          <p:spPr>
            <a:xfrm rot="4718431">
              <a:off x="7013782" y="2097257"/>
              <a:ext cx="1573496" cy="1183118"/>
            </a:xfrm>
            <a:prstGeom prst="hear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5934635" y="1828800"/>
              <a:ext cx="1828800" cy="2438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6450105" y="3110752"/>
              <a:ext cx="914400" cy="1066800"/>
            </a:xfrm>
            <a:prstGeom prst="ellipse">
              <a:avLst/>
            </a:prstGeom>
            <a:solidFill>
              <a:srgbClr val="FFCCFF"/>
            </a:solidFill>
            <a:ln>
              <a:solidFill>
                <a:srgbClr val="FF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iamond 166"/>
            <p:cNvSpPr/>
            <p:nvPr/>
          </p:nvSpPr>
          <p:spPr>
            <a:xfrm>
              <a:off x="6732495" y="2514600"/>
              <a:ext cx="322729" cy="605118"/>
            </a:xfrm>
            <a:prstGeom prst="diamon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3" name="Group 11"/>
            <p:cNvGrpSpPr/>
            <p:nvPr/>
          </p:nvGrpSpPr>
          <p:grpSpPr>
            <a:xfrm>
              <a:off x="6970061" y="2106707"/>
              <a:ext cx="398928" cy="430305"/>
              <a:chOff x="6970060" y="2106707"/>
              <a:chExt cx="461681" cy="573740"/>
            </a:xfrm>
          </p:grpSpPr>
          <p:sp>
            <p:nvSpPr>
              <p:cNvPr id="172" name="Oval 8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2" name="Group 12"/>
            <p:cNvGrpSpPr/>
            <p:nvPr/>
          </p:nvGrpSpPr>
          <p:grpSpPr>
            <a:xfrm>
              <a:off x="6400800" y="2106706"/>
              <a:ext cx="398928" cy="430305"/>
              <a:chOff x="6970060" y="2106707"/>
              <a:chExt cx="461681" cy="573740"/>
            </a:xfrm>
          </p:grpSpPr>
          <p:sp>
            <p:nvSpPr>
              <p:cNvPr id="170" name="Oval 169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4" name="TextBox 203"/>
          <p:cNvSpPr txBox="1"/>
          <p:nvPr/>
        </p:nvSpPr>
        <p:spPr>
          <a:xfrm>
            <a:off x="381000" y="152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LoveMeForever" pitchFamily="2" charset="0"/>
                <a:ea typeface="LoveMeForever" pitchFamily="2" charset="0"/>
              </a:rPr>
              <a:t>Primary 1 Lesson 13 “I Am Thankful For Birds and Insects”</a:t>
            </a:r>
            <a:endParaRPr lang="en-US" sz="2800" dirty="0">
              <a:latin typeface="LoveMeForever" pitchFamily="2" charset="0"/>
              <a:ea typeface="LoveMeForever" pitchFamily="2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85800" y="57912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Sample</a:t>
            </a:r>
            <a:endParaRPr lang="en-US" sz="4000" dirty="0">
              <a:latin typeface="LoveMeForever" pitchFamily="2" charset="0"/>
              <a:ea typeface="LoveMeForever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 rot="2999653">
            <a:off x="487010" y="3048517"/>
            <a:ext cx="3810000" cy="3048000"/>
            <a:chOff x="3041796" y="1502970"/>
            <a:chExt cx="5471568" cy="4212030"/>
          </a:xfrm>
        </p:grpSpPr>
        <p:sp>
          <p:nvSpPr>
            <p:cNvPr id="18" name="Oval 17"/>
            <p:cNvSpPr/>
            <p:nvPr/>
          </p:nvSpPr>
          <p:spPr>
            <a:xfrm rot="5400000">
              <a:off x="4191000" y="2971800"/>
              <a:ext cx="3200400" cy="2286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Moon 18"/>
            <p:cNvSpPr/>
            <p:nvPr/>
          </p:nvSpPr>
          <p:spPr>
            <a:xfrm rot="16200000">
              <a:off x="5410200" y="3657600"/>
              <a:ext cx="762000" cy="2286000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Moon 19"/>
            <p:cNvSpPr/>
            <p:nvPr/>
          </p:nvSpPr>
          <p:spPr>
            <a:xfrm rot="16200000" flipH="1">
              <a:off x="5382564" y="2542238"/>
              <a:ext cx="817273" cy="2286000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oon 20"/>
            <p:cNvSpPr/>
            <p:nvPr/>
          </p:nvSpPr>
          <p:spPr>
            <a:xfrm rot="16200000" flipH="1">
              <a:off x="5441560" y="1949840"/>
              <a:ext cx="609601" cy="1434321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Moon 21"/>
            <p:cNvSpPr/>
            <p:nvPr/>
          </p:nvSpPr>
          <p:spPr>
            <a:xfrm rot="19003216" flipH="1">
              <a:off x="4912091" y="1502972"/>
              <a:ext cx="658169" cy="1253275"/>
            </a:xfrm>
            <a:prstGeom prst="moon">
              <a:avLst>
                <a:gd name="adj" fmla="val 1406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Moon 22"/>
            <p:cNvSpPr/>
            <p:nvPr/>
          </p:nvSpPr>
          <p:spPr>
            <a:xfrm rot="2596784">
              <a:off x="5902692" y="1502970"/>
              <a:ext cx="658169" cy="1253275"/>
            </a:xfrm>
            <a:prstGeom prst="moon">
              <a:avLst>
                <a:gd name="adj" fmla="val 1406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2045005">
              <a:off x="5657051" y="2988316"/>
              <a:ext cx="2856313" cy="20284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19720196">
              <a:off x="3041796" y="3043377"/>
              <a:ext cx="2875163" cy="195479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295400" y="6150114"/>
            <a:ext cx="3581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set of 4</a:t>
            </a:r>
            <a:endParaRPr lang="en-US" sz="4000" dirty="0">
              <a:latin typeface="LoveMeForever" pitchFamily="2" charset="0"/>
              <a:ea typeface="LoveMeForever" pitchFamily="2" charset="0"/>
            </a:endParaRPr>
          </a:p>
        </p:txBody>
      </p:sp>
      <p:sp>
        <p:nvSpPr>
          <p:cNvPr id="23" name="Flowchart: Merge 22"/>
          <p:cNvSpPr/>
          <p:nvPr/>
        </p:nvSpPr>
        <p:spPr>
          <a:xfrm rot="7862668">
            <a:off x="273987" y="1234745"/>
            <a:ext cx="1488848" cy="1404373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 rot="20065167">
            <a:off x="308855" y="4670592"/>
            <a:ext cx="1568187" cy="1786618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 rot="2705685">
            <a:off x="447517" y="2841369"/>
            <a:ext cx="1488848" cy="1881824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762000" y="457200"/>
            <a:ext cx="784093" cy="744424"/>
            <a:chOff x="5729794" y="1233824"/>
            <a:chExt cx="784093" cy="744424"/>
          </a:xfrm>
          <a:solidFill>
            <a:schemeClr val="bg1"/>
          </a:solidFill>
        </p:grpSpPr>
        <p:sp>
          <p:nvSpPr>
            <p:cNvPr id="28" name="Oval 27"/>
            <p:cNvSpPr/>
            <p:nvPr/>
          </p:nvSpPr>
          <p:spPr>
            <a:xfrm>
              <a:off x="5729794" y="1233824"/>
              <a:ext cx="784093" cy="74442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019800" y="1371600"/>
              <a:ext cx="470456" cy="44665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Flowchart: Merge 12"/>
          <p:cNvSpPr/>
          <p:nvPr/>
        </p:nvSpPr>
        <p:spPr>
          <a:xfrm rot="7862668">
            <a:off x="2255186" y="1158545"/>
            <a:ext cx="1488848" cy="1404373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 rot="20065167">
            <a:off x="2290054" y="4594392"/>
            <a:ext cx="1568187" cy="1786618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 rot="2705685">
            <a:off x="2428716" y="2765169"/>
            <a:ext cx="1488848" cy="1881824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>
            <a:off x="2743199" y="381000"/>
            <a:ext cx="784093" cy="744424"/>
            <a:chOff x="5729794" y="1233824"/>
            <a:chExt cx="784093" cy="744424"/>
          </a:xfrm>
          <a:solidFill>
            <a:schemeClr val="bg1"/>
          </a:solidFill>
        </p:grpSpPr>
        <p:sp>
          <p:nvSpPr>
            <p:cNvPr id="18" name="Oval 17"/>
            <p:cNvSpPr/>
            <p:nvPr/>
          </p:nvSpPr>
          <p:spPr>
            <a:xfrm>
              <a:off x="5729794" y="1233824"/>
              <a:ext cx="784093" cy="74442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19800" y="1371600"/>
              <a:ext cx="470456" cy="44665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Flowchart: Merge 19"/>
          <p:cNvSpPr/>
          <p:nvPr/>
        </p:nvSpPr>
        <p:spPr>
          <a:xfrm rot="7862668">
            <a:off x="4160186" y="1006145"/>
            <a:ext cx="1488848" cy="1404373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 rot="20065167">
            <a:off x="4195054" y="4441992"/>
            <a:ext cx="1568187" cy="1786618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 rot="2705685">
            <a:off x="4333716" y="2612769"/>
            <a:ext cx="1488848" cy="1881824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0"/>
          <p:cNvGrpSpPr/>
          <p:nvPr/>
        </p:nvGrpSpPr>
        <p:grpSpPr>
          <a:xfrm>
            <a:off x="4648199" y="228600"/>
            <a:ext cx="784093" cy="744424"/>
            <a:chOff x="5729794" y="1233824"/>
            <a:chExt cx="784093" cy="744424"/>
          </a:xfrm>
          <a:solidFill>
            <a:schemeClr val="bg1"/>
          </a:solidFill>
        </p:grpSpPr>
        <p:sp>
          <p:nvSpPr>
            <p:cNvPr id="32" name="Oval 31"/>
            <p:cNvSpPr/>
            <p:nvPr/>
          </p:nvSpPr>
          <p:spPr>
            <a:xfrm>
              <a:off x="5729794" y="1233824"/>
              <a:ext cx="784093" cy="74442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019800" y="1371600"/>
              <a:ext cx="470456" cy="44665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lowchart: Merge 33"/>
          <p:cNvSpPr/>
          <p:nvPr/>
        </p:nvSpPr>
        <p:spPr>
          <a:xfrm rot="7862668">
            <a:off x="6217587" y="1158545"/>
            <a:ext cx="1488848" cy="1404373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 rot="20065167">
            <a:off x="6252455" y="4594392"/>
            <a:ext cx="1568187" cy="1786618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 rot="2705685">
            <a:off x="6391117" y="2765169"/>
            <a:ext cx="1488848" cy="1881824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36"/>
          <p:cNvGrpSpPr/>
          <p:nvPr/>
        </p:nvGrpSpPr>
        <p:grpSpPr>
          <a:xfrm>
            <a:off x="6705600" y="381000"/>
            <a:ext cx="784093" cy="744424"/>
            <a:chOff x="5729794" y="1233824"/>
            <a:chExt cx="784093" cy="744424"/>
          </a:xfrm>
          <a:solidFill>
            <a:schemeClr val="bg1"/>
          </a:solidFill>
        </p:grpSpPr>
        <p:sp>
          <p:nvSpPr>
            <p:cNvPr id="38" name="Oval 37"/>
            <p:cNvSpPr/>
            <p:nvPr/>
          </p:nvSpPr>
          <p:spPr>
            <a:xfrm>
              <a:off x="5729794" y="1233824"/>
              <a:ext cx="784093" cy="74442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019800" y="1371600"/>
              <a:ext cx="470456" cy="44665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lowchart: Merge 22"/>
          <p:cNvSpPr/>
          <p:nvPr/>
        </p:nvSpPr>
        <p:spPr>
          <a:xfrm rot="7862668">
            <a:off x="7055788" y="1006146"/>
            <a:ext cx="1488848" cy="1404373"/>
          </a:xfrm>
          <a:prstGeom prst="flowChartMerg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hord 23"/>
          <p:cNvSpPr/>
          <p:nvPr/>
        </p:nvSpPr>
        <p:spPr>
          <a:xfrm rot="17433798">
            <a:off x="4047846" y="1024048"/>
            <a:ext cx="3393278" cy="4324230"/>
          </a:xfrm>
          <a:prstGeom prst="chor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 rot="20065167">
            <a:off x="1909055" y="2079792"/>
            <a:ext cx="1568187" cy="1786618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 rot="2705685">
            <a:off x="2428717" y="250569"/>
            <a:ext cx="1488848" cy="1881824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962400" y="152400"/>
            <a:ext cx="2195461" cy="208438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6400800" y="228600"/>
            <a:ext cx="784093" cy="744424"/>
            <a:chOff x="5729794" y="1233824"/>
            <a:chExt cx="784093" cy="744424"/>
          </a:xfrm>
        </p:grpSpPr>
        <p:sp>
          <p:nvSpPr>
            <p:cNvPr id="28" name="Oval 27"/>
            <p:cNvSpPr/>
            <p:nvPr/>
          </p:nvSpPr>
          <p:spPr>
            <a:xfrm>
              <a:off x="5729794" y="1233824"/>
              <a:ext cx="784093" cy="7444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019800" y="1371600"/>
              <a:ext cx="470456" cy="44665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Pie 29"/>
          <p:cNvSpPr/>
          <p:nvPr/>
        </p:nvSpPr>
        <p:spPr>
          <a:xfrm rot="17000354">
            <a:off x="-2395349" y="1206183"/>
            <a:ext cx="5410200" cy="3112863"/>
          </a:xfrm>
          <a:prstGeom prst="pie">
            <a:avLst>
              <a:gd name="adj1" fmla="val 0"/>
              <a:gd name="adj2" fmla="val 446112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04800" y="48006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Templates for Duck</a:t>
            </a:r>
          </a:p>
          <a:p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Copy on card stock</a:t>
            </a:r>
            <a:endParaRPr lang="en-US" sz="4000" dirty="0">
              <a:latin typeface="LoveMeForever" pitchFamily="2" charset="0"/>
              <a:ea typeface="LoveMeForever" pitchFamily="2" charset="0"/>
            </a:endParaRPr>
          </a:p>
        </p:txBody>
      </p:sp>
      <p:sp>
        <p:nvSpPr>
          <p:cNvPr id="23" name="Flowchart: Merge 22"/>
          <p:cNvSpPr/>
          <p:nvPr/>
        </p:nvSpPr>
        <p:spPr>
          <a:xfrm rot="7862668">
            <a:off x="7055788" y="1006146"/>
            <a:ext cx="1488848" cy="1404373"/>
          </a:xfrm>
          <a:prstGeom prst="flowChartMer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hord 23"/>
          <p:cNvSpPr/>
          <p:nvPr/>
        </p:nvSpPr>
        <p:spPr>
          <a:xfrm rot="17433798">
            <a:off x="4047846" y="1024048"/>
            <a:ext cx="3393278" cy="4324230"/>
          </a:xfrm>
          <a:prstGeom prst="chor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 rot="20065167">
            <a:off x="1909055" y="2079792"/>
            <a:ext cx="1568187" cy="1786618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962400" y="152400"/>
            <a:ext cx="2195461" cy="20843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6400800" y="228600"/>
            <a:ext cx="784093" cy="744424"/>
            <a:chOff x="5729794" y="1233824"/>
            <a:chExt cx="784093" cy="744424"/>
          </a:xfrm>
        </p:grpSpPr>
        <p:sp>
          <p:nvSpPr>
            <p:cNvPr id="28" name="Oval 27"/>
            <p:cNvSpPr/>
            <p:nvPr/>
          </p:nvSpPr>
          <p:spPr>
            <a:xfrm>
              <a:off x="5729794" y="1233824"/>
              <a:ext cx="784093" cy="7444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019800" y="1371600"/>
              <a:ext cx="470456" cy="44665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Pie 29"/>
          <p:cNvSpPr/>
          <p:nvPr/>
        </p:nvSpPr>
        <p:spPr>
          <a:xfrm rot="17000354">
            <a:off x="-2395349" y="1206183"/>
            <a:ext cx="5410200" cy="3112863"/>
          </a:xfrm>
          <a:prstGeom prst="pie">
            <a:avLst>
              <a:gd name="adj1" fmla="val 0"/>
              <a:gd name="adj2" fmla="val 44611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5"/>
          <p:cNvGrpSpPr/>
          <p:nvPr/>
        </p:nvGrpSpPr>
        <p:grpSpPr>
          <a:xfrm>
            <a:off x="5943600" y="228600"/>
            <a:ext cx="2848131" cy="4343400"/>
            <a:chOff x="1417009" y="609600"/>
            <a:chExt cx="3724547" cy="5795448"/>
          </a:xfrm>
        </p:grpSpPr>
        <p:grpSp>
          <p:nvGrpSpPr>
            <p:cNvPr id="19" name="Group 59"/>
            <p:cNvGrpSpPr/>
            <p:nvPr/>
          </p:nvGrpSpPr>
          <p:grpSpPr>
            <a:xfrm rot="390217">
              <a:off x="2137774" y="5860260"/>
              <a:ext cx="1250374" cy="544788"/>
              <a:chOff x="5589526" y="4572000"/>
              <a:chExt cx="2536114" cy="1460339"/>
            </a:xfrm>
          </p:grpSpPr>
          <p:sp>
            <p:nvSpPr>
              <p:cNvPr id="148" name="Moon 53"/>
              <p:cNvSpPr/>
              <p:nvPr/>
            </p:nvSpPr>
            <p:spPr>
              <a:xfrm rot="625012">
                <a:off x="5589526" y="4653208"/>
                <a:ext cx="1010653" cy="1232856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Moon 54"/>
              <p:cNvSpPr/>
              <p:nvPr/>
            </p:nvSpPr>
            <p:spPr>
              <a:xfrm>
                <a:off x="6324600" y="4572000"/>
                <a:ext cx="1010653" cy="1422526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Moon 149"/>
              <p:cNvSpPr/>
              <p:nvPr/>
            </p:nvSpPr>
            <p:spPr>
              <a:xfrm rot="20612638">
                <a:off x="7114987" y="4609813"/>
                <a:ext cx="1010653" cy="1422526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 rot="21149808">
                <a:off x="6096000" y="4572000"/>
                <a:ext cx="1905000" cy="6096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 rot="21149808">
                <a:off x="5822060" y="4681814"/>
                <a:ext cx="2088113" cy="6096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60"/>
            <p:cNvGrpSpPr/>
            <p:nvPr/>
          </p:nvGrpSpPr>
          <p:grpSpPr>
            <a:xfrm rot="20262051" flipH="1">
              <a:off x="3406404" y="5796417"/>
              <a:ext cx="1250374" cy="544788"/>
              <a:chOff x="5589526" y="4572000"/>
              <a:chExt cx="2536114" cy="1460339"/>
            </a:xfrm>
          </p:grpSpPr>
          <p:sp>
            <p:nvSpPr>
              <p:cNvPr id="143" name="Moon 142"/>
              <p:cNvSpPr/>
              <p:nvPr/>
            </p:nvSpPr>
            <p:spPr>
              <a:xfrm rot="625012">
                <a:off x="5589526" y="4653208"/>
                <a:ext cx="1010653" cy="1232856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Moon 143"/>
              <p:cNvSpPr/>
              <p:nvPr/>
            </p:nvSpPr>
            <p:spPr>
              <a:xfrm>
                <a:off x="6324600" y="4572000"/>
                <a:ext cx="1010653" cy="1422526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Moon 144"/>
              <p:cNvSpPr/>
              <p:nvPr/>
            </p:nvSpPr>
            <p:spPr>
              <a:xfrm rot="20612638">
                <a:off x="7114987" y="4609813"/>
                <a:ext cx="1010653" cy="1422526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 rot="21149808">
                <a:off x="6096000" y="4572000"/>
                <a:ext cx="1905000" cy="6096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 rot="21149808">
                <a:off x="5822060" y="4681814"/>
                <a:ext cx="2088113" cy="6096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Oval 48"/>
            <p:cNvSpPr/>
            <p:nvPr/>
          </p:nvSpPr>
          <p:spPr>
            <a:xfrm rot="5400000">
              <a:off x="1672568" y="2966183"/>
              <a:ext cx="3300737" cy="314067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91"/>
            <p:cNvGrpSpPr/>
            <p:nvPr/>
          </p:nvGrpSpPr>
          <p:grpSpPr>
            <a:xfrm rot="1172105">
              <a:off x="1417009" y="3975523"/>
              <a:ext cx="1087692" cy="2052526"/>
              <a:chOff x="5334000" y="2590800"/>
              <a:chExt cx="3810000" cy="2590801"/>
            </a:xfrm>
            <a:solidFill>
              <a:schemeClr val="accent6">
                <a:lumMod val="50000"/>
              </a:schemeClr>
            </a:solidFill>
          </p:grpSpPr>
          <p:grpSp>
            <p:nvGrpSpPr>
              <p:cNvPr id="48" name="Group 45"/>
              <p:cNvGrpSpPr/>
              <p:nvPr/>
            </p:nvGrpSpPr>
            <p:grpSpPr>
              <a:xfrm>
                <a:off x="6183529" y="4486533"/>
                <a:ext cx="1914589" cy="695068"/>
                <a:chOff x="5524500" y="3543300"/>
                <a:chExt cx="2596979" cy="858795"/>
              </a:xfrm>
              <a:grpFill/>
            </p:grpSpPr>
            <p:sp>
              <p:nvSpPr>
                <p:cNvPr id="140" name="Flowchart: Delay 139"/>
                <p:cNvSpPr/>
                <p:nvPr/>
              </p:nvSpPr>
              <p:spPr>
                <a:xfrm rot="5400000">
                  <a:off x="5562600" y="3505200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lowchart: Delay 140"/>
                <p:cNvSpPr/>
                <p:nvPr/>
              </p:nvSpPr>
              <p:spPr>
                <a:xfrm rot="5400000">
                  <a:off x="6413157" y="3521676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lowchart: Delay 141"/>
                <p:cNvSpPr/>
                <p:nvPr/>
              </p:nvSpPr>
              <p:spPr>
                <a:xfrm rot="5400000">
                  <a:off x="7245179" y="3525795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40"/>
              <p:cNvGrpSpPr/>
              <p:nvPr/>
            </p:nvGrpSpPr>
            <p:grpSpPr>
              <a:xfrm>
                <a:off x="5856073" y="4109652"/>
                <a:ext cx="2540343" cy="592095"/>
                <a:chOff x="5524500" y="3543300"/>
                <a:chExt cx="3429001" cy="862914"/>
              </a:xfrm>
              <a:grpFill/>
            </p:grpSpPr>
            <p:sp>
              <p:nvSpPr>
                <p:cNvPr id="136" name="Flowchart: Delay 135"/>
                <p:cNvSpPr/>
                <p:nvPr/>
              </p:nvSpPr>
              <p:spPr>
                <a:xfrm rot="5400000">
                  <a:off x="5562600" y="3505200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lowchart: Delay 136"/>
                <p:cNvSpPr/>
                <p:nvPr/>
              </p:nvSpPr>
              <p:spPr>
                <a:xfrm rot="5400000">
                  <a:off x="6413157" y="3521676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lowchart: Delay 137"/>
                <p:cNvSpPr/>
                <p:nvPr/>
              </p:nvSpPr>
              <p:spPr>
                <a:xfrm rot="5400000">
                  <a:off x="7245179" y="3525795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lowchart: Delay 138"/>
                <p:cNvSpPr/>
                <p:nvPr/>
              </p:nvSpPr>
              <p:spPr>
                <a:xfrm rot="5400000">
                  <a:off x="8077201" y="3529914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39"/>
              <p:cNvGrpSpPr/>
              <p:nvPr/>
            </p:nvGrpSpPr>
            <p:grpSpPr>
              <a:xfrm>
                <a:off x="5524500" y="3543300"/>
                <a:ext cx="3429001" cy="862914"/>
                <a:chOff x="5524500" y="3543300"/>
                <a:chExt cx="3429001" cy="862914"/>
              </a:xfrm>
              <a:grpFill/>
            </p:grpSpPr>
            <p:sp>
              <p:nvSpPr>
                <p:cNvPr id="132" name="Flowchart: Delay 131"/>
                <p:cNvSpPr/>
                <p:nvPr/>
              </p:nvSpPr>
              <p:spPr>
                <a:xfrm rot="5400000">
                  <a:off x="5562600" y="3505200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Flowchart: Delay 132"/>
                <p:cNvSpPr/>
                <p:nvPr/>
              </p:nvSpPr>
              <p:spPr>
                <a:xfrm rot="5400000">
                  <a:off x="6413157" y="3521676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lowchart: Delay 133"/>
                <p:cNvSpPr/>
                <p:nvPr/>
              </p:nvSpPr>
              <p:spPr>
                <a:xfrm rot="5400000">
                  <a:off x="7245179" y="3525795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Flowchart: Delay 134"/>
                <p:cNvSpPr/>
                <p:nvPr/>
              </p:nvSpPr>
              <p:spPr>
                <a:xfrm rot="5400000">
                  <a:off x="8077201" y="3529914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2" name="Flowchart: Delay 121"/>
              <p:cNvSpPr/>
              <p:nvPr/>
            </p:nvSpPr>
            <p:spPr>
              <a:xfrm rot="5400000">
                <a:off x="5981700" y="3009900"/>
                <a:ext cx="838200" cy="9144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Flowchart: Delay 122"/>
              <p:cNvSpPr/>
              <p:nvPr/>
            </p:nvSpPr>
            <p:spPr>
              <a:xfrm rot="5400000">
                <a:off x="6896100" y="3009900"/>
                <a:ext cx="838200" cy="9144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Flowchart: Delay 123"/>
              <p:cNvSpPr/>
              <p:nvPr/>
            </p:nvSpPr>
            <p:spPr>
              <a:xfrm rot="5400000">
                <a:off x="7810500" y="3009900"/>
                <a:ext cx="838200" cy="9144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Flowchart: Delay 124"/>
              <p:cNvSpPr/>
              <p:nvPr/>
            </p:nvSpPr>
            <p:spPr>
              <a:xfrm rot="5400000">
                <a:off x="5334000" y="3124200"/>
                <a:ext cx="838200" cy="6858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lowchart: Delay 125"/>
              <p:cNvSpPr/>
              <p:nvPr/>
            </p:nvSpPr>
            <p:spPr>
              <a:xfrm rot="5400000">
                <a:off x="8283146" y="3103605"/>
                <a:ext cx="838200" cy="6858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Flowchart: Delay 126"/>
              <p:cNvSpPr/>
              <p:nvPr/>
            </p:nvSpPr>
            <p:spPr>
              <a:xfrm rot="5400000">
                <a:off x="5372100" y="2552700"/>
                <a:ext cx="838200" cy="9144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Flowchart: Delay 127"/>
              <p:cNvSpPr/>
              <p:nvPr/>
            </p:nvSpPr>
            <p:spPr>
              <a:xfrm rot="5400000">
                <a:off x="6210300" y="2552700"/>
                <a:ext cx="838200" cy="9144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Flowchart: Delay 128"/>
              <p:cNvSpPr/>
              <p:nvPr/>
            </p:nvSpPr>
            <p:spPr>
              <a:xfrm rot="5400000">
                <a:off x="7048500" y="2552700"/>
                <a:ext cx="838200" cy="9144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Flowchart: Delay 129"/>
              <p:cNvSpPr/>
              <p:nvPr/>
            </p:nvSpPr>
            <p:spPr>
              <a:xfrm rot="5400000">
                <a:off x="7886700" y="2552700"/>
                <a:ext cx="838200" cy="9144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Flowchart: Delay 130"/>
              <p:cNvSpPr/>
              <p:nvPr/>
            </p:nvSpPr>
            <p:spPr>
              <a:xfrm rot="5400000">
                <a:off x="8572500" y="2705100"/>
                <a:ext cx="685800" cy="4572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66"/>
            <p:cNvGrpSpPr/>
            <p:nvPr/>
          </p:nvGrpSpPr>
          <p:grpSpPr>
            <a:xfrm rot="20690303">
              <a:off x="4081958" y="3749675"/>
              <a:ext cx="1059598" cy="2052526"/>
              <a:chOff x="5334000" y="2590800"/>
              <a:chExt cx="3810000" cy="2590801"/>
            </a:xfrm>
            <a:solidFill>
              <a:schemeClr val="accent6">
                <a:lumMod val="50000"/>
              </a:schemeClr>
            </a:solidFill>
          </p:grpSpPr>
          <p:grpSp>
            <p:nvGrpSpPr>
              <p:cNvPr id="53" name="Group 45"/>
              <p:cNvGrpSpPr/>
              <p:nvPr/>
            </p:nvGrpSpPr>
            <p:grpSpPr>
              <a:xfrm>
                <a:off x="6183529" y="4486533"/>
                <a:ext cx="1914589" cy="695068"/>
                <a:chOff x="5524500" y="3543300"/>
                <a:chExt cx="2596979" cy="858795"/>
              </a:xfrm>
              <a:grpFill/>
            </p:grpSpPr>
            <p:sp>
              <p:nvSpPr>
                <p:cNvPr id="116" name="Flowchart: Delay 115"/>
                <p:cNvSpPr/>
                <p:nvPr/>
              </p:nvSpPr>
              <p:spPr>
                <a:xfrm rot="5400000">
                  <a:off x="5562600" y="3505200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Flowchart: Delay 116"/>
                <p:cNvSpPr/>
                <p:nvPr/>
              </p:nvSpPr>
              <p:spPr>
                <a:xfrm rot="5400000">
                  <a:off x="6413157" y="3521676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lowchart: Delay 117"/>
                <p:cNvSpPr/>
                <p:nvPr/>
              </p:nvSpPr>
              <p:spPr>
                <a:xfrm rot="5400000">
                  <a:off x="7245179" y="3525795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40"/>
              <p:cNvGrpSpPr/>
              <p:nvPr/>
            </p:nvGrpSpPr>
            <p:grpSpPr>
              <a:xfrm>
                <a:off x="5856073" y="4109652"/>
                <a:ext cx="2540343" cy="592095"/>
                <a:chOff x="5524500" y="3543300"/>
                <a:chExt cx="3429001" cy="862914"/>
              </a:xfrm>
              <a:grpFill/>
            </p:grpSpPr>
            <p:sp>
              <p:nvSpPr>
                <p:cNvPr id="112" name="Flowchart: Delay 111"/>
                <p:cNvSpPr/>
                <p:nvPr/>
              </p:nvSpPr>
              <p:spPr>
                <a:xfrm rot="5400000">
                  <a:off x="5562600" y="3505200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lowchart: Delay 112"/>
                <p:cNvSpPr/>
                <p:nvPr/>
              </p:nvSpPr>
              <p:spPr>
                <a:xfrm rot="5400000">
                  <a:off x="6413157" y="3521676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Flowchart: Delay 113"/>
                <p:cNvSpPr/>
                <p:nvPr/>
              </p:nvSpPr>
              <p:spPr>
                <a:xfrm rot="5400000">
                  <a:off x="7245179" y="3525795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Flowchart: Delay 114"/>
                <p:cNvSpPr/>
                <p:nvPr/>
              </p:nvSpPr>
              <p:spPr>
                <a:xfrm rot="5400000">
                  <a:off x="8077201" y="3529914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39"/>
              <p:cNvGrpSpPr/>
              <p:nvPr/>
            </p:nvGrpSpPr>
            <p:grpSpPr>
              <a:xfrm>
                <a:off x="5524500" y="3543300"/>
                <a:ext cx="3429001" cy="862914"/>
                <a:chOff x="5524500" y="3543300"/>
                <a:chExt cx="3429001" cy="862914"/>
              </a:xfrm>
              <a:grpFill/>
            </p:grpSpPr>
            <p:sp>
              <p:nvSpPr>
                <p:cNvPr id="108" name="Flowchart: Delay 107"/>
                <p:cNvSpPr/>
                <p:nvPr/>
              </p:nvSpPr>
              <p:spPr>
                <a:xfrm rot="5400000">
                  <a:off x="5562600" y="3505200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Flowchart: Delay 108"/>
                <p:cNvSpPr/>
                <p:nvPr/>
              </p:nvSpPr>
              <p:spPr>
                <a:xfrm rot="5400000">
                  <a:off x="6413157" y="3521676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Flowchart: Delay 109"/>
                <p:cNvSpPr/>
                <p:nvPr/>
              </p:nvSpPr>
              <p:spPr>
                <a:xfrm rot="5400000">
                  <a:off x="7245179" y="3525795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lowchart: Delay 110"/>
                <p:cNvSpPr/>
                <p:nvPr/>
              </p:nvSpPr>
              <p:spPr>
                <a:xfrm rot="5400000">
                  <a:off x="8077201" y="3529914"/>
                  <a:ext cx="838200" cy="914400"/>
                </a:xfrm>
                <a:prstGeom prst="flowChartDelay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8" name="Flowchart: Delay 97"/>
              <p:cNvSpPr/>
              <p:nvPr/>
            </p:nvSpPr>
            <p:spPr>
              <a:xfrm rot="5400000">
                <a:off x="5981700" y="3009900"/>
                <a:ext cx="838200" cy="9144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lowchart: Delay 98"/>
              <p:cNvSpPr/>
              <p:nvPr/>
            </p:nvSpPr>
            <p:spPr>
              <a:xfrm rot="5400000">
                <a:off x="6896100" y="3009900"/>
                <a:ext cx="838200" cy="9144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lowchart: Delay 99"/>
              <p:cNvSpPr/>
              <p:nvPr/>
            </p:nvSpPr>
            <p:spPr>
              <a:xfrm rot="5400000">
                <a:off x="7810500" y="3009900"/>
                <a:ext cx="838200" cy="9144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lowchart: Delay 100"/>
              <p:cNvSpPr/>
              <p:nvPr/>
            </p:nvSpPr>
            <p:spPr>
              <a:xfrm rot="5400000">
                <a:off x="5334000" y="3124200"/>
                <a:ext cx="838200" cy="6858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lowchart: Delay 101"/>
              <p:cNvSpPr/>
              <p:nvPr/>
            </p:nvSpPr>
            <p:spPr>
              <a:xfrm rot="5400000">
                <a:off x="8283146" y="3103605"/>
                <a:ext cx="838200" cy="6858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lowchart: Delay 102"/>
              <p:cNvSpPr/>
              <p:nvPr/>
            </p:nvSpPr>
            <p:spPr>
              <a:xfrm rot="5400000">
                <a:off x="5372100" y="2552700"/>
                <a:ext cx="838200" cy="9144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lowchart: Delay 103"/>
              <p:cNvSpPr/>
              <p:nvPr/>
            </p:nvSpPr>
            <p:spPr>
              <a:xfrm rot="5400000">
                <a:off x="6210300" y="2552700"/>
                <a:ext cx="838200" cy="9144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lowchart: Delay 104"/>
              <p:cNvSpPr/>
              <p:nvPr/>
            </p:nvSpPr>
            <p:spPr>
              <a:xfrm rot="5400000">
                <a:off x="7048500" y="2552700"/>
                <a:ext cx="838200" cy="9144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Flowchart: Delay 105"/>
              <p:cNvSpPr/>
              <p:nvPr/>
            </p:nvSpPr>
            <p:spPr>
              <a:xfrm rot="5400000">
                <a:off x="7886700" y="2552700"/>
                <a:ext cx="838200" cy="9144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lowchart: Delay 106"/>
              <p:cNvSpPr/>
              <p:nvPr/>
            </p:nvSpPr>
            <p:spPr>
              <a:xfrm rot="5400000">
                <a:off x="8572500" y="2705100"/>
                <a:ext cx="685800" cy="4572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50"/>
            <p:cNvGrpSpPr/>
            <p:nvPr/>
          </p:nvGrpSpPr>
          <p:grpSpPr>
            <a:xfrm>
              <a:off x="1981200" y="3657600"/>
              <a:ext cx="2590800" cy="2514600"/>
              <a:chOff x="5334000" y="2590800"/>
              <a:chExt cx="3810000" cy="2590801"/>
            </a:xfrm>
          </p:grpSpPr>
          <p:grpSp>
            <p:nvGrpSpPr>
              <p:cNvPr id="95" name="Group 45"/>
              <p:cNvGrpSpPr/>
              <p:nvPr/>
            </p:nvGrpSpPr>
            <p:grpSpPr>
              <a:xfrm>
                <a:off x="6183529" y="4486533"/>
                <a:ext cx="1914589" cy="695068"/>
                <a:chOff x="5524500" y="3543300"/>
                <a:chExt cx="2596979" cy="858795"/>
              </a:xfrm>
            </p:grpSpPr>
            <p:sp>
              <p:nvSpPr>
                <p:cNvPr id="92" name="Flowchart: Delay 91"/>
                <p:cNvSpPr/>
                <p:nvPr/>
              </p:nvSpPr>
              <p:spPr>
                <a:xfrm rot="5400000">
                  <a:off x="5562600" y="3505200"/>
                  <a:ext cx="838200" cy="914400"/>
                </a:xfrm>
                <a:prstGeom prst="flowChartDelay">
                  <a:avLst/>
                </a:prstGeom>
                <a:solidFill>
                  <a:srgbClr val="FFBF3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Flowchart: Delay 92"/>
                <p:cNvSpPr/>
                <p:nvPr/>
              </p:nvSpPr>
              <p:spPr>
                <a:xfrm rot="5400000">
                  <a:off x="6413157" y="3521676"/>
                  <a:ext cx="838200" cy="914400"/>
                </a:xfrm>
                <a:prstGeom prst="flowChartDelay">
                  <a:avLst/>
                </a:prstGeom>
                <a:solidFill>
                  <a:srgbClr val="FFBF3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lowchart: Delay 93"/>
                <p:cNvSpPr/>
                <p:nvPr/>
              </p:nvSpPr>
              <p:spPr>
                <a:xfrm rot="5400000">
                  <a:off x="7245179" y="3525795"/>
                  <a:ext cx="838200" cy="914400"/>
                </a:xfrm>
                <a:prstGeom prst="flowChartDelay">
                  <a:avLst/>
                </a:prstGeom>
                <a:solidFill>
                  <a:srgbClr val="FFBF3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" name="Group 40"/>
              <p:cNvGrpSpPr/>
              <p:nvPr/>
            </p:nvGrpSpPr>
            <p:grpSpPr>
              <a:xfrm>
                <a:off x="5856073" y="4109652"/>
                <a:ext cx="2540343" cy="592095"/>
                <a:chOff x="5524500" y="3543300"/>
                <a:chExt cx="3429001" cy="862914"/>
              </a:xfrm>
            </p:grpSpPr>
            <p:sp>
              <p:nvSpPr>
                <p:cNvPr id="88" name="Flowchart: Delay 87"/>
                <p:cNvSpPr/>
                <p:nvPr/>
              </p:nvSpPr>
              <p:spPr>
                <a:xfrm rot="5400000">
                  <a:off x="5562600" y="3505200"/>
                  <a:ext cx="838200" cy="914400"/>
                </a:xfrm>
                <a:prstGeom prst="flowChartDelay">
                  <a:avLst/>
                </a:prstGeom>
                <a:solidFill>
                  <a:srgbClr val="FFBF3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Flowchart: Delay 88"/>
                <p:cNvSpPr/>
                <p:nvPr/>
              </p:nvSpPr>
              <p:spPr>
                <a:xfrm rot="5400000">
                  <a:off x="6413157" y="3521676"/>
                  <a:ext cx="838200" cy="914400"/>
                </a:xfrm>
                <a:prstGeom prst="flowChartDelay">
                  <a:avLst/>
                </a:prstGeom>
                <a:solidFill>
                  <a:srgbClr val="FFBF3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Flowchart: Delay 89"/>
                <p:cNvSpPr/>
                <p:nvPr/>
              </p:nvSpPr>
              <p:spPr>
                <a:xfrm rot="5400000">
                  <a:off x="7245179" y="3525795"/>
                  <a:ext cx="838200" cy="914400"/>
                </a:xfrm>
                <a:prstGeom prst="flowChartDelay">
                  <a:avLst/>
                </a:prstGeom>
                <a:solidFill>
                  <a:srgbClr val="FFBF3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Flowchart: Delay 90"/>
                <p:cNvSpPr/>
                <p:nvPr/>
              </p:nvSpPr>
              <p:spPr>
                <a:xfrm rot="5400000">
                  <a:off x="8077201" y="3529914"/>
                  <a:ext cx="838200" cy="914400"/>
                </a:xfrm>
                <a:prstGeom prst="flowChartDelay">
                  <a:avLst/>
                </a:prstGeom>
                <a:solidFill>
                  <a:srgbClr val="FFBF3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" name="Group 39"/>
              <p:cNvGrpSpPr/>
              <p:nvPr/>
            </p:nvGrpSpPr>
            <p:grpSpPr>
              <a:xfrm>
                <a:off x="5524500" y="3543300"/>
                <a:ext cx="3429001" cy="862914"/>
                <a:chOff x="5524500" y="3543300"/>
                <a:chExt cx="3429001" cy="862914"/>
              </a:xfrm>
            </p:grpSpPr>
            <p:sp>
              <p:nvSpPr>
                <p:cNvPr id="84" name="Flowchart: Delay 83"/>
                <p:cNvSpPr/>
                <p:nvPr/>
              </p:nvSpPr>
              <p:spPr>
                <a:xfrm rot="5400000">
                  <a:off x="5562600" y="3505200"/>
                  <a:ext cx="838200" cy="914400"/>
                </a:xfrm>
                <a:prstGeom prst="flowChartDelay">
                  <a:avLst/>
                </a:prstGeom>
                <a:solidFill>
                  <a:srgbClr val="FFBF3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lowchart: Delay 26"/>
                <p:cNvSpPr/>
                <p:nvPr/>
              </p:nvSpPr>
              <p:spPr>
                <a:xfrm rot="5400000">
                  <a:off x="6413157" y="3521676"/>
                  <a:ext cx="838200" cy="914400"/>
                </a:xfrm>
                <a:prstGeom prst="flowChartDelay">
                  <a:avLst/>
                </a:prstGeom>
                <a:solidFill>
                  <a:srgbClr val="FFBF3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lowchart: Delay 27"/>
                <p:cNvSpPr/>
                <p:nvPr/>
              </p:nvSpPr>
              <p:spPr>
                <a:xfrm rot="5400000">
                  <a:off x="7245179" y="3525795"/>
                  <a:ext cx="838200" cy="914400"/>
                </a:xfrm>
                <a:prstGeom prst="flowChartDelay">
                  <a:avLst/>
                </a:prstGeom>
                <a:solidFill>
                  <a:srgbClr val="FFBF3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Flowchart: Delay 28"/>
                <p:cNvSpPr/>
                <p:nvPr/>
              </p:nvSpPr>
              <p:spPr>
                <a:xfrm rot="5400000">
                  <a:off x="8077201" y="3529914"/>
                  <a:ext cx="838200" cy="914400"/>
                </a:xfrm>
                <a:prstGeom prst="flowChartDelay">
                  <a:avLst/>
                </a:prstGeom>
                <a:solidFill>
                  <a:srgbClr val="FFBF3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Flowchart: Delay 73"/>
              <p:cNvSpPr/>
              <p:nvPr/>
            </p:nvSpPr>
            <p:spPr>
              <a:xfrm rot="5400000">
                <a:off x="5981700" y="3009900"/>
                <a:ext cx="838200" cy="914400"/>
              </a:xfrm>
              <a:prstGeom prst="flowChartDelay">
                <a:avLst/>
              </a:prstGeom>
              <a:solidFill>
                <a:srgbClr val="FFBF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lowchart: Delay 74"/>
              <p:cNvSpPr/>
              <p:nvPr/>
            </p:nvSpPr>
            <p:spPr>
              <a:xfrm rot="5400000">
                <a:off x="6896100" y="3009900"/>
                <a:ext cx="838200" cy="914400"/>
              </a:xfrm>
              <a:prstGeom prst="flowChartDelay">
                <a:avLst/>
              </a:prstGeom>
              <a:solidFill>
                <a:srgbClr val="FFBF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lowchart: Delay 75"/>
              <p:cNvSpPr/>
              <p:nvPr/>
            </p:nvSpPr>
            <p:spPr>
              <a:xfrm rot="5400000">
                <a:off x="7810500" y="3009900"/>
                <a:ext cx="838200" cy="914400"/>
              </a:xfrm>
              <a:prstGeom prst="flowChartDelay">
                <a:avLst/>
              </a:prstGeom>
              <a:solidFill>
                <a:srgbClr val="FFBF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lowchart: Delay 76"/>
              <p:cNvSpPr/>
              <p:nvPr/>
            </p:nvSpPr>
            <p:spPr>
              <a:xfrm rot="5400000">
                <a:off x="5334000" y="3124200"/>
                <a:ext cx="838200" cy="685800"/>
              </a:xfrm>
              <a:prstGeom prst="flowChartDelay">
                <a:avLst/>
              </a:prstGeom>
              <a:solidFill>
                <a:srgbClr val="FFBF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lowchart: Delay 77"/>
              <p:cNvSpPr/>
              <p:nvPr/>
            </p:nvSpPr>
            <p:spPr>
              <a:xfrm rot="5400000">
                <a:off x="8283146" y="3103605"/>
                <a:ext cx="838200" cy="685800"/>
              </a:xfrm>
              <a:prstGeom prst="flowChartDelay">
                <a:avLst/>
              </a:prstGeom>
              <a:solidFill>
                <a:srgbClr val="FFBF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lowchart: Delay 78"/>
              <p:cNvSpPr/>
              <p:nvPr/>
            </p:nvSpPr>
            <p:spPr>
              <a:xfrm rot="5400000">
                <a:off x="5372100" y="2552700"/>
                <a:ext cx="838200" cy="914400"/>
              </a:xfrm>
              <a:prstGeom prst="flowChartDelay">
                <a:avLst/>
              </a:prstGeom>
              <a:solidFill>
                <a:srgbClr val="FFBF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Delay 79"/>
              <p:cNvSpPr/>
              <p:nvPr/>
            </p:nvSpPr>
            <p:spPr>
              <a:xfrm rot="5400000">
                <a:off x="6210300" y="2552700"/>
                <a:ext cx="838200" cy="914400"/>
              </a:xfrm>
              <a:prstGeom prst="flowChartDelay">
                <a:avLst/>
              </a:prstGeom>
              <a:solidFill>
                <a:srgbClr val="FFBF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lowchart: Delay 80"/>
              <p:cNvSpPr/>
              <p:nvPr/>
            </p:nvSpPr>
            <p:spPr>
              <a:xfrm rot="5400000">
                <a:off x="7048500" y="2552700"/>
                <a:ext cx="838200" cy="914400"/>
              </a:xfrm>
              <a:prstGeom prst="flowChartDelay">
                <a:avLst/>
              </a:prstGeom>
              <a:solidFill>
                <a:srgbClr val="FFBF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lowchart: Delay 81"/>
              <p:cNvSpPr/>
              <p:nvPr/>
            </p:nvSpPr>
            <p:spPr>
              <a:xfrm rot="5400000">
                <a:off x="7886700" y="2552700"/>
                <a:ext cx="838200" cy="914400"/>
              </a:xfrm>
              <a:prstGeom prst="flowChartDelay">
                <a:avLst/>
              </a:prstGeom>
              <a:solidFill>
                <a:srgbClr val="FFBF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lowchart: Delay 82"/>
              <p:cNvSpPr/>
              <p:nvPr/>
            </p:nvSpPr>
            <p:spPr>
              <a:xfrm rot="5400000">
                <a:off x="8572500" y="2705100"/>
                <a:ext cx="685800" cy="457200"/>
              </a:xfrm>
              <a:prstGeom prst="flowChartDelay">
                <a:avLst/>
              </a:prstGeom>
              <a:solidFill>
                <a:srgbClr val="FFBF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9" name="Group 9"/>
            <p:cNvGrpSpPr/>
            <p:nvPr/>
          </p:nvGrpSpPr>
          <p:grpSpPr>
            <a:xfrm>
              <a:off x="2514600" y="609600"/>
              <a:ext cx="1524000" cy="1604459"/>
              <a:chOff x="5695783" y="2057400"/>
              <a:chExt cx="1310497" cy="1604459"/>
            </a:xfrm>
          </p:grpSpPr>
          <p:sp>
            <p:nvSpPr>
              <p:cNvPr id="65" name="Moon 64"/>
              <p:cNvSpPr/>
              <p:nvPr/>
            </p:nvSpPr>
            <p:spPr>
              <a:xfrm rot="1267877">
                <a:off x="6319382" y="2276194"/>
                <a:ext cx="624155" cy="1355689"/>
              </a:xfrm>
              <a:prstGeom prst="moon">
                <a:avLst>
                  <a:gd name="adj" fmla="val 6297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Moon 65"/>
              <p:cNvSpPr/>
              <p:nvPr/>
            </p:nvSpPr>
            <p:spPr>
              <a:xfrm>
                <a:off x="6096000" y="2057400"/>
                <a:ext cx="762000" cy="1600200"/>
              </a:xfrm>
              <a:prstGeom prst="moon">
                <a:avLst>
                  <a:gd name="adj" fmla="val 6297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Moon 66"/>
              <p:cNvSpPr/>
              <p:nvPr/>
            </p:nvSpPr>
            <p:spPr>
              <a:xfrm rot="20156419">
                <a:off x="5961677" y="2337627"/>
                <a:ext cx="535459" cy="1324232"/>
              </a:xfrm>
              <a:prstGeom prst="moon">
                <a:avLst>
                  <a:gd name="adj" fmla="val 6297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Moon 67"/>
              <p:cNvSpPr/>
              <p:nvPr/>
            </p:nvSpPr>
            <p:spPr>
              <a:xfrm rot="17471189">
                <a:off x="5855391" y="3013846"/>
                <a:ext cx="461319" cy="780535"/>
              </a:xfrm>
              <a:prstGeom prst="moon">
                <a:avLst>
                  <a:gd name="adj" fmla="val 6297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Moon 68"/>
              <p:cNvSpPr/>
              <p:nvPr/>
            </p:nvSpPr>
            <p:spPr>
              <a:xfrm rot="2260920">
                <a:off x="6569675" y="2592858"/>
                <a:ext cx="436605" cy="1052384"/>
              </a:xfrm>
              <a:prstGeom prst="moon">
                <a:avLst>
                  <a:gd name="adj" fmla="val 6297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248400" y="3124200"/>
                <a:ext cx="457200" cy="3810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Heart 53"/>
            <p:cNvSpPr/>
            <p:nvPr/>
          </p:nvSpPr>
          <p:spPr>
            <a:xfrm rot="10800000">
              <a:off x="1676400" y="1752600"/>
              <a:ext cx="3200400" cy="2438400"/>
            </a:xfrm>
            <a:prstGeom prst="hear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2996513" y="1575486"/>
              <a:ext cx="648729" cy="51280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3713048">
              <a:off x="3122545" y="2566337"/>
              <a:ext cx="1633913" cy="1143000"/>
            </a:xfrm>
            <a:prstGeom prst="ellipse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17886952" flipH="1">
              <a:off x="1748500" y="2628176"/>
              <a:ext cx="1633913" cy="1143000"/>
            </a:xfrm>
            <a:prstGeom prst="ellipse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3713048">
              <a:off x="3372770" y="2555556"/>
              <a:ext cx="905738" cy="928295"/>
            </a:xfrm>
            <a:prstGeom prst="ellipse">
              <a:avLst/>
            </a:prstGeom>
            <a:solidFill>
              <a:srgbClr val="FFBF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3713048">
              <a:off x="2240067" y="2596746"/>
              <a:ext cx="905738" cy="928295"/>
            </a:xfrm>
            <a:prstGeom prst="ellipse">
              <a:avLst/>
            </a:prstGeom>
            <a:solidFill>
              <a:srgbClr val="FFBF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3713048">
              <a:off x="3513345" y="2706466"/>
              <a:ext cx="649302" cy="64501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3713048">
              <a:off x="2380643" y="2747656"/>
              <a:ext cx="649302" cy="64501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3713048">
              <a:off x="3746267" y="2728064"/>
              <a:ext cx="231656" cy="25124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3713048">
              <a:off x="2588851" y="2756896"/>
              <a:ext cx="231656" cy="25124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Pie 63"/>
            <p:cNvSpPr/>
            <p:nvPr/>
          </p:nvSpPr>
          <p:spPr>
            <a:xfrm rot="13010920">
              <a:off x="2849846" y="3535647"/>
              <a:ext cx="914400" cy="914400"/>
            </a:xfrm>
            <a:prstGeom prst="pie">
              <a:avLst>
                <a:gd name="adj1" fmla="val 0"/>
                <a:gd name="adj2" fmla="val 5919145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0" name="Group 81"/>
          <p:cNvGrpSpPr/>
          <p:nvPr/>
        </p:nvGrpSpPr>
        <p:grpSpPr>
          <a:xfrm>
            <a:off x="609600" y="228600"/>
            <a:ext cx="3200400" cy="3607168"/>
            <a:chOff x="1914462" y="4101918"/>
            <a:chExt cx="2591852" cy="2768968"/>
          </a:xfrm>
        </p:grpSpPr>
        <p:sp>
          <p:nvSpPr>
            <p:cNvPr id="154" name="Flowchart: Merge 153"/>
            <p:cNvSpPr/>
            <p:nvPr/>
          </p:nvSpPr>
          <p:spPr>
            <a:xfrm rot="7862668">
              <a:off x="3784114" y="4284997"/>
              <a:ext cx="762000" cy="682401"/>
            </a:xfrm>
            <a:prstGeom prst="flowChartMerg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hord 154"/>
            <p:cNvSpPr/>
            <p:nvPr/>
          </p:nvSpPr>
          <p:spPr>
            <a:xfrm rot="17433798">
              <a:off x="2096710" y="4093838"/>
              <a:ext cx="1736697" cy="2101193"/>
            </a:xfrm>
            <a:prstGeom prst="chor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5-Point Star 155"/>
            <p:cNvSpPr/>
            <p:nvPr/>
          </p:nvSpPr>
          <p:spPr>
            <a:xfrm rot="20065167">
              <a:off x="2209800" y="5486400"/>
              <a:ext cx="762000" cy="914400"/>
            </a:xfrm>
            <a:prstGeom prst="star5">
              <a:avLst>
                <a:gd name="adj" fmla="val 27305"/>
                <a:gd name="hf" fmla="val 105146"/>
                <a:gd name="vf" fmla="val 110557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5-Point Star 156"/>
            <p:cNvSpPr/>
            <p:nvPr/>
          </p:nvSpPr>
          <p:spPr>
            <a:xfrm rot="2705685">
              <a:off x="3152161" y="5464600"/>
              <a:ext cx="762000" cy="914400"/>
            </a:xfrm>
            <a:prstGeom prst="star5">
              <a:avLst>
                <a:gd name="adj" fmla="val 27305"/>
                <a:gd name="hf" fmla="val 105146"/>
                <a:gd name="vf" fmla="val 110557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3352800" y="4191000"/>
              <a:ext cx="1066800" cy="10668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3810000" y="4343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3962400" y="44196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Pie 160"/>
            <p:cNvSpPr/>
            <p:nvPr/>
          </p:nvSpPr>
          <p:spPr>
            <a:xfrm rot="13582693">
              <a:off x="1489749" y="4730114"/>
              <a:ext cx="2768968" cy="1512576"/>
            </a:xfrm>
            <a:prstGeom prst="pie">
              <a:avLst>
                <a:gd name="adj1" fmla="val 0"/>
                <a:gd name="adj2" fmla="val 446112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8" name="Group 107"/>
          <p:cNvGrpSpPr/>
          <p:nvPr/>
        </p:nvGrpSpPr>
        <p:grpSpPr>
          <a:xfrm>
            <a:off x="3962400" y="3733800"/>
            <a:ext cx="3962400" cy="3276600"/>
            <a:chOff x="2743200" y="1830280"/>
            <a:chExt cx="3505200" cy="3075523"/>
          </a:xfrm>
        </p:grpSpPr>
        <p:sp>
          <p:nvSpPr>
            <p:cNvPr id="175" name="Rounded Rectangle 174"/>
            <p:cNvSpPr/>
            <p:nvPr/>
          </p:nvSpPr>
          <p:spPr>
            <a:xfrm>
              <a:off x="2743200" y="4038600"/>
              <a:ext cx="3505200" cy="38100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9" name="Group 30"/>
            <p:cNvGrpSpPr/>
            <p:nvPr/>
          </p:nvGrpSpPr>
          <p:grpSpPr>
            <a:xfrm rot="20784882">
              <a:off x="3300478" y="1830280"/>
              <a:ext cx="2325353" cy="3075523"/>
              <a:chOff x="2961337" y="685800"/>
              <a:chExt cx="2325353" cy="3075523"/>
            </a:xfrm>
          </p:grpSpPr>
          <p:grpSp>
            <p:nvGrpSpPr>
              <p:cNvPr id="174" name="Group 176"/>
              <p:cNvGrpSpPr/>
              <p:nvPr/>
            </p:nvGrpSpPr>
            <p:grpSpPr>
              <a:xfrm>
                <a:off x="4228475" y="2347254"/>
                <a:ext cx="1048934" cy="1414069"/>
                <a:chOff x="5637550" y="2976841"/>
                <a:chExt cx="1048934" cy="1414069"/>
              </a:xfrm>
            </p:grpSpPr>
            <p:sp>
              <p:nvSpPr>
                <p:cNvPr id="202" name="Notched Right Arrow 14"/>
                <p:cNvSpPr/>
                <p:nvPr/>
              </p:nvSpPr>
              <p:spPr>
                <a:xfrm rot="3403629">
                  <a:off x="5620102" y="3324529"/>
                  <a:ext cx="1414069" cy="718694"/>
                </a:xfrm>
                <a:prstGeom prst="notchedRightArrow">
                  <a:avLst>
                    <a:gd name="adj1" fmla="val 50000"/>
                    <a:gd name="adj2" fmla="val 89834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Teardrop 15"/>
                <p:cNvSpPr/>
                <p:nvPr/>
              </p:nvSpPr>
              <p:spPr>
                <a:xfrm rot="5864532">
                  <a:off x="5708039" y="2962521"/>
                  <a:ext cx="765135" cy="906114"/>
                </a:xfrm>
                <a:prstGeom prst="teardrop">
                  <a:avLst>
                    <a:gd name="adj" fmla="val 139321"/>
                  </a:avLst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8" name="Oval 177"/>
              <p:cNvSpPr/>
              <p:nvPr/>
            </p:nvSpPr>
            <p:spPr>
              <a:xfrm rot="20020876">
                <a:off x="3138267" y="1462713"/>
                <a:ext cx="817855" cy="111805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 rot="19015697">
                <a:off x="3554271" y="1183776"/>
                <a:ext cx="1186221" cy="22098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Heart 179"/>
              <p:cNvSpPr/>
              <p:nvPr/>
            </p:nvSpPr>
            <p:spPr>
              <a:xfrm rot="8424941">
                <a:off x="4372330" y="2316346"/>
                <a:ext cx="718316" cy="1066800"/>
              </a:xfrm>
              <a:prstGeom prst="hear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 rot="19015697">
                <a:off x="4311882" y="2356926"/>
                <a:ext cx="411508" cy="51641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6" name="Group 10"/>
              <p:cNvGrpSpPr/>
              <p:nvPr/>
            </p:nvGrpSpPr>
            <p:grpSpPr>
              <a:xfrm rot="21275660">
                <a:off x="4428503" y="1407916"/>
                <a:ext cx="858187" cy="1847247"/>
                <a:chOff x="5562600" y="1124553"/>
                <a:chExt cx="858187" cy="1847247"/>
              </a:xfrm>
              <a:solidFill>
                <a:srgbClr val="00B050"/>
              </a:solidFill>
            </p:grpSpPr>
            <p:sp>
              <p:nvSpPr>
                <p:cNvPr id="195" name="Moon 4"/>
                <p:cNvSpPr/>
                <p:nvPr/>
              </p:nvSpPr>
              <p:spPr>
                <a:xfrm>
                  <a:off x="5562600" y="1524000"/>
                  <a:ext cx="304800" cy="8382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Moon 195"/>
                <p:cNvSpPr/>
                <p:nvPr/>
              </p:nvSpPr>
              <p:spPr>
                <a:xfrm>
                  <a:off x="5715000" y="1676400"/>
                  <a:ext cx="304800" cy="8382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Moon 196"/>
                <p:cNvSpPr/>
                <p:nvPr/>
              </p:nvSpPr>
              <p:spPr>
                <a:xfrm>
                  <a:off x="5867400" y="1828800"/>
                  <a:ext cx="304800" cy="8382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Moon 197"/>
                <p:cNvSpPr/>
                <p:nvPr/>
              </p:nvSpPr>
              <p:spPr>
                <a:xfrm>
                  <a:off x="6019800" y="1981200"/>
                  <a:ext cx="304800" cy="8382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Moon 198"/>
                <p:cNvSpPr/>
                <p:nvPr/>
              </p:nvSpPr>
              <p:spPr>
                <a:xfrm>
                  <a:off x="6172200" y="2146092"/>
                  <a:ext cx="248587" cy="825708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Teardrop 3"/>
                <p:cNvSpPr/>
                <p:nvPr/>
              </p:nvSpPr>
              <p:spPr>
                <a:xfrm rot="19555254" flipH="1">
                  <a:off x="5866304" y="1124553"/>
                  <a:ext cx="466663" cy="1828800"/>
                </a:xfrm>
                <a:prstGeom prst="teardrop">
                  <a:avLst>
                    <a:gd name="adj" fmla="val 14608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Oval 9"/>
                <p:cNvSpPr/>
                <p:nvPr/>
              </p:nvSpPr>
              <p:spPr>
                <a:xfrm rot="19015697">
                  <a:off x="5874102" y="1489763"/>
                  <a:ext cx="258917" cy="128517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3" name="Oval 182"/>
              <p:cNvSpPr/>
              <p:nvPr/>
            </p:nvSpPr>
            <p:spPr>
              <a:xfrm rot="20637260">
                <a:off x="3219398" y="686908"/>
                <a:ext cx="852632" cy="102135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 rot="20637260">
                <a:off x="3370798" y="1302260"/>
                <a:ext cx="655433" cy="77843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 rot="20637260">
                <a:off x="3294896" y="1108460"/>
                <a:ext cx="514824" cy="7563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Moon 185"/>
              <p:cNvSpPr/>
              <p:nvPr/>
            </p:nvSpPr>
            <p:spPr>
              <a:xfrm rot="2158787">
                <a:off x="2961337" y="870593"/>
                <a:ext cx="573482" cy="627607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Moon 186"/>
              <p:cNvSpPr/>
              <p:nvPr/>
            </p:nvSpPr>
            <p:spPr>
              <a:xfrm rot="13098839">
                <a:off x="3417358" y="1176607"/>
                <a:ext cx="370010" cy="506981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7" name="Group 24"/>
              <p:cNvGrpSpPr/>
              <p:nvPr/>
            </p:nvGrpSpPr>
            <p:grpSpPr>
              <a:xfrm>
                <a:off x="3276600" y="685800"/>
                <a:ext cx="457200" cy="502769"/>
                <a:chOff x="5780552" y="749128"/>
                <a:chExt cx="494736" cy="544046"/>
              </a:xfrm>
            </p:grpSpPr>
            <p:sp>
              <p:nvSpPr>
                <p:cNvPr id="193" name="Oval 192"/>
                <p:cNvSpPr/>
                <p:nvPr/>
              </p:nvSpPr>
              <p:spPr>
                <a:xfrm rot="20637260">
                  <a:off x="5780552" y="749128"/>
                  <a:ext cx="494736" cy="5440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Oval 193"/>
                <p:cNvSpPr/>
                <p:nvPr/>
              </p:nvSpPr>
              <p:spPr>
                <a:xfrm rot="20637260">
                  <a:off x="5848378" y="893785"/>
                  <a:ext cx="361584" cy="34717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9" name="Moon 188"/>
              <p:cNvSpPr/>
              <p:nvPr/>
            </p:nvSpPr>
            <p:spPr>
              <a:xfrm rot="281386">
                <a:off x="3448439" y="2679619"/>
                <a:ext cx="328701" cy="488985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Moon 189"/>
              <p:cNvSpPr/>
              <p:nvPr/>
            </p:nvSpPr>
            <p:spPr>
              <a:xfrm rot="281386">
                <a:off x="3631215" y="2707422"/>
                <a:ext cx="328701" cy="488985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Moon 190"/>
              <p:cNvSpPr/>
              <p:nvPr/>
            </p:nvSpPr>
            <p:spPr>
              <a:xfrm rot="281386">
                <a:off x="3981840" y="2832019"/>
                <a:ext cx="328701" cy="488985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Moon 191"/>
              <p:cNvSpPr/>
              <p:nvPr/>
            </p:nvSpPr>
            <p:spPr>
              <a:xfrm rot="281386">
                <a:off x="4134240" y="2908219"/>
                <a:ext cx="328701" cy="488985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3" name="Group 152"/>
          <p:cNvGrpSpPr/>
          <p:nvPr/>
        </p:nvGrpSpPr>
        <p:grpSpPr>
          <a:xfrm rot="2833592">
            <a:off x="1433175" y="2939877"/>
            <a:ext cx="2296333" cy="3663050"/>
            <a:chOff x="762000" y="2667000"/>
            <a:chExt cx="2296333" cy="3663050"/>
          </a:xfrm>
        </p:grpSpPr>
        <p:grpSp>
          <p:nvGrpSpPr>
            <p:cNvPr id="162" name="Group 11"/>
            <p:cNvGrpSpPr/>
            <p:nvPr/>
          </p:nvGrpSpPr>
          <p:grpSpPr>
            <a:xfrm>
              <a:off x="762000" y="2667000"/>
              <a:ext cx="2296333" cy="3663050"/>
              <a:chOff x="4071533" y="132910"/>
              <a:chExt cx="2296333" cy="3663050"/>
            </a:xfrm>
          </p:grpSpPr>
          <p:sp>
            <p:nvSpPr>
              <p:cNvPr id="164" name="Oval 163"/>
              <p:cNvSpPr/>
              <p:nvPr/>
            </p:nvSpPr>
            <p:spPr>
              <a:xfrm>
                <a:off x="4953000" y="11430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4695961" y="1371600"/>
                <a:ext cx="990600" cy="2286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4695961" y="12954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5153161" y="12954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4772161" y="1219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5305561" y="1219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4848361" y="1219200"/>
                <a:ext cx="178131" cy="1652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5381761" y="1219200"/>
                <a:ext cx="178131" cy="1652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29"/>
              <p:cNvGrpSpPr/>
              <p:nvPr/>
            </p:nvGrpSpPr>
            <p:grpSpPr>
              <a:xfrm>
                <a:off x="5306293" y="1469277"/>
                <a:ext cx="1012753" cy="865216"/>
                <a:chOff x="5306293" y="1469277"/>
                <a:chExt cx="1012753" cy="865216"/>
              </a:xfrm>
            </p:grpSpPr>
            <p:sp>
              <p:nvSpPr>
                <p:cNvPr id="225" name="Diagonal Stripe 224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6" name="Diagonal Stripe 225"/>
                <p:cNvSpPr/>
                <p:nvPr/>
              </p:nvSpPr>
              <p:spPr>
                <a:xfrm rot="9757489">
                  <a:off x="5835785" y="1477043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7" name="Diagonal Stripe 226"/>
                <p:cNvSpPr/>
                <p:nvPr/>
              </p:nvSpPr>
              <p:spPr>
                <a:xfrm rot="16015676">
                  <a:off x="6103748" y="1467083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8" name="Group 130"/>
              <p:cNvGrpSpPr/>
              <p:nvPr/>
            </p:nvGrpSpPr>
            <p:grpSpPr>
              <a:xfrm flipH="1">
                <a:off x="4114800" y="1524000"/>
                <a:ext cx="1012753" cy="865216"/>
                <a:chOff x="5306293" y="1469277"/>
                <a:chExt cx="1012753" cy="865216"/>
              </a:xfrm>
            </p:grpSpPr>
            <p:sp>
              <p:nvSpPr>
                <p:cNvPr id="222" name="Diagonal Stripe 221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3" name="Diagonal Stripe 222"/>
                <p:cNvSpPr/>
                <p:nvPr/>
              </p:nvSpPr>
              <p:spPr>
                <a:xfrm rot="9757489">
                  <a:off x="5835785" y="1477043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4" name="Diagonal Stripe 223"/>
                <p:cNvSpPr/>
                <p:nvPr/>
              </p:nvSpPr>
              <p:spPr>
                <a:xfrm rot="16015676">
                  <a:off x="6103748" y="1467083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04" name="Group 134"/>
              <p:cNvGrpSpPr/>
              <p:nvPr/>
            </p:nvGrpSpPr>
            <p:grpSpPr>
              <a:xfrm rot="3066282">
                <a:off x="5274169" y="2104284"/>
                <a:ext cx="1186462" cy="1000933"/>
                <a:chOff x="5306293" y="1428018"/>
                <a:chExt cx="936851" cy="906475"/>
              </a:xfrm>
            </p:grpSpPr>
            <p:sp>
              <p:nvSpPr>
                <p:cNvPr id="219" name="Diagonal Stripe 218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0" name="Diagonal Stripe 219"/>
                <p:cNvSpPr/>
                <p:nvPr/>
              </p:nvSpPr>
              <p:spPr>
                <a:xfrm rot="20085370">
                  <a:off x="5874765" y="1509732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1" name="Diagonal Stripe 220"/>
                <p:cNvSpPr/>
                <p:nvPr/>
              </p:nvSpPr>
              <p:spPr>
                <a:xfrm rot="16015676">
                  <a:off x="6027846" y="142582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05" name="Group 138"/>
              <p:cNvGrpSpPr/>
              <p:nvPr/>
            </p:nvGrpSpPr>
            <p:grpSpPr>
              <a:xfrm rot="18533718" flipH="1">
                <a:off x="3978769" y="2104284"/>
                <a:ext cx="1186462" cy="1000933"/>
                <a:chOff x="5306293" y="1428018"/>
                <a:chExt cx="936851" cy="906475"/>
              </a:xfrm>
            </p:grpSpPr>
            <p:sp>
              <p:nvSpPr>
                <p:cNvPr id="216" name="Diagonal Stripe 215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7" name="Diagonal Stripe 216"/>
                <p:cNvSpPr/>
                <p:nvPr/>
              </p:nvSpPr>
              <p:spPr>
                <a:xfrm rot="20085370">
                  <a:off x="5874765" y="1509732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8" name="Diagonal Stripe 217"/>
                <p:cNvSpPr/>
                <p:nvPr/>
              </p:nvSpPr>
              <p:spPr>
                <a:xfrm rot="16015676">
                  <a:off x="6027846" y="142582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06" name="Group 142"/>
              <p:cNvGrpSpPr/>
              <p:nvPr/>
            </p:nvGrpSpPr>
            <p:grpSpPr>
              <a:xfrm rot="4915546">
                <a:off x="5032470" y="2806753"/>
                <a:ext cx="1222586" cy="685736"/>
                <a:chOff x="5284646" y="1704402"/>
                <a:chExt cx="965375" cy="621023"/>
              </a:xfrm>
            </p:grpSpPr>
            <p:sp>
              <p:nvSpPr>
                <p:cNvPr id="213" name="Diagonal Stripe 212"/>
                <p:cNvSpPr/>
                <p:nvPr/>
              </p:nvSpPr>
              <p:spPr>
                <a:xfrm rot="2407542">
                  <a:off x="5284646" y="1792884"/>
                  <a:ext cx="609600" cy="532541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4" name="Diagonal Stripe 213"/>
                <p:cNvSpPr/>
                <p:nvPr/>
              </p:nvSpPr>
              <p:spPr>
                <a:xfrm rot="20085370">
                  <a:off x="5869419" y="1752331"/>
                  <a:ext cx="211595" cy="2533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5" name="Diagonal Stripe 214"/>
                <p:cNvSpPr/>
                <p:nvPr/>
              </p:nvSpPr>
              <p:spPr>
                <a:xfrm rot="16015676">
                  <a:off x="6034723" y="1702208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07" name="Group 146"/>
              <p:cNvGrpSpPr/>
              <p:nvPr/>
            </p:nvGrpSpPr>
            <p:grpSpPr>
              <a:xfrm rot="16684454" flipH="1">
                <a:off x="3979278" y="2808874"/>
                <a:ext cx="1293436" cy="680736"/>
                <a:chOff x="5274697" y="1648078"/>
                <a:chExt cx="904540" cy="616495"/>
              </a:xfrm>
            </p:grpSpPr>
            <p:sp>
              <p:nvSpPr>
                <p:cNvPr id="210" name="Diagonal Stripe 209"/>
                <p:cNvSpPr/>
                <p:nvPr/>
              </p:nvSpPr>
              <p:spPr>
                <a:xfrm rot="1067403">
                  <a:off x="5274697" y="1777557"/>
                  <a:ext cx="609601" cy="487016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1" name="Diagonal Stripe 210"/>
                <p:cNvSpPr/>
                <p:nvPr/>
              </p:nvSpPr>
              <p:spPr>
                <a:xfrm rot="20085370">
                  <a:off x="5820410" y="1651284"/>
                  <a:ext cx="211595" cy="2533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2" name="Diagonal Stripe 211"/>
                <p:cNvSpPr/>
                <p:nvPr/>
              </p:nvSpPr>
              <p:spPr>
                <a:xfrm rot="16015676">
                  <a:off x="5963939" y="164588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08" name="Moon 207"/>
              <p:cNvSpPr/>
              <p:nvPr/>
            </p:nvSpPr>
            <p:spPr>
              <a:xfrm rot="1497301">
                <a:off x="5400177" y="132910"/>
                <a:ext cx="227984" cy="1447800"/>
              </a:xfrm>
              <a:prstGeom prst="moon">
                <a:avLst>
                  <a:gd name="adj" fmla="val 1925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Moon 208"/>
              <p:cNvSpPr/>
              <p:nvPr/>
            </p:nvSpPr>
            <p:spPr>
              <a:xfrm rot="20102699" flipH="1">
                <a:off x="4790576" y="132910"/>
                <a:ext cx="227984" cy="1447800"/>
              </a:xfrm>
              <a:prstGeom prst="moon">
                <a:avLst>
                  <a:gd name="adj" fmla="val 1925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3" name="Flowchart: Decision 162"/>
            <p:cNvSpPr/>
            <p:nvPr/>
          </p:nvSpPr>
          <p:spPr>
            <a:xfrm>
              <a:off x="1828800" y="4114800"/>
              <a:ext cx="76200" cy="1524000"/>
            </a:xfrm>
            <a:prstGeom prst="flowChartDecision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838200" y="304800"/>
            <a:ext cx="3200400" cy="3505200"/>
            <a:chOff x="4210094" y="838200"/>
            <a:chExt cx="3230979" cy="3352800"/>
          </a:xfrm>
        </p:grpSpPr>
        <p:sp>
          <p:nvSpPr>
            <p:cNvPr id="5" name="Flowchart: Manual Operation 4"/>
            <p:cNvSpPr/>
            <p:nvPr/>
          </p:nvSpPr>
          <p:spPr>
            <a:xfrm rot="11257543">
              <a:off x="4953000" y="3810000"/>
              <a:ext cx="990600" cy="381000"/>
            </a:xfrm>
            <a:prstGeom prst="flowChartManualOperati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Manual Operation 5"/>
            <p:cNvSpPr/>
            <p:nvPr/>
          </p:nvSpPr>
          <p:spPr>
            <a:xfrm rot="10289099">
              <a:off x="5791200" y="3810000"/>
              <a:ext cx="990600" cy="381000"/>
            </a:xfrm>
            <a:prstGeom prst="flowChartManualOperati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419600" y="838200"/>
              <a:ext cx="2819400" cy="3124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181600" y="1600200"/>
              <a:ext cx="687658" cy="76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715000" y="1600200"/>
              <a:ext cx="687658" cy="76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562600" y="1752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410200" y="1828800"/>
              <a:ext cx="304800" cy="337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867400" y="1828800"/>
              <a:ext cx="304800" cy="337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029200" y="2438400"/>
              <a:ext cx="1524000" cy="15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Extract 13"/>
            <p:cNvSpPr/>
            <p:nvPr/>
          </p:nvSpPr>
          <p:spPr>
            <a:xfrm rot="10800000">
              <a:off x="5486400" y="2209800"/>
              <a:ext cx="609600" cy="609600"/>
            </a:xfrm>
            <a:prstGeom prst="flowChartExtra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ardrop 14"/>
            <p:cNvSpPr/>
            <p:nvPr/>
          </p:nvSpPr>
          <p:spPr>
            <a:xfrm rot="11571400">
              <a:off x="6611262" y="1952233"/>
              <a:ext cx="645877" cy="1964455"/>
            </a:xfrm>
            <a:prstGeom prst="teardrop">
              <a:avLst>
                <a:gd name="adj" fmla="val 5215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ardrop 15"/>
            <p:cNvSpPr/>
            <p:nvPr/>
          </p:nvSpPr>
          <p:spPr>
            <a:xfrm rot="10230491" flipH="1">
              <a:off x="4348554" y="2021007"/>
              <a:ext cx="645877" cy="1964455"/>
            </a:xfrm>
            <a:prstGeom prst="teardrop">
              <a:avLst>
                <a:gd name="adj" fmla="val 5215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ardrop 16"/>
            <p:cNvSpPr/>
            <p:nvPr/>
          </p:nvSpPr>
          <p:spPr>
            <a:xfrm rot="10230491" flipH="1">
              <a:off x="4210094" y="2036503"/>
              <a:ext cx="668366" cy="1793532"/>
            </a:xfrm>
            <a:prstGeom prst="teardrop">
              <a:avLst>
                <a:gd name="adj" fmla="val 6789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ardrop 17"/>
            <p:cNvSpPr/>
            <p:nvPr/>
          </p:nvSpPr>
          <p:spPr>
            <a:xfrm rot="11369509">
              <a:off x="6772707" y="2024032"/>
              <a:ext cx="668366" cy="1793532"/>
            </a:xfrm>
            <a:prstGeom prst="teardrop">
              <a:avLst>
                <a:gd name="adj" fmla="val 6789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8"/>
          <p:cNvGrpSpPr/>
          <p:nvPr/>
        </p:nvGrpSpPr>
        <p:grpSpPr>
          <a:xfrm>
            <a:off x="5410200" y="304800"/>
            <a:ext cx="3554659" cy="3352798"/>
            <a:chOff x="755637" y="990602"/>
            <a:chExt cx="3554659" cy="3352798"/>
          </a:xfrm>
        </p:grpSpPr>
        <p:sp>
          <p:nvSpPr>
            <p:cNvPr id="20" name="Flowchart: Stored Data 19"/>
            <p:cNvSpPr/>
            <p:nvPr/>
          </p:nvSpPr>
          <p:spPr>
            <a:xfrm rot="11835777" flipH="1">
              <a:off x="755637" y="2808514"/>
              <a:ext cx="1575018" cy="709751"/>
            </a:xfrm>
            <a:prstGeom prst="flowChartOnlineStorag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Stored Data 20"/>
            <p:cNvSpPr/>
            <p:nvPr/>
          </p:nvSpPr>
          <p:spPr>
            <a:xfrm rot="12777265" flipH="1">
              <a:off x="925335" y="2151742"/>
              <a:ext cx="1712045" cy="826757"/>
            </a:xfrm>
            <a:prstGeom prst="flowChartOnlineStorag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Stored Data 21"/>
            <p:cNvSpPr/>
            <p:nvPr/>
          </p:nvSpPr>
          <p:spPr>
            <a:xfrm rot="9764223">
              <a:off x="2735278" y="2744402"/>
              <a:ext cx="1575018" cy="709751"/>
            </a:xfrm>
            <a:prstGeom prst="flowChartOnlineStorag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Stored Data 22"/>
            <p:cNvSpPr/>
            <p:nvPr/>
          </p:nvSpPr>
          <p:spPr>
            <a:xfrm rot="8822735">
              <a:off x="2563989" y="2216609"/>
              <a:ext cx="1712045" cy="826757"/>
            </a:xfrm>
            <a:prstGeom prst="flowChartOnlineStorag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Stored Data 23"/>
            <p:cNvSpPr/>
            <p:nvPr/>
          </p:nvSpPr>
          <p:spPr>
            <a:xfrm rot="14255776" flipH="1">
              <a:off x="1275611" y="1836862"/>
              <a:ext cx="1917625" cy="826757"/>
            </a:xfrm>
            <a:prstGeom prst="flowChartOnlineStorag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Stored Data 24"/>
            <p:cNvSpPr/>
            <p:nvPr/>
          </p:nvSpPr>
          <p:spPr>
            <a:xfrm rot="7344224">
              <a:off x="2190011" y="1836861"/>
              <a:ext cx="1917625" cy="826757"/>
            </a:xfrm>
            <a:prstGeom prst="flowChartOnlineStorag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Stored Data 25"/>
            <p:cNvSpPr/>
            <p:nvPr/>
          </p:nvSpPr>
          <p:spPr>
            <a:xfrm rot="16200000" flipH="1">
              <a:off x="1480180" y="1720223"/>
              <a:ext cx="2286000" cy="826757"/>
            </a:xfrm>
            <a:prstGeom prst="flowChartOnlineStorag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961352">
              <a:off x="1916125" y="2717283"/>
              <a:ext cx="1398774" cy="1474776"/>
            </a:xfrm>
            <a:prstGeom prst="teardrop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133600" y="1752600"/>
              <a:ext cx="838200" cy="838200"/>
            </a:xfrm>
            <a:prstGeom prst="ellipse">
              <a:avLst/>
            </a:prstGeom>
            <a:solidFill>
              <a:srgbClr val="0094D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10800000">
              <a:off x="2362200" y="2286000"/>
              <a:ext cx="457200" cy="30480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/>
            <p:nvPr/>
          </p:nvSpPr>
          <p:spPr>
            <a:xfrm>
              <a:off x="2590800" y="3962400"/>
              <a:ext cx="533400" cy="381000"/>
            </a:xfrm>
            <a:prstGeom prst="triangle">
              <a:avLst>
                <a:gd name="adj" fmla="val 39916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2057400" y="3962400"/>
              <a:ext cx="533400" cy="381000"/>
            </a:xfrm>
            <a:prstGeom prst="triangle">
              <a:avLst>
                <a:gd name="adj" fmla="val 726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ardrop 31"/>
            <p:cNvSpPr/>
            <p:nvPr/>
          </p:nvSpPr>
          <p:spPr>
            <a:xfrm rot="6741489">
              <a:off x="2259253" y="1433731"/>
              <a:ext cx="275125" cy="456061"/>
            </a:xfrm>
            <a:prstGeom prst="teardrop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Wave 32"/>
            <p:cNvSpPr/>
            <p:nvPr/>
          </p:nvSpPr>
          <p:spPr>
            <a:xfrm rot="14259887">
              <a:off x="2374721" y="2997189"/>
              <a:ext cx="1752600" cy="453322"/>
            </a:xfrm>
            <a:prstGeom prst="wave">
              <a:avLst>
                <a:gd name="adj1" fmla="val 10735"/>
                <a:gd name="adj2" fmla="val -10000"/>
              </a:avLst>
            </a:prstGeom>
            <a:solidFill>
              <a:srgbClr val="3991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Wave 33"/>
            <p:cNvSpPr/>
            <p:nvPr/>
          </p:nvSpPr>
          <p:spPr>
            <a:xfrm rot="7340113" flipH="1">
              <a:off x="1003121" y="2997189"/>
              <a:ext cx="1752600" cy="453322"/>
            </a:xfrm>
            <a:prstGeom prst="wave">
              <a:avLst>
                <a:gd name="adj1" fmla="val 10735"/>
                <a:gd name="adj2" fmla="val -10000"/>
              </a:avLst>
            </a:prstGeom>
            <a:solidFill>
              <a:srgbClr val="3991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1863227">
              <a:off x="914400" y="2819400"/>
              <a:ext cx="457200" cy="381000"/>
            </a:xfrm>
            <a:prstGeom prst="ellipse">
              <a:avLst/>
            </a:prstGeom>
            <a:solidFill>
              <a:srgbClr val="69EA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1863227">
              <a:off x="1132306" y="2148019"/>
              <a:ext cx="457200" cy="381000"/>
            </a:xfrm>
            <a:prstGeom prst="ellipse">
              <a:avLst/>
            </a:prstGeom>
            <a:solidFill>
              <a:srgbClr val="69EA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4396499">
              <a:off x="1696028" y="1607253"/>
              <a:ext cx="457200" cy="381000"/>
            </a:xfrm>
            <a:prstGeom prst="ellipse">
              <a:avLst/>
            </a:prstGeom>
            <a:solidFill>
              <a:srgbClr val="69EA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5139346">
              <a:off x="2351506" y="1233621"/>
              <a:ext cx="457200" cy="381000"/>
            </a:xfrm>
            <a:prstGeom prst="ellipse">
              <a:avLst/>
            </a:prstGeom>
            <a:solidFill>
              <a:srgbClr val="69EA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ardrop 38"/>
            <p:cNvSpPr/>
            <p:nvPr/>
          </p:nvSpPr>
          <p:spPr>
            <a:xfrm rot="14858511" flipH="1">
              <a:off x="2564054" y="1433732"/>
              <a:ext cx="275125" cy="456061"/>
            </a:xfrm>
            <a:prstGeom prst="teardrop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ardrop 39"/>
            <p:cNvSpPr/>
            <p:nvPr/>
          </p:nvSpPr>
          <p:spPr>
            <a:xfrm rot="8167628">
              <a:off x="2338036" y="1307561"/>
              <a:ext cx="295826" cy="489195"/>
            </a:xfrm>
            <a:prstGeom prst="teardrop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7063890">
              <a:off x="3220028" y="1607252"/>
              <a:ext cx="457200" cy="381000"/>
            </a:xfrm>
            <a:prstGeom prst="ellipse">
              <a:avLst/>
            </a:prstGeom>
            <a:solidFill>
              <a:srgbClr val="69EA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8605773">
              <a:off x="3649896" y="2232298"/>
              <a:ext cx="457200" cy="381000"/>
            </a:xfrm>
            <a:prstGeom prst="ellipse">
              <a:avLst/>
            </a:prstGeom>
            <a:solidFill>
              <a:srgbClr val="69EA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20147622">
              <a:off x="3753427" y="2826451"/>
              <a:ext cx="457200" cy="381000"/>
            </a:xfrm>
            <a:prstGeom prst="ellipse">
              <a:avLst/>
            </a:prstGeom>
            <a:solidFill>
              <a:srgbClr val="69EA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999683">
              <a:off x="2364159" y="2007209"/>
              <a:ext cx="189870" cy="16331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5999683">
              <a:off x="2592759" y="2007210"/>
              <a:ext cx="189870" cy="16331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5"/>
          <p:cNvGrpSpPr/>
          <p:nvPr/>
        </p:nvGrpSpPr>
        <p:grpSpPr>
          <a:xfrm>
            <a:off x="533400" y="4191000"/>
            <a:ext cx="2895600" cy="2432867"/>
            <a:chOff x="5357511" y="1828800"/>
            <a:chExt cx="3034578" cy="2438400"/>
          </a:xfrm>
        </p:grpSpPr>
        <p:sp>
          <p:nvSpPr>
            <p:cNvPr id="163" name="Heart 162"/>
            <p:cNvSpPr/>
            <p:nvPr/>
          </p:nvSpPr>
          <p:spPr>
            <a:xfrm rot="16670086">
              <a:off x="5162322" y="2044385"/>
              <a:ext cx="1573496" cy="1183118"/>
            </a:xfrm>
            <a:prstGeom prst="hear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Heart 163"/>
            <p:cNvSpPr/>
            <p:nvPr/>
          </p:nvSpPr>
          <p:spPr>
            <a:xfrm rot="4718431">
              <a:off x="7013782" y="2097257"/>
              <a:ext cx="1573496" cy="1183118"/>
            </a:xfrm>
            <a:prstGeom prst="hear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5934635" y="1828800"/>
              <a:ext cx="1828800" cy="2438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6450105" y="3110752"/>
              <a:ext cx="914400" cy="1066800"/>
            </a:xfrm>
            <a:prstGeom prst="ellipse">
              <a:avLst/>
            </a:prstGeom>
            <a:solidFill>
              <a:srgbClr val="FFCCFF"/>
            </a:solidFill>
            <a:ln>
              <a:solidFill>
                <a:srgbClr val="FF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iamond 166"/>
            <p:cNvSpPr/>
            <p:nvPr/>
          </p:nvSpPr>
          <p:spPr>
            <a:xfrm>
              <a:off x="6732495" y="2514600"/>
              <a:ext cx="322729" cy="605118"/>
            </a:xfrm>
            <a:prstGeom prst="diamon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3" name="Group 11"/>
            <p:cNvGrpSpPr/>
            <p:nvPr/>
          </p:nvGrpSpPr>
          <p:grpSpPr>
            <a:xfrm>
              <a:off x="6970061" y="2106707"/>
              <a:ext cx="398928" cy="430305"/>
              <a:chOff x="6970060" y="2106707"/>
              <a:chExt cx="461681" cy="573740"/>
            </a:xfrm>
          </p:grpSpPr>
          <p:sp>
            <p:nvSpPr>
              <p:cNvPr id="172" name="Oval 8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2" name="Group 12"/>
            <p:cNvGrpSpPr/>
            <p:nvPr/>
          </p:nvGrpSpPr>
          <p:grpSpPr>
            <a:xfrm>
              <a:off x="6400800" y="2106706"/>
              <a:ext cx="398928" cy="430305"/>
              <a:chOff x="6970060" y="2106707"/>
              <a:chExt cx="461681" cy="573740"/>
            </a:xfrm>
          </p:grpSpPr>
          <p:sp>
            <p:nvSpPr>
              <p:cNvPr id="170" name="Oval 169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 rot="2999653">
            <a:off x="3687411" y="3200918"/>
            <a:ext cx="3810000" cy="3048000"/>
            <a:chOff x="3041796" y="1502970"/>
            <a:chExt cx="5471568" cy="4212030"/>
          </a:xfrm>
        </p:grpSpPr>
        <p:sp>
          <p:nvSpPr>
            <p:cNvPr id="57" name="Oval 56"/>
            <p:cNvSpPr/>
            <p:nvPr/>
          </p:nvSpPr>
          <p:spPr>
            <a:xfrm rot="5400000">
              <a:off x="4191000" y="2971800"/>
              <a:ext cx="3200400" cy="2286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Moon 57"/>
            <p:cNvSpPr/>
            <p:nvPr/>
          </p:nvSpPr>
          <p:spPr>
            <a:xfrm rot="16200000">
              <a:off x="5410200" y="3657600"/>
              <a:ext cx="762000" cy="2286000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Moon 58"/>
            <p:cNvSpPr/>
            <p:nvPr/>
          </p:nvSpPr>
          <p:spPr>
            <a:xfrm rot="16200000" flipH="1">
              <a:off x="5382564" y="2542238"/>
              <a:ext cx="817273" cy="2286000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Moon 59"/>
            <p:cNvSpPr/>
            <p:nvPr/>
          </p:nvSpPr>
          <p:spPr>
            <a:xfrm rot="16200000" flipH="1">
              <a:off x="5441560" y="1949840"/>
              <a:ext cx="609601" cy="1434321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Moon 60"/>
            <p:cNvSpPr/>
            <p:nvPr/>
          </p:nvSpPr>
          <p:spPr>
            <a:xfrm rot="19003216" flipH="1">
              <a:off x="4912091" y="1502972"/>
              <a:ext cx="658169" cy="1253275"/>
            </a:xfrm>
            <a:prstGeom prst="moon">
              <a:avLst>
                <a:gd name="adj" fmla="val 1406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Moon 61"/>
            <p:cNvSpPr/>
            <p:nvPr/>
          </p:nvSpPr>
          <p:spPr>
            <a:xfrm rot="2596784">
              <a:off x="5902692" y="1502970"/>
              <a:ext cx="658169" cy="1253275"/>
            </a:xfrm>
            <a:prstGeom prst="moon">
              <a:avLst>
                <a:gd name="adj" fmla="val 1406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2045005">
              <a:off x="5657051" y="2988316"/>
              <a:ext cx="2856313" cy="20284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19720196">
              <a:off x="3041796" y="3043377"/>
              <a:ext cx="2875163" cy="195479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55"/>
          <p:cNvGrpSpPr/>
          <p:nvPr/>
        </p:nvGrpSpPr>
        <p:grpSpPr>
          <a:xfrm>
            <a:off x="439165" y="324124"/>
            <a:ext cx="3810000" cy="3048000"/>
            <a:chOff x="3041796" y="1502970"/>
            <a:chExt cx="5471568" cy="4212030"/>
          </a:xfrm>
        </p:grpSpPr>
        <p:sp>
          <p:nvSpPr>
            <p:cNvPr id="57" name="Oval 56"/>
            <p:cNvSpPr/>
            <p:nvPr/>
          </p:nvSpPr>
          <p:spPr>
            <a:xfrm rot="5400000">
              <a:off x="4191000" y="2971800"/>
              <a:ext cx="3200400" cy="2286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Moon 57"/>
            <p:cNvSpPr/>
            <p:nvPr/>
          </p:nvSpPr>
          <p:spPr>
            <a:xfrm rot="16200000">
              <a:off x="5410200" y="3657600"/>
              <a:ext cx="762000" cy="2286000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Moon 58"/>
            <p:cNvSpPr/>
            <p:nvPr/>
          </p:nvSpPr>
          <p:spPr>
            <a:xfrm rot="16200000" flipH="1">
              <a:off x="5382564" y="2542238"/>
              <a:ext cx="817273" cy="2286000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Moon 59"/>
            <p:cNvSpPr/>
            <p:nvPr/>
          </p:nvSpPr>
          <p:spPr>
            <a:xfrm rot="16200000" flipH="1">
              <a:off x="5441560" y="1949840"/>
              <a:ext cx="609601" cy="1434321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Moon 60"/>
            <p:cNvSpPr/>
            <p:nvPr/>
          </p:nvSpPr>
          <p:spPr>
            <a:xfrm rot="19003216" flipH="1">
              <a:off x="4912091" y="1502972"/>
              <a:ext cx="658169" cy="1253275"/>
            </a:xfrm>
            <a:prstGeom prst="moon">
              <a:avLst>
                <a:gd name="adj" fmla="val 1406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Moon 61"/>
            <p:cNvSpPr/>
            <p:nvPr/>
          </p:nvSpPr>
          <p:spPr>
            <a:xfrm rot="2596784">
              <a:off x="5902692" y="1502970"/>
              <a:ext cx="658169" cy="1253275"/>
            </a:xfrm>
            <a:prstGeom prst="moon">
              <a:avLst>
                <a:gd name="adj" fmla="val 1406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2045005">
              <a:off x="5657051" y="2988316"/>
              <a:ext cx="2856313" cy="20284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19720196">
              <a:off x="3041796" y="3043377"/>
              <a:ext cx="2875163" cy="195479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55"/>
          <p:cNvGrpSpPr/>
          <p:nvPr/>
        </p:nvGrpSpPr>
        <p:grpSpPr>
          <a:xfrm>
            <a:off x="4495800" y="304800"/>
            <a:ext cx="3810000" cy="3048000"/>
            <a:chOff x="3041796" y="1502970"/>
            <a:chExt cx="5471568" cy="4212030"/>
          </a:xfrm>
        </p:grpSpPr>
        <p:sp>
          <p:nvSpPr>
            <p:cNvPr id="93" name="Oval 92"/>
            <p:cNvSpPr/>
            <p:nvPr/>
          </p:nvSpPr>
          <p:spPr>
            <a:xfrm rot="5400000">
              <a:off x="4191000" y="2971800"/>
              <a:ext cx="3200400" cy="2286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Moon 93"/>
            <p:cNvSpPr/>
            <p:nvPr/>
          </p:nvSpPr>
          <p:spPr>
            <a:xfrm rot="16200000">
              <a:off x="5410200" y="3657600"/>
              <a:ext cx="762000" cy="2286000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Moon 94"/>
            <p:cNvSpPr/>
            <p:nvPr/>
          </p:nvSpPr>
          <p:spPr>
            <a:xfrm rot="16200000" flipH="1">
              <a:off x="5382564" y="2542238"/>
              <a:ext cx="817273" cy="2286000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Moon 95"/>
            <p:cNvSpPr/>
            <p:nvPr/>
          </p:nvSpPr>
          <p:spPr>
            <a:xfrm rot="16200000" flipH="1">
              <a:off x="5441560" y="1949840"/>
              <a:ext cx="609601" cy="1434321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Moon 96"/>
            <p:cNvSpPr/>
            <p:nvPr/>
          </p:nvSpPr>
          <p:spPr>
            <a:xfrm rot="19003216" flipH="1">
              <a:off x="4912091" y="1502972"/>
              <a:ext cx="658169" cy="1253275"/>
            </a:xfrm>
            <a:prstGeom prst="moon">
              <a:avLst>
                <a:gd name="adj" fmla="val 1406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Moon 97"/>
            <p:cNvSpPr/>
            <p:nvPr/>
          </p:nvSpPr>
          <p:spPr>
            <a:xfrm rot="2596784">
              <a:off x="5902692" y="1502970"/>
              <a:ext cx="658169" cy="1253275"/>
            </a:xfrm>
            <a:prstGeom prst="moon">
              <a:avLst>
                <a:gd name="adj" fmla="val 1406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 rot="2045005">
              <a:off x="5657051" y="2988316"/>
              <a:ext cx="2856313" cy="20284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 rot="19720196">
              <a:off x="3041796" y="3043377"/>
              <a:ext cx="2875163" cy="195479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55"/>
          <p:cNvGrpSpPr/>
          <p:nvPr/>
        </p:nvGrpSpPr>
        <p:grpSpPr>
          <a:xfrm>
            <a:off x="609600" y="3505200"/>
            <a:ext cx="3810000" cy="3048000"/>
            <a:chOff x="3041796" y="1502970"/>
            <a:chExt cx="5471568" cy="4212030"/>
          </a:xfrm>
        </p:grpSpPr>
        <p:sp>
          <p:nvSpPr>
            <p:cNvPr id="102" name="Oval 101"/>
            <p:cNvSpPr/>
            <p:nvPr/>
          </p:nvSpPr>
          <p:spPr>
            <a:xfrm rot="5400000">
              <a:off x="4191000" y="2971800"/>
              <a:ext cx="3200400" cy="2286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Moon 102"/>
            <p:cNvSpPr/>
            <p:nvPr/>
          </p:nvSpPr>
          <p:spPr>
            <a:xfrm rot="16200000">
              <a:off x="5410200" y="3657600"/>
              <a:ext cx="762000" cy="2286000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Moon 103"/>
            <p:cNvSpPr/>
            <p:nvPr/>
          </p:nvSpPr>
          <p:spPr>
            <a:xfrm rot="16200000" flipH="1">
              <a:off x="5382564" y="2542238"/>
              <a:ext cx="817273" cy="2286000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Moon 104"/>
            <p:cNvSpPr/>
            <p:nvPr/>
          </p:nvSpPr>
          <p:spPr>
            <a:xfrm rot="16200000" flipH="1">
              <a:off x="5441560" y="1949840"/>
              <a:ext cx="609601" cy="1434321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Moon 105"/>
            <p:cNvSpPr/>
            <p:nvPr/>
          </p:nvSpPr>
          <p:spPr>
            <a:xfrm rot="19003216" flipH="1">
              <a:off x="4912091" y="1502972"/>
              <a:ext cx="658169" cy="1253275"/>
            </a:xfrm>
            <a:prstGeom prst="moon">
              <a:avLst>
                <a:gd name="adj" fmla="val 1406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Moon 106"/>
            <p:cNvSpPr/>
            <p:nvPr/>
          </p:nvSpPr>
          <p:spPr>
            <a:xfrm rot="2596784">
              <a:off x="5902692" y="1502970"/>
              <a:ext cx="658169" cy="1253275"/>
            </a:xfrm>
            <a:prstGeom prst="moon">
              <a:avLst>
                <a:gd name="adj" fmla="val 1406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2045005">
              <a:off x="5657051" y="2988316"/>
              <a:ext cx="2856313" cy="20284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19720196">
              <a:off x="3041796" y="3043377"/>
              <a:ext cx="2875163" cy="195479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55"/>
          <p:cNvGrpSpPr/>
          <p:nvPr/>
        </p:nvGrpSpPr>
        <p:grpSpPr>
          <a:xfrm>
            <a:off x="4572000" y="3352800"/>
            <a:ext cx="3810000" cy="3048000"/>
            <a:chOff x="3041796" y="1502970"/>
            <a:chExt cx="5471568" cy="4212030"/>
          </a:xfrm>
        </p:grpSpPr>
        <p:sp>
          <p:nvSpPr>
            <p:cNvPr id="111" name="Oval 110"/>
            <p:cNvSpPr/>
            <p:nvPr/>
          </p:nvSpPr>
          <p:spPr>
            <a:xfrm rot="5400000">
              <a:off x="4191000" y="2971800"/>
              <a:ext cx="3200400" cy="2286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Moon 111"/>
            <p:cNvSpPr/>
            <p:nvPr/>
          </p:nvSpPr>
          <p:spPr>
            <a:xfrm rot="16200000">
              <a:off x="5410200" y="3657600"/>
              <a:ext cx="762000" cy="2286000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Moon 112"/>
            <p:cNvSpPr/>
            <p:nvPr/>
          </p:nvSpPr>
          <p:spPr>
            <a:xfrm rot="16200000" flipH="1">
              <a:off x="5382564" y="2542238"/>
              <a:ext cx="817273" cy="2286000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Moon 113"/>
            <p:cNvSpPr/>
            <p:nvPr/>
          </p:nvSpPr>
          <p:spPr>
            <a:xfrm rot="16200000" flipH="1">
              <a:off x="5441560" y="1949840"/>
              <a:ext cx="609601" cy="1434321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Moon 114"/>
            <p:cNvSpPr/>
            <p:nvPr/>
          </p:nvSpPr>
          <p:spPr>
            <a:xfrm rot="19003216" flipH="1">
              <a:off x="4912091" y="1502972"/>
              <a:ext cx="658169" cy="1253275"/>
            </a:xfrm>
            <a:prstGeom prst="moon">
              <a:avLst>
                <a:gd name="adj" fmla="val 1406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Moon 115"/>
            <p:cNvSpPr/>
            <p:nvPr/>
          </p:nvSpPr>
          <p:spPr>
            <a:xfrm rot="2596784">
              <a:off x="5902692" y="1502970"/>
              <a:ext cx="658169" cy="1253275"/>
            </a:xfrm>
            <a:prstGeom prst="moon">
              <a:avLst>
                <a:gd name="adj" fmla="val 1406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2045005">
              <a:off x="5657051" y="2988316"/>
              <a:ext cx="2856313" cy="20284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19720196">
              <a:off x="3041796" y="3043377"/>
              <a:ext cx="2875163" cy="195479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381000" y="152400"/>
            <a:ext cx="3201125" cy="4868403"/>
            <a:chOff x="381000" y="152400"/>
            <a:chExt cx="3201125" cy="4868403"/>
          </a:xfrm>
        </p:grpSpPr>
        <p:sp>
          <p:nvSpPr>
            <p:cNvPr id="64" name="Oval 63"/>
            <p:cNvSpPr/>
            <p:nvPr/>
          </p:nvSpPr>
          <p:spPr>
            <a:xfrm>
              <a:off x="457200" y="152400"/>
              <a:ext cx="2002053" cy="14145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457200" y="1828800"/>
              <a:ext cx="2002053" cy="14145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10800000">
              <a:off x="381000" y="3429000"/>
              <a:ext cx="2315942" cy="159180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Moon 66"/>
            <p:cNvSpPr/>
            <p:nvPr/>
          </p:nvSpPr>
          <p:spPr>
            <a:xfrm>
              <a:off x="2667000" y="381000"/>
              <a:ext cx="551415" cy="1591803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Moon 67"/>
            <p:cNvSpPr/>
            <p:nvPr/>
          </p:nvSpPr>
          <p:spPr>
            <a:xfrm rot="421466" flipH="1">
              <a:off x="2990712" y="2163788"/>
              <a:ext cx="591413" cy="1591803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Moon 68"/>
            <p:cNvSpPr/>
            <p:nvPr/>
          </p:nvSpPr>
          <p:spPr>
            <a:xfrm rot="1470171" flipH="1">
              <a:off x="3006647" y="3856504"/>
              <a:ext cx="441133" cy="998756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114800" y="381000"/>
            <a:ext cx="3201125" cy="4868403"/>
            <a:chOff x="381000" y="152400"/>
            <a:chExt cx="3201125" cy="4868403"/>
          </a:xfrm>
        </p:grpSpPr>
        <p:sp>
          <p:nvSpPr>
            <p:cNvPr id="72" name="Oval 71"/>
            <p:cNvSpPr/>
            <p:nvPr/>
          </p:nvSpPr>
          <p:spPr>
            <a:xfrm>
              <a:off x="457200" y="152400"/>
              <a:ext cx="2002053" cy="14145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57200" y="1828800"/>
              <a:ext cx="2002053" cy="14145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10800000">
              <a:off x="381000" y="3429000"/>
              <a:ext cx="2315942" cy="159180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Moon 74"/>
            <p:cNvSpPr/>
            <p:nvPr/>
          </p:nvSpPr>
          <p:spPr>
            <a:xfrm>
              <a:off x="2667000" y="381000"/>
              <a:ext cx="551415" cy="1591803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Moon 75"/>
            <p:cNvSpPr/>
            <p:nvPr/>
          </p:nvSpPr>
          <p:spPr>
            <a:xfrm rot="421466" flipH="1">
              <a:off x="2990712" y="2163788"/>
              <a:ext cx="591413" cy="1591803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Moon 76"/>
            <p:cNvSpPr/>
            <p:nvPr/>
          </p:nvSpPr>
          <p:spPr>
            <a:xfrm rot="1470171" flipH="1">
              <a:off x="3006647" y="3856504"/>
              <a:ext cx="441133" cy="998756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143000" y="57912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Set of 2 draw in antennae </a:t>
            </a:r>
            <a:endParaRPr lang="en-US" sz="4000" dirty="0">
              <a:latin typeface="LoveMeForever" pitchFamily="2" charset="0"/>
              <a:ea typeface="LoveMeForever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/>
          <p:nvPr/>
        </p:nvGrpSpPr>
        <p:grpSpPr>
          <a:xfrm>
            <a:off x="381000" y="152400"/>
            <a:ext cx="3201125" cy="4868403"/>
            <a:chOff x="381000" y="152400"/>
            <a:chExt cx="3201125" cy="4868403"/>
          </a:xfrm>
          <a:solidFill>
            <a:schemeClr val="bg1"/>
          </a:solidFill>
        </p:grpSpPr>
        <p:sp>
          <p:nvSpPr>
            <p:cNvPr id="64" name="Oval 63"/>
            <p:cNvSpPr/>
            <p:nvPr/>
          </p:nvSpPr>
          <p:spPr>
            <a:xfrm>
              <a:off x="457200" y="152400"/>
              <a:ext cx="2002053" cy="141456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457200" y="1828800"/>
              <a:ext cx="2002053" cy="141456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10800000">
              <a:off x="381000" y="3429000"/>
              <a:ext cx="2315942" cy="159180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Moon 66"/>
            <p:cNvSpPr/>
            <p:nvPr/>
          </p:nvSpPr>
          <p:spPr>
            <a:xfrm>
              <a:off x="2667000" y="381000"/>
              <a:ext cx="551415" cy="1591803"/>
            </a:xfrm>
            <a:prstGeom prst="moon">
              <a:avLst>
                <a:gd name="adj" fmla="val 875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Moon 67"/>
            <p:cNvSpPr/>
            <p:nvPr/>
          </p:nvSpPr>
          <p:spPr>
            <a:xfrm rot="421466" flipH="1">
              <a:off x="2990712" y="2163788"/>
              <a:ext cx="591413" cy="1591803"/>
            </a:xfrm>
            <a:prstGeom prst="moon">
              <a:avLst>
                <a:gd name="adj" fmla="val 875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Moon 68"/>
            <p:cNvSpPr/>
            <p:nvPr/>
          </p:nvSpPr>
          <p:spPr>
            <a:xfrm rot="1470171" flipH="1">
              <a:off x="3006647" y="3856504"/>
              <a:ext cx="441133" cy="998756"/>
            </a:xfrm>
            <a:prstGeom prst="moon">
              <a:avLst>
                <a:gd name="adj" fmla="val 875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143000" y="57912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Template for Bee </a:t>
            </a:r>
            <a:endParaRPr lang="en-US" sz="4000" dirty="0">
              <a:latin typeface="LoveMeForever" pitchFamily="2" charset="0"/>
              <a:ea typeface="LoveMeForever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1143000" y="57912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Set of 4</a:t>
            </a:r>
            <a:endParaRPr lang="en-US" sz="4000" dirty="0">
              <a:latin typeface="LoveMeForever" pitchFamily="2" charset="0"/>
              <a:ea typeface="LoveMeForever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 rot="5400000">
            <a:off x="1292958" y="-226158"/>
            <a:ext cx="2296333" cy="3663050"/>
            <a:chOff x="762000" y="2667000"/>
            <a:chExt cx="2296333" cy="3663050"/>
          </a:xfrm>
        </p:grpSpPr>
        <p:grpSp>
          <p:nvGrpSpPr>
            <p:cNvPr id="11" name="Group 11"/>
            <p:cNvGrpSpPr/>
            <p:nvPr/>
          </p:nvGrpSpPr>
          <p:grpSpPr>
            <a:xfrm>
              <a:off x="762000" y="2667000"/>
              <a:ext cx="2296333" cy="3663050"/>
              <a:chOff x="4071533" y="132910"/>
              <a:chExt cx="2296333" cy="366305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4953000" y="11430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695961" y="1371600"/>
                <a:ext cx="990600" cy="2286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695961" y="12954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153161" y="12954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772161" y="1219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305561" y="1219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848361" y="1219200"/>
                <a:ext cx="178131" cy="1652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381761" y="1219200"/>
                <a:ext cx="178131" cy="1652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29"/>
              <p:cNvGrpSpPr/>
              <p:nvPr/>
            </p:nvGrpSpPr>
            <p:grpSpPr>
              <a:xfrm>
                <a:off x="5306293" y="1469277"/>
                <a:ext cx="1012753" cy="865216"/>
                <a:chOff x="5306293" y="1469277"/>
                <a:chExt cx="1012753" cy="865216"/>
              </a:xfrm>
            </p:grpSpPr>
            <p:sp>
              <p:nvSpPr>
                <p:cNvPr id="44" name="Diagonal Stripe 43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Diagonal Stripe 44"/>
                <p:cNvSpPr/>
                <p:nvPr/>
              </p:nvSpPr>
              <p:spPr>
                <a:xfrm rot="9757489">
                  <a:off x="5835785" y="1477043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Diagonal Stripe 45"/>
                <p:cNvSpPr/>
                <p:nvPr/>
              </p:nvSpPr>
              <p:spPr>
                <a:xfrm rot="16015676">
                  <a:off x="6103748" y="1467083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2" name="Group 130"/>
              <p:cNvGrpSpPr/>
              <p:nvPr/>
            </p:nvGrpSpPr>
            <p:grpSpPr>
              <a:xfrm flipH="1">
                <a:off x="4114800" y="1524000"/>
                <a:ext cx="1012753" cy="865216"/>
                <a:chOff x="5306293" y="1469277"/>
                <a:chExt cx="1012753" cy="865216"/>
              </a:xfrm>
            </p:grpSpPr>
            <p:sp>
              <p:nvSpPr>
                <p:cNvPr id="41" name="Diagonal Stripe 40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Diagonal Stripe 41"/>
                <p:cNvSpPr/>
                <p:nvPr/>
              </p:nvSpPr>
              <p:spPr>
                <a:xfrm rot="9757489">
                  <a:off x="5835785" y="1477043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Diagonal Stripe 42"/>
                <p:cNvSpPr/>
                <p:nvPr/>
              </p:nvSpPr>
              <p:spPr>
                <a:xfrm rot="16015676">
                  <a:off x="6103748" y="1467083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3" name="Group 134"/>
              <p:cNvGrpSpPr/>
              <p:nvPr/>
            </p:nvGrpSpPr>
            <p:grpSpPr>
              <a:xfrm rot="3066282">
                <a:off x="5274169" y="2104284"/>
                <a:ext cx="1186462" cy="1000933"/>
                <a:chOff x="5306293" y="1428018"/>
                <a:chExt cx="936851" cy="906475"/>
              </a:xfrm>
            </p:grpSpPr>
            <p:sp>
              <p:nvSpPr>
                <p:cNvPr id="38" name="Diagonal Stripe 37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Diagonal Stripe 38"/>
                <p:cNvSpPr/>
                <p:nvPr/>
              </p:nvSpPr>
              <p:spPr>
                <a:xfrm rot="20085370">
                  <a:off x="5874765" y="1509732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Diagonal Stripe 39"/>
                <p:cNvSpPr/>
                <p:nvPr/>
              </p:nvSpPr>
              <p:spPr>
                <a:xfrm rot="16015676">
                  <a:off x="6027846" y="142582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4" name="Group 138"/>
              <p:cNvGrpSpPr/>
              <p:nvPr/>
            </p:nvGrpSpPr>
            <p:grpSpPr>
              <a:xfrm rot="18533718" flipH="1">
                <a:off x="3978769" y="2104284"/>
                <a:ext cx="1186462" cy="1000933"/>
                <a:chOff x="5306293" y="1428018"/>
                <a:chExt cx="936851" cy="906475"/>
              </a:xfrm>
            </p:grpSpPr>
            <p:sp>
              <p:nvSpPr>
                <p:cNvPr id="35" name="Diagonal Stripe 34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Diagonal Stripe 35"/>
                <p:cNvSpPr/>
                <p:nvPr/>
              </p:nvSpPr>
              <p:spPr>
                <a:xfrm rot="20085370">
                  <a:off x="5874765" y="1509732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Diagonal Stripe 36"/>
                <p:cNvSpPr/>
                <p:nvPr/>
              </p:nvSpPr>
              <p:spPr>
                <a:xfrm rot="16015676">
                  <a:off x="6027846" y="142582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5" name="Group 142"/>
              <p:cNvGrpSpPr/>
              <p:nvPr/>
            </p:nvGrpSpPr>
            <p:grpSpPr>
              <a:xfrm rot="4915546">
                <a:off x="5032470" y="2806753"/>
                <a:ext cx="1222586" cy="685736"/>
                <a:chOff x="5284646" y="1704402"/>
                <a:chExt cx="965375" cy="621023"/>
              </a:xfrm>
            </p:grpSpPr>
            <p:sp>
              <p:nvSpPr>
                <p:cNvPr id="32" name="Diagonal Stripe 31"/>
                <p:cNvSpPr/>
                <p:nvPr/>
              </p:nvSpPr>
              <p:spPr>
                <a:xfrm rot="2407542">
                  <a:off x="5284646" y="1792884"/>
                  <a:ext cx="609600" cy="532541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Diagonal Stripe 32"/>
                <p:cNvSpPr/>
                <p:nvPr/>
              </p:nvSpPr>
              <p:spPr>
                <a:xfrm rot="20085370">
                  <a:off x="5869419" y="1752331"/>
                  <a:ext cx="211595" cy="2533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Diagonal Stripe 33"/>
                <p:cNvSpPr/>
                <p:nvPr/>
              </p:nvSpPr>
              <p:spPr>
                <a:xfrm rot="16015676">
                  <a:off x="6034723" y="1702208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6" name="Group 146"/>
              <p:cNvGrpSpPr/>
              <p:nvPr/>
            </p:nvGrpSpPr>
            <p:grpSpPr>
              <a:xfrm rot="16684454" flipH="1">
                <a:off x="3979278" y="2808874"/>
                <a:ext cx="1293436" cy="680736"/>
                <a:chOff x="5274697" y="1648078"/>
                <a:chExt cx="904540" cy="616495"/>
              </a:xfrm>
            </p:grpSpPr>
            <p:sp>
              <p:nvSpPr>
                <p:cNvPr id="29" name="Diagonal Stripe 28"/>
                <p:cNvSpPr/>
                <p:nvPr/>
              </p:nvSpPr>
              <p:spPr>
                <a:xfrm rot="1067403">
                  <a:off x="5274697" y="1777557"/>
                  <a:ext cx="609601" cy="487016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Diagonal Stripe 29"/>
                <p:cNvSpPr/>
                <p:nvPr/>
              </p:nvSpPr>
              <p:spPr>
                <a:xfrm rot="20085370">
                  <a:off x="5820410" y="1651284"/>
                  <a:ext cx="211595" cy="2533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Diagonal Stripe 30"/>
                <p:cNvSpPr/>
                <p:nvPr/>
              </p:nvSpPr>
              <p:spPr>
                <a:xfrm rot="16015676">
                  <a:off x="5963939" y="164588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7" name="Moon 26"/>
              <p:cNvSpPr/>
              <p:nvPr/>
            </p:nvSpPr>
            <p:spPr>
              <a:xfrm rot="1497301">
                <a:off x="5400177" y="132910"/>
                <a:ext cx="227984" cy="1447800"/>
              </a:xfrm>
              <a:prstGeom prst="moon">
                <a:avLst>
                  <a:gd name="adj" fmla="val 1925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Moon 27"/>
              <p:cNvSpPr/>
              <p:nvPr/>
            </p:nvSpPr>
            <p:spPr>
              <a:xfrm rot="20102699" flipH="1">
                <a:off x="4790576" y="132910"/>
                <a:ext cx="227984" cy="1447800"/>
              </a:xfrm>
              <a:prstGeom prst="moon">
                <a:avLst>
                  <a:gd name="adj" fmla="val 1925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Flowchart: Decision 11"/>
            <p:cNvSpPr/>
            <p:nvPr/>
          </p:nvSpPr>
          <p:spPr>
            <a:xfrm>
              <a:off x="1828800" y="4114800"/>
              <a:ext cx="76200" cy="1524000"/>
            </a:xfrm>
            <a:prstGeom prst="flowChartDecision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 rot="5400000">
            <a:off x="1140558" y="2440842"/>
            <a:ext cx="2296333" cy="3663050"/>
            <a:chOff x="762000" y="2667000"/>
            <a:chExt cx="2296333" cy="3663050"/>
          </a:xfrm>
        </p:grpSpPr>
        <p:grpSp>
          <p:nvGrpSpPr>
            <p:cNvPr id="48" name="Group 11"/>
            <p:cNvGrpSpPr/>
            <p:nvPr/>
          </p:nvGrpSpPr>
          <p:grpSpPr>
            <a:xfrm>
              <a:off x="762000" y="2667000"/>
              <a:ext cx="2296333" cy="3663050"/>
              <a:chOff x="4071533" y="132910"/>
              <a:chExt cx="2296333" cy="366305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4953000" y="11430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4695961" y="1371600"/>
                <a:ext cx="990600" cy="2286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695961" y="12954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153161" y="12954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772161" y="1219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305561" y="1219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4848361" y="1219200"/>
                <a:ext cx="178131" cy="1652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5381761" y="1219200"/>
                <a:ext cx="178131" cy="1652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129"/>
              <p:cNvGrpSpPr/>
              <p:nvPr/>
            </p:nvGrpSpPr>
            <p:grpSpPr>
              <a:xfrm>
                <a:off x="5306293" y="1469277"/>
                <a:ext cx="1012753" cy="865216"/>
                <a:chOff x="5306293" y="1469277"/>
                <a:chExt cx="1012753" cy="865216"/>
              </a:xfrm>
            </p:grpSpPr>
            <p:sp>
              <p:nvSpPr>
                <p:cNvPr id="88" name="Diagonal Stripe 87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Diagonal Stripe 88"/>
                <p:cNvSpPr/>
                <p:nvPr/>
              </p:nvSpPr>
              <p:spPr>
                <a:xfrm rot="9757489">
                  <a:off x="5835785" y="1477043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0" name="Diagonal Stripe 89"/>
                <p:cNvSpPr/>
                <p:nvPr/>
              </p:nvSpPr>
              <p:spPr>
                <a:xfrm rot="16015676">
                  <a:off x="6103748" y="1467083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9" name="Group 130"/>
              <p:cNvGrpSpPr/>
              <p:nvPr/>
            </p:nvGrpSpPr>
            <p:grpSpPr>
              <a:xfrm flipH="1">
                <a:off x="4114800" y="1524000"/>
                <a:ext cx="1012753" cy="865216"/>
                <a:chOff x="5306293" y="1469277"/>
                <a:chExt cx="1012753" cy="865216"/>
              </a:xfrm>
            </p:grpSpPr>
            <p:sp>
              <p:nvSpPr>
                <p:cNvPr id="85" name="Diagonal Stripe 84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Diagonal Stripe 85"/>
                <p:cNvSpPr/>
                <p:nvPr/>
              </p:nvSpPr>
              <p:spPr>
                <a:xfrm rot="9757489">
                  <a:off x="5835785" y="1477043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Diagonal Stripe 86"/>
                <p:cNvSpPr/>
                <p:nvPr/>
              </p:nvSpPr>
              <p:spPr>
                <a:xfrm rot="16015676">
                  <a:off x="6103748" y="1467083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0" name="Group 134"/>
              <p:cNvGrpSpPr/>
              <p:nvPr/>
            </p:nvGrpSpPr>
            <p:grpSpPr>
              <a:xfrm rot="3066282">
                <a:off x="5274169" y="2104284"/>
                <a:ext cx="1186462" cy="1000933"/>
                <a:chOff x="5306293" y="1428018"/>
                <a:chExt cx="936851" cy="906475"/>
              </a:xfrm>
            </p:grpSpPr>
            <p:sp>
              <p:nvSpPr>
                <p:cNvPr id="82" name="Diagonal Stripe 81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3" name="Diagonal Stripe 82"/>
                <p:cNvSpPr/>
                <p:nvPr/>
              </p:nvSpPr>
              <p:spPr>
                <a:xfrm rot="20085370">
                  <a:off x="5874765" y="1509732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4" name="Diagonal Stripe 83"/>
                <p:cNvSpPr/>
                <p:nvPr/>
              </p:nvSpPr>
              <p:spPr>
                <a:xfrm rot="16015676">
                  <a:off x="6027846" y="142582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1" name="Group 138"/>
              <p:cNvGrpSpPr/>
              <p:nvPr/>
            </p:nvGrpSpPr>
            <p:grpSpPr>
              <a:xfrm rot="18533718" flipH="1">
                <a:off x="3978769" y="2104284"/>
                <a:ext cx="1186462" cy="1000933"/>
                <a:chOff x="5306293" y="1428018"/>
                <a:chExt cx="936851" cy="906475"/>
              </a:xfrm>
            </p:grpSpPr>
            <p:sp>
              <p:nvSpPr>
                <p:cNvPr id="79" name="Diagonal Stripe 78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0" name="Diagonal Stripe 79"/>
                <p:cNvSpPr/>
                <p:nvPr/>
              </p:nvSpPr>
              <p:spPr>
                <a:xfrm rot="20085370">
                  <a:off x="5874765" y="1509732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Diagonal Stripe 80"/>
                <p:cNvSpPr/>
                <p:nvPr/>
              </p:nvSpPr>
              <p:spPr>
                <a:xfrm rot="16015676">
                  <a:off x="6027846" y="142582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2" name="Group 142"/>
              <p:cNvGrpSpPr/>
              <p:nvPr/>
            </p:nvGrpSpPr>
            <p:grpSpPr>
              <a:xfrm rot="4915546">
                <a:off x="5032470" y="2806753"/>
                <a:ext cx="1222586" cy="685736"/>
                <a:chOff x="5284646" y="1704402"/>
                <a:chExt cx="965375" cy="621023"/>
              </a:xfrm>
            </p:grpSpPr>
            <p:sp>
              <p:nvSpPr>
                <p:cNvPr id="75" name="Diagonal Stripe 74"/>
                <p:cNvSpPr/>
                <p:nvPr/>
              </p:nvSpPr>
              <p:spPr>
                <a:xfrm rot="2407542">
                  <a:off x="5284646" y="1792884"/>
                  <a:ext cx="609600" cy="532541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" name="Diagonal Stripe 75"/>
                <p:cNvSpPr/>
                <p:nvPr/>
              </p:nvSpPr>
              <p:spPr>
                <a:xfrm rot="20085370">
                  <a:off x="5869419" y="1752331"/>
                  <a:ext cx="211595" cy="2533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Diagonal Stripe 76"/>
                <p:cNvSpPr/>
                <p:nvPr/>
              </p:nvSpPr>
              <p:spPr>
                <a:xfrm rot="16015676">
                  <a:off x="6034723" y="1702208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3" name="Group 146"/>
              <p:cNvGrpSpPr/>
              <p:nvPr/>
            </p:nvGrpSpPr>
            <p:grpSpPr>
              <a:xfrm rot="16684454" flipH="1">
                <a:off x="3979278" y="2808874"/>
                <a:ext cx="1293436" cy="680736"/>
                <a:chOff x="5274697" y="1648078"/>
                <a:chExt cx="904540" cy="616495"/>
              </a:xfrm>
            </p:grpSpPr>
            <p:sp>
              <p:nvSpPr>
                <p:cNvPr id="72" name="Diagonal Stripe 71"/>
                <p:cNvSpPr/>
                <p:nvPr/>
              </p:nvSpPr>
              <p:spPr>
                <a:xfrm rot="1067403">
                  <a:off x="5274697" y="1777557"/>
                  <a:ext cx="609601" cy="487016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Diagonal Stripe 72"/>
                <p:cNvSpPr/>
                <p:nvPr/>
              </p:nvSpPr>
              <p:spPr>
                <a:xfrm rot="20085370">
                  <a:off x="5820410" y="1651284"/>
                  <a:ext cx="211595" cy="2533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Diagonal Stripe 73"/>
                <p:cNvSpPr/>
                <p:nvPr/>
              </p:nvSpPr>
              <p:spPr>
                <a:xfrm rot="16015676">
                  <a:off x="5963939" y="164588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0" name="Moon 69"/>
              <p:cNvSpPr/>
              <p:nvPr/>
            </p:nvSpPr>
            <p:spPr>
              <a:xfrm rot="1497301">
                <a:off x="5400177" y="132910"/>
                <a:ext cx="227984" cy="1447800"/>
              </a:xfrm>
              <a:prstGeom prst="moon">
                <a:avLst>
                  <a:gd name="adj" fmla="val 1925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Moon 70"/>
              <p:cNvSpPr/>
              <p:nvPr/>
            </p:nvSpPr>
            <p:spPr>
              <a:xfrm rot="20102699" flipH="1">
                <a:off x="4790576" y="132910"/>
                <a:ext cx="227984" cy="1447800"/>
              </a:xfrm>
              <a:prstGeom prst="moon">
                <a:avLst>
                  <a:gd name="adj" fmla="val 1925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Flowchart: Decision 48"/>
            <p:cNvSpPr/>
            <p:nvPr/>
          </p:nvSpPr>
          <p:spPr>
            <a:xfrm>
              <a:off x="1828800" y="4114800"/>
              <a:ext cx="76200" cy="1524000"/>
            </a:xfrm>
            <a:prstGeom prst="flowChartDecision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 rot="5400000">
            <a:off x="5483959" y="-149957"/>
            <a:ext cx="2296333" cy="3663050"/>
            <a:chOff x="762000" y="2667000"/>
            <a:chExt cx="2296333" cy="3663050"/>
          </a:xfrm>
        </p:grpSpPr>
        <p:grpSp>
          <p:nvGrpSpPr>
            <p:cNvPr id="92" name="Group 11"/>
            <p:cNvGrpSpPr/>
            <p:nvPr/>
          </p:nvGrpSpPr>
          <p:grpSpPr>
            <a:xfrm>
              <a:off x="762000" y="2667000"/>
              <a:ext cx="2296333" cy="3663050"/>
              <a:chOff x="4071533" y="132910"/>
              <a:chExt cx="2296333" cy="3663050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4953000" y="11430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4695961" y="1371600"/>
                <a:ext cx="990600" cy="2286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4695961" y="12954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153161" y="12954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4772161" y="1219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305561" y="1219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4848361" y="1219200"/>
                <a:ext cx="178131" cy="1652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5381761" y="1219200"/>
                <a:ext cx="178131" cy="1652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2" name="Group 129"/>
              <p:cNvGrpSpPr/>
              <p:nvPr/>
            </p:nvGrpSpPr>
            <p:grpSpPr>
              <a:xfrm>
                <a:off x="5306293" y="1469277"/>
                <a:ext cx="1012753" cy="865216"/>
                <a:chOff x="5306293" y="1469277"/>
                <a:chExt cx="1012753" cy="865216"/>
              </a:xfrm>
            </p:grpSpPr>
            <p:sp>
              <p:nvSpPr>
                <p:cNvPr id="125" name="Diagonal Stripe 124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Diagonal Stripe 125"/>
                <p:cNvSpPr/>
                <p:nvPr/>
              </p:nvSpPr>
              <p:spPr>
                <a:xfrm rot="9757489">
                  <a:off x="5835785" y="1477043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Diagonal Stripe 126"/>
                <p:cNvSpPr/>
                <p:nvPr/>
              </p:nvSpPr>
              <p:spPr>
                <a:xfrm rot="16015676">
                  <a:off x="6103748" y="1467083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3" name="Group 130"/>
              <p:cNvGrpSpPr/>
              <p:nvPr/>
            </p:nvGrpSpPr>
            <p:grpSpPr>
              <a:xfrm flipH="1">
                <a:off x="4114800" y="1524000"/>
                <a:ext cx="1012753" cy="865216"/>
                <a:chOff x="5306293" y="1469277"/>
                <a:chExt cx="1012753" cy="865216"/>
              </a:xfrm>
            </p:grpSpPr>
            <p:sp>
              <p:nvSpPr>
                <p:cNvPr id="122" name="Diagonal Stripe 121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3" name="Diagonal Stripe 122"/>
                <p:cNvSpPr/>
                <p:nvPr/>
              </p:nvSpPr>
              <p:spPr>
                <a:xfrm rot="9757489">
                  <a:off x="5835785" y="1477043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" name="Diagonal Stripe 123"/>
                <p:cNvSpPr/>
                <p:nvPr/>
              </p:nvSpPr>
              <p:spPr>
                <a:xfrm rot="16015676">
                  <a:off x="6103748" y="1467083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4" name="Group 134"/>
              <p:cNvGrpSpPr/>
              <p:nvPr/>
            </p:nvGrpSpPr>
            <p:grpSpPr>
              <a:xfrm rot="3066282">
                <a:off x="5274169" y="2104284"/>
                <a:ext cx="1186462" cy="1000933"/>
                <a:chOff x="5306293" y="1428018"/>
                <a:chExt cx="936851" cy="906475"/>
              </a:xfrm>
            </p:grpSpPr>
            <p:sp>
              <p:nvSpPr>
                <p:cNvPr id="119" name="Diagonal Stripe 118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" name="Diagonal Stripe 119"/>
                <p:cNvSpPr/>
                <p:nvPr/>
              </p:nvSpPr>
              <p:spPr>
                <a:xfrm rot="20085370">
                  <a:off x="5874765" y="1509732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1" name="Diagonal Stripe 120"/>
                <p:cNvSpPr/>
                <p:nvPr/>
              </p:nvSpPr>
              <p:spPr>
                <a:xfrm rot="16015676">
                  <a:off x="6027846" y="142582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5" name="Group 138"/>
              <p:cNvGrpSpPr/>
              <p:nvPr/>
            </p:nvGrpSpPr>
            <p:grpSpPr>
              <a:xfrm rot="18533718" flipH="1">
                <a:off x="3978769" y="2104284"/>
                <a:ext cx="1186462" cy="1000933"/>
                <a:chOff x="5306293" y="1428018"/>
                <a:chExt cx="936851" cy="906475"/>
              </a:xfrm>
            </p:grpSpPr>
            <p:sp>
              <p:nvSpPr>
                <p:cNvPr id="116" name="Diagonal Stripe 115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7" name="Diagonal Stripe 116"/>
                <p:cNvSpPr/>
                <p:nvPr/>
              </p:nvSpPr>
              <p:spPr>
                <a:xfrm rot="20085370">
                  <a:off x="5874765" y="1509732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Diagonal Stripe 117"/>
                <p:cNvSpPr/>
                <p:nvPr/>
              </p:nvSpPr>
              <p:spPr>
                <a:xfrm rot="16015676">
                  <a:off x="6027846" y="142582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6" name="Group 142"/>
              <p:cNvGrpSpPr/>
              <p:nvPr/>
            </p:nvGrpSpPr>
            <p:grpSpPr>
              <a:xfrm rot="4915546">
                <a:off x="5032470" y="2806753"/>
                <a:ext cx="1222586" cy="685736"/>
                <a:chOff x="5284646" y="1704402"/>
                <a:chExt cx="965375" cy="621023"/>
              </a:xfrm>
            </p:grpSpPr>
            <p:sp>
              <p:nvSpPr>
                <p:cNvPr id="113" name="Diagonal Stripe 112"/>
                <p:cNvSpPr/>
                <p:nvPr/>
              </p:nvSpPr>
              <p:spPr>
                <a:xfrm rot="2407542">
                  <a:off x="5284646" y="1792884"/>
                  <a:ext cx="609600" cy="532541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Diagonal Stripe 113"/>
                <p:cNvSpPr/>
                <p:nvPr/>
              </p:nvSpPr>
              <p:spPr>
                <a:xfrm rot="20085370">
                  <a:off x="5869419" y="1752331"/>
                  <a:ext cx="211595" cy="2533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5" name="Diagonal Stripe 114"/>
                <p:cNvSpPr/>
                <p:nvPr/>
              </p:nvSpPr>
              <p:spPr>
                <a:xfrm rot="16015676">
                  <a:off x="6034723" y="1702208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7" name="Group 146"/>
              <p:cNvGrpSpPr/>
              <p:nvPr/>
            </p:nvGrpSpPr>
            <p:grpSpPr>
              <a:xfrm rot="16684454" flipH="1">
                <a:off x="3979278" y="2808874"/>
                <a:ext cx="1293436" cy="680736"/>
                <a:chOff x="5274697" y="1648078"/>
                <a:chExt cx="904540" cy="616495"/>
              </a:xfrm>
            </p:grpSpPr>
            <p:sp>
              <p:nvSpPr>
                <p:cNvPr id="110" name="Diagonal Stripe 109"/>
                <p:cNvSpPr/>
                <p:nvPr/>
              </p:nvSpPr>
              <p:spPr>
                <a:xfrm rot="1067403">
                  <a:off x="5274697" y="1777557"/>
                  <a:ext cx="609601" cy="487016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1" name="Diagonal Stripe 110"/>
                <p:cNvSpPr/>
                <p:nvPr/>
              </p:nvSpPr>
              <p:spPr>
                <a:xfrm rot="20085370">
                  <a:off x="5820410" y="1651284"/>
                  <a:ext cx="211595" cy="2533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" name="Diagonal Stripe 111"/>
                <p:cNvSpPr/>
                <p:nvPr/>
              </p:nvSpPr>
              <p:spPr>
                <a:xfrm rot="16015676">
                  <a:off x="5963939" y="164588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8" name="Moon 107"/>
              <p:cNvSpPr/>
              <p:nvPr/>
            </p:nvSpPr>
            <p:spPr>
              <a:xfrm rot="1497301">
                <a:off x="5400177" y="132910"/>
                <a:ext cx="227984" cy="1447800"/>
              </a:xfrm>
              <a:prstGeom prst="moon">
                <a:avLst>
                  <a:gd name="adj" fmla="val 1925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108"/>
              <p:cNvSpPr/>
              <p:nvPr/>
            </p:nvSpPr>
            <p:spPr>
              <a:xfrm rot="20102699" flipH="1">
                <a:off x="4790576" y="132910"/>
                <a:ext cx="227984" cy="1447800"/>
              </a:xfrm>
              <a:prstGeom prst="moon">
                <a:avLst>
                  <a:gd name="adj" fmla="val 1925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Flowchart: Decision 92"/>
            <p:cNvSpPr/>
            <p:nvPr/>
          </p:nvSpPr>
          <p:spPr>
            <a:xfrm>
              <a:off x="1828800" y="4114800"/>
              <a:ext cx="76200" cy="1524000"/>
            </a:xfrm>
            <a:prstGeom prst="flowChartDecision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 rot="5400000">
            <a:off x="5636358" y="2593242"/>
            <a:ext cx="2296333" cy="3663050"/>
            <a:chOff x="762000" y="2667000"/>
            <a:chExt cx="2296333" cy="3663050"/>
          </a:xfrm>
        </p:grpSpPr>
        <p:grpSp>
          <p:nvGrpSpPr>
            <p:cNvPr id="129" name="Group 11"/>
            <p:cNvGrpSpPr/>
            <p:nvPr/>
          </p:nvGrpSpPr>
          <p:grpSpPr>
            <a:xfrm>
              <a:off x="762000" y="2667000"/>
              <a:ext cx="2296333" cy="3663050"/>
              <a:chOff x="4071533" y="132910"/>
              <a:chExt cx="2296333" cy="366305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4953000" y="11430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4695961" y="1371600"/>
                <a:ext cx="990600" cy="2286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4695961" y="12954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5153161" y="12954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4772161" y="1219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5305561" y="1219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848361" y="1219200"/>
                <a:ext cx="178131" cy="1652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381761" y="1219200"/>
                <a:ext cx="178131" cy="1652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9" name="Group 129"/>
              <p:cNvGrpSpPr/>
              <p:nvPr/>
            </p:nvGrpSpPr>
            <p:grpSpPr>
              <a:xfrm>
                <a:off x="5306293" y="1469277"/>
                <a:ext cx="1012753" cy="865216"/>
                <a:chOff x="5306293" y="1469277"/>
                <a:chExt cx="1012753" cy="865216"/>
              </a:xfrm>
            </p:grpSpPr>
            <p:sp>
              <p:nvSpPr>
                <p:cNvPr id="162" name="Diagonal Stripe 161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" name="Diagonal Stripe 162"/>
                <p:cNvSpPr/>
                <p:nvPr/>
              </p:nvSpPr>
              <p:spPr>
                <a:xfrm rot="9757489">
                  <a:off x="5835785" y="1477043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4" name="Diagonal Stripe 163"/>
                <p:cNvSpPr/>
                <p:nvPr/>
              </p:nvSpPr>
              <p:spPr>
                <a:xfrm rot="16015676">
                  <a:off x="6103748" y="1467083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0" name="Group 130"/>
              <p:cNvGrpSpPr/>
              <p:nvPr/>
            </p:nvGrpSpPr>
            <p:grpSpPr>
              <a:xfrm flipH="1">
                <a:off x="4114800" y="1524000"/>
                <a:ext cx="1012753" cy="865216"/>
                <a:chOff x="5306293" y="1469277"/>
                <a:chExt cx="1012753" cy="865216"/>
              </a:xfrm>
            </p:grpSpPr>
            <p:sp>
              <p:nvSpPr>
                <p:cNvPr id="159" name="Diagonal Stripe 158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0" name="Diagonal Stripe 159"/>
                <p:cNvSpPr/>
                <p:nvPr/>
              </p:nvSpPr>
              <p:spPr>
                <a:xfrm rot="9757489">
                  <a:off x="5835785" y="1477043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1" name="Diagonal Stripe 160"/>
                <p:cNvSpPr/>
                <p:nvPr/>
              </p:nvSpPr>
              <p:spPr>
                <a:xfrm rot="16015676">
                  <a:off x="6103748" y="1467083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1" name="Group 134"/>
              <p:cNvGrpSpPr/>
              <p:nvPr/>
            </p:nvGrpSpPr>
            <p:grpSpPr>
              <a:xfrm rot="3066282">
                <a:off x="5274169" y="2104284"/>
                <a:ext cx="1186462" cy="1000933"/>
                <a:chOff x="5306293" y="1428018"/>
                <a:chExt cx="936851" cy="906475"/>
              </a:xfrm>
            </p:grpSpPr>
            <p:sp>
              <p:nvSpPr>
                <p:cNvPr id="156" name="Diagonal Stripe 155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7" name="Diagonal Stripe 156"/>
                <p:cNvSpPr/>
                <p:nvPr/>
              </p:nvSpPr>
              <p:spPr>
                <a:xfrm rot="20085370">
                  <a:off x="5874765" y="1509732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8" name="Diagonal Stripe 157"/>
                <p:cNvSpPr/>
                <p:nvPr/>
              </p:nvSpPr>
              <p:spPr>
                <a:xfrm rot="16015676">
                  <a:off x="6027846" y="142582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2" name="Group 138"/>
              <p:cNvGrpSpPr/>
              <p:nvPr/>
            </p:nvGrpSpPr>
            <p:grpSpPr>
              <a:xfrm rot="18533718" flipH="1">
                <a:off x="3978769" y="2104284"/>
                <a:ext cx="1186462" cy="1000933"/>
                <a:chOff x="5306293" y="1428018"/>
                <a:chExt cx="936851" cy="906475"/>
              </a:xfrm>
            </p:grpSpPr>
            <p:sp>
              <p:nvSpPr>
                <p:cNvPr id="153" name="Diagonal Stripe 152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4" name="Diagonal Stripe 153"/>
                <p:cNvSpPr/>
                <p:nvPr/>
              </p:nvSpPr>
              <p:spPr>
                <a:xfrm rot="20085370">
                  <a:off x="5874765" y="1509732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5" name="Diagonal Stripe 154"/>
                <p:cNvSpPr/>
                <p:nvPr/>
              </p:nvSpPr>
              <p:spPr>
                <a:xfrm rot="16015676">
                  <a:off x="6027846" y="142582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3" name="Group 142"/>
              <p:cNvGrpSpPr/>
              <p:nvPr/>
            </p:nvGrpSpPr>
            <p:grpSpPr>
              <a:xfrm rot="4915546">
                <a:off x="5032470" y="2806753"/>
                <a:ext cx="1222586" cy="685736"/>
                <a:chOff x="5284646" y="1704402"/>
                <a:chExt cx="965375" cy="621023"/>
              </a:xfrm>
            </p:grpSpPr>
            <p:sp>
              <p:nvSpPr>
                <p:cNvPr id="150" name="Diagonal Stripe 149"/>
                <p:cNvSpPr/>
                <p:nvPr/>
              </p:nvSpPr>
              <p:spPr>
                <a:xfrm rot="2407542">
                  <a:off x="5284646" y="1792884"/>
                  <a:ext cx="609600" cy="532541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" name="Diagonal Stripe 150"/>
                <p:cNvSpPr/>
                <p:nvPr/>
              </p:nvSpPr>
              <p:spPr>
                <a:xfrm rot="20085370">
                  <a:off x="5869419" y="1752331"/>
                  <a:ext cx="211595" cy="2533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" name="Diagonal Stripe 151"/>
                <p:cNvSpPr/>
                <p:nvPr/>
              </p:nvSpPr>
              <p:spPr>
                <a:xfrm rot="16015676">
                  <a:off x="6034723" y="1702208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4" name="Group 146"/>
              <p:cNvGrpSpPr/>
              <p:nvPr/>
            </p:nvGrpSpPr>
            <p:grpSpPr>
              <a:xfrm rot="16684454" flipH="1">
                <a:off x="3979278" y="2808874"/>
                <a:ext cx="1293436" cy="680736"/>
                <a:chOff x="5274697" y="1648078"/>
                <a:chExt cx="904540" cy="616495"/>
              </a:xfrm>
            </p:grpSpPr>
            <p:sp>
              <p:nvSpPr>
                <p:cNvPr id="147" name="Diagonal Stripe 146"/>
                <p:cNvSpPr/>
                <p:nvPr/>
              </p:nvSpPr>
              <p:spPr>
                <a:xfrm rot="1067403">
                  <a:off x="5274697" y="1777557"/>
                  <a:ext cx="609601" cy="487016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8" name="Diagonal Stripe 147"/>
                <p:cNvSpPr/>
                <p:nvPr/>
              </p:nvSpPr>
              <p:spPr>
                <a:xfrm rot="20085370">
                  <a:off x="5820410" y="1651284"/>
                  <a:ext cx="211595" cy="2533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9" name="Diagonal Stripe 148"/>
                <p:cNvSpPr/>
                <p:nvPr/>
              </p:nvSpPr>
              <p:spPr>
                <a:xfrm rot="16015676">
                  <a:off x="5963939" y="164588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5" name="Moon 144"/>
              <p:cNvSpPr/>
              <p:nvPr/>
            </p:nvSpPr>
            <p:spPr>
              <a:xfrm rot="1497301">
                <a:off x="5400177" y="132910"/>
                <a:ext cx="227984" cy="1447800"/>
              </a:xfrm>
              <a:prstGeom prst="moon">
                <a:avLst>
                  <a:gd name="adj" fmla="val 1925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Moon 145"/>
              <p:cNvSpPr/>
              <p:nvPr/>
            </p:nvSpPr>
            <p:spPr>
              <a:xfrm rot="20102699" flipH="1">
                <a:off x="4790576" y="132910"/>
                <a:ext cx="227984" cy="1447800"/>
              </a:xfrm>
              <a:prstGeom prst="moon">
                <a:avLst>
                  <a:gd name="adj" fmla="val 1925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0" name="Flowchart: Decision 129"/>
            <p:cNvSpPr/>
            <p:nvPr/>
          </p:nvSpPr>
          <p:spPr>
            <a:xfrm>
              <a:off x="1828800" y="4114800"/>
              <a:ext cx="76200" cy="1524000"/>
            </a:xfrm>
            <a:prstGeom prst="flowChartDecision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8392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Instructions: Primary 1 Lesson 13 “I am Thankful for Birds”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1 Sample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2 Colored Blue. Copy Cut and paste on Construction Paper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(hearts go on first)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3 copy cut and paste on bird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4 copy on blue paper or color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5 Template of bird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6 Sample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7 colored duck. Copy cut and paste on construction paper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8 Copy on Yellow paper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9 beak, feet, eyes for duck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10 black and white…color and cut and paste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11 Set of one duck to cut and paste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12 Templates for duck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13-14 Popsicle Stick birds. Copy cut laminate cut and put on popsicle sticks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15-16 Bee</a:t>
            </a: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Page 17 Insect </a:t>
            </a:r>
          </a:p>
          <a:p>
            <a:endParaRPr lang="en-US" sz="2400" dirty="0">
              <a:latin typeface="LoveMeForever" pitchFamily="2" charset="0"/>
              <a:ea typeface="LoveMeForever" pitchFamily="2" charset="0"/>
            </a:endParaRPr>
          </a:p>
          <a:p>
            <a:r>
              <a:rPr lang="en-US" sz="2400" dirty="0" smtClean="0">
                <a:latin typeface="LoveMeForever" pitchFamily="2" charset="0"/>
                <a:ea typeface="LoveMeForever" pitchFamily="2" charset="0"/>
              </a:rPr>
              <a:t>See file fold fun on website for bird ideas</a:t>
            </a:r>
            <a:endParaRPr lang="en-US" sz="2400" dirty="0">
              <a:latin typeface="LoveMeForever" pitchFamily="2" charset="0"/>
              <a:ea typeface="LoveMeForever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Heart 162"/>
          <p:cNvSpPr/>
          <p:nvPr/>
        </p:nvSpPr>
        <p:spPr>
          <a:xfrm>
            <a:off x="152400" y="228600"/>
            <a:ext cx="2753618" cy="2070456"/>
          </a:xfrm>
          <a:prstGeom prst="hear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895601" y="163946"/>
            <a:ext cx="3200399" cy="426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/>
          <p:cNvSpPr/>
          <p:nvPr/>
        </p:nvSpPr>
        <p:spPr>
          <a:xfrm>
            <a:off x="6172200" y="304800"/>
            <a:ext cx="2753618" cy="2070456"/>
          </a:xfrm>
          <a:prstGeom prst="hear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38800" y="2438400"/>
            <a:ext cx="3200399" cy="426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/>
          <p:cNvSpPr/>
          <p:nvPr/>
        </p:nvSpPr>
        <p:spPr>
          <a:xfrm>
            <a:off x="152400" y="2438400"/>
            <a:ext cx="2753618" cy="2070456"/>
          </a:xfrm>
          <a:prstGeom prst="hear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art 24"/>
          <p:cNvSpPr/>
          <p:nvPr/>
        </p:nvSpPr>
        <p:spPr>
          <a:xfrm>
            <a:off x="1600200" y="4495800"/>
            <a:ext cx="2753618" cy="2070456"/>
          </a:xfrm>
          <a:prstGeom prst="hear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iamond 17"/>
          <p:cNvSpPr/>
          <p:nvPr/>
        </p:nvSpPr>
        <p:spPr>
          <a:xfrm>
            <a:off x="8153400" y="304800"/>
            <a:ext cx="564776" cy="105895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04800" y="304800"/>
            <a:ext cx="1612524" cy="753034"/>
            <a:chOff x="304800" y="304800"/>
            <a:chExt cx="1612524" cy="753034"/>
          </a:xfrm>
        </p:grpSpPr>
        <p:grpSp>
          <p:nvGrpSpPr>
            <p:cNvPr id="2" name="Group 12"/>
            <p:cNvGrpSpPr/>
            <p:nvPr/>
          </p:nvGrpSpPr>
          <p:grpSpPr>
            <a:xfrm>
              <a:off x="304800" y="304800"/>
              <a:ext cx="698124" cy="753034"/>
              <a:chOff x="6970060" y="2106707"/>
              <a:chExt cx="461681" cy="57374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12"/>
            <p:cNvGrpSpPr/>
            <p:nvPr/>
          </p:nvGrpSpPr>
          <p:grpSpPr>
            <a:xfrm>
              <a:off x="1219200" y="304800"/>
              <a:ext cx="698124" cy="753034"/>
              <a:chOff x="6970060" y="2106707"/>
              <a:chExt cx="461681" cy="57374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Oval 21"/>
          <p:cNvSpPr/>
          <p:nvPr/>
        </p:nvSpPr>
        <p:spPr>
          <a:xfrm>
            <a:off x="228600" y="1371600"/>
            <a:ext cx="1600200" cy="1866900"/>
          </a:xfrm>
          <a:prstGeom prst="ellipse">
            <a:avLst/>
          </a:prstGeom>
          <a:solidFill>
            <a:srgbClr val="FFCC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209800" y="304800"/>
            <a:ext cx="1612524" cy="753034"/>
            <a:chOff x="304800" y="304800"/>
            <a:chExt cx="1612524" cy="753034"/>
          </a:xfrm>
        </p:grpSpPr>
        <p:grpSp>
          <p:nvGrpSpPr>
            <p:cNvPr id="19" name="Group 12"/>
            <p:cNvGrpSpPr/>
            <p:nvPr/>
          </p:nvGrpSpPr>
          <p:grpSpPr>
            <a:xfrm>
              <a:off x="304800" y="304800"/>
              <a:ext cx="698124" cy="753034"/>
              <a:chOff x="6970060" y="2106707"/>
              <a:chExt cx="461681" cy="57374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12"/>
            <p:cNvGrpSpPr/>
            <p:nvPr/>
          </p:nvGrpSpPr>
          <p:grpSpPr>
            <a:xfrm>
              <a:off x="1219200" y="304800"/>
              <a:ext cx="698124" cy="753034"/>
              <a:chOff x="6970060" y="2106707"/>
              <a:chExt cx="461681" cy="57374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4114800" y="304800"/>
            <a:ext cx="1612524" cy="753034"/>
            <a:chOff x="304800" y="304800"/>
            <a:chExt cx="1612524" cy="753034"/>
          </a:xfrm>
        </p:grpSpPr>
        <p:grpSp>
          <p:nvGrpSpPr>
            <p:cNvPr id="29" name="Group 12"/>
            <p:cNvGrpSpPr/>
            <p:nvPr/>
          </p:nvGrpSpPr>
          <p:grpSpPr>
            <a:xfrm>
              <a:off x="304800" y="304800"/>
              <a:ext cx="698124" cy="753034"/>
              <a:chOff x="6970060" y="2106707"/>
              <a:chExt cx="461681" cy="57374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12"/>
            <p:cNvGrpSpPr/>
            <p:nvPr/>
          </p:nvGrpSpPr>
          <p:grpSpPr>
            <a:xfrm>
              <a:off x="1219200" y="304800"/>
              <a:ext cx="698124" cy="753034"/>
              <a:chOff x="6970060" y="2106707"/>
              <a:chExt cx="461681" cy="57374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6019800" y="304800"/>
            <a:ext cx="1612524" cy="753034"/>
            <a:chOff x="304800" y="304800"/>
            <a:chExt cx="1612524" cy="753034"/>
          </a:xfrm>
        </p:grpSpPr>
        <p:grpSp>
          <p:nvGrpSpPr>
            <p:cNvPr id="36" name="Group 12"/>
            <p:cNvGrpSpPr/>
            <p:nvPr/>
          </p:nvGrpSpPr>
          <p:grpSpPr>
            <a:xfrm>
              <a:off x="304800" y="304800"/>
              <a:ext cx="698124" cy="753034"/>
              <a:chOff x="6970060" y="2106707"/>
              <a:chExt cx="461681" cy="573740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12"/>
            <p:cNvGrpSpPr/>
            <p:nvPr/>
          </p:nvGrpSpPr>
          <p:grpSpPr>
            <a:xfrm>
              <a:off x="1219200" y="304800"/>
              <a:ext cx="698124" cy="753034"/>
              <a:chOff x="6970060" y="2106707"/>
              <a:chExt cx="461681" cy="57374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2" name="Diamond 41"/>
          <p:cNvSpPr/>
          <p:nvPr/>
        </p:nvSpPr>
        <p:spPr>
          <a:xfrm>
            <a:off x="8153400" y="1600200"/>
            <a:ext cx="564776" cy="105895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42"/>
          <p:cNvSpPr/>
          <p:nvPr/>
        </p:nvSpPr>
        <p:spPr>
          <a:xfrm>
            <a:off x="8153400" y="2895600"/>
            <a:ext cx="564776" cy="105895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43"/>
          <p:cNvSpPr/>
          <p:nvPr/>
        </p:nvSpPr>
        <p:spPr>
          <a:xfrm>
            <a:off x="8153400" y="4191000"/>
            <a:ext cx="564776" cy="105895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iamond 44"/>
          <p:cNvSpPr/>
          <p:nvPr/>
        </p:nvSpPr>
        <p:spPr>
          <a:xfrm>
            <a:off x="8153400" y="5486400"/>
            <a:ext cx="564776" cy="105895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981200" y="1371600"/>
            <a:ext cx="1600200" cy="1866900"/>
          </a:xfrm>
          <a:prstGeom prst="ellipse">
            <a:avLst/>
          </a:prstGeom>
          <a:solidFill>
            <a:srgbClr val="FFCC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810000" y="1371600"/>
            <a:ext cx="1600200" cy="1866900"/>
          </a:xfrm>
          <a:prstGeom prst="ellipse">
            <a:avLst/>
          </a:prstGeom>
          <a:solidFill>
            <a:srgbClr val="FFCC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638800" y="1371600"/>
            <a:ext cx="1600200" cy="1866900"/>
          </a:xfrm>
          <a:prstGeom prst="ellipse">
            <a:avLst/>
          </a:prstGeom>
          <a:solidFill>
            <a:srgbClr val="FFCC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52400" y="3505200"/>
            <a:ext cx="1600200" cy="1866900"/>
          </a:xfrm>
          <a:prstGeom prst="ellipse">
            <a:avLst/>
          </a:prstGeom>
          <a:solidFill>
            <a:srgbClr val="FFCC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228600" y="5791200"/>
            <a:ext cx="1612524" cy="753034"/>
            <a:chOff x="304800" y="304800"/>
            <a:chExt cx="1612524" cy="753034"/>
          </a:xfrm>
        </p:grpSpPr>
        <p:grpSp>
          <p:nvGrpSpPr>
            <p:cNvPr id="51" name="Group 12"/>
            <p:cNvGrpSpPr/>
            <p:nvPr/>
          </p:nvGrpSpPr>
          <p:grpSpPr>
            <a:xfrm>
              <a:off x="304800" y="304800"/>
              <a:ext cx="698124" cy="753034"/>
              <a:chOff x="6970060" y="2106707"/>
              <a:chExt cx="461681" cy="573740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12"/>
            <p:cNvGrpSpPr/>
            <p:nvPr/>
          </p:nvGrpSpPr>
          <p:grpSpPr>
            <a:xfrm>
              <a:off x="1219200" y="304800"/>
              <a:ext cx="698124" cy="753034"/>
              <a:chOff x="6970060" y="2106707"/>
              <a:chExt cx="461681" cy="573740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7" name="Oval 56"/>
          <p:cNvSpPr/>
          <p:nvPr/>
        </p:nvSpPr>
        <p:spPr>
          <a:xfrm>
            <a:off x="2057400" y="3505200"/>
            <a:ext cx="1600200" cy="1866900"/>
          </a:xfrm>
          <a:prstGeom prst="ellipse">
            <a:avLst/>
          </a:prstGeom>
          <a:solidFill>
            <a:srgbClr val="FFCC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962400" y="3505200"/>
            <a:ext cx="1600200" cy="1866900"/>
          </a:xfrm>
          <a:prstGeom prst="ellipse">
            <a:avLst/>
          </a:prstGeom>
          <a:solidFill>
            <a:srgbClr val="FFCC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2057400" y="5791200"/>
            <a:ext cx="1612524" cy="753034"/>
            <a:chOff x="304800" y="304800"/>
            <a:chExt cx="1612524" cy="753034"/>
          </a:xfrm>
        </p:grpSpPr>
        <p:grpSp>
          <p:nvGrpSpPr>
            <p:cNvPr id="60" name="Group 12"/>
            <p:cNvGrpSpPr/>
            <p:nvPr/>
          </p:nvGrpSpPr>
          <p:grpSpPr>
            <a:xfrm>
              <a:off x="304800" y="304800"/>
              <a:ext cx="698124" cy="753034"/>
              <a:chOff x="6970060" y="2106707"/>
              <a:chExt cx="461681" cy="573740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12"/>
            <p:cNvGrpSpPr/>
            <p:nvPr/>
          </p:nvGrpSpPr>
          <p:grpSpPr>
            <a:xfrm>
              <a:off x="1219200" y="304800"/>
              <a:ext cx="698124" cy="753034"/>
              <a:chOff x="6970060" y="2106707"/>
              <a:chExt cx="461681" cy="573740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3810000" y="5791200"/>
            <a:ext cx="1612524" cy="753034"/>
            <a:chOff x="304800" y="304800"/>
            <a:chExt cx="1612524" cy="753034"/>
          </a:xfrm>
        </p:grpSpPr>
        <p:grpSp>
          <p:nvGrpSpPr>
            <p:cNvPr id="67" name="Group 12"/>
            <p:cNvGrpSpPr/>
            <p:nvPr/>
          </p:nvGrpSpPr>
          <p:grpSpPr>
            <a:xfrm>
              <a:off x="304800" y="304800"/>
              <a:ext cx="698124" cy="753034"/>
              <a:chOff x="6970060" y="2106707"/>
              <a:chExt cx="461681" cy="573740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12"/>
            <p:cNvGrpSpPr/>
            <p:nvPr/>
          </p:nvGrpSpPr>
          <p:grpSpPr>
            <a:xfrm>
              <a:off x="1219200" y="304800"/>
              <a:ext cx="698124" cy="753034"/>
              <a:chOff x="6970060" y="2106707"/>
              <a:chExt cx="461681" cy="573740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Diamond 72"/>
          <p:cNvSpPr/>
          <p:nvPr/>
        </p:nvSpPr>
        <p:spPr>
          <a:xfrm>
            <a:off x="7239000" y="5562600"/>
            <a:ext cx="564776" cy="105895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Diamond 73"/>
          <p:cNvSpPr/>
          <p:nvPr/>
        </p:nvSpPr>
        <p:spPr>
          <a:xfrm>
            <a:off x="7467600" y="3657600"/>
            <a:ext cx="564776" cy="105895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5486400" y="5791200"/>
            <a:ext cx="1612524" cy="753034"/>
            <a:chOff x="304800" y="304800"/>
            <a:chExt cx="1612524" cy="753034"/>
          </a:xfrm>
        </p:grpSpPr>
        <p:grpSp>
          <p:nvGrpSpPr>
            <p:cNvPr id="76" name="Group 12"/>
            <p:cNvGrpSpPr/>
            <p:nvPr/>
          </p:nvGrpSpPr>
          <p:grpSpPr>
            <a:xfrm>
              <a:off x="304800" y="304800"/>
              <a:ext cx="698124" cy="753034"/>
              <a:chOff x="6970060" y="2106707"/>
              <a:chExt cx="461681" cy="573740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12"/>
            <p:cNvGrpSpPr/>
            <p:nvPr/>
          </p:nvGrpSpPr>
          <p:grpSpPr>
            <a:xfrm>
              <a:off x="1219200" y="304800"/>
              <a:ext cx="698124" cy="753034"/>
              <a:chOff x="6970060" y="2106707"/>
              <a:chExt cx="461681" cy="57374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Diamond 81"/>
          <p:cNvSpPr/>
          <p:nvPr/>
        </p:nvSpPr>
        <p:spPr>
          <a:xfrm>
            <a:off x="7391400" y="1905000"/>
            <a:ext cx="564776" cy="105895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715000" y="3581400"/>
            <a:ext cx="1600200" cy="1866900"/>
          </a:xfrm>
          <a:prstGeom prst="ellipse">
            <a:avLst/>
          </a:prstGeom>
          <a:solidFill>
            <a:srgbClr val="FFCC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3124200" y="3048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LoveMeForever" pitchFamily="2" charset="0"/>
                <a:ea typeface="LoveMeForever" pitchFamily="2" charset="0"/>
              </a:rPr>
              <a:t>Set of 8</a:t>
            </a:r>
            <a:endParaRPr lang="en-US" sz="2800" dirty="0">
              <a:latin typeface="LoveMeForever" pitchFamily="2" charset="0"/>
              <a:ea typeface="LoveMeForever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Heart 162"/>
          <p:cNvSpPr/>
          <p:nvPr/>
        </p:nvSpPr>
        <p:spPr>
          <a:xfrm>
            <a:off x="152400" y="152400"/>
            <a:ext cx="2753618" cy="2070456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3048000" y="152400"/>
            <a:ext cx="3200399" cy="426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/>
          <p:cNvSpPr/>
          <p:nvPr/>
        </p:nvSpPr>
        <p:spPr>
          <a:xfrm>
            <a:off x="6172200" y="76200"/>
            <a:ext cx="2753618" cy="2070456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7400" y="6150114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Copy on Blue colored paper</a:t>
            </a:r>
            <a:endParaRPr lang="en-US" sz="4000" dirty="0">
              <a:latin typeface="LoveMeForever" pitchFamily="2" charset="0"/>
              <a:ea typeface="LoveMeForever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91200" y="2438400"/>
            <a:ext cx="3200399" cy="426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228600" y="2286000"/>
            <a:ext cx="2753618" cy="2070456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/>
          <p:cNvSpPr/>
          <p:nvPr/>
        </p:nvSpPr>
        <p:spPr>
          <a:xfrm>
            <a:off x="152400" y="4343400"/>
            <a:ext cx="2753618" cy="2070456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6600" y="4800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Set of 2</a:t>
            </a:r>
            <a:endParaRPr lang="en-US" sz="4000" dirty="0">
              <a:latin typeface="LoveMeForever" pitchFamily="2" charset="0"/>
              <a:ea typeface="LoveMeForever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28600" y="152400"/>
            <a:ext cx="8077200" cy="6315634"/>
            <a:chOff x="228600" y="152400"/>
            <a:chExt cx="8077200" cy="6315634"/>
          </a:xfrm>
          <a:solidFill>
            <a:schemeClr val="bg1"/>
          </a:solidFill>
        </p:grpSpPr>
        <p:sp>
          <p:nvSpPr>
            <p:cNvPr id="163" name="Heart 162"/>
            <p:cNvSpPr/>
            <p:nvPr/>
          </p:nvSpPr>
          <p:spPr>
            <a:xfrm>
              <a:off x="228600" y="228600"/>
              <a:ext cx="2753618" cy="2070456"/>
            </a:xfrm>
            <a:prstGeom prst="hear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3276600" y="152400"/>
              <a:ext cx="3200399" cy="4267200"/>
            </a:xfrm>
            <a:prstGeom prst="ellipse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art 13"/>
            <p:cNvSpPr/>
            <p:nvPr/>
          </p:nvSpPr>
          <p:spPr>
            <a:xfrm>
              <a:off x="228600" y="2286000"/>
              <a:ext cx="2753618" cy="2070456"/>
            </a:xfrm>
            <a:prstGeom prst="hear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2"/>
            <p:cNvGrpSpPr/>
            <p:nvPr/>
          </p:nvGrpSpPr>
          <p:grpSpPr>
            <a:xfrm>
              <a:off x="609600" y="4800600"/>
              <a:ext cx="698124" cy="753034"/>
              <a:chOff x="6970060" y="2106707"/>
              <a:chExt cx="461681" cy="573740"/>
            </a:xfrm>
            <a:grpFill/>
          </p:grpSpPr>
          <p:sp>
            <p:nvSpPr>
              <p:cNvPr id="16" name="Oval 15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Diamond 17"/>
            <p:cNvSpPr/>
            <p:nvPr/>
          </p:nvSpPr>
          <p:spPr>
            <a:xfrm>
              <a:off x="1676400" y="4648200"/>
              <a:ext cx="564776" cy="1058957"/>
            </a:xfrm>
            <a:prstGeom prst="diamond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2"/>
            <p:cNvGrpSpPr/>
            <p:nvPr/>
          </p:nvGrpSpPr>
          <p:grpSpPr>
            <a:xfrm>
              <a:off x="609600" y="5715000"/>
              <a:ext cx="698124" cy="753034"/>
              <a:chOff x="6970060" y="2106707"/>
              <a:chExt cx="461681" cy="573740"/>
            </a:xfrm>
            <a:grpFill/>
          </p:grpSpPr>
          <p:sp>
            <p:nvSpPr>
              <p:cNvPr id="20" name="Oval 19"/>
              <p:cNvSpPr/>
              <p:nvPr/>
            </p:nvSpPr>
            <p:spPr>
              <a:xfrm>
                <a:off x="6970060" y="2106707"/>
                <a:ext cx="461681" cy="57374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7104530" y="2330824"/>
                <a:ext cx="210669" cy="2868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Oval 21"/>
            <p:cNvSpPr/>
            <p:nvPr/>
          </p:nvSpPr>
          <p:spPr>
            <a:xfrm>
              <a:off x="6705600" y="4419600"/>
              <a:ext cx="1600200" cy="18669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276600" y="4724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Templates</a:t>
            </a:r>
          </a:p>
          <a:p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Copy on card stock</a:t>
            </a:r>
            <a:endParaRPr lang="en-US" sz="4000" dirty="0">
              <a:latin typeface="LoveMeForever" pitchFamily="2" charset="0"/>
              <a:ea typeface="LoveMeForever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1524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“I am Thankful for Birds and Insects”</a:t>
            </a:r>
            <a:endParaRPr lang="en-US" sz="4000" dirty="0">
              <a:latin typeface="LoveMeForever" pitchFamily="2" charset="0"/>
              <a:ea typeface="LoveMeForever" pitchFamily="2" charset="0"/>
            </a:endParaRPr>
          </a:p>
        </p:txBody>
      </p:sp>
      <p:grpSp>
        <p:nvGrpSpPr>
          <p:cNvPr id="19" name="Group 81"/>
          <p:cNvGrpSpPr/>
          <p:nvPr/>
        </p:nvGrpSpPr>
        <p:grpSpPr>
          <a:xfrm>
            <a:off x="457200" y="1295400"/>
            <a:ext cx="5334000" cy="5410200"/>
            <a:chOff x="1914462" y="4101918"/>
            <a:chExt cx="2591852" cy="2768968"/>
          </a:xfrm>
        </p:grpSpPr>
        <p:sp>
          <p:nvSpPr>
            <p:cNvPr id="23" name="Flowchart: Merge 22"/>
            <p:cNvSpPr/>
            <p:nvPr/>
          </p:nvSpPr>
          <p:spPr>
            <a:xfrm rot="7862668">
              <a:off x="3784114" y="4284997"/>
              <a:ext cx="762000" cy="682401"/>
            </a:xfrm>
            <a:prstGeom prst="flowChartMerg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hord 23"/>
            <p:cNvSpPr/>
            <p:nvPr/>
          </p:nvSpPr>
          <p:spPr>
            <a:xfrm rot="17433798">
              <a:off x="2096710" y="4093838"/>
              <a:ext cx="1736697" cy="2101193"/>
            </a:xfrm>
            <a:prstGeom prst="chor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 rot="20065167">
              <a:off x="2209800" y="5486400"/>
              <a:ext cx="762000" cy="914400"/>
            </a:xfrm>
            <a:prstGeom prst="star5">
              <a:avLst>
                <a:gd name="adj" fmla="val 27305"/>
                <a:gd name="hf" fmla="val 105146"/>
                <a:gd name="vf" fmla="val 110557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 rot="2705685">
              <a:off x="3152161" y="5464600"/>
              <a:ext cx="762000" cy="914400"/>
            </a:xfrm>
            <a:prstGeom prst="star5">
              <a:avLst>
                <a:gd name="adj" fmla="val 27305"/>
                <a:gd name="hf" fmla="val 105146"/>
                <a:gd name="vf" fmla="val 110557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352800" y="4191000"/>
              <a:ext cx="1066800" cy="10668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810000" y="4343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962400" y="44196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ie 29"/>
            <p:cNvSpPr/>
            <p:nvPr/>
          </p:nvSpPr>
          <p:spPr>
            <a:xfrm rot="13582693">
              <a:off x="1489749" y="4730114"/>
              <a:ext cx="2768968" cy="1512576"/>
            </a:xfrm>
            <a:prstGeom prst="pie">
              <a:avLst>
                <a:gd name="adj1" fmla="val 0"/>
                <a:gd name="adj2" fmla="val 446112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 rot="17414085">
            <a:off x="5387037" y="2927245"/>
            <a:ext cx="2296333" cy="3663050"/>
            <a:chOff x="762000" y="2667000"/>
            <a:chExt cx="2296333" cy="3663050"/>
          </a:xfrm>
        </p:grpSpPr>
        <p:grpSp>
          <p:nvGrpSpPr>
            <p:cNvPr id="13" name="Group 11"/>
            <p:cNvGrpSpPr/>
            <p:nvPr/>
          </p:nvGrpSpPr>
          <p:grpSpPr>
            <a:xfrm>
              <a:off x="762000" y="2667000"/>
              <a:ext cx="2296333" cy="3663050"/>
              <a:chOff x="4071533" y="132910"/>
              <a:chExt cx="2296333" cy="366305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4953000" y="11430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695961" y="1371600"/>
                <a:ext cx="990600" cy="2286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695961" y="12954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153161" y="12954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772161" y="1219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305561" y="12192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848361" y="1219200"/>
                <a:ext cx="178131" cy="1652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381761" y="1219200"/>
                <a:ext cx="178131" cy="1652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" name="Group 129"/>
              <p:cNvGrpSpPr/>
              <p:nvPr/>
            </p:nvGrpSpPr>
            <p:grpSpPr>
              <a:xfrm>
                <a:off x="5306293" y="1469277"/>
                <a:ext cx="1012753" cy="865216"/>
                <a:chOff x="5306293" y="1469277"/>
                <a:chExt cx="1012753" cy="865216"/>
              </a:xfrm>
            </p:grpSpPr>
            <p:sp>
              <p:nvSpPr>
                <p:cNvPr id="56" name="Diagonal Stripe 55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Diagonal Stripe 56"/>
                <p:cNvSpPr/>
                <p:nvPr/>
              </p:nvSpPr>
              <p:spPr>
                <a:xfrm rot="9757489">
                  <a:off x="5835785" y="1477043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Diagonal Stripe 57"/>
                <p:cNvSpPr/>
                <p:nvPr/>
              </p:nvSpPr>
              <p:spPr>
                <a:xfrm rot="16015676">
                  <a:off x="6103748" y="1467083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4" name="Group 130"/>
              <p:cNvGrpSpPr/>
              <p:nvPr/>
            </p:nvGrpSpPr>
            <p:grpSpPr>
              <a:xfrm flipH="1">
                <a:off x="4114800" y="1524000"/>
                <a:ext cx="1012753" cy="865216"/>
                <a:chOff x="5306293" y="1469277"/>
                <a:chExt cx="1012753" cy="865216"/>
              </a:xfrm>
            </p:grpSpPr>
            <p:sp>
              <p:nvSpPr>
                <p:cNvPr id="53" name="Diagonal Stripe 52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Diagonal Stripe 53"/>
                <p:cNvSpPr/>
                <p:nvPr/>
              </p:nvSpPr>
              <p:spPr>
                <a:xfrm rot="9757489">
                  <a:off x="5835785" y="1477043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Diagonal Stripe 54"/>
                <p:cNvSpPr/>
                <p:nvPr/>
              </p:nvSpPr>
              <p:spPr>
                <a:xfrm rot="16015676">
                  <a:off x="6103748" y="1467083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5" name="Group 134"/>
              <p:cNvGrpSpPr/>
              <p:nvPr/>
            </p:nvGrpSpPr>
            <p:grpSpPr>
              <a:xfrm rot="3066282">
                <a:off x="5274169" y="2104284"/>
                <a:ext cx="1186462" cy="1000933"/>
                <a:chOff x="5306293" y="1428018"/>
                <a:chExt cx="936851" cy="906475"/>
              </a:xfrm>
            </p:grpSpPr>
            <p:sp>
              <p:nvSpPr>
                <p:cNvPr id="50" name="Diagonal Stripe 49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Diagonal Stripe 50"/>
                <p:cNvSpPr/>
                <p:nvPr/>
              </p:nvSpPr>
              <p:spPr>
                <a:xfrm rot="20085370">
                  <a:off x="5874765" y="1509732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Diagonal Stripe 51"/>
                <p:cNvSpPr/>
                <p:nvPr/>
              </p:nvSpPr>
              <p:spPr>
                <a:xfrm rot="16015676">
                  <a:off x="6027846" y="142582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6" name="Group 138"/>
              <p:cNvGrpSpPr/>
              <p:nvPr/>
            </p:nvGrpSpPr>
            <p:grpSpPr>
              <a:xfrm rot="18533718" flipH="1">
                <a:off x="3978769" y="2104284"/>
                <a:ext cx="1186462" cy="1000933"/>
                <a:chOff x="5306293" y="1428018"/>
                <a:chExt cx="936851" cy="906475"/>
              </a:xfrm>
            </p:grpSpPr>
            <p:sp>
              <p:nvSpPr>
                <p:cNvPr id="47" name="Diagonal Stripe 46"/>
                <p:cNvSpPr/>
                <p:nvPr/>
              </p:nvSpPr>
              <p:spPr>
                <a:xfrm rot="2407542">
                  <a:off x="5306293" y="1724893"/>
                  <a:ext cx="609600" cy="609600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Diagonal Stripe 47"/>
                <p:cNvSpPr/>
                <p:nvPr/>
              </p:nvSpPr>
              <p:spPr>
                <a:xfrm rot="20085370">
                  <a:off x="5874765" y="1509732"/>
                  <a:ext cx="321082" cy="512364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Diagonal Stripe 48"/>
                <p:cNvSpPr/>
                <p:nvPr/>
              </p:nvSpPr>
              <p:spPr>
                <a:xfrm rot="16015676">
                  <a:off x="6027846" y="142582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7" name="Group 142"/>
              <p:cNvGrpSpPr/>
              <p:nvPr/>
            </p:nvGrpSpPr>
            <p:grpSpPr>
              <a:xfrm rot="4915546">
                <a:off x="5032470" y="2806753"/>
                <a:ext cx="1222586" cy="685736"/>
                <a:chOff x="5284646" y="1704402"/>
                <a:chExt cx="965375" cy="621023"/>
              </a:xfrm>
            </p:grpSpPr>
            <p:sp>
              <p:nvSpPr>
                <p:cNvPr id="44" name="Diagonal Stripe 43"/>
                <p:cNvSpPr/>
                <p:nvPr/>
              </p:nvSpPr>
              <p:spPr>
                <a:xfrm rot="2407542">
                  <a:off x="5284646" y="1792884"/>
                  <a:ext cx="609600" cy="532541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Diagonal Stripe 44"/>
                <p:cNvSpPr/>
                <p:nvPr/>
              </p:nvSpPr>
              <p:spPr>
                <a:xfrm rot="20085370">
                  <a:off x="5869419" y="1752331"/>
                  <a:ext cx="211595" cy="2533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Diagonal Stripe 45"/>
                <p:cNvSpPr/>
                <p:nvPr/>
              </p:nvSpPr>
              <p:spPr>
                <a:xfrm rot="16015676">
                  <a:off x="6034723" y="1702208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8" name="Group 146"/>
              <p:cNvGrpSpPr/>
              <p:nvPr/>
            </p:nvGrpSpPr>
            <p:grpSpPr>
              <a:xfrm rot="16684454" flipH="1">
                <a:off x="3979278" y="2808874"/>
                <a:ext cx="1293436" cy="680736"/>
                <a:chOff x="5274697" y="1648078"/>
                <a:chExt cx="904540" cy="616495"/>
              </a:xfrm>
            </p:grpSpPr>
            <p:sp>
              <p:nvSpPr>
                <p:cNvPr id="41" name="Diagonal Stripe 40"/>
                <p:cNvSpPr/>
                <p:nvPr/>
              </p:nvSpPr>
              <p:spPr>
                <a:xfrm rot="1067403">
                  <a:off x="5274697" y="1777557"/>
                  <a:ext cx="609601" cy="487016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Diagonal Stripe 41"/>
                <p:cNvSpPr/>
                <p:nvPr/>
              </p:nvSpPr>
              <p:spPr>
                <a:xfrm rot="20085370">
                  <a:off x="5820410" y="1651284"/>
                  <a:ext cx="211595" cy="2533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Diagonal Stripe 42"/>
                <p:cNvSpPr/>
                <p:nvPr/>
              </p:nvSpPr>
              <p:spPr>
                <a:xfrm rot="16015676">
                  <a:off x="5963939" y="1645884"/>
                  <a:ext cx="213104" cy="217492"/>
                </a:xfrm>
                <a:prstGeom prst="diagStripe">
                  <a:avLst>
                    <a:gd name="adj" fmla="val 74982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9" name="Moon 38"/>
              <p:cNvSpPr/>
              <p:nvPr/>
            </p:nvSpPr>
            <p:spPr>
              <a:xfrm rot="1497301">
                <a:off x="5400177" y="132910"/>
                <a:ext cx="227984" cy="1447800"/>
              </a:xfrm>
              <a:prstGeom prst="moon">
                <a:avLst>
                  <a:gd name="adj" fmla="val 1925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39"/>
              <p:cNvSpPr/>
              <p:nvPr/>
            </p:nvSpPr>
            <p:spPr>
              <a:xfrm rot="20102699" flipH="1">
                <a:off x="4790576" y="132910"/>
                <a:ext cx="227984" cy="1447800"/>
              </a:xfrm>
              <a:prstGeom prst="moon">
                <a:avLst>
                  <a:gd name="adj" fmla="val 1925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Flowchart: Decision 13"/>
            <p:cNvSpPr/>
            <p:nvPr/>
          </p:nvSpPr>
          <p:spPr>
            <a:xfrm>
              <a:off x="1828800" y="4114800"/>
              <a:ext cx="76200" cy="1524000"/>
            </a:xfrm>
            <a:prstGeom prst="flowChartDecision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685800" y="57912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Sample</a:t>
            </a:r>
            <a:endParaRPr lang="en-US" sz="4000" dirty="0">
              <a:latin typeface="LoveMeForever" pitchFamily="2" charset="0"/>
              <a:ea typeface="LoveMeForever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28600" y="5534561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set of 2</a:t>
            </a:r>
            <a:endParaRPr lang="en-US" sz="4000" dirty="0">
              <a:latin typeface="LoveMeForever" pitchFamily="2" charset="0"/>
              <a:ea typeface="LoveMeForever" pitchFamily="2" charset="0"/>
            </a:endParaRPr>
          </a:p>
        </p:txBody>
      </p:sp>
      <p:grpSp>
        <p:nvGrpSpPr>
          <p:cNvPr id="2" name="Group 81"/>
          <p:cNvGrpSpPr/>
          <p:nvPr/>
        </p:nvGrpSpPr>
        <p:grpSpPr>
          <a:xfrm>
            <a:off x="-1198939" y="46198"/>
            <a:ext cx="5680401" cy="5522403"/>
            <a:chOff x="443249" y="3735567"/>
            <a:chExt cx="2760172" cy="2826394"/>
          </a:xfrm>
        </p:grpSpPr>
        <p:sp>
          <p:nvSpPr>
            <p:cNvPr id="24" name="Chord 23"/>
            <p:cNvSpPr/>
            <p:nvPr/>
          </p:nvSpPr>
          <p:spPr>
            <a:xfrm rot="17433798">
              <a:off x="1245573" y="4643016"/>
              <a:ext cx="1736697" cy="2101193"/>
            </a:xfrm>
            <a:prstGeom prst="chor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136621" y="3945920"/>
              <a:ext cx="1066800" cy="10668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ie 29"/>
            <p:cNvSpPr/>
            <p:nvPr/>
          </p:nvSpPr>
          <p:spPr>
            <a:xfrm rot="16957563">
              <a:off x="-184947" y="4363763"/>
              <a:ext cx="2768968" cy="1512576"/>
            </a:xfrm>
            <a:prstGeom prst="pie">
              <a:avLst>
                <a:gd name="adj1" fmla="val 0"/>
                <a:gd name="adj2" fmla="val 446112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Pie 11"/>
          <p:cNvSpPr/>
          <p:nvPr/>
        </p:nvSpPr>
        <p:spPr>
          <a:xfrm rot="16957563">
            <a:off x="1995793" y="1194867"/>
            <a:ext cx="5410200" cy="3112863"/>
          </a:xfrm>
          <a:prstGeom prst="pie">
            <a:avLst>
              <a:gd name="adj1" fmla="val 0"/>
              <a:gd name="adj2" fmla="val 446112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629400" y="457200"/>
            <a:ext cx="2195461" cy="208438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ord 13"/>
          <p:cNvSpPr/>
          <p:nvPr/>
        </p:nvSpPr>
        <p:spPr>
          <a:xfrm rot="17433798">
            <a:off x="5038447" y="1786048"/>
            <a:ext cx="3393278" cy="4324230"/>
          </a:xfrm>
          <a:prstGeom prst="chor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1198939" y="46198"/>
            <a:ext cx="10096140" cy="6529088"/>
            <a:chOff x="-1198939" y="46198"/>
            <a:chExt cx="10096140" cy="6529088"/>
          </a:xfrm>
          <a:solidFill>
            <a:schemeClr val="bg1"/>
          </a:solidFill>
        </p:grpSpPr>
        <p:sp>
          <p:nvSpPr>
            <p:cNvPr id="15" name="TextBox 14"/>
            <p:cNvSpPr txBox="1"/>
            <p:nvPr/>
          </p:nvSpPr>
          <p:spPr>
            <a:xfrm>
              <a:off x="381000" y="5867400"/>
              <a:ext cx="563880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LoveMeForever" pitchFamily="2" charset="0"/>
                  <a:ea typeface="LoveMeForever" pitchFamily="2" charset="0"/>
                </a:rPr>
                <a:t>Copy on Yellow Paper set of 2</a:t>
              </a:r>
              <a:endParaRPr lang="en-US" sz="4000" dirty="0">
                <a:latin typeface="LoveMeForever" pitchFamily="2" charset="0"/>
                <a:ea typeface="LoveMeForever" pitchFamily="2" charset="0"/>
              </a:endParaRPr>
            </a:p>
          </p:txBody>
        </p:sp>
        <p:grpSp>
          <p:nvGrpSpPr>
            <p:cNvPr id="2" name="Group 81"/>
            <p:cNvGrpSpPr/>
            <p:nvPr/>
          </p:nvGrpSpPr>
          <p:grpSpPr>
            <a:xfrm>
              <a:off x="-1198939" y="46198"/>
              <a:ext cx="5680401" cy="5522403"/>
              <a:chOff x="443249" y="3735567"/>
              <a:chExt cx="2760172" cy="2826394"/>
            </a:xfrm>
            <a:grpFill/>
          </p:grpSpPr>
          <p:sp>
            <p:nvSpPr>
              <p:cNvPr id="24" name="Chord 23"/>
              <p:cNvSpPr/>
              <p:nvPr/>
            </p:nvSpPr>
            <p:spPr>
              <a:xfrm rot="17433798">
                <a:off x="1245573" y="4643016"/>
                <a:ext cx="1736697" cy="2101193"/>
              </a:xfrm>
              <a:prstGeom prst="chor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136621" y="3945920"/>
                <a:ext cx="1066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Pie 29"/>
              <p:cNvSpPr/>
              <p:nvPr/>
            </p:nvSpPr>
            <p:spPr>
              <a:xfrm rot="16957563">
                <a:off x="-184947" y="4363763"/>
                <a:ext cx="2768968" cy="1512576"/>
              </a:xfrm>
              <a:prstGeom prst="pie">
                <a:avLst>
                  <a:gd name="adj1" fmla="val 0"/>
                  <a:gd name="adj2" fmla="val 446112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Pie 11"/>
            <p:cNvSpPr/>
            <p:nvPr/>
          </p:nvSpPr>
          <p:spPr>
            <a:xfrm rot="16957563">
              <a:off x="1995793" y="1194867"/>
              <a:ext cx="5410200" cy="3112863"/>
            </a:xfrm>
            <a:prstGeom prst="pie">
              <a:avLst>
                <a:gd name="adj1" fmla="val 0"/>
                <a:gd name="adj2" fmla="val 446112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29400" y="457200"/>
              <a:ext cx="2195461" cy="208438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hord 13"/>
            <p:cNvSpPr/>
            <p:nvPr/>
          </p:nvSpPr>
          <p:spPr>
            <a:xfrm rot="17433798">
              <a:off x="5038447" y="1786048"/>
              <a:ext cx="3393278" cy="4324230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lowchart: Merge 22"/>
          <p:cNvSpPr/>
          <p:nvPr/>
        </p:nvSpPr>
        <p:spPr>
          <a:xfrm rot="7862668">
            <a:off x="273987" y="1234745"/>
            <a:ext cx="1488848" cy="1404373"/>
          </a:xfrm>
          <a:prstGeom prst="flowChartMerg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 rot="20065167">
            <a:off x="308855" y="4670592"/>
            <a:ext cx="1568187" cy="1786618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 rot="2705685">
            <a:off x="447517" y="2841369"/>
            <a:ext cx="1488848" cy="1881824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62000" y="457200"/>
            <a:ext cx="784093" cy="744424"/>
            <a:chOff x="5729794" y="1233824"/>
            <a:chExt cx="784093" cy="744424"/>
          </a:xfrm>
        </p:grpSpPr>
        <p:sp>
          <p:nvSpPr>
            <p:cNvPr id="28" name="Oval 27"/>
            <p:cNvSpPr/>
            <p:nvPr/>
          </p:nvSpPr>
          <p:spPr>
            <a:xfrm>
              <a:off x="5729794" y="1233824"/>
              <a:ext cx="784093" cy="7444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019800" y="1371600"/>
              <a:ext cx="470456" cy="44665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Flowchart: Merge 12"/>
          <p:cNvSpPr/>
          <p:nvPr/>
        </p:nvSpPr>
        <p:spPr>
          <a:xfrm rot="7862668">
            <a:off x="2255186" y="1158545"/>
            <a:ext cx="1488848" cy="1404373"/>
          </a:xfrm>
          <a:prstGeom prst="flowChartMerg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 rot="20065167">
            <a:off x="2290054" y="4594392"/>
            <a:ext cx="1568187" cy="1786618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 rot="2705685">
            <a:off x="2428716" y="2765169"/>
            <a:ext cx="1488848" cy="1881824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743199" y="381000"/>
            <a:ext cx="784093" cy="744424"/>
            <a:chOff x="5729794" y="1233824"/>
            <a:chExt cx="784093" cy="744424"/>
          </a:xfrm>
        </p:grpSpPr>
        <p:sp>
          <p:nvSpPr>
            <p:cNvPr id="18" name="Oval 17"/>
            <p:cNvSpPr/>
            <p:nvPr/>
          </p:nvSpPr>
          <p:spPr>
            <a:xfrm>
              <a:off x="5729794" y="1233824"/>
              <a:ext cx="784093" cy="7444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19800" y="1371600"/>
              <a:ext cx="470456" cy="44665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Flowchart: Merge 19"/>
          <p:cNvSpPr/>
          <p:nvPr/>
        </p:nvSpPr>
        <p:spPr>
          <a:xfrm rot="7862668">
            <a:off x="4160186" y="1006145"/>
            <a:ext cx="1488848" cy="1404373"/>
          </a:xfrm>
          <a:prstGeom prst="flowChartMerg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 rot="20065167">
            <a:off x="4195054" y="4441992"/>
            <a:ext cx="1568187" cy="1786618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 rot="2705685">
            <a:off x="4333716" y="2612769"/>
            <a:ext cx="1488848" cy="1881824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4648199" y="228600"/>
            <a:ext cx="784093" cy="744424"/>
            <a:chOff x="5729794" y="1233824"/>
            <a:chExt cx="784093" cy="744424"/>
          </a:xfrm>
        </p:grpSpPr>
        <p:sp>
          <p:nvSpPr>
            <p:cNvPr id="32" name="Oval 31"/>
            <p:cNvSpPr/>
            <p:nvPr/>
          </p:nvSpPr>
          <p:spPr>
            <a:xfrm>
              <a:off x="5729794" y="1233824"/>
              <a:ext cx="784093" cy="7444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019800" y="1371600"/>
              <a:ext cx="470456" cy="44665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lowchart: Merge 33"/>
          <p:cNvSpPr/>
          <p:nvPr/>
        </p:nvSpPr>
        <p:spPr>
          <a:xfrm rot="7862668">
            <a:off x="6217587" y="1158545"/>
            <a:ext cx="1488848" cy="1404373"/>
          </a:xfrm>
          <a:prstGeom prst="flowChartMerg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 rot="20065167">
            <a:off x="6252455" y="4594392"/>
            <a:ext cx="1568187" cy="1786618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 rot="2705685">
            <a:off x="6391117" y="2765169"/>
            <a:ext cx="1488848" cy="1881824"/>
          </a:xfrm>
          <a:prstGeom prst="star5">
            <a:avLst>
              <a:gd name="adj" fmla="val 27305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6705600" y="381000"/>
            <a:ext cx="784093" cy="744424"/>
            <a:chOff x="5729794" y="1233824"/>
            <a:chExt cx="784093" cy="744424"/>
          </a:xfrm>
        </p:grpSpPr>
        <p:sp>
          <p:nvSpPr>
            <p:cNvPr id="38" name="Oval 37"/>
            <p:cNvSpPr/>
            <p:nvPr/>
          </p:nvSpPr>
          <p:spPr>
            <a:xfrm>
              <a:off x="5729794" y="1233824"/>
              <a:ext cx="784093" cy="7444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019800" y="1371600"/>
              <a:ext cx="470456" cy="44665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295400" y="6150114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oveMeForever" pitchFamily="2" charset="0"/>
                <a:ea typeface="LoveMeForever" pitchFamily="2" charset="0"/>
              </a:rPr>
              <a:t>set of 4</a:t>
            </a:r>
            <a:endParaRPr lang="en-US" sz="4000" dirty="0">
              <a:latin typeface="LoveMeForever" pitchFamily="2" charset="0"/>
              <a:ea typeface="LoveMeForever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214</Words>
  <Application>Microsoft Office PowerPoint</Application>
  <PresentationFormat>On-screen Show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lblau</cp:lastModifiedBy>
  <cp:revision>6</cp:revision>
  <dcterms:created xsi:type="dcterms:W3CDTF">2013-01-30T01:04:49Z</dcterms:created>
  <dcterms:modified xsi:type="dcterms:W3CDTF">2013-01-30T01:58:48Z</dcterms:modified>
</cp:coreProperties>
</file>