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43" d="100"/>
          <a:sy n="43" d="100"/>
        </p:scale>
        <p:origin x="56" y="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565CE-37D7-4A5B-B306-E46F16781A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70EE1B-A2B8-46DE-B45D-B628082463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7177E2-3B6A-4AFF-8BF1-F2172B150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B75F-B65E-456B-868D-60119563AA0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27877D-E059-4BBF-84E4-612904A3F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8C263-13D5-4F34-8937-3DA64C7AC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E004-822C-4031-8FE3-9B89C628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84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54306-D21C-4D2B-AA07-D6A49FAED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4F73F2-EFE2-49C5-BB06-3544100DB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2554AB-8D5E-4B02-8B0F-65B110D0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B75F-B65E-456B-868D-60119563AA0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120C5-8741-4431-BD70-31E1FD987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BE99E-B59A-498C-ADEE-146BF4A42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E004-822C-4031-8FE3-9B89C628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7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A563C-1D19-420B-97C7-97D4D2AB53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812563-5184-4E3F-9FF2-160C5A1D7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C79FA-96DD-408C-B5A1-82664320F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B75F-B65E-456B-868D-60119563AA0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196D2-B2EF-4D19-B3D9-A3536E2A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25A77-D72D-4E12-90E5-25CE0025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E004-822C-4031-8FE3-9B89C628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0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4D0B2-09F8-4FAE-8B75-3ED9C69B5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D948A-919C-4BA8-A1F6-83952D204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54D20-B609-497F-B865-CF58B2F1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B75F-B65E-456B-868D-60119563AA0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36CEA-A5EF-409D-A0CC-72B0CDEC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21045-2B57-4B1F-B1F6-3EB2494F1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E004-822C-4031-8FE3-9B89C628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2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5728-15C9-4180-AAFF-952402570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33633-6D1D-42D5-923F-0ACF226DE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D036EC-61B4-4B83-A3C8-49713B6E5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B75F-B65E-456B-868D-60119563AA0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24CDED-F7A8-47B6-B47A-3C2DD420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DF0B8-D715-4511-81E3-54B5F4927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E004-822C-4031-8FE3-9B89C628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61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8CC06-F838-4854-8BE2-9CA941439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DAC303-6E0A-456C-BE25-A1BAEB4F66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A5D9F-922C-4240-8D8C-819507459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FDE9A-3BFE-4FFC-BDC8-1AB82B60C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B75F-B65E-456B-868D-60119563AA0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059998-73B7-4A55-97C5-CC1A85AA3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23F20-42A2-4BB0-B7CB-DECE0A84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E004-822C-4031-8FE3-9B89C628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44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5A70E-E391-4A59-A924-2516C281D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BD02D-9D27-4DCE-ABCB-6DDC69694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55E885-B1E5-43E8-A389-AF4F01FB9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FC99A5-6F48-409C-9B19-7C4B34D12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C0C8A6-7CA8-4178-A9F5-79733FB6E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0C0C24-34C5-4C88-857F-15DF078D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B75F-B65E-456B-868D-60119563AA0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FA2BCB-60D3-44F3-A8D6-02CD0896E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305301-82C3-499B-B40B-E48195046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E004-822C-4031-8FE3-9B89C628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49E4-DBA3-4BA8-B9A1-7DC4984EB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43483-2050-46F2-835C-282069078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B75F-B65E-456B-868D-60119563AA0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ADCEA-A6BD-4BF5-A72D-A5D5AFC17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7B3B6-03D7-4276-A9BD-B4D72432E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E004-822C-4031-8FE3-9B89C628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5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87DF63-18A0-47DF-944C-9A3E6622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B75F-B65E-456B-868D-60119563AA0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34D30D-054D-43FE-B5DB-E716375C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9AA446-5FB2-4E53-A93C-BDFBF8CB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E004-822C-4031-8FE3-9B89C628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20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F618D-FB23-4295-810D-9E21F4819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81499-8042-42E1-AEFE-2D12907FF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72A3F5-A7E4-4002-A59B-2C7386F37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724A97-124F-4482-877D-29E4BCC0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B75F-B65E-456B-868D-60119563AA0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B6058-E643-418D-80E8-16BB8A455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886F25-5C5B-4E08-961F-60408BD8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E004-822C-4031-8FE3-9B89C628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9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598E6-7215-4E81-A805-3D5A3EA52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F16102-9BC3-4411-92E3-848D5922A0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C4565E-9B9D-4F87-9DD0-778E42A0A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275C6-A165-4AD4-9E52-D410EAD3F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B75F-B65E-456B-868D-60119563AA0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E283C-C97D-4CCF-BEF8-157B9D4D2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FF817-218F-4E51-B35E-F43746A23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1E004-822C-4031-8FE3-9B89C628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8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240A56-7EF2-4A12-9970-D2B4F77B8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14627-AF9D-4305-9E5A-0F59D9187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66C92-14DD-4420-8324-F962085D00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BB75F-B65E-456B-868D-60119563AA06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3A557-8A4E-4C23-9342-6AA66EFA27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0B346-99D9-4F8F-83DB-CDE359066C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1E004-822C-4031-8FE3-9B89C628F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2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roup 111">
            <a:extLst>
              <a:ext uri="{FF2B5EF4-FFF2-40B4-BE49-F238E27FC236}">
                <a16:creationId xmlns:a16="http://schemas.microsoft.com/office/drawing/2014/main" id="{B56598BF-D1BF-434B-8CF8-C0D65BC29A4D}"/>
              </a:ext>
            </a:extLst>
          </p:cNvPr>
          <p:cNvGrpSpPr/>
          <p:nvPr/>
        </p:nvGrpSpPr>
        <p:grpSpPr>
          <a:xfrm>
            <a:off x="1760445" y="1316814"/>
            <a:ext cx="1220791" cy="1220791"/>
            <a:chOff x="7073022" y="706170"/>
            <a:chExt cx="857814" cy="85781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70028CC0-FAE3-4BBA-8984-D417A730E036}"/>
                </a:ext>
              </a:extLst>
            </p:cNvPr>
            <p:cNvSpPr/>
            <p:nvPr/>
          </p:nvSpPr>
          <p:spPr>
            <a:xfrm>
              <a:off x="7073022" y="706170"/>
              <a:ext cx="857814" cy="85781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8217F88-AE9A-46E4-8AA7-83C21F3A585F}"/>
                </a:ext>
              </a:extLst>
            </p:cNvPr>
            <p:cNvGrpSpPr/>
            <p:nvPr/>
          </p:nvGrpSpPr>
          <p:grpSpPr>
            <a:xfrm>
              <a:off x="7174609" y="841497"/>
              <a:ext cx="631647" cy="631647"/>
              <a:chOff x="3276600" y="3073062"/>
              <a:chExt cx="2667000" cy="2667000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B192A1D0-B8E1-4763-B3B3-66116CC55F04}"/>
                  </a:ext>
                </a:extLst>
              </p:cNvPr>
              <p:cNvGrpSpPr/>
              <p:nvPr/>
            </p:nvGrpSpPr>
            <p:grpSpPr>
              <a:xfrm>
                <a:off x="3276600" y="3073062"/>
                <a:ext cx="2667000" cy="2667000"/>
                <a:chOff x="5867400" y="583656"/>
                <a:chExt cx="2667000" cy="2667000"/>
              </a:xfrm>
            </p:grpSpPr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id="{68F6DDA5-7FF0-492A-839B-A58629291809}"/>
                    </a:ext>
                  </a:extLst>
                </p:cNvPr>
                <p:cNvSpPr/>
                <p:nvPr/>
              </p:nvSpPr>
              <p:spPr>
                <a:xfrm>
                  <a:off x="5867400" y="583656"/>
                  <a:ext cx="2667000" cy="2667000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9D90D126-9DF6-48A0-93CF-C6ED53D31211}"/>
                    </a:ext>
                  </a:extLst>
                </p:cNvPr>
                <p:cNvGrpSpPr/>
                <p:nvPr/>
              </p:nvGrpSpPr>
              <p:grpSpPr>
                <a:xfrm>
                  <a:off x="6265944" y="1346934"/>
                  <a:ext cx="762000" cy="762000"/>
                  <a:chOff x="1226056" y="2773679"/>
                  <a:chExt cx="762000" cy="762000"/>
                </a:xfrm>
              </p:grpSpPr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399137ED-9095-443F-8ECB-0B28AB3C1BA6}"/>
                      </a:ext>
                    </a:extLst>
                  </p:cNvPr>
                  <p:cNvSpPr/>
                  <p:nvPr/>
                </p:nvSpPr>
                <p:spPr>
                  <a:xfrm>
                    <a:off x="1226056" y="2773679"/>
                    <a:ext cx="762000" cy="762000"/>
                  </a:xfrm>
                  <a:prstGeom prst="ellips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F7760C74-17F9-405B-AAD3-544F71B8A56C}"/>
                      </a:ext>
                    </a:extLst>
                  </p:cNvPr>
                  <p:cNvSpPr/>
                  <p:nvPr/>
                </p:nvSpPr>
                <p:spPr>
                  <a:xfrm>
                    <a:off x="1378456" y="2926079"/>
                    <a:ext cx="561830" cy="561830"/>
                  </a:xfrm>
                  <a:prstGeom prst="ellips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3A6188CD-CC3A-4CBC-BD2D-33F68545E21B}"/>
                      </a:ext>
                    </a:extLst>
                  </p:cNvPr>
                  <p:cNvSpPr/>
                  <p:nvPr/>
                </p:nvSpPr>
                <p:spPr>
                  <a:xfrm rot="4212067">
                    <a:off x="1524735" y="3106471"/>
                    <a:ext cx="409430" cy="36370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64DCC67E-C4A6-45F8-A33E-471597104C9F}"/>
                      </a:ext>
                    </a:extLst>
                  </p:cNvPr>
                  <p:cNvSpPr/>
                  <p:nvPr/>
                </p:nvSpPr>
                <p:spPr>
                  <a:xfrm>
                    <a:off x="1639914" y="3267701"/>
                    <a:ext cx="179072" cy="1524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" name="Group 9">
                  <a:extLst>
                    <a:ext uri="{FF2B5EF4-FFF2-40B4-BE49-F238E27FC236}">
                      <a16:creationId xmlns:a16="http://schemas.microsoft.com/office/drawing/2014/main" id="{16DA031B-38C0-454A-84BC-3151F9B67080}"/>
                    </a:ext>
                  </a:extLst>
                </p:cNvPr>
                <p:cNvGrpSpPr/>
                <p:nvPr/>
              </p:nvGrpSpPr>
              <p:grpSpPr>
                <a:xfrm flipH="1">
                  <a:off x="7307102" y="1348665"/>
                  <a:ext cx="762000" cy="762000"/>
                  <a:chOff x="1226056" y="2773679"/>
                  <a:chExt cx="762000" cy="762000"/>
                </a:xfrm>
              </p:grpSpPr>
              <p:sp>
                <p:nvSpPr>
                  <p:cNvPr id="13" name="Oval 12">
                    <a:extLst>
                      <a:ext uri="{FF2B5EF4-FFF2-40B4-BE49-F238E27FC236}">
                        <a16:creationId xmlns:a16="http://schemas.microsoft.com/office/drawing/2014/main" id="{2BEFD790-D90E-4A5C-9F57-BA25C5988D10}"/>
                      </a:ext>
                    </a:extLst>
                  </p:cNvPr>
                  <p:cNvSpPr/>
                  <p:nvPr/>
                </p:nvSpPr>
                <p:spPr>
                  <a:xfrm>
                    <a:off x="1226056" y="2773679"/>
                    <a:ext cx="762000" cy="762000"/>
                  </a:xfrm>
                  <a:prstGeom prst="ellipse">
                    <a:avLst/>
                  </a:prstGeom>
                  <a:solidFill>
                    <a:schemeClr val="tx2">
                      <a:lumMod val="20000"/>
                      <a:lumOff val="8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4F00B965-7A86-4D58-B194-F2619E32598C}"/>
                      </a:ext>
                    </a:extLst>
                  </p:cNvPr>
                  <p:cNvSpPr/>
                  <p:nvPr/>
                </p:nvSpPr>
                <p:spPr>
                  <a:xfrm>
                    <a:off x="1378456" y="2926079"/>
                    <a:ext cx="561830" cy="561830"/>
                  </a:xfrm>
                  <a:prstGeom prst="ellipse">
                    <a:avLst/>
                  </a:prstGeom>
                  <a:solidFill>
                    <a:schemeClr val="tx2">
                      <a:lumMod val="60000"/>
                      <a:lumOff val="4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Oval 14">
                    <a:extLst>
                      <a:ext uri="{FF2B5EF4-FFF2-40B4-BE49-F238E27FC236}">
                        <a16:creationId xmlns:a16="http://schemas.microsoft.com/office/drawing/2014/main" id="{5A5C1678-47C2-4A8D-8A28-F90AAA55E967}"/>
                      </a:ext>
                    </a:extLst>
                  </p:cNvPr>
                  <p:cNvSpPr/>
                  <p:nvPr/>
                </p:nvSpPr>
                <p:spPr>
                  <a:xfrm rot="4212067">
                    <a:off x="1524735" y="3106471"/>
                    <a:ext cx="409430" cy="363709"/>
                  </a:xfrm>
                  <a:prstGeom prst="ellipse">
                    <a:avLst/>
                  </a:prstGeom>
                  <a:solidFill>
                    <a:schemeClr val="tx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" name="Oval 15">
                    <a:extLst>
                      <a:ext uri="{FF2B5EF4-FFF2-40B4-BE49-F238E27FC236}">
                        <a16:creationId xmlns:a16="http://schemas.microsoft.com/office/drawing/2014/main" id="{BF3BB40D-3D39-4EAC-8639-1DC0533F5E45}"/>
                      </a:ext>
                    </a:extLst>
                  </p:cNvPr>
                  <p:cNvSpPr/>
                  <p:nvPr/>
                </p:nvSpPr>
                <p:spPr>
                  <a:xfrm>
                    <a:off x="1639914" y="3267701"/>
                    <a:ext cx="179072" cy="15240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" name="Moon 10">
                  <a:extLst>
                    <a:ext uri="{FF2B5EF4-FFF2-40B4-BE49-F238E27FC236}">
                      <a16:creationId xmlns:a16="http://schemas.microsoft.com/office/drawing/2014/main" id="{DF15B114-FD8A-4F3C-AF67-CFECE87A8B06}"/>
                    </a:ext>
                  </a:extLst>
                </p:cNvPr>
                <p:cNvSpPr/>
                <p:nvPr/>
              </p:nvSpPr>
              <p:spPr>
                <a:xfrm rot="17183275">
                  <a:off x="6450151" y="907338"/>
                  <a:ext cx="209287" cy="572363"/>
                </a:xfrm>
                <a:prstGeom prst="mo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Moon 11">
                  <a:extLst>
                    <a:ext uri="{FF2B5EF4-FFF2-40B4-BE49-F238E27FC236}">
                      <a16:creationId xmlns:a16="http://schemas.microsoft.com/office/drawing/2014/main" id="{5CD6D443-9AE0-45B6-9042-7217D468E744}"/>
                    </a:ext>
                  </a:extLst>
                </p:cNvPr>
                <p:cNvSpPr/>
                <p:nvPr/>
              </p:nvSpPr>
              <p:spPr>
                <a:xfrm rot="15320344">
                  <a:off x="7605656" y="922080"/>
                  <a:ext cx="209287" cy="572363"/>
                </a:xfrm>
                <a:prstGeom prst="moon">
                  <a:avLst/>
                </a:prstGeom>
                <a:solidFill>
                  <a:schemeClr val="bg2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" name="Moon 6">
                <a:extLst>
                  <a:ext uri="{FF2B5EF4-FFF2-40B4-BE49-F238E27FC236}">
                    <a16:creationId xmlns:a16="http://schemas.microsoft.com/office/drawing/2014/main" id="{402AA28B-6945-44BC-AAB0-13698B49F649}"/>
                  </a:ext>
                </a:extLst>
              </p:cNvPr>
              <p:cNvSpPr/>
              <p:nvPr/>
            </p:nvSpPr>
            <p:spPr>
              <a:xfrm rot="5241646">
                <a:off x="4468393" y="4505861"/>
                <a:ext cx="405949" cy="1147255"/>
              </a:xfrm>
              <a:prstGeom prst="moon">
                <a:avLst>
                  <a:gd name="adj" fmla="val 875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4611627E-E328-40D3-8CAB-64BF30CEAD54}"/>
              </a:ext>
            </a:extLst>
          </p:cNvPr>
          <p:cNvGrpSpPr/>
          <p:nvPr/>
        </p:nvGrpSpPr>
        <p:grpSpPr>
          <a:xfrm>
            <a:off x="3259735" y="1302491"/>
            <a:ext cx="1220791" cy="1220861"/>
            <a:chOff x="8058341" y="704661"/>
            <a:chExt cx="857814" cy="857863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FA1CBDD7-D3C2-449E-9E50-C9E5CB91CBD8}"/>
                </a:ext>
              </a:extLst>
            </p:cNvPr>
            <p:cNvSpPr/>
            <p:nvPr/>
          </p:nvSpPr>
          <p:spPr>
            <a:xfrm>
              <a:off x="8058341" y="704661"/>
              <a:ext cx="857814" cy="85781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38EA97C9-BF8D-4F67-97B7-79472E863A49}"/>
                </a:ext>
              </a:extLst>
            </p:cNvPr>
            <p:cNvGrpSpPr/>
            <p:nvPr/>
          </p:nvGrpSpPr>
          <p:grpSpPr>
            <a:xfrm>
              <a:off x="8147596" y="852533"/>
              <a:ext cx="605595" cy="709991"/>
              <a:chOff x="4648200" y="3505200"/>
              <a:chExt cx="2209800" cy="2590742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92EFC17A-9A66-4549-ACD6-B7A5973FCC73}"/>
                  </a:ext>
                </a:extLst>
              </p:cNvPr>
              <p:cNvGrpSpPr/>
              <p:nvPr/>
            </p:nvGrpSpPr>
            <p:grpSpPr>
              <a:xfrm>
                <a:off x="4648200" y="3505200"/>
                <a:ext cx="2209800" cy="2209800"/>
                <a:chOff x="4648200" y="3505200"/>
                <a:chExt cx="2209800" cy="2209800"/>
              </a:xfrm>
            </p:grpSpPr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69B63963-8D10-4C52-95BB-84B1BDA95EB0}"/>
                    </a:ext>
                  </a:extLst>
                </p:cNvPr>
                <p:cNvSpPr/>
                <p:nvPr/>
              </p:nvSpPr>
              <p:spPr>
                <a:xfrm>
                  <a:off x="4648200" y="3505200"/>
                  <a:ext cx="2209800" cy="2209800"/>
                </a:xfrm>
                <a:prstGeom prst="ellipse">
                  <a:avLst/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27CBD348-135A-4049-A902-1ADC14087A89}"/>
                    </a:ext>
                  </a:extLst>
                </p:cNvPr>
                <p:cNvSpPr/>
                <p:nvPr/>
              </p:nvSpPr>
              <p:spPr>
                <a:xfrm>
                  <a:off x="4876800" y="3886200"/>
                  <a:ext cx="838200" cy="59871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7A863730-ADD9-4839-A038-53DD0F26BCA3}"/>
                    </a:ext>
                  </a:extLst>
                </p:cNvPr>
                <p:cNvSpPr/>
                <p:nvPr/>
              </p:nvSpPr>
              <p:spPr>
                <a:xfrm>
                  <a:off x="5791200" y="3886200"/>
                  <a:ext cx="838200" cy="598714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Arc 27">
                  <a:extLst>
                    <a:ext uri="{FF2B5EF4-FFF2-40B4-BE49-F238E27FC236}">
                      <a16:creationId xmlns:a16="http://schemas.microsoft.com/office/drawing/2014/main" id="{BB30553D-0120-460F-BA7A-A466013F2E18}"/>
                    </a:ext>
                  </a:extLst>
                </p:cNvPr>
                <p:cNvSpPr/>
                <p:nvPr/>
              </p:nvSpPr>
              <p:spPr>
                <a:xfrm rot="19201365">
                  <a:off x="5155529" y="4132949"/>
                  <a:ext cx="1149531" cy="1048593"/>
                </a:xfrm>
                <a:prstGeom prst="arc">
                  <a:avLst>
                    <a:gd name="adj1" fmla="val 15259645"/>
                    <a:gd name="adj2" fmla="val 400596"/>
                  </a:avLst>
                </a:prstGeom>
                <a:noFill/>
                <a:ln w="508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340EA794-C4F6-46F1-9E26-0AC8E072915B}"/>
                  </a:ext>
                </a:extLst>
              </p:cNvPr>
              <p:cNvSpPr/>
              <p:nvPr/>
            </p:nvSpPr>
            <p:spPr>
              <a:xfrm rot="19201365">
                <a:off x="5307929" y="5047349"/>
                <a:ext cx="1149531" cy="1048593"/>
              </a:xfrm>
              <a:prstGeom prst="arc">
                <a:avLst>
                  <a:gd name="adj1" fmla="val 15259645"/>
                  <a:gd name="adj2" fmla="val 400596"/>
                </a:avLst>
              </a:prstGeom>
              <a:noFill/>
              <a:ln w="508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22C46CD6-9F7B-41D4-AEBD-9043DD4761E0}"/>
              </a:ext>
            </a:extLst>
          </p:cNvPr>
          <p:cNvGrpSpPr/>
          <p:nvPr/>
        </p:nvGrpSpPr>
        <p:grpSpPr>
          <a:xfrm>
            <a:off x="4759025" y="1324252"/>
            <a:ext cx="1220791" cy="1220791"/>
            <a:chOff x="9063276" y="704661"/>
            <a:chExt cx="857814" cy="857814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7EA72ACE-9556-4FBE-B9D5-ED8F36E6781A}"/>
                </a:ext>
              </a:extLst>
            </p:cNvPr>
            <p:cNvSpPr/>
            <p:nvPr/>
          </p:nvSpPr>
          <p:spPr>
            <a:xfrm>
              <a:off x="9063276" y="704661"/>
              <a:ext cx="857814" cy="85781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27A098E-C37A-4BAD-939A-93A3FC8DC47A}"/>
                </a:ext>
              </a:extLst>
            </p:cNvPr>
            <p:cNvGrpSpPr/>
            <p:nvPr/>
          </p:nvGrpSpPr>
          <p:grpSpPr>
            <a:xfrm>
              <a:off x="9135837" y="824718"/>
              <a:ext cx="617483" cy="617483"/>
              <a:chOff x="6733236" y="2680678"/>
              <a:chExt cx="2667000" cy="2667000"/>
            </a:xfrm>
          </p:grpSpPr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35888646-0C17-4958-8DC5-167CF40F684D}"/>
                  </a:ext>
                </a:extLst>
              </p:cNvPr>
              <p:cNvSpPr/>
              <p:nvPr/>
            </p:nvSpPr>
            <p:spPr>
              <a:xfrm>
                <a:off x="6733236" y="2680678"/>
                <a:ext cx="2667000" cy="2667000"/>
              </a:xfrm>
              <a:prstGeom prst="ellipse">
                <a:avLst/>
              </a:prstGeom>
              <a:solidFill>
                <a:srgbClr val="92D05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Moon 31">
                <a:extLst>
                  <a:ext uri="{FF2B5EF4-FFF2-40B4-BE49-F238E27FC236}">
                    <a16:creationId xmlns:a16="http://schemas.microsoft.com/office/drawing/2014/main" id="{C93AEBE9-B365-44A7-9A48-FAF7986F8882}"/>
                  </a:ext>
                </a:extLst>
              </p:cNvPr>
              <p:cNvSpPr/>
              <p:nvPr/>
            </p:nvSpPr>
            <p:spPr>
              <a:xfrm rot="5124408">
                <a:off x="7440510" y="2802678"/>
                <a:ext cx="209287" cy="572363"/>
              </a:xfrm>
              <a:prstGeom prst="mo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33" name="Moon 32">
                <a:extLst>
                  <a:ext uri="{FF2B5EF4-FFF2-40B4-BE49-F238E27FC236}">
                    <a16:creationId xmlns:a16="http://schemas.microsoft.com/office/drawing/2014/main" id="{D2BDF2FC-44F4-4DEB-BB5C-933B89256F5D}"/>
                  </a:ext>
                </a:extLst>
              </p:cNvPr>
              <p:cNvSpPr/>
              <p:nvPr/>
            </p:nvSpPr>
            <p:spPr>
              <a:xfrm rot="5578965">
                <a:off x="8439101" y="2800272"/>
                <a:ext cx="209287" cy="572363"/>
              </a:xfrm>
              <a:prstGeom prst="mo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9F27A311-CCFB-4FE1-BDC6-E5E244483719}"/>
                  </a:ext>
                </a:extLst>
              </p:cNvPr>
              <p:cNvGrpSpPr/>
              <p:nvPr/>
            </p:nvGrpSpPr>
            <p:grpSpPr>
              <a:xfrm>
                <a:off x="7272505" y="3296188"/>
                <a:ext cx="545295" cy="745914"/>
                <a:chOff x="977328" y="969447"/>
                <a:chExt cx="545295" cy="745914"/>
              </a:xfrm>
            </p:grpSpPr>
            <p:sp>
              <p:nvSpPr>
                <p:cNvPr id="39" name="Flowchart: Delay 38">
                  <a:extLst>
                    <a:ext uri="{FF2B5EF4-FFF2-40B4-BE49-F238E27FC236}">
                      <a16:creationId xmlns:a16="http://schemas.microsoft.com/office/drawing/2014/main" id="{CC6E47DF-9345-4BD2-BC29-B76FF83A987B}"/>
                    </a:ext>
                  </a:extLst>
                </p:cNvPr>
                <p:cNvSpPr/>
                <p:nvPr/>
              </p:nvSpPr>
              <p:spPr>
                <a:xfrm rot="16200000">
                  <a:off x="890981" y="1105622"/>
                  <a:ext cx="717990" cy="445639"/>
                </a:xfrm>
                <a:prstGeom prst="flowChartDelay">
                  <a:avLst/>
                </a:prstGeom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Moon 39">
                  <a:extLst>
                    <a:ext uri="{FF2B5EF4-FFF2-40B4-BE49-F238E27FC236}">
                      <a16:creationId xmlns:a16="http://schemas.microsoft.com/office/drawing/2014/main" id="{24FE9A77-B698-4B3B-A77C-1D8C53507189}"/>
                    </a:ext>
                  </a:extLst>
                </p:cNvPr>
                <p:cNvSpPr/>
                <p:nvPr/>
              </p:nvSpPr>
              <p:spPr>
                <a:xfrm rot="16200000">
                  <a:off x="1227116" y="1419854"/>
                  <a:ext cx="45719" cy="545295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" name="Moon 34">
                <a:extLst>
                  <a:ext uri="{FF2B5EF4-FFF2-40B4-BE49-F238E27FC236}">
                    <a16:creationId xmlns:a16="http://schemas.microsoft.com/office/drawing/2014/main" id="{CCEC7326-46DF-40D6-876F-54BBD111CA3F}"/>
                  </a:ext>
                </a:extLst>
              </p:cNvPr>
              <p:cNvSpPr/>
              <p:nvPr/>
            </p:nvSpPr>
            <p:spPr>
              <a:xfrm rot="16200000" flipH="1" flipV="1">
                <a:off x="8024812" y="3977957"/>
                <a:ext cx="68417" cy="1132544"/>
              </a:xfrm>
              <a:prstGeom prst="moon">
                <a:avLst>
                  <a:gd name="adj" fmla="val 8605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6" name="Group 35">
                <a:extLst>
                  <a:ext uri="{FF2B5EF4-FFF2-40B4-BE49-F238E27FC236}">
                    <a16:creationId xmlns:a16="http://schemas.microsoft.com/office/drawing/2014/main" id="{B6115936-DB73-4149-BE2F-69736868FFFF}"/>
                  </a:ext>
                </a:extLst>
              </p:cNvPr>
              <p:cNvGrpSpPr/>
              <p:nvPr/>
            </p:nvGrpSpPr>
            <p:grpSpPr>
              <a:xfrm>
                <a:off x="8190873" y="3282225"/>
                <a:ext cx="545295" cy="745914"/>
                <a:chOff x="977328" y="969447"/>
                <a:chExt cx="545295" cy="745914"/>
              </a:xfrm>
            </p:grpSpPr>
            <p:sp>
              <p:nvSpPr>
                <p:cNvPr id="37" name="Flowchart: Delay 36">
                  <a:extLst>
                    <a:ext uri="{FF2B5EF4-FFF2-40B4-BE49-F238E27FC236}">
                      <a16:creationId xmlns:a16="http://schemas.microsoft.com/office/drawing/2014/main" id="{4653795F-4CE2-4EB1-B0C1-F1A8FEE9168D}"/>
                    </a:ext>
                  </a:extLst>
                </p:cNvPr>
                <p:cNvSpPr/>
                <p:nvPr/>
              </p:nvSpPr>
              <p:spPr>
                <a:xfrm rot="16200000">
                  <a:off x="890981" y="1105622"/>
                  <a:ext cx="717990" cy="445639"/>
                </a:xfrm>
                <a:prstGeom prst="flowChartDelay">
                  <a:avLst/>
                </a:prstGeom>
                <a:gradFill flip="none" rotWithShape="1">
                  <a:gsLst>
                    <a:gs pos="0">
                      <a:srgbClr val="92D050">
                        <a:shade val="30000"/>
                        <a:satMod val="115000"/>
                      </a:srgbClr>
                    </a:gs>
                    <a:gs pos="50000">
                      <a:srgbClr val="92D050">
                        <a:shade val="67500"/>
                        <a:satMod val="115000"/>
                      </a:srgbClr>
                    </a:gs>
                    <a:gs pos="100000">
                      <a:srgbClr val="92D050">
                        <a:shade val="100000"/>
                        <a:satMod val="115000"/>
                      </a:srgbClr>
                    </a:gs>
                  </a:gsLst>
                  <a:lin ang="8100000" scaled="1"/>
                  <a:tileRect/>
                </a:gra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" name="Moon 37">
                  <a:extLst>
                    <a:ext uri="{FF2B5EF4-FFF2-40B4-BE49-F238E27FC236}">
                      <a16:creationId xmlns:a16="http://schemas.microsoft.com/office/drawing/2014/main" id="{607B6CCA-FA84-4B16-8828-1F9C632CCDBB}"/>
                    </a:ext>
                  </a:extLst>
                </p:cNvPr>
                <p:cNvSpPr/>
                <p:nvPr/>
              </p:nvSpPr>
              <p:spPr>
                <a:xfrm rot="16200000">
                  <a:off x="1227116" y="1419854"/>
                  <a:ext cx="45719" cy="545295"/>
                </a:xfrm>
                <a:prstGeom prst="moon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906BD22-08AB-423A-9A58-31DA3F403F32}"/>
              </a:ext>
            </a:extLst>
          </p:cNvPr>
          <p:cNvGrpSpPr/>
          <p:nvPr/>
        </p:nvGrpSpPr>
        <p:grpSpPr>
          <a:xfrm>
            <a:off x="1814143" y="2840353"/>
            <a:ext cx="1220791" cy="1220791"/>
            <a:chOff x="7098674" y="1718649"/>
            <a:chExt cx="857814" cy="857814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A4F119DC-6632-4F7D-8D0A-E2397B994A16}"/>
                </a:ext>
              </a:extLst>
            </p:cNvPr>
            <p:cNvSpPr/>
            <p:nvPr/>
          </p:nvSpPr>
          <p:spPr>
            <a:xfrm>
              <a:off x="7098674" y="1718649"/>
              <a:ext cx="857814" cy="85781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9C09C410-84D5-4599-9337-D5DBCAB03D8A}"/>
                </a:ext>
              </a:extLst>
            </p:cNvPr>
            <p:cNvGrpSpPr/>
            <p:nvPr/>
          </p:nvGrpSpPr>
          <p:grpSpPr>
            <a:xfrm>
              <a:off x="7160364" y="1804716"/>
              <a:ext cx="678428" cy="678428"/>
              <a:chOff x="4868501" y="4267258"/>
              <a:chExt cx="2209800" cy="2209800"/>
            </a:xfrm>
          </p:grpSpPr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319B1AF8-1617-48A0-AD18-0D1753BA7B42}"/>
                  </a:ext>
                </a:extLst>
              </p:cNvPr>
              <p:cNvSpPr/>
              <p:nvPr/>
            </p:nvSpPr>
            <p:spPr>
              <a:xfrm>
                <a:off x="4868501" y="4267258"/>
                <a:ext cx="2209800" cy="2209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C4AF86EC-DE40-468C-9340-BF23D78C9143}"/>
                  </a:ext>
                </a:extLst>
              </p:cNvPr>
              <p:cNvSpPr/>
              <p:nvPr/>
            </p:nvSpPr>
            <p:spPr>
              <a:xfrm>
                <a:off x="5830432" y="5667469"/>
                <a:ext cx="298764" cy="45267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grpSp>
            <p:nvGrpSpPr>
              <p:cNvPr id="50" name="Group 49">
                <a:extLst>
                  <a:ext uri="{FF2B5EF4-FFF2-40B4-BE49-F238E27FC236}">
                    <a16:creationId xmlns:a16="http://schemas.microsoft.com/office/drawing/2014/main" id="{37B807FF-9551-446B-A24F-AFC9CE411424}"/>
                  </a:ext>
                </a:extLst>
              </p:cNvPr>
              <p:cNvGrpSpPr/>
              <p:nvPr/>
            </p:nvGrpSpPr>
            <p:grpSpPr>
              <a:xfrm>
                <a:off x="6074025" y="4869070"/>
                <a:ext cx="612001" cy="612001"/>
                <a:chOff x="2452639" y="4588413"/>
                <a:chExt cx="612001" cy="612001"/>
              </a:xfrm>
            </p:grpSpPr>
            <p:sp>
              <p:nvSpPr>
                <p:cNvPr id="59" name="Oval 58">
                  <a:extLst>
                    <a:ext uri="{FF2B5EF4-FFF2-40B4-BE49-F238E27FC236}">
                      <a16:creationId xmlns:a16="http://schemas.microsoft.com/office/drawing/2014/main" id="{E11D488F-B63B-4F76-B4E6-435F1CEF8BCB}"/>
                    </a:ext>
                  </a:extLst>
                </p:cNvPr>
                <p:cNvSpPr/>
                <p:nvPr/>
              </p:nvSpPr>
              <p:spPr>
                <a:xfrm flipH="1">
                  <a:off x="2452639" y="4588413"/>
                  <a:ext cx="612001" cy="61200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0" name="Oval 59">
                  <a:extLst>
                    <a:ext uri="{FF2B5EF4-FFF2-40B4-BE49-F238E27FC236}">
                      <a16:creationId xmlns:a16="http://schemas.microsoft.com/office/drawing/2014/main" id="{716D29F0-D990-4247-B255-C46948AE1037}"/>
                    </a:ext>
                  </a:extLst>
                </p:cNvPr>
                <p:cNvSpPr/>
                <p:nvPr/>
              </p:nvSpPr>
              <p:spPr>
                <a:xfrm flipH="1">
                  <a:off x="2491006" y="4710813"/>
                  <a:ext cx="451234" cy="45123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1" name="Oval 60">
                  <a:extLst>
                    <a:ext uri="{FF2B5EF4-FFF2-40B4-BE49-F238E27FC236}">
                      <a16:creationId xmlns:a16="http://schemas.microsoft.com/office/drawing/2014/main" id="{589B5089-B1CE-4C2C-B843-EE952DF3179D}"/>
                    </a:ext>
                  </a:extLst>
                </p:cNvPr>
                <p:cNvSpPr/>
                <p:nvPr/>
              </p:nvSpPr>
              <p:spPr>
                <a:xfrm rot="17387933" flipH="1">
                  <a:off x="2495922" y="4855695"/>
                  <a:ext cx="328834" cy="2921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62" name="Oval 61">
                  <a:extLst>
                    <a:ext uri="{FF2B5EF4-FFF2-40B4-BE49-F238E27FC236}">
                      <a16:creationId xmlns:a16="http://schemas.microsoft.com/office/drawing/2014/main" id="{DAE75F78-17BA-4C34-9124-BFE8C4A632E5}"/>
                    </a:ext>
                  </a:extLst>
                </p:cNvPr>
                <p:cNvSpPr/>
                <p:nvPr/>
              </p:nvSpPr>
              <p:spPr>
                <a:xfrm flipH="1">
                  <a:off x="2588428" y="4985187"/>
                  <a:ext cx="143822" cy="12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51" name="Group 50">
                <a:extLst>
                  <a:ext uri="{FF2B5EF4-FFF2-40B4-BE49-F238E27FC236}">
                    <a16:creationId xmlns:a16="http://schemas.microsoft.com/office/drawing/2014/main" id="{B8E5EEF8-84F2-4D97-A782-E1D392905F2C}"/>
                  </a:ext>
                </a:extLst>
              </p:cNvPr>
              <p:cNvGrpSpPr/>
              <p:nvPr/>
            </p:nvGrpSpPr>
            <p:grpSpPr>
              <a:xfrm flipH="1">
                <a:off x="5257704" y="4858508"/>
                <a:ext cx="612001" cy="612001"/>
                <a:chOff x="2452639" y="4588413"/>
                <a:chExt cx="612001" cy="612001"/>
              </a:xfrm>
            </p:grpSpPr>
            <p:sp>
              <p:nvSpPr>
                <p:cNvPr id="55" name="Oval 54">
                  <a:extLst>
                    <a:ext uri="{FF2B5EF4-FFF2-40B4-BE49-F238E27FC236}">
                      <a16:creationId xmlns:a16="http://schemas.microsoft.com/office/drawing/2014/main" id="{EF76F6C7-273E-4349-A0B5-A12FA7122A71}"/>
                    </a:ext>
                  </a:extLst>
                </p:cNvPr>
                <p:cNvSpPr/>
                <p:nvPr/>
              </p:nvSpPr>
              <p:spPr>
                <a:xfrm flipH="1">
                  <a:off x="2452639" y="4588413"/>
                  <a:ext cx="612001" cy="61200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56" name="Oval 55">
                  <a:extLst>
                    <a:ext uri="{FF2B5EF4-FFF2-40B4-BE49-F238E27FC236}">
                      <a16:creationId xmlns:a16="http://schemas.microsoft.com/office/drawing/2014/main" id="{C86C07EB-412D-4046-97F9-70FB6CAB609C}"/>
                    </a:ext>
                  </a:extLst>
                </p:cNvPr>
                <p:cNvSpPr/>
                <p:nvPr/>
              </p:nvSpPr>
              <p:spPr>
                <a:xfrm flipH="1">
                  <a:off x="2491006" y="4710813"/>
                  <a:ext cx="451234" cy="45123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57" name="Oval 56">
                  <a:extLst>
                    <a:ext uri="{FF2B5EF4-FFF2-40B4-BE49-F238E27FC236}">
                      <a16:creationId xmlns:a16="http://schemas.microsoft.com/office/drawing/2014/main" id="{742993AE-CBC0-4BC9-8D74-284FC0F45CAE}"/>
                    </a:ext>
                  </a:extLst>
                </p:cNvPr>
                <p:cNvSpPr/>
                <p:nvPr/>
              </p:nvSpPr>
              <p:spPr>
                <a:xfrm rot="17387933" flipH="1">
                  <a:off x="2495922" y="4855695"/>
                  <a:ext cx="328834" cy="2921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  <p:sp>
              <p:nvSpPr>
                <p:cNvPr id="58" name="Oval 57">
                  <a:extLst>
                    <a:ext uri="{FF2B5EF4-FFF2-40B4-BE49-F238E27FC236}">
                      <a16:creationId xmlns:a16="http://schemas.microsoft.com/office/drawing/2014/main" id="{68937B99-E973-42C3-B6CA-4DA4D925BDA0}"/>
                    </a:ext>
                  </a:extLst>
                </p:cNvPr>
                <p:cNvSpPr/>
                <p:nvPr/>
              </p:nvSpPr>
              <p:spPr>
                <a:xfrm flipH="1">
                  <a:off x="2588428" y="4985187"/>
                  <a:ext cx="143822" cy="12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b="1"/>
                </a:p>
              </p:txBody>
            </p:sp>
          </p:grpSp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0C41E806-4663-4FDF-BB6F-F94AD85200EA}"/>
                  </a:ext>
                </a:extLst>
              </p:cNvPr>
              <p:cNvGrpSpPr/>
              <p:nvPr/>
            </p:nvGrpSpPr>
            <p:grpSpPr>
              <a:xfrm rot="21213287">
                <a:off x="5441135" y="4526732"/>
                <a:ext cx="986828" cy="470780"/>
                <a:chOff x="5413972" y="4517679"/>
                <a:chExt cx="1013989" cy="506994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13CDFEE7-6774-4780-98DD-95FB45359DB5}"/>
                    </a:ext>
                  </a:extLst>
                </p:cNvPr>
                <p:cNvCxnSpPr/>
                <p:nvPr/>
              </p:nvCxnSpPr>
              <p:spPr>
                <a:xfrm>
                  <a:off x="5413972" y="4517679"/>
                  <a:ext cx="525101" cy="506994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40E593E3-EC57-4CF1-881C-5EFF8861AC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5928512" y="4608214"/>
                  <a:ext cx="499449" cy="405896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2EC0E135-627A-43FF-A81D-A0C0B229064D}"/>
              </a:ext>
            </a:extLst>
          </p:cNvPr>
          <p:cNvGrpSpPr/>
          <p:nvPr/>
        </p:nvGrpSpPr>
        <p:grpSpPr>
          <a:xfrm>
            <a:off x="3298017" y="2855143"/>
            <a:ext cx="1220791" cy="1220791"/>
            <a:chOff x="9075347" y="1685453"/>
            <a:chExt cx="857814" cy="857814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2183D39D-621B-4864-9662-37CFB228B58A}"/>
                </a:ext>
              </a:extLst>
            </p:cNvPr>
            <p:cNvSpPr/>
            <p:nvPr/>
          </p:nvSpPr>
          <p:spPr>
            <a:xfrm>
              <a:off x="9075347" y="1685453"/>
              <a:ext cx="857814" cy="85781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A1F72CD3-5A86-4161-BAFA-C9719B075E07}"/>
                </a:ext>
              </a:extLst>
            </p:cNvPr>
            <p:cNvGrpSpPr/>
            <p:nvPr/>
          </p:nvGrpSpPr>
          <p:grpSpPr>
            <a:xfrm>
              <a:off x="9139649" y="1811291"/>
              <a:ext cx="679244" cy="679244"/>
              <a:chOff x="4897581" y="4056549"/>
              <a:chExt cx="2667000" cy="2667000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9CD8FC98-0E50-476A-8C68-A78071BAFBEF}"/>
                  </a:ext>
                </a:extLst>
              </p:cNvPr>
              <p:cNvSpPr/>
              <p:nvPr/>
            </p:nvSpPr>
            <p:spPr>
              <a:xfrm>
                <a:off x="4897581" y="4056549"/>
                <a:ext cx="2667000" cy="26670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FD82225A-79C1-42E9-900B-52056523F1CD}"/>
                  </a:ext>
                </a:extLst>
              </p:cNvPr>
              <p:cNvGrpSpPr/>
              <p:nvPr/>
            </p:nvGrpSpPr>
            <p:grpSpPr>
              <a:xfrm>
                <a:off x="6371280" y="4695544"/>
                <a:ext cx="612001" cy="612001"/>
                <a:chOff x="2452639" y="4588413"/>
                <a:chExt cx="612001" cy="612001"/>
              </a:xfrm>
            </p:grpSpPr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id="{72438CBE-19ED-42CE-BAEA-2733A06F596B}"/>
                    </a:ext>
                  </a:extLst>
                </p:cNvPr>
                <p:cNvSpPr/>
                <p:nvPr/>
              </p:nvSpPr>
              <p:spPr>
                <a:xfrm flipH="1">
                  <a:off x="2452639" y="4588413"/>
                  <a:ext cx="612001" cy="61200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74">
                  <a:extLst>
                    <a:ext uri="{FF2B5EF4-FFF2-40B4-BE49-F238E27FC236}">
                      <a16:creationId xmlns:a16="http://schemas.microsoft.com/office/drawing/2014/main" id="{4B34D849-8B6C-41CB-BA27-3FCBC99BF16A}"/>
                    </a:ext>
                  </a:extLst>
                </p:cNvPr>
                <p:cNvSpPr/>
                <p:nvPr/>
              </p:nvSpPr>
              <p:spPr>
                <a:xfrm flipH="1">
                  <a:off x="2491006" y="4710813"/>
                  <a:ext cx="451234" cy="45123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id="{900A5671-6BFA-45E6-8040-8032B6D45887}"/>
                    </a:ext>
                  </a:extLst>
                </p:cNvPr>
                <p:cNvSpPr/>
                <p:nvPr/>
              </p:nvSpPr>
              <p:spPr>
                <a:xfrm rot="17387933" flipH="1">
                  <a:off x="2495922" y="4855695"/>
                  <a:ext cx="328834" cy="2921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Oval 76">
                  <a:extLst>
                    <a:ext uri="{FF2B5EF4-FFF2-40B4-BE49-F238E27FC236}">
                      <a16:creationId xmlns:a16="http://schemas.microsoft.com/office/drawing/2014/main" id="{51DDC965-078E-4C13-92CC-A71752D57A4D}"/>
                    </a:ext>
                  </a:extLst>
                </p:cNvPr>
                <p:cNvSpPr/>
                <p:nvPr/>
              </p:nvSpPr>
              <p:spPr>
                <a:xfrm flipH="1">
                  <a:off x="2588428" y="4985187"/>
                  <a:ext cx="143822" cy="12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D7C41858-2E0C-4EFE-8029-892043B1FFDC}"/>
                  </a:ext>
                </a:extLst>
              </p:cNvPr>
              <p:cNvGrpSpPr/>
              <p:nvPr/>
            </p:nvGrpSpPr>
            <p:grpSpPr>
              <a:xfrm>
                <a:off x="5520255" y="4704598"/>
                <a:ext cx="612001" cy="612001"/>
                <a:chOff x="2452639" y="4588413"/>
                <a:chExt cx="612001" cy="612001"/>
              </a:xfrm>
            </p:grpSpPr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id="{1F243B21-D1DF-4E3D-8456-6870011E0010}"/>
                    </a:ext>
                  </a:extLst>
                </p:cNvPr>
                <p:cNvSpPr/>
                <p:nvPr/>
              </p:nvSpPr>
              <p:spPr>
                <a:xfrm flipH="1">
                  <a:off x="2452639" y="4588413"/>
                  <a:ext cx="612001" cy="61200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Oval 70">
                  <a:extLst>
                    <a:ext uri="{FF2B5EF4-FFF2-40B4-BE49-F238E27FC236}">
                      <a16:creationId xmlns:a16="http://schemas.microsoft.com/office/drawing/2014/main" id="{D557BADF-C002-44A8-9381-D688B81DED9B}"/>
                    </a:ext>
                  </a:extLst>
                </p:cNvPr>
                <p:cNvSpPr/>
                <p:nvPr/>
              </p:nvSpPr>
              <p:spPr>
                <a:xfrm flipH="1">
                  <a:off x="2491006" y="4710813"/>
                  <a:ext cx="451234" cy="45123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C61B80E5-E934-4C30-8C43-431FE54612D7}"/>
                    </a:ext>
                  </a:extLst>
                </p:cNvPr>
                <p:cNvSpPr/>
                <p:nvPr/>
              </p:nvSpPr>
              <p:spPr>
                <a:xfrm rot="17387933" flipH="1">
                  <a:off x="2495922" y="4855695"/>
                  <a:ext cx="328834" cy="2921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Oval 72">
                  <a:extLst>
                    <a:ext uri="{FF2B5EF4-FFF2-40B4-BE49-F238E27FC236}">
                      <a16:creationId xmlns:a16="http://schemas.microsoft.com/office/drawing/2014/main" id="{4EF7B3DE-FAEB-4D32-97BE-A85BF02AA8A9}"/>
                    </a:ext>
                  </a:extLst>
                </p:cNvPr>
                <p:cNvSpPr/>
                <p:nvPr/>
              </p:nvSpPr>
              <p:spPr>
                <a:xfrm flipH="1">
                  <a:off x="2588428" y="4985187"/>
                  <a:ext cx="143822" cy="12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7" name="Moon 66">
                <a:extLst>
                  <a:ext uri="{FF2B5EF4-FFF2-40B4-BE49-F238E27FC236}">
                    <a16:creationId xmlns:a16="http://schemas.microsoft.com/office/drawing/2014/main" id="{4BA935C9-BA90-47D4-B72D-A4ED482DE521}"/>
                  </a:ext>
                </a:extLst>
              </p:cNvPr>
              <p:cNvSpPr/>
              <p:nvPr/>
            </p:nvSpPr>
            <p:spPr>
              <a:xfrm rot="15227817">
                <a:off x="6112950" y="5200932"/>
                <a:ext cx="711471" cy="1575113"/>
              </a:xfrm>
              <a:prstGeom prst="moon">
                <a:avLst>
                  <a:gd name="adj" fmla="val 86527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8" name="Moon 67">
                <a:extLst>
                  <a:ext uri="{FF2B5EF4-FFF2-40B4-BE49-F238E27FC236}">
                    <a16:creationId xmlns:a16="http://schemas.microsoft.com/office/drawing/2014/main" id="{C6F70FBE-04EF-4308-8D84-DB5AB02CB635}"/>
                  </a:ext>
                </a:extLst>
              </p:cNvPr>
              <p:cNvSpPr/>
              <p:nvPr/>
            </p:nvSpPr>
            <p:spPr>
              <a:xfrm rot="14400010">
                <a:off x="6639735" y="4272962"/>
                <a:ext cx="168089" cy="459694"/>
              </a:xfrm>
              <a:prstGeom prst="mo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69" name="Moon 68">
                <a:extLst>
                  <a:ext uri="{FF2B5EF4-FFF2-40B4-BE49-F238E27FC236}">
                    <a16:creationId xmlns:a16="http://schemas.microsoft.com/office/drawing/2014/main" id="{23C77A75-5C96-4B46-9743-2DE3DB968200}"/>
                  </a:ext>
                </a:extLst>
              </p:cNvPr>
              <p:cNvSpPr/>
              <p:nvPr/>
            </p:nvSpPr>
            <p:spPr>
              <a:xfrm rot="17374669">
                <a:off x="5589532" y="4309175"/>
                <a:ext cx="168089" cy="459694"/>
              </a:xfrm>
              <a:prstGeom prst="mo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6F3BCBCA-4719-4404-BD75-66D6A62BE05F}"/>
              </a:ext>
            </a:extLst>
          </p:cNvPr>
          <p:cNvGrpSpPr/>
          <p:nvPr/>
        </p:nvGrpSpPr>
        <p:grpSpPr>
          <a:xfrm>
            <a:off x="3304894" y="4455024"/>
            <a:ext cx="1220791" cy="1220791"/>
            <a:chOff x="9076856" y="2673790"/>
            <a:chExt cx="857814" cy="857814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8F778640-249F-48C2-8258-FA0FA1C535C5}"/>
                </a:ext>
              </a:extLst>
            </p:cNvPr>
            <p:cNvSpPr/>
            <p:nvPr/>
          </p:nvSpPr>
          <p:spPr>
            <a:xfrm>
              <a:off x="9076856" y="2673790"/>
              <a:ext cx="857814" cy="85781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4DC00409-7324-40B7-BB8C-44D1C4B07908}"/>
                </a:ext>
              </a:extLst>
            </p:cNvPr>
            <p:cNvGrpSpPr/>
            <p:nvPr/>
          </p:nvGrpSpPr>
          <p:grpSpPr>
            <a:xfrm>
              <a:off x="9160083" y="2770957"/>
              <a:ext cx="622595" cy="622595"/>
              <a:chOff x="9704971" y="3956961"/>
              <a:chExt cx="2667000" cy="2667000"/>
            </a:xfrm>
          </p:grpSpPr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5B722CB4-059C-46A5-B25F-8337398D12C6}"/>
                  </a:ext>
                </a:extLst>
              </p:cNvPr>
              <p:cNvSpPr/>
              <p:nvPr/>
            </p:nvSpPr>
            <p:spPr>
              <a:xfrm>
                <a:off x="9704971" y="3956961"/>
                <a:ext cx="2667000" cy="26670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Moon 79">
                <a:extLst>
                  <a:ext uri="{FF2B5EF4-FFF2-40B4-BE49-F238E27FC236}">
                    <a16:creationId xmlns:a16="http://schemas.microsoft.com/office/drawing/2014/main" id="{A76F4EF3-D195-4FAB-93CB-66B5C7D7E25B}"/>
                  </a:ext>
                </a:extLst>
              </p:cNvPr>
              <p:cNvSpPr/>
              <p:nvPr/>
            </p:nvSpPr>
            <p:spPr>
              <a:xfrm rot="15649490">
                <a:off x="10897746" y="5431301"/>
                <a:ext cx="588140" cy="1173304"/>
              </a:xfrm>
              <a:prstGeom prst="moon">
                <a:avLst>
                  <a:gd name="adj" fmla="val 86527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1" name="Moon 80">
                <a:extLst>
                  <a:ext uri="{FF2B5EF4-FFF2-40B4-BE49-F238E27FC236}">
                    <a16:creationId xmlns:a16="http://schemas.microsoft.com/office/drawing/2014/main" id="{46017220-4957-4E5D-BA25-53AC55FDBF11}"/>
                  </a:ext>
                </a:extLst>
              </p:cNvPr>
              <p:cNvSpPr/>
              <p:nvPr/>
            </p:nvSpPr>
            <p:spPr>
              <a:xfrm rot="4363260">
                <a:off x="10374824" y="4523003"/>
                <a:ext cx="216039" cy="675625"/>
              </a:xfrm>
              <a:prstGeom prst="moon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82" name="Moon 81">
                <a:extLst>
                  <a:ext uri="{FF2B5EF4-FFF2-40B4-BE49-F238E27FC236}">
                    <a16:creationId xmlns:a16="http://schemas.microsoft.com/office/drawing/2014/main" id="{D0AF36C4-6592-4E58-9F46-2F72FCF7F9BB}"/>
                  </a:ext>
                </a:extLst>
              </p:cNvPr>
              <p:cNvSpPr/>
              <p:nvPr/>
            </p:nvSpPr>
            <p:spPr>
              <a:xfrm rot="5792357">
                <a:off x="11323929" y="4494333"/>
                <a:ext cx="216039" cy="675625"/>
              </a:xfrm>
              <a:prstGeom prst="moon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2B0C9574-CF6E-46DB-BC26-C4CF2CB0E70F}"/>
              </a:ext>
            </a:extLst>
          </p:cNvPr>
          <p:cNvGrpSpPr/>
          <p:nvPr/>
        </p:nvGrpSpPr>
        <p:grpSpPr>
          <a:xfrm>
            <a:off x="4803287" y="2891696"/>
            <a:ext cx="1220791" cy="1220791"/>
            <a:chOff x="7113763" y="2711512"/>
            <a:chExt cx="857814" cy="857814"/>
          </a:xfrm>
        </p:grpSpPr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80C367F7-D06C-48D3-8B28-B6700A4F7A68}"/>
                </a:ext>
              </a:extLst>
            </p:cNvPr>
            <p:cNvSpPr/>
            <p:nvPr/>
          </p:nvSpPr>
          <p:spPr>
            <a:xfrm>
              <a:off x="7113763" y="2711512"/>
              <a:ext cx="857814" cy="85781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69FB2F94-9482-4FDC-8366-97F7E7778A37}"/>
                </a:ext>
              </a:extLst>
            </p:cNvPr>
            <p:cNvGrpSpPr/>
            <p:nvPr/>
          </p:nvGrpSpPr>
          <p:grpSpPr>
            <a:xfrm>
              <a:off x="7178565" y="2798116"/>
              <a:ext cx="679245" cy="679245"/>
              <a:chOff x="4861367" y="3821158"/>
              <a:chExt cx="2667000" cy="266700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122BD46-2197-4C58-8DDB-476664BC8690}"/>
                  </a:ext>
                </a:extLst>
              </p:cNvPr>
              <p:cNvSpPr/>
              <p:nvPr/>
            </p:nvSpPr>
            <p:spPr>
              <a:xfrm>
                <a:off x="4861367" y="3821158"/>
                <a:ext cx="2667000" cy="26670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id="{DB49AD6A-08D2-4594-BC4E-ADF164899A5E}"/>
                  </a:ext>
                </a:extLst>
              </p:cNvPr>
              <p:cNvGrpSpPr/>
              <p:nvPr/>
            </p:nvGrpSpPr>
            <p:grpSpPr>
              <a:xfrm>
                <a:off x="6280746" y="4387726"/>
                <a:ext cx="612001" cy="612001"/>
                <a:chOff x="2452639" y="4588413"/>
                <a:chExt cx="612001" cy="612001"/>
              </a:xfrm>
            </p:grpSpPr>
            <p:sp>
              <p:nvSpPr>
                <p:cNvPr id="88" name="Oval 87">
                  <a:extLst>
                    <a:ext uri="{FF2B5EF4-FFF2-40B4-BE49-F238E27FC236}">
                      <a16:creationId xmlns:a16="http://schemas.microsoft.com/office/drawing/2014/main" id="{585F73DF-C03A-4775-8415-6ECA5BCE010E}"/>
                    </a:ext>
                  </a:extLst>
                </p:cNvPr>
                <p:cNvSpPr/>
                <p:nvPr/>
              </p:nvSpPr>
              <p:spPr>
                <a:xfrm flipH="1">
                  <a:off x="2452639" y="4588413"/>
                  <a:ext cx="612001" cy="61200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>
                  <a:extLst>
                    <a:ext uri="{FF2B5EF4-FFF2-40B4-BE49-F238E27FC236}">
                      <a16:creationId xmlns:a16="http://schemas.microsoft.com/office/drawing/2014/main" id="{3C3656B9-F74E-4C6C-9BDB-92C9AB5CA29A}"/>
                    </a:ext>
                  </a:extLst>
                </p:cNvPr>
                <p:cNvSpPr/>
                <p:nvPr/>
              </p:nvSpPr>
              <p:spPr>
                <a:xfrm flipH="1">
                  <a:off x="2491006" y="4710813"/>
                  <a:ext cx="451234" cy="45123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>
                  <a:extLst>
                    <a:ext uri="{FF2B5EF4-FFF2-40B4-BE49-F238E27FC236}">
                      <a16:creationId xmlns:a16="http://schemas.microsoft.com/office/drawing/2014/main" id="{B9499CEC-83A5-44CE-8525-1FA3ADB772EB}"/>
                    </a:ext>
                  </a:extLst>
                </p:cNvPr>
                <p:cNvSpPr/>
                <p:nvPr/>
              </p:nvSpPr>
              <p:spPr>
                <a:xfrm rot="17387933" flipH="1">
                  <a:off x="2495922" y="4855695"/>
                  <a:ext cx="328834" cy="2921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>
                  <a:extLst>
                    <a:ext uri="{FF2B5EF4-FFF2-40B4-BE49-F238E27FC236}">
                      <a16:creationId xmlns:a16="http://schemas.microsoft.com/office/drawing/2014/main" id="{37B9C54F-0D2D-4B82-8376-A5CBBE089FA3}"/>
                    </a:ext>
                  </a:extLst>
                </p:cNvPr>
                <p:cNvSpPr/>
                <p:nvPr/>
              </p:nvSpPr>
              <p:spPr>
                <a:xfrm flipH="1">
                  <a:off x="2588428" y="4985187"/>
                  <a:ext cx="143822" cy="12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6" name="Moon 85">
                <a:extLst>
                  <a:ext uri="{FF2B5EF4-FFF2-40B4-BE49-F238E27FC236}">
                    <a16:creationId xmlns:a16="http://schemas.microsoft.com/office/drawing/2014/main" id="{B22C1CD3-D1D0-4EC0-BF18-62C6F040D86F}"/>
                  </a:ext>
                </a:extLst>
              </p:cNvPr>
              <p:cNvSpPr/>
              <p:nvPr/>
            </p:nvSpPr>
            <p:spPr>
              <a:xfrm rot="17592202">
                <a:off x="5943649" y="5103735"/>
                <a:ext cx="116472" cy="1134676"/>
              </a:xfrm>
              <a:prstGeom prst="moon">
                <a:avLst>
                  <a:gd name="adj" fmla="val 86527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87" name="Moon 86">
                <a:extLst>
                  <a:ext uri="{FF2B5EF4-FFF2-40B4-BE49-F238E27FC236}">
                    <a16:creationId xmlns:a16="http://schemas.microsoft.com/office/drawing/2014/main" id="{1034AE70-9A86-4B66-B9F4-CA9138AD5A28}"/>
                  </a:ext>
                </a:extLst>
              </p:cNvPr>
              <p:cNvSpPr/>
              <p:nvPr/>
            </p:nvSpPr>
            <p:spPr>
              <a:xfrm rot="5732698">
                <a:off x="5682125" y="4378629"/>
                <a:ext cx="130738" cy="584718"/>
              </a:xfrm>
              <a:prstGeom prst="moon">
                <a:avLst/>
              </a:prstGeom>
              <a:solidFill>
                <a:schemeClr val="bg2">
                  <a:lumMod val="2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A4AF4B97-B22D-457E-9614-4CEAA3217ABB}"/>
              </a:ext>
            </a:extLst>
          </p:cNvPr>
          <p:cNvGrpSpPr/>
          <p:nvPr/>
        </p:nvGrpSpPr>
        <p:grpSpPr>
          <a:xfrm>
            <a:off x="1760445" y="4440839"/>
            <a:ext cx="1220791" cy="1220791"/>
            <a:chOff x="8102100" y="2703968"/>
            <a:chExt cx="857814" cy="857814"/>
          </a:xfrm>
        </p:grpSpPr>
        <p:sp>
          <p:nvSpPr>
            <p:cNvPr id="42" name="Rectangle: Rounded Corners 41">
              <a:extLst>
                <a:ext uri="{FF2B5EF4-FFF2-40B4-BE49-F238E27FC236}">
                  <a16:creationId xmlns:a16="http://schemas.microsoft.com/office/drawing/2014/main" id="{91BC3234-4844-4CC9-B5FC-0B58BDA9945D}"/>
                </a:ext>
              </a:extLst>
            </p:cNvPr>
            <p:cNvSpPr/>
            <p:nvPr/>
          </p:nvSpPr>
          <p:spPr>
            <a:xfrm>
              <a:off x="8102100" y="2703968"/>
              <a:ext cx="857814" cy="85781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831E3F81-4338-496C-8751-EEB851A71F85}"/>
                </a:ext>
              </a:extLst>
            </p:cNvPr>
            <p:cNvGrpSpPr/>
            <p:nvPr/>
          </p:nvGrpSpPr>
          <p:grpSpPr>
            <a:xfrm>
              <a:off x="8170547" y="2801135"/>
              <a:ext cx="694498" cy="694498"/>
              <a:chOff x="5087704" y="4020335"/>
              <a:chExt cx="2667000" cy="2667000"/>
            </a:xfrm>
          </p:grpSpPr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C7824B4E-800D-4807-8EA9-4B3A13FA25EB}"/>
                  </a:ext>
                </a:extLst>
              </p:cNvPr>
              <p:cNvSpPr/>
              <p:nvPr/>
            </p:nvSpPr>
            <p:spPr>
              <a:xfrm>
                <a:off x="5087704" y="4020335"/>
                <a:ext cx="2667000" cy="26670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7DB63B9A-684B-45D8-93B1-2DB30B47C4F3}"/>
                  </a:ext>
                </a:extLst>
              </p:cNvPr>
              <p:cNvGrpSpPr/>
              <p:nvPr/>
            </p:nvGrpSpPr>
            <p:grpSpPr>
              <a:xfrm>
                <a:off x="6624778" y="4758920"/>
                <a:ext cx="612001" cy="612001"/>
                <a:chOff x="2452639" y="4588413"/>
                <a:chExt cx="612001" cy="612001"/>
              </a:xfrm>
            </p:grpSpPr>
            <p:sp>
              <p:nvSpPr>
                <p:cNvPr id="108" name="Oval 107">
                  <a:extLst>
                    <a:ext uri="{FF2B5EF4-FFF2-40B4-BE49-F238E27FC236}">
                      <a16:creationId xmlns:a16="http://schemas.microsoft.com/office/drawing/2014/main" id="{5E7C1C25-4B2B-4FAA-AC40-7024D3CAF8A8}"/>
                    </a:ext>
                  </a:extLst>
                </p:cNvPr>
                <p:cNvSpPr/>
                <p:nvPr/>
              </p:nvSpPr>
              <p:spPr>
                <a:xfrm flipH="1">
                  <a:off x="2452639" y="4588413"/>
                  <a:ext cx="612001" cy="61200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Oval 108">
                  <a:extLst>
                    <a:ext uri="{FF2B5EF4-FFF2-40B4-BE49-F238E27FC236}">
                      <a16:creationId xmlns:a16="http://schemas.microsoft.com/office/drawing/2014/main" id="{FFF1D762-54AC-443C-8701-34338A24B2B8}"/>
                    </a:ext>
                  </a:extLst>
                </p:cNvPr>
                <p:cNvSpPr/>
                <p:nvPr/>
              </p:nvSpPr>
              <p:spPr>
                <a:xfrm flipH="1">
                  <a:off x="2491006" y="4710813"/>
                  <a:ext cx="451234" cy="45123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Oval 109">
                  <a:extLst>
                    <a:ext uri="{FF2B5EF4-FFF2-40B4-BE49-F238E27FC236}">
                      <a16:creationId xmlns:a16="http://schemas.microsoft.com/office/drawing/2014/main" id="{61C6EFA2-01EF-4B5F-B7E5-CE92DD05C888}"/>
                    </a:ext>
                  </a:extLst>
                </p:cNvPr>
                <p:cNvSpPr/>
                <p:nvPr/>
              </p:nvSpPr>
              <p:spPr>
                <a:xfrm rot="17387933" flipH="1">
                  <a:off x="2495922" y="4855695"/>
                  <a:ext cx="328834" cy="2921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Oval 110">
                  <a:extLst>
                    <a:ext uri="{FF2B5EF4-FFF2-40B4-BE49-F238E27FC236}">
                      <a16:creationId xmlns:a16="http://schemas.microsoft.com/office/drawing/2014/main" id="{7AB8528C-D05B-4D4D-A796-E11718676DC5}"/>
                    </a:ext>
                  </a:extLst>
                </p:cNvPr>
                <p:cNvSpPr/>
                <p:nvPr/>
              </p:nvSpPr>
              <p:spPr>
                <a:xfrm flipH="1">
                  <a:off x="2588428" y="4985187"/>
                  <a:ext cx="143822" cy="12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C33AE90E-53C9-473E-9C07-B2E90D305DD0}"/>
                  </a:ext>
                </a:extLst>
              </p:cNvPr>
              <p:cNvGrpSpPr/>
              <p:nvPr/>
            </p:nvGrpSpPr>
            <p:grpSpPr>
              <a:xfrm flipH="1">
                <a:off x="5636440" y="4784570"/>
                <a:ext cx="612001" cy="612001"/>
                <a:chOff x="2452639" y="4588413"/>
                <a:chExt cx="612001" cy="612001"/>
              </a:xfrm>
            </p:grpSpPr>
            <p:sp>
              <p:nvSpPr>
                <p:cNvPr id="104" name="Oval 103">
                  <a:extLst>
                    <a:ext uri="{FF2B5EF4-FFF2-40B4-BE49-F238E27FC236}">
                      <a16:creationId xmlns:a16="http://schemas.microsoft.com/office/drawing/2014/main" id="{555C7862-5E35-47D3-A2A8-8DE08848D046}"/>
                    </a:ext>
                  </a:extLst>
                </p:cNvPr>
                <p:cNvSpPr/>
                <p:nvPr/>
              </p:nvSpPr>
              <p:spPr>
                <a:xfrm flipH="1">
                  <a:off x="2452639" y="4588413"/>
                  <a:ext cx="612001" cy="612001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Oval 104">
                  <a:extLst>
                    <a:ext uri="{FF2B5EF4-FFF2-40B4-BE49-F238E27FC236}">
                      <a16:creationId xmlns:a16="http://schemas.microsoft.com/office/drawing/2014/main" id="{D6288F38-2E4E-493F-A652-5C7FF3431531}"/>
                    </a:ext>
                  </a:extLst>
                </p:cNvPr>
                <p:cNvSpPr/>
                <p:nvPr/>
              </p:nvSpPr>
              <p:spPr>
                <a:xfrm flipH="1">
                  <a:off x="2491006" y="4710813"/>
                  <a:ext cx="451234" cy="451234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Oval 105">
                  <a:extLst>
                    <a:ext uri="{FF2B5EF4-FFF2-40B4-BE49-F238E27FC236}">
                      <a16:creationId xmlns:a16="http://schemas.microsoft.com/office/drawing/2014/main" id="{EEE13345-95DA-4B78-8EAB-9FEF3F36A821}"/>
                    </a:ext>
                  </a:extLst>
                </p:cNvPr>
                <p:cNvSpPr/>
                <p:nvPr/>
              </p:nvSpPr>
              <p:spPr>
                <a:xfrm rot="17387933" flipH="1">
                  <a:off x="2495922" y="4855695"/>
                  <a:ext cx="328834" cy="29211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Oval 106">
                  <a:extLst>
                    <a:ext uri="{FF2B5EF4-FFF2-40B4-BE49-F238E27FC236}">
                      <a16:creationId xmlns:a16="http://schemas.microsoft.com/office/drawing/2014/main" id="{89794FB1-6C59-445E-B779-56B1F94A3D86}"/>
                    </a:ext>
                  </a:extLst>
                </p:cNvPr>
                <p:cNvSpPr/>
                <p:nvPr/>
              </p:nvSpPr>
              <p:spPr>
                <a:xfrm flipH="1">
                  <a:off x="2588428" y="4985187"/>
                  <a:ext cx="143822" cy="12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CDE65C18-BDAD-4973-8DEB-E29DBFD23DDA}"/>
                  </a:ext>
                </a:extLst>
              </p:cNvPr>
              <p:cNvGrpSpPr/>
              <p:nvPr/>
            </p:nvGrpSpPr>
            <p:grpSpPr>
              <a:xfrm>
                <a:off x="5826551" y="5715000"/>
                <a:ext cx="1281820" cy="337457"/>
                <a:chOff x="7785980" y="4114800"/>
                <a:chExt cx="1575303" cy="909873"/>
              </a:xfrm>
            </p:grpSpPr>
            <p:sp>
              <p:nvSpPr>
                <p:cNvPr id="99" name="Rectangle: Rounded Corners 98">
                  <a:extLst>
                    <a:ext uri="{FF2B5EF4-FFF2-40B4-BE49-F238E27FC236}">
                      <a16:creationId xmlns:a16="http://schemas.microsoft.com/office/drawing/2014/main" id="{AB67A46A-7903-46B3-9C54-0873C0059D50}"/>
                    </a:ext>
                  </a:extLst>
                </p:cNvPr>
                <p:cNvSpPr/>
                <p:nvPr/>
              </p:nvSpPr>
              <p:spPr>
                <a:xfrm>
                  <a:off x="7785980" y="4119327"/>
                  <a:ext cx="1575303" cy="905346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0" name="Straight Connector 99">
                  <a:extLst>
                    <a:ext uri="{FF2B5EF4-FFF2-40B4-BE49-F238E27FC236}">
                      <a16:creationId xmlns:a16="http://schemas.microsoft.com/office/drawing/2014/main" id="{F499D900-65D1-471B-BCAC-8DFED07A9C5C}"/>
                    </a:ext>
                  </a:extLst>
                </p:cNvPr>
                <p:cNvCxnSpPr>
                  <a:stCxn id="99" idx="1"/>
                  <a:endCxn id="99" idx="3"/>
                </p:cNvCxnSpPr>
                <p:nvPr/>
              </p:nvCxnSpPr>
              <p:spPr>
                <a:xfrm>
                  <a:off x="7785980" y="4572000"/>
                  <a:ext cx="1575303" cy="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1" name="Straight Connector 100">
                  <a:extLst>
                    <a:ext uri="{FF2B5EF4-FFF2-40B4-BE49-F238E27FC236}">
                      <a16:creationId xmlns:a16="http://schemas.microsoft.com/office/drawing/2014/main" id="{0D228DBB-EA84-4E30-A5D4-47211ADF59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130012" y="4146487"/>
                  <a:ext cx="9054" cy="86008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2" name="Straight Connector 101">
                  <a:extLst>
                    <a:ext uri="{FF2B5EF4-FFF2-40B4-BE49-F238E27FC236}">
                      <a16:creationId xmlns:a16="http://schemas.microsoft.com/office/drawing/2014/main" id="{F01C9E4C-3443-44F3-9699-1F6590D591A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-120000" flipV="1">
                  <a:off x="8536578" y="4114800"/>
                  <a:ext cx="27160" cy="905346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3" name="Straight Connector 102">
                  <a:extLst>
                    <a:ext uri="{FF2B5EF4-FFF2-40B4-BE49-F238E27FC236}">
                      <a16:creationId xmlns:a16="http://schemas.microsoft.com/office/drawing/2014/main" id="{0E93FF20-BE7D-481C-A20B-DE0D9AD4D9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8961422" y="4144978"/>
                  <a:ext cx="9054" cy="86008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97" name="Moon 96">
                <a:extLst>
                  <a:ext uri="{FF2B5EF4-FFF2-40B4-BE49-F238E27FC236}">
                    <a16:creationId xmlns:a16="http://schemas.microsoft.com/office/drawing/2014/main" id="{DC9BEE6F-913E-464D-8987-ABB3F054F2D9}"/>
                  </a:ext>
                </a:extLst>
              </p:cNvPr>
              <p:cNvSpPr/>
              <p:nvPr/>
            </p:nvSpPr>
            <p:spPr>
              <a:xfrm rot="17183275">
                <a:off x="5868291" y="4364590"/>
                <a:ext cx="168089" cy="459694"/>
              </a:xfrm>
              <a:prstGeom prst="mo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8" name="Moon 97">
                <a:extLst>
                  <a:ext uri="{FF2B5EF4-FFF2-40B4-BE49-F238E27FC236}">
                    <a16:creationId xmlns:a16="http://schemas.microsoft.com/office/drawing/2014/main" id="{D7FB8F89-CE25-4D30-8EA5-283961FE7F46}"/>
                  </a:ext>
                </a:extLst>
              </p:cNvPr>
              <p:cNvSpPr/>
              <p:nvPr/>
            </p:nvSpPr>
            <p:spPr>
              <a:xfrm rot="15329944">
                <a:off x="6750035" y="4397248"/>
                <a:ext cx="168089" cy="459694"/>
              </a:xfrm>
              <a:prstGeom prst="mo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15014B13-819F-4210-9A64-9CC525C7B99C}"/>
              </a:ext>
            </a:extLst>
          </p:cNvPr>
          <p:cNvGrpSpPr/>
          <p:nvPr/>
        </p:nvGrpSpPr>
        <p:grpSpPr>
          <a:xfrm>
            <a:off x="4874354" y="4462456"/>
            <a:ext cx="1220791" cy="1220791"/>
            <a:chOff x="8076447" y="1700543"/>
            <a:chExt cx="857814" cy="857814"/>
          </a:xfrm>
        </p:grpSpPr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22ED9F9B-CF03-4CE9-900E-A284D40091A3}"/>
                </a:ext>
              </a:extLst>
            </p:cNvPr>
            <p:cNvSpPr/>
            <p:nvPr/>
          </p:nvSpPr>
          <p:spPr>
            <a:xfrm>
              <a:off x="8076447" y="1700543"/>
              <a:ext cx="857814" cy="85781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prst="convex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C2C1C536-0F71-42FE-970F-12A59F914A39}"/>
                </a:ext>
              </a:extLst>
            </p:cNvPr>
            <p:cNvGrpSpPr/>
            <p:nvPr/>
          </p:nvGrpSpPr>
          <p:grpSpPr>
            <a:xfrm>
              <a:off x="8163395" y="1796731"/>
              <a:ext cx="683917" cy="683917"/>
              <a:chOff x="4364700" y="661956"/>
              <a:chExt cx="2667000" cy="2667000"/>
            </a:xfrm>
          </p:grpSpPr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7B2062CC-3420-443C-9CFE-BEA0FC10A549}"/>
                  </a:ext>
                </a:extLst>
              </p:cNvPr>
              <p:cNvSpPr/>
              <p:nvPr/>
            </p:nvSpPr>
            <p:spPr>
              <a:xfrm>
                <a:off x="4364700" y="661956"/>
                <a:ext cx="2667000" cy="26670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7FF93552-B9F2-4769-B409-C82668667B6A}"/>
                  </a:ext>
                </a:extLst>
              </p:cNvPr>
              <p:cNvGrpSpPr/>
              <p:nvPr/>
            </p:nvGrpSpPr>
            <p:grpSpPr>
              <a:xfrm rot="14121608">
                <a:off x="4787169" y="1214397"/>
                <a:ext cx="762000" cy="762000"/>
                <a:chOff x="1226056" y="2773679"/>
                <a:chExt cx="762000" cy="762000"/>
              </a:xfrm>
            </p:grpSpPr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13D39E41-790E-4D11-8BC9-EBE922375396}"/>
                    </a:ext>
                  </a:extLst>
                </p:cNvPr>
                <p:cNvSpPr/>
                <p:nvPr/>
              </p:nvSpPr>
              <p:spPr>
                <a:xfrm>
                  <a:off x="1226056" y="2773679"/>
                  <a:ext cx="762000" cy="762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D206230B-3A7A-4206-96D6-BF666A4E76BB}"/>
                    </a:ext>
                  </a:extLst>
                </p:cNvPr>
                <p:cNvSpPr/>
                <p:nvPr/>
              </p:nvSpPr>
              <p:spPr>
                <a:xfrm>
                  <a:off x="1378456" y="2926079"/>
                  <a:ext cx="561830" cy="56183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FEDD88BD-A3CC-4DBA-85A4-C28F03F3B7CF}"/>
                    </a:ext>
                  </a:extLst>
                </p:cNvPr>
                <p:cNvSpPr/>
                <p:nvPr/>
              </p:nvSpPr>
              <p:spPr>
                <a:xfrm rot="4212067">
                  <a:off x="1524735" y="3106471"/>
                  <a:ext cx="409430" cy="3637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936EC774-8222-4400-BEDD-EC90BD464C78}"/>
                    </a:ext>
                  </a:extLst>
                </p:cNvPr>
                <p:cNvSpPr/>
                <p:nvPr/>
              </p:nvSpPr>
              <p:spPr>
                <a:xfrm>
                  <a:off x="1639914" y="3267701"/>
                  <a:ext cx="179072" cy="15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54643799-82CB-4F75-B16E-3352B2C6A4D5}"/>
                  </a:ext>
                </a:extLst>
              </p:cNvPr>
              <p:cNvGrpSpPr/>
              <p:nvPr/>
            </p:nvGrpSpPr>
            <p:grpSpPr>
              <a:xfrm rot="8038943" flipH="1">
                <a:off x="5828327" y="1216128"/>
                <a:ext cx="762000" cy="762000"/>
                <a:chOff x="1226056" y="2773679"/>
                <a:chExt cx="762000" cy="762000"/>
              </a:xfrm>
            </p:grpSpPr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6F6F18A4-8DBE-4048-831A-DA628C897F21}"/>
                    </a:ext>
                  </a:extLst>
                </p:cNvPr>
                <p:cNvSpPr/>
                <p:nvPr/>
              </p:nvSpPr>
              <p:spPr>
                <a:xfrm>
                  <a:off x="1226056" y="2773679"/>
                  <a:ext cx="762000" cy="762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BAA4D9D2-E5D4-446B-91C4-C0F51D4F9E4B}"/>
                    </a:ext>
                  </a:extLst>
                </p:cNvPr>
                <p:cNvSpPr/>
                <p:nvPr/>
              </p:nvSpPr>
              <p:spPr>
                <a:xfrm>
                  <a:off x="1378456" y="2926079"/>
                  <a:ext cx="561830" cy="56183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4480E985-EDD2-4B60-B68F-4AC3F35B5D63}"/>
                    </a:ext>
                  </a:extLst>
                </p:cNvPr>
                <p:cNvSpPr/>
                <p:nvPr/>
              </p:nvSpPr>
              <p:spPr>
                <a:xfrm rot="4212067">
                  <a:off x="1524735" y="3106471"/>
                  <a:ext cx="409430" cy="3637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1DBA9BCB-F589-41A6-9C18-6BE9973890BB}"/>
                    </a:ext>
                  </a:extLst>
                </p:cNvPr>
                <p:cNvSpPr/>
                <p:nvPr/>
              </p:nvSpPr>
              <p:spPr>
                <a:xfrm>
                  <a:off x="1639914" y="3267701"/>
                  <a:ext cx="179072" cy="15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24" name="Moon 123">
                <a:extLst>
                  <a:ext uri="{FF2B5EF4-FFF2-40B4-BE49-F238E27FC236}">
                    <a16:creationId xmlns:a16="http://schemas.microsoft.com/office/drawing/2014/main" id="{AF6A92EE-EBE2-4E4F-AC79-6DE2104CD1BF}"/>
                  </a:ext>
                </a:extLst>
              </p:cNvPr>
              <p:cNvSpPr/>
              <p:nvPr/>
            </p:nvSpPr>
            <p:spPr>
              <a:xfrm rot="5124408">
                <a:off x="5128290" y="791949"/>
                <a:ext cx="209287" cy="572363"/>
              </a:xfrm>
              <a:prstGeom prst="mo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5" name="Moon 124">
                <a:extLst>
                  <a:ext uri="{FF2B5EF4-FFF2-40B4-BE49-F238E27FC236}">
                    <a16:creationId xmlns:a16="http://schemas.microsoft.com/office/drawing/2014/main" id="{3259F132-5933-4D4E-BDCB-9E66F3944680}"/>
                  </a:ext>
                </a:extLst>
              </p:cNvPr>
              <p:cNvSpPr/>
              <p:nvPr/>
            </p:nvSpPr>
            <p:spPr>
              <a:xfrm rot="5578965">
                <a:off x="6126881" y="789543"/>
                <a:ext cx="209287" cy="572363"/>
              </a:xfrm>
              <a:prstGeom prst="mo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26" name="Moon 125">
                <a:extLst>
                  <a:ext uri="{FF2B5EF4-FFF2-40B4-BE49-F238E27FC236}">
                    <a16:creationId xmlns:a16="http://schemas.microsoft.com/office/drawing/2014/main" id="{F4786D84-737C-4E44-B3B2-E8D1D777FBBF}"/>
                  </a:ext>
                </a:extLst>
              </p:cNvPr>
              <p:cNvSpPr/>
              <p:nvPr/>
            </p:nvSpPr>
            <p:spPr>
              <a:xfrm rot="4888541">
                <a:off x="5816809" y="2144507"/>
                <a:ext cx="405949" cy="644828"/>
              </a:xfrm>
              <a:prstGeom prst="moon">
                <a:avLst>
                  <a:gd name="adj" fmla="val 86527"/>
                </a:avLst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A8801B13-2F07-4857-9A19-C7F368A537B7}"/>
              </a:ext>
            </a:extLst>
          </p:cNvPr>
          <p:cNvGrpSpPr/>
          <p:nvPr/>
        </p:nvGrpSpPr>
        <p:grpSpPr>
          <a:xfrm>
            <a:off x="7928704" y="853009"/>
            <a:ext cx="2667000" cy="2667000"/>
            <a:chOff x="762000" y="2362200"/>
            <a:chExt cx="2667000" cy="2667000"/>
          </a:xfrm>
        </p:grpSpPr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447E8CFA-1ED7-4726-B029-3C1D7F74B6F4}"/>
                </a:ext>
              </a:extLst>
            </p:cNvPr>
            <p:cNvSpPr/>
            <p:nvPr/>
          </p:nvSpPr>
          <p:spPr>
            <a:xfrm>
              <a:off x="762000" y="2362200"/>
              <a:ext cx="2667000" cy="2667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8" name="Group 137">
              <a:extLst>
                <a:ext uri="{FF2B5EF4-FFF2-40B4-BE49-F238E27FC236}">
                  <a16:creationId xmlns:a16="http://schemas.microsoft.com/office/drawing/2014/main" id="{DC82163B-67C0-426F-9025-C6EDA7C344EB}"/>
                </a:ext>
              </a:extLst>
            </p:cNvPr>
            <p:cNvGrpSpPr/>
            <p:nvPr/>
          </p:nvGrpSpPr>
          <p:grpSpPr>
            <a:xfrm>
              <a:off x="1036139" y="3904908"/>
              <a:ext cx="1903834" cy="450593"/>
              <a:chOff x="4451084" y="474867"/>
              <a:chExt cx="3733575" cy="883649"/>
            </a:xfrm>
          </p:grpSpPr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5324C7E3-875D-4F4D-8640-B0ABF917FAEE}"/>
                  </a:ext>
                </a:extLst>
              </p:cNvPr>
              <p:cNvSpPr/>
              <p:nvPr/>
            </p:nvSpPr>
            <p:spPr>
              <a:xfrm>
                <a:off x="5095479" y="631246"/>
                <a:ext cx="374969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2" name="Frame 151">
                <a:extLst>
                  <a:ext uri="{FF2B5EF4-FFF2-40B4-BE49-F238E27FC236}">
                    <a16:creationId xmlns:a16="http://schemas.microsoft.com/office/drawing/2014/main" id="{53A81AF4-E7E9-4D05-98FC-4DAC7F587B35}"/>
                  </a:ext>
                </a:extLst>
              </p:cNvPr>
              <p:cNvSpPr/>
              <p:nvPr/>
            </p:nvSpPr>
            <p:spPr>
              <a:xfrm>
                <a:off x="4451084" y="657842"/>
                <a:ext cx="862022" cy="422950"/>
              </a:xfrm>
              <a:prstGeom prst="frame">
                <a:avLst>
                  <a:gd name="adj1" fmla="val 2065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53" name="Group 152">
                <a:extLst>
                  <a:ext uri="{FF2B5EF4-FFF2-40B4-BE49-F238E27FC236}">
                    <a16:creationId xmlns:a16="http://schemas.microsoft.com/office/drawing/2014/main" id="{0DCE317A-3664-424E-973D-88DE01AC5A65}"/>
                  </a:ext>
                </a:extLst>
              </p:cNvPr>
              <p:cNvGrpSpPr/>
              <p:nvPr/>
            </p:nvGrpSpPr>
            <p:grpSpPr>
              <a:xfrm>
                <a:off x="5659921" y="474867"/>
                <a:ext cx="2173563" cy="385675"/>
                <a:chOff x="5659921" y="298393"/>
                <a:chExt cx="2173563" cy="562150"/>
              </a:xfrm>
            </p:grpSpPr>
            <p:sp>
              <p:nvSpPr>
                <p:cNvPr id="164" name="Rectangle 163">
                  <a:extLst>
                    <a:ext uri="{FF2B5EF4-FFF2-40B4-BE49-F238E27FC236}">
                      <a16:creationId xmlns:a16="http://schemas.microsoft.com/office/drawing/2014/main" id="{6FBD0C72-F4C2-4F1F-BFBE-284F2BF0E268}"/>
                    </a:ext>
                  </a:extLst>
                </p:cNvPr>
                <p:cNvSpPr/>
                <p:nvPr/>
              </p:nvSpPr>
              <p:spPr>
                <a:xfrm>
                  <a:off x="5659921" y="29839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Rectangle 164">
                  <a:extLst>
                    <a:ext uri="{FF2B5EF4-FFF2-40B4-BE49-F238E27FC236}">
                      <a16:creationId xmlns:a16="http://schemas.microsoft.com/office/drawing/2014/main" id="{F4A904D4-F3D7-42BE-B100-ADE2EB3F2401}"/>
                    </a:ext>
                  </a:extLst>
                </p:cNvPr>
                <p:cNvSpPr/>
                <p:nvPr/>
              </p:nvSpPr>
              <p:spPr>
                <a:xfrm>
                  <a:off x="6053860" y="30414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Rectangle 165">
                  <a:extLst>
                    <a:ext uri="{FF2B5EF4-FFF2-40B4-BE49-F238E27FC236}">
                      <a16:creationId xmlns:a16="http://schemas.microsoft.com/office/drawing/2014/main" id="{79369776-74DC-412C-BA15-D469A2E53A08}"/>
                    </a:ext>
                  </a:extLst>
                </p:cNvPr>
                <p:cNvSpPr/>
                <p:nvPr/>
              </p:nvSpPr>
              <p:spPr>
                <a:xfrm>
                  <a:off x="6447799" y="30989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7" name="Rectangle 166">
                  <a:extLst>
                    <a:ext uri="{FF2B5EF4-FFF2-40B4-BE49-F238E27FC236}">
                      <a16:creationId xmlns:a16="http://schemas.microsoft.com/office/drawing/2014/main" id="{04FD7FB7-1EE1-4DE4-BF2E-DA1E3DB1657E}"/>
                    </a:ext>
                  </a:extLst>
                </p:cNvPr>
                <p:cNvSpPr/>
                <p:nvPr/>
              </p:nvSpPr>
              <p:spPr>
                <a:xfrm>
                  <a:off x="6841738" y="31564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Rectangle 167">
                  <a:extLst>
                    <a:ext uri="{FF2B5EF4-FFF2-40B4-BE49-F238E27FC236}">
                      <a16:creationId xmlns:a16="http://schemas.microsoft.com/office/drawing/2014/main" id="{AFA7742D-8D92-4A19-B7C5-BB9FC67A4136}"/>
                    </a:ext>
                  </a:extLst>
                </p:cNvPr>
                <p:cNvSpPr/>
                <p:nvPr/>
              </p:nvSpPr>
              <p:spPr>
                <a:xfrm>
                  <a:off x="7235677" y="32139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Rectangle 168">
                  <a:extLst>
                    <a:ext uri="{FF2B5EF4-FFF2-40B4-BE49-F238E27FC236}">
                      <a16:creationId xmlns:a16="http://schemas.microsoft.com/office/drawing/2014/main" id="{3A95ABBF-225E-44A4-8B73-5334E5A32675}"/>
                    </a:ext>
                  </a:extLst>
                </p:cNvPr>
                <p:cNvSpPr/>
                <p:nvPr/>
              </p:nvSpPr>
              <p:spPr>
                <a:xfrm>
                  <a:off x="7629616" y="32714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4" name="Group 153">
                <a:extLst>
                  <a:ext uri="{FF2B5EF4-FFF2-40B4-BE49-F238E27FC236}">
                    <a16:creationId xmlns:a16="http://schemas.microsoft.com/office/drawing/2014/main" id="{FEEF01B6-42E3-4C8C-9D65-1B87BBC64F6E}"/>
                  </a:ext>
                </a:extLst>
              </p:cNvPr>
              <p:cNvGrpSpPr/>
              <p:nvPr/>
            </p:nvGrpSpPr>
            <p:grpSpPr>
              <a:xfrm>
                <a:off x="5462951" y="902360"/>
                <a:ext cx="2173563" cy="456156"/>
                <a:chOff x="5659921" y="298393"/>
                <a:chExt cx="2173563" cy="562150"/>
              </a:xfrm>
            </p:grpSpPr>
            <p:sp>
              <p:nvSpPr>
                <p:cNvPr id="158" name="Rectangle 157">
                  <a:extLst>
                    <a:ext uri="{FF2B5EF4-FFF2-40B4-BE49-F238E27FC236}">
                      <a16:creationId xmlns:a16="http://schemas.microsoft.com/office/drawing/2014/main" id="{A8447F1E-5F5D-4AF6-8BB6-9DF1E9B5E997}"/>
                    </a:ext>
                  </a:extLst>
                </p:cNvPr>
                <p:cNvSpPr/>
                <p:nvPr/>
              </p:nvSpPr>
              <p:spPr>
                <a:xfrm>
                  <a:off x="5659921" y="29839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9" name="Rectangle 158">
                  <a:extLst>
                    <a:ext uri="{FF2B5EF4-FFF2-40B4-BE49-F238E27FC236}">
                      <a16:creationId xmlns:a16="http://schemas.microsoft.com/office/drawing/2014/main" id="{4CC85771-0F1B-4777-89C0-47AE81ED8C61}"/>
                    </a:ext>
                  </a:extLst>
                </p:cNvPr>
                <p:cNvSpPr/>
                <p:nvPr/>
              </p:nvSpPr>
              <p:spPr>
                <a:xfrm>
                  <a:off x="6053860" y="30414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Rectangle 159">
                  <a:extLst>
                    <a:ext uri="{FF2B5EF4-FFF2-40B4-BE49-F238E27FC236}">
                      <a16:creationId xmlns:a16="http://schemas.microsoft.com/office/drawing/2014/main" id="{3729AEBF-6AA5-4E77-86A2-FAFDED008534}"/>
                    </a:ext>
                  </a:extLst>
                </p:cNvPr>
                <p:cNvSpPr/>
                <p:nvPr/>
              </p:nvSpPr>
              <p:spPr>
                <a:xfrm>
                  <a:off x="6447799" y="30989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Rectangle 160">
                  <a:extLst>
                    <a:ext uri="{FF2B5EF4-FFF2-40B4-BE49-F238E27FC236}">
                      <a16:creationId xmlns:a16="http://schemas.microsoft.com/office/drawing/2014/main" id="{D4DFD944-BCCF-4157-81B3-FD44BA719A1B}"/>
                    </a:ext>
                  </a:extLst>
                </p:cNvPr>
                <p:cNvSpPr/>
                <p:nvPr/>
              </p:nvSpPr>
              <p:spPr>
                <a:xfrm>
                  <a:off x="6841738" y="31564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27EDF0EF-CAD7-48A4-BC21-B1193678B84D}"/>
                    </a:ext>
                  </a:extLst>
                </p:cNvPr>
                <p:cNvSpPr/>
                <p:nvPr/>
              </p:nvSpPr>
              <p:spPr>
                <a:xfrm>
                  <a:off x="7235677" y="32139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3" name="Rectangle 162">
                  <a:extLst>
                    <a:ext uri="{FF2B5EF4-FFF2-40B4-BE49-F238E27FC236}">
                      <a16:creationId xmlns:a16="http://schemas.microsoft.com/office/drawing/2014/main" id="{5AC315E9-95F2-4AC1-8F39-7FA0CCB33AF9}"/>
                    </a:ext>
                  </a:extLst>
                </p:cNvPr>
                <p:cNvSpPr/>
                <p:nvPr/>
              </p:nvSpPr>
              <p:spPr>
                <a:xfrm>
                  <a:off x="7629616" y="32714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55" name="Rectangle 154">
                <a:extLst>
                  <a:ext uri="{FF2B5EF4-FFF2-40B4-BE49-F238E27FC236}">
                    <a16:creationId xmlns:a16="http://schemas.microsoft.com/office/drawing/2014/main" id="{AB5FA6DD-9E59-4E3F-B13C-9C2ADFA83027}"/>
                  </a:ext>
                </a:extLst>
              </p:cNvPr>
              <p:cNvSpPr/>
              <p:nvPr/>
            </p:nvSpPr>
            <p:spPr>
              <a:xfrm>
                <a:off x="5410200" y="831793"/>
                <a:ext cx="2423284" cy="96671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6" name="Rounded Rectangle 21">
                <a:extLst>
                  <a:ext uri="{FF2B5EF4-FFF2-40B4-BE49-F238E27FC236}">
                    <a16:creationId xmlns:a16="http://schemas.microsoft.com/office/drawing/2014/main" id="{6F888768-6BF1-46EE-815C-CF10B51E9EBC}"/>
                  </a:ext>
                </a:extLst>
              </p:cNvPr>
              <p:cNvSpPr/>
              <p:nvPr/>
            </p:nvSpPr>
            <p:spPr>
              <a:xfrm>
                <a:off x="7838885" y="692423"/>
                <a:ext cx="345774" cy="4572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7" name="Rounded Rectangle 22">
                <a:extLst>
                  <a:ext uri="{FF2B5EF4-FFF2-40B4-BE49-F238E27FC236}">
                    <a16:creationId xmlns:a16="http://schemas.microsoft.com/office/drawing/2014/main" id="{880A8F20-3F33-4ABE-8083-CCB93D6D0334}"/>
                  </a:ext>
                </a:extLst>
              </p:cNvPr>
              <p:cNvSpPr/>
              <p:nvPr/>
            </p:nvSpPr>
            <p:spPr>
              <a:xfrm>
                <a:off x="4899804" y="796330"/>
                <a:ext cx="605911" cy="143949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9" name="Group 138">
              <a:extLst>
                <a:ext uri="{FF2B5EF4-FFF2-40B4-BE49-F238E27FC236}">
                  <a16:creationId xmlns:a16="http://schemas.microsoft.com/office/drawing/2014/main" id="{AFCF133B-A3E1-4D3E-A5DF-25DF0923A186}"/>
                </a:ext>
              </a:extLst>
            </p:cNvPr>
            <p:cNvGrpSpPr/>
            <p:nvPr/>
          </p:nvGrpSpPr>
          <p:grpSpPr>
            <a:xfrm>
              <a:off x="1128153" y="2906648"/>
              <a:ext cx="762000" cy="762000"/>
              <a:chOff x="1226056" y="2773679"/>
              <a:chExt cx="762000" cy="762000"/>
            </a:xfrm>
          </p:grpSpPr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2F73DF81-087C-442B-B189-683E19576E08}"/>
                  </a:ext>
                </a:extLst>
              </p:cNvPr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A4B0CEDB-4995-4F49-97D5-7FF680FF1380}"/>
                  </a:ext>
                </a:extLst>
              </p:cNvPr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2B4060AD-3346-476B-9721-C6CCF40657E3}"/>
                  </a:ext>
                </a:extLst>
              </p:cNvPr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E5017092-4DD7-4DE7-961E-6D0C6AF05312}"/>
                  </a:ext>
                </a:extLst>
              </p:cNvPr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2C33929C-FAAC-4B9C-9E59-593D495E1A3E}"/>
                </a:ext>
              </a:extLst>
            </p:cNvPr>
            <p:cNvGrpSpPr/>
            <p:nvPr/>
          </p:nvGrpSpPr>
          <p:grpSpPr>
            <a:xfrm flipH="1">
              <a:off x="2169311" y="2908379"/>
              <a:ext cx="762000" cy="762000"/>
              <a:chOff x="1226056" y="2773679"/>
              <a:chExt cx="762000" cy="762000"/>
            </a:xfrm>
          </p:grpSpPr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03C15F0A-414A-4CD9-A648-39A2A2E75036}"/>
                  </a:ext>
                </a:extLst>
              </p:cNvPr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4C54E3E0-2EA3-4E16-AFA0-2D8EE47A0F96}"/>
                  </a:ext>
                </a:extLst>
              </p:cNvPr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5BD16992-273E-4C9C-AF0E-85AAA62824F4}"/>
                  </a:ext>
                </a:extLst>
              </p:cNvPr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96875430-B127-452C-A536-2398FFF58C46}"/>
                  </a:ext>
                </a:extLst>
              </p:cNvPr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1" name="Moon 140">
              <a:extLst>
                <a:ext uri="{FF2B5EF4-FFF2-40B4-BE49-F238E27FC236}">
                  <a16:creationId xmlns:a16="http://schemas.microsoft.com/office/drawing/2014/main" id="{ED82B356-8126-489A-B0EE-AED59976EEEA}"/>
                </a:ext>
              </a:extLst>
            </p:cNvPr>
            <p:cNvSpPr/>
            <p:nvPr/>
          </p:nvSpPr>
          <p:spPr>
            <a:xfrm rot="5124408">
              <a:off x="1469274" y="2484200"/>
              <a:ext cx="209287" cy="572363"/>
            </a:xfrm>
            <a:prstGeom prst="mo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2" name="Moon 141">
              <a:extLst>
                <a:ext uri="{FF2B5EF4-FFF2-40B4-BE49-F238E27FC236}">
                  <a16:creationId xmlns:a16="http://schemas.microsoft.com/office/drawing/2014/main" id="{F6339D0C-5979-4100-9204-EF7361E4FE86}"/>
                </a:ext>
              </a:extLst>
            </p:cNvPr>
            <p:cNvSpPr/>
            <p:nvPr/>
          </p:nvSpPr>
          <p:spPr>
            <a:xfrm rot="5578965">
              <a:off x="2467865" y="2481794"/>
              <a:ext cx="209287" cy="572363"/>
            </a:xfrm>
            <a:prstGeom prst="mo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F7864E13-7C37-43F4-970C-5C7BC30D0976}"/>
              </a:ext>
            </a:extLst>
          </p:cNvPr>
          <p:cNvGrpSpPr/>
          <p:nvPr/>
        </p:nvGrpSpPr>
        <p:grpSpPr>
          <a:xfrm>
            <a:off x="6712843" y="3588599"/>
            <a:ext cx="3468271" cy="2904599"/>
            <a:chOff x="438059" y="353937"/>
            <a:chExt cx="3468271" cy="2904599"/>
          </a:xfrm>
        </p:grpSpPr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FA8F4E31-752E-4BC3-A5B2-E58A84AB8770}"/>
                </a:ext>
              </a:extLst>
            </p:cNvPr>
            <p:cNvSpPr/>
            <p:nvPr/>
          </p:nvSpPr>
          <p:spPr>
            <a:xfrm>
              <a:off x="438059" y="353937"/>
              <a:ext cx="2667000" cy="2667000"/>
            </a:xfrm>
            <a:prstGeom prst="ellipse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Moon 171">
              <a:extLst>
                <a:ext uri="{FF2B5EF4-FFF2-40B4-BE49-F238E27FC236}">
                  <a16:creationId xmlns:a16="http://schemas.microsoft.com/office/drawing/2014/main" id="{F56396B6-44F7-46E5-953E-312FF02B845E}"/>
                </a:ext>
              </a:extLst>
            </p:cNvPr>
            <p:cNvSpPr/>
            <p:nvPr/>
          </p:nvSpPr>
          <p:spPr>
            <a:xfrm rot="5124408">
              <a:off x="1145333" y="475937"/>
              <a:ext cx="209287" cy="572363"/>
            </a:xfrm>
            <a:prstGeom prst="mo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73" name="Moon 172">
              <a:extLst>
                <a:ext uri="{FF2B5EF4-FFF2-40B4-BE49-F238E27FC236}">
                  <a16:creationId xmlns:a16="http://schemas.microsoft.com/office/drawing/2014/main" id="{8A641983-96AD-40C4-810C-B2463DFD6D87}"/>
                </a:ext>
              </a:extLst>
            </p:cNvPr>
            <p:cNvSpPr/>
            <p:nvPr/>
          </p:nvSpPr>
          <p:spPr>
            <a:xfrm rot="5578965">
              <a:off x="2143924" y="473531"/>
              <a:ext cx="209287" cy="572363"/>
            </a:xfrm>
            <a:prstGeom prst="mo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74" name="Group 173">
              <a:extLst>
                <a:ext uri="{FF2B5EF4-FFF2-40B4-BE49-F238E27FC236}">
                  <a16:creationId xmlns:a16="http://schemas.microsoft.com/office/drawing/2014/main" id="{11CE6EAF-DCC7-4FB3-8578-6401B0D6E19B}"/>
                </a:ext>
              </a:extLst>
            </p:cNvPr>
            <p:cNvGrpSpPr/>
            <p:nvPr/>
          </p:nvGrpSpPr>
          <p:grpSpPr>
            <a:xfrm>
              <a:off x="977328" y="969447"/>
              <a:ext cx="545295" cy="745914"/>
              <a:chOff x="977328" y="969447"/>
              <a:chExt cx="545295" cy="745914"/>
            </a:xfrm>
          </p:grpSpPr>
          <p:sp>
            <p:nvSpPr>
              <p:cNvPr id="191" name="Flowchart: Delay 190">
                <a:extLst>
                  <a:ext uri="{FF2B5EF4-FFF2-40B4-BE49-F238E27FC236}">
                    <a16:creationId xmlns:a16="http://schemas.microsoft.com/office/drawing/2014/main" id="{8CAE2B50-A624-499B-A5F8-3E1789D62EE4}"/>
                  </a:ext>
                </a:extLst>
              </p:cNvPr>
              <p:cNvSpPr/>
              <p:nvPr/>
            </p:nvSpPr>
            <p:spPr>
              <a:xfrm rot="16200000">
                <a:off x="890981" y="1105622"/>
                <a:ext cx="717990" cy="445639"/>
              </a:xfrm>
              <a:prstGeom prst="flowChartDelay">
                <a:avLst/>
              </a:prstGeom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2" name="Moon 191">
                <a:extLst>
                  <a:ext uri="{FF2B5EF4-FFF2-40B4-BE49-F238E27FC236}">
                    <a16:creationId xmlns:a16="http://schemas.microsoft.com/office/drawing/2014/main" id="{98FFA023-DC2A-41D4-B679-AF35045588DF}"/>
                  </a:ext>
                </a:extLst>
              </p:cNvPr>
              <p:cNvSpPr/>
              <p:nvPr/>
            </p:nvSpPr>
            <p:spPr>
              <a:xfrm rot="16200000">
                <a:off x="1227116" y="1419854"/>
                <a:ext cx="45719" cy="545295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5" name="Moon 174">
              <a:extLst>
                <a:ext uri="{FF2B5EF4-FFF2-40B4-BE49-F238E27FC236}">
                  <a16:creationId xmlns:a16="http://schemas.microsoft.com/office/drawing/2014/main" id="{421CABF8-92AF-447E-9B15-0BEAD994962B}"/>
                </a:ext>
              </a:extLst>
            </p:cNvPr>
            <p:cNvSpPr/>
            <p:nvPr/>
          </p:nvSpPr>
          <p:spPr>
            <a:xfrm rot="16200000" flipH="1" flipV="1">
              <a:off x="1394656" y="1705536"/>
              <a:ext cx="68417" cy="1132544"/>
            </a:xfrm>
            <a:prstGeom prst="moon">
              <a:avLst>
                <a:gd name="adj" fmla="val 860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6" name="Group 175">
              <a:extLst>
                <a:ext uri="{FF2B5EF4-FFF2-40B4-BE49-F238E27FC236}">
                  <a16:creationId xmlns:a16="http://schemas.microsoft.com/office/drawing/2014/main" id="{11E36EC6-D1FB-49EA-8B39-3186372FD827}"/>
                </a:ext>
              </a:extLst>
            </p:cNvPr>
            <p:cNvGrpSpPr/>
            <p:nvPr/>
          </p:nvGrpSpPr>
          <p:grpSpPr>
            <a:xfrm rot="309822">
              <a:off x="2133599" y="1328441"/>
              <a:ext cx="1772731" cy="1930095"/>
              <a:chOff x="1332328" y="3099105"/>
              <a:chExt cx="1964569" cy="2141353"/>
            </a:xfrm>
          </p:grpSpPr>
          <p:sp>
            <p:nvSpPr>
              <p:cNvPr id="180" name="Rounded Rectangle 15">
                <a:extLst>
                  <a:ext uri="{FF2B5EF4-FFF2-40B4-BE49-F238E27FC236}">
                    <a16:creationId xmlns:a16="http://schemas.microsoft.com/office/drawing/2014/main" id="{569F9B32-9A7A-468D-AC4E-903EB8C4FDD5}"/>
                  </a:ext>
                </a:extLst>
              </p:cNvPr>
              <p:cNvSpPr/>
              <p:nvPr/>
            </p:nvSpPr>
            <p:spPr>
              <a:xfrm rot="1521895">
                <a:off x="1332328" y="4447905"/>
                <a:ext cx="1124387" cy="457200"/>
              </a:xfrm>
              <a:prstGeom prst="roundRect">
                <a:avLst>
                  <a:gd name="adj" fmla="val 50000"/>
                </a:avLst>
              </a:prstGeom>
              <a:solidFill>
                <a:srgbClr val="92D05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1" name="Flowchart: Delay 180">
                <a:extLst>
                  <a:ext uri="{FF2B5EF4-FFF2-40B4-BE49-F238E27FC236}">
                    <a16:creationId xmlns:a16="http://schemas.microsoft.com/office/drawing/2014/main" id="{B0B88D1B-3552-4F1B-ADDB-E4F1D8EA1832}"/>
                  </a:ext>
                </a:extLst>
              </p:cNvPr>
              <p:cNvSpPr/>
              <p:nvPr/>
            </p:nvSpPr>
            <p:spPr>
              <a:xfrm rot="14390927">
                <a:off x="1476522" y="3706213"/>
                <a:ext cx="994321" cy="445639"/>
              </a:xfrm>
              <a:prstGeom prst="flowChartDelay">
                <a:avLst/>
              </a:prstGeom>
              <a:solidFill>
                <a:srgbClr val="92D05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2" name="Flowchart: Delay 181">
                <a:extLst>
                  <a:ext uri="{FF2B5EF4-FFF2-40B4-BE49-F238E27FC236}">
                    <a16:creationId xmlns:a16="http://schemas.microsoft.com/office/drawing/2014/main" id="{88BFE6A7-714F-4227-B767-4BE4EA8A79E9}"/>
                  </a:ext>
                </a:extLst>
              </p:cNvPr>
              <p:cNvSpPr/>
              <p:nvPr/>
            </p:nvSpPr>
            <p:spPr>
              <a:xfrm rot="15788879">
                <a:off x="1916742" y="3426031"/>
                <a:ext cx="1099492" cy="445639"/>
              </a:xfrm>
              <a:prstGeom prst="flowChartDelay">
                <a:avLst/>
              </a:prstGeom>
              <a:solidFill>
                <a:srgbClr val="92D05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3" name="Flowchart: Delay 182">
                <a:extLst>
                  <a:ext uri="{FF2B5EF4-FFF2-40B4-BE49-F238E27FC236}">
                    <a16:creationId xmlns:a16="http://schemas.microsoft.com/office/drawing/2014/main" id="{49F04AEB-0E96-4985-AF5D-07668D21C522}"/>
                  </a:ext>
                </a:extLst>
              </p:cNvPr>
              <p:cNvSpPr/>
              <p:nvPr/>
            </p:nvSpPr>
            <p:spPr>
              <a:xfrm rot="17032419">
                <a:off x="2576917" y="3523701"/>
                <a:ext cx="994321" cy="445639"/>
              </a:xfrm>
              <a:prstGeom prst="flowChartDelay">
                <a:avLst/>
              </a:prstGeom>
              <a:solidFill>
                <a:srgbClr val="92D05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4" name="Oval 183">
                <a:extLst>
                  <a:ext uri="{FF2B5EF4-FFF2-40B4-BE49-F238E27FC236}">
                    <a16:creationId xmlns:a16="http://schemas.microsoft.com/office/drawing/2014/main" id="{3BF57154-7992-4367-B336-99DDF49E6B4C}"/>
                  </a:ext>
                </a:extLst>
              </p:cNvPr>
              <p:cNvSpPr/>
              <p:nvPr/>
            </p:nvSpPr>
            <p:spPr>
              <a:xfrm>
                <a:off x="1955152" y="3920002"/>
                <a:ext cx="1320456" cy="1320456"/>
              </a:xfrm>
              <a:prstGeom prst="ellipse">
                <a:avLst/>
              </a:prstGeom>
              <a:solidFill>
                <a:srgbClr val="92D05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5" name="Oval 184">
                <a:extLst>
                  <a:ext uri="{FF2B5EF4-FFF2-40B4-BE49-F238E27FC236}">
                    <a16:creationId xmlns:a16="http://schemas.microsoft.com/office/drawing/2014/main" id="{A2085B4D-6AF0-4EAF-800C-098018A0062E}"/>
                  </a:ext>
                </a:extLst>
              </p:cNvPr>
              <p:cNvSpPr/>
              <p:nvPr/>
            </p:nvSpPr>
            <p:spPr>
              <a:xfrm>
                <a:off x="1847152" y="4423090"/>
                <a:ext cx="630996" cy="634036"/>
              </a:xfrm>
              <a:prstGeom prst="ellipse">
                <a:avLst/>
              </a:prstGeom>
              <a:solidFill>
                <a:srgbClr val="92D050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6" name="Oval 185">
                <a:extLst>
                  <a:ext uri="{FF2B5EF4-FFF2-40B4-BE49-F238E27FC236}">
                    <a16:creationId xmlns:a16="http://schemas.microsoft.com/office/drawing/2014/main" id="{835A38D1-1683-48CC-80C1-A9A300EC14B3}"/>
                  </a:ext>
                </a:extLst>
              </p:cNvPr>
              <p:cNvSpPr/>
              <p:nvPr/>
            </p:nvSpPr>
            <p:spPr>
              <a:xfrm>
                <a:off x="1630533" y="4486184"/>
                <a:ext cx="523955" cy="373073"/>
              </a:xfrm>
              <a:prstGeom prst="ellipse">
                <a:avLst/>
              </a:prstGeom>
              <a:solidFill>
                <a:srgbClr val="92D05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7" name="Oval 186">
                <a:extLst>
                  <a:ext uri="{FF2B5EF4-FFF2-40B4-BE49-F238E27FC236}">
                    <a16:creationId xmlns:a16="http://schemas.microsoft.com/office/drawing/2014/main" id="{B898CDBB-44E8-4D8C-8970-15A9FCC1A511}"/>
                  </a:ext>
                </a:extLst>
              </p:cNvPr>
              <p:cNvSpPr/>
              <p:nvPr/>
            </p:nvSpPr>
            <p:spPr>
              <a:xfrm>
                <a:off x="1821852" y="4484091"/>
                <a:ext cx="738844" cy="532679"/>
              </a:xfrm>
              <a:prstGeom prst="ellipse">
                <a:avLst/>
              </a:prstGeom>
              <a:solidFill>
                <a:srgbClr val="92D05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8" name="Oval 187">
                <a:extLst>
                  <a:ext uri="{FF2B5EF4-FFF2-40B4-BE49-F238E27FC236}">
                    <a16:creationId xmlns:a16="http://schemas.microsoft.com/office/drawing/2014/main" id="{EA40484F-D77A-45B7-8144-BC97024725E1}"/>
                  </a:ext>
                </a:extLst>
              </p:cNvPr>
              <p:cNvSpPr/>
              <p:nvPr/>
            </p:nvSpPr>
            <p:spPr>
              <a:xfrm>
                <a:off x="1954710" y="4027960"/>
                <a:ext cx="461361" cy="373073"/>
              </a:xfrm>
              <a:prstGeom prst="ellipse">
                <a:avLst/>
              </a:prstGeom>
              <a:solidFill>
                <a:srgbClr val="92D05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9" name="Oval 188">
                <a:extLst>
                  <a:ext uri="{FF2B5EF4-FFF2-40B4-BE49-F238E27FC236}">
                    <a16:creationId xmlns:a16="http://schemas.microsoft.com/office/drawing/2014/main" id="{DDDB97DB-B7D5-4BB5-ACD8-48E28114DF10}"/>
                  </a:ext>
                </a:extLst>
              </p:cNvPr>
              <p:cNvSpPr/>
              <p:nvPr/>
            </p:nvSpPr>
            <p:spPr>
              <a:xfrm>
                <a:off x="2701485" y="3948106"/>
                <a:ext cx="461361" cy="373073"/>
              </a:xfrm>
              <a:prstGeom prst="ellipse">
                <a:avLst/>
              </a:prstGeom>
              <a:solidFill>
                <a:srgbClr val="92D05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0" name="Oval 189">
                <a:extLst>
                  <a:ext uri="{FF2B5EF4-FFF2-40B4-BE49-F238E27FC236}">
                    <a16:creationId xmlns:a16="http://schemas.microsoft.com/office/drawing/2014/main" id="{77C95807-D2A7-4EAE-AFA1-9F4D62CDFDB6}"/>
                  </a:ext>
                </a:extLst>
              </p:cNvPr>
              <p:cNvSpPr/>
              <p:nvPr/>
            </p:nvSpPr>
            <p:spPr>
              <a:xfrm>
                <a:off x="2124090" y="4645305"/>
                <a:ext cx="708116" cy="500653"/>
              </a:xfrm>
              <a:prstGeom prst="ellipse">
                <a:avLst/>
              </a:prstGeom>
              <a:solidFill>
                <a:srgbClr val="92D050"/>
              </a:solid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7" name="Group 176">
              <a:extLst>
                <a:ext uri="{FF2B5EF4-FFF2-40B4-BE49-F238E27FC236}">
                  <a16:creationId xmlns:a16="http://schemas.microsoft.com/office/drawing/2014/main" id="{280CDAB0-BDE7-404D-9BD0-095B85A7DC8F}"/>
                </a:ext>
              </a:extLst>
            </p:cNvPr>
            <p:cNvGrpSpPr/>
            <p:nvPr/>
          </p:nvGrpSpPr>
          <p:grpSpPr>
            <a:xfrm>
              <a:off x="1895696" y="955484"/>
              <a:ext cx="545295" cy="745914"/>
              <a:chOff x="977328" y="969447"/>
              <a:chExt cx="545295" cy="745914"/>
            </a:xfrm>
          </p:grpSpPr>
          <p:sp>
            <p:nvSpPr>
              <p:cNvPr id="178" name="Flowchart: Delay 177">
                <a:extLst>
                  <a:ext uri="{FF2B5EF4-FFF2-40B4-BE49-F238E27FC236}">
                    <a16:creationId xmlns:a16="http://schemas.microsoft.com/office/drawing/2014/main" id="{AF9A1E04-95A7-4CA7-BF2A-B3ABC70D0184}"/>
                  </a:ext>
                </a:extLst>
              </p:cNvPr>
              <p:cNvSpPr/>
              <p:nvPr/>
            </p:nvSpPr>
            <p:spPr>
              <a:xfrm rot="16200000">
                <a:off x="890981" y="1105622"/>
                <a:ext cx="717990" cy="445639"/>
              </a:xfrm>
              <a:prstGeom prst="flowChartDelay">
                <a:avLst/>
              </a:prstGeom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8100000" scaled="1"/>
                <a:tileRect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9" name="Moon 178">
                <a:extLst>
                  <a:ext uri="{FF2B5EF4-FFF2-40B4-BE49-F238E27FC236}">
                    <a16:creationId xmlns:a16="http://schemas.microsoft.com/office/drawing/2014/main" id="{3261C63F-B550-418D-9311-4F41F8E43A28}"/>
                  </a:ext>
                </a:extLst>
              </p:cNvPr>
              <p:cNvSpPr/>
              <p:nvPr/>
            </p:nvSpPr>
            <p:spPr>
              <a:xfrm rot="16200000">
                <a:off x="1227116" y="1419854"/>
                <a:ext cx="45719" cy="545295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93" name="Rectangle 192">
            <a:extLst>
              <a:ext uri="{FF2B5EF4-FFF2-40B4-BE49-F238E27FC236}">
                <a16:creationId xmlns:a16="http://schemas.microsoft.com/office/drawing/2014/main" id="{E51D3931-7769-4DA5-9F7B-24CF8E1BD9FC}"/>
              </a:ext>
            </a:extLst>
          </p:cNvPr>
          <p:cNvSpPr/>
          <p:nvPr/>
        </p:nvSpPr>
        <p:spPr>
          <a:xfrm>
            <a:off x="212334" y="259396"/>
            <a:ext cx="16578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omic Sans MS" panose="030F0702030302020204" pitchFamily="66" charset="0"/>
              </a:rPr>
              <a:t>Emoji</a:t>
            </a: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C7449009-4490-4520-A25A-9A9CC216A1B7}"/>
              </a:ext>
            </a:extLst>
          </p:cNvPr>
          <p:cNvSpPr/>
          <p:nvPr/>
        </p:nvSpPr>
        <p:spPr>
          <a:xfrm>
            <a:off x="1989805" y="127007"/>
            <a:ext cx="8070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ja-JP" altLang="en-US" sz="5400" b="0" i="0" u="none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絵</a:t>
            </a:r>
            <a:endParaRPr lang="en-US" sz="54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736EB36E-A74C-489B-9F3A-0F28B941A528}"/>
              </a:ext>
            </a:extLst>
          </p:cNvPr>
          <p:cNvSpPr/>
          <p:nvPr/>
        </p:nvSpPr>
        <p:spPr>
          <a:xfrm>
            <a:off x="3089339" y="80840"/>
            <a:ext cx="17235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ja-JP" altLang="en-US" sz="60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文字</a:t>
            </a:r>
            <a:endParaRPr lang="en-US" sz="6000" dirty="0"/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6B071545-5445-4D80-A2B2-A9DB9DE09BB6}"/>
              </a:ext>
            </a:extLst>
          </p:cNvPr>
          <p:cNvSpPr txBox="1"/>
          <p:nvPr/>
        </p:nvSpPr>
        <p:spPr>
          <a:xfrm>
            <a:off x="9221013" y="104456"/>
            <a:ext cx="2938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Lesson 15</a:t>
            </a:r>
          </a:p>
        </p:txBody>
      </p:sp>
    </p:spTree>
    <p:extLst>
      <p:ext uri="{BB962C8B-B14F-4D97-AF65-F5344CB8AC3E}">
        <p14:creationId xmlns:p14="http://schemas.microsoft.com/office/powerpoint/2010/main" val="268475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65FB38-6D8A-4B8B-AE2E-D95EFF72567A}"/>
              </a:ext>
            </a:extLst>
          </p:cNvPr>
          <p:cNvSpPr txBox="1"/>
          <p:nvPr/>
        </p:nvSpPr>
        <p:spPr>
          <a:xfrm>
            <a:off x="609600" y="493986"/>
            <a:ext cx="50554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Emoji</a:t>
            </a:r>
          </a:p>
          <a:p>
            <a:r>
              <a:rPr lang="en-US" dirty="0"/>
              <a:t>Comes from the Japanese word  </a:t>
            </a:r>
            <a:r>
              <a:rPr lang="en-US" sz="2800" b="1" i="1" dirty="0"/>
              <a:t>e </a:t>
            </a:r>
            <a:r>
              <a:rPr lang="en-US" dirty="0"/>
              <a:t> 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絵</a:t>
            </a:r>
            <a:r>
              <a:rPr kumimoji="0" lang="ja-JP" altLang="en-US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</a:t>
            </a:r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picture</a:t>
            </a:r>
          </a:p>
          <a:p>
            <a:r>
              <a:rPr lang="en-US" altLang="ja-JP" dirty="0">
                <a:solidFill>
                  <a:srgbClr val="222222"/>
                </a:solidFill>
                <a:cs typeface="Arial" panose="020B0604020202020204" pitchFamily="34" charset="0"/>
              </a:rPr>
              <a:t>And </a:t>
            </a:r>
            <a:r>
              <a:rPr lang="en-US" altLang="ja-JP" sz="2400" b="1" i="1" dirty="0" err="1">
                <a:solidFill>
                  <a:srgbClr val="222222"/>
                </a:solidFill>
                <a:cs typeface="Arial" panose="020B0604020202020204" pitchFamily="34" charset="0"/>
              </a:rPr>
              <a:t>moji</a:t>
            </a:r>
            <a:r>
              <a:rPr lang="en-US" altLang="ja-JP" sz="2400" b="1" i="1" dirty="0">
                <a:solidFill>
                  <a:srgbClr val="222222"/>
                </a:solidFill>
                <a:cs typeface="Arial" panose="020B0604020202020204" pitchFamily="34" charset="0"/>
              </a:rPr>
              <a:t> </a:t>
            </a:r>
            <a:r>
              <a:rPr lang="en-US" altLang="ja-JP" dirty="0">
                <a:solidFill>
                  <a:srgbClr val="222222"/>
                </a:solidFill>
                <a:cs typeface="Arial" panose="020B0604020202020204" pitchFamily="34" charset="0"/>
              </a:rPr>
              <a:t>  </a:t>
            </a:r>
            <a:r>
              <a:rPr kumimoji="0" lang="ja-JP" altLang="en-US" sz="2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文字  </a:t>
            </a:r>
            <a:r>
              <a:rPr lang="en-US" altLang="ja-JP" dirty="0">
                <a:solidFill>
                  <a:srgbClr val="222222"/>
                </a:solidFill>
                <a:cs typeface="Arial" panose="020B0604020202020204" pitchFamily="34" charset="0"/>
              </a:rPr>
              <a:t>c</a:t>
            </a:r>
            <a:r>
              <a:rPr lang="en-US" dirty="0"/>
              <a:t>haracter.</a:t>
            </a:r>
          </a:p>
          <a:p>
            <a:endParaRPr lang="en-US" dirty="0"/>
          </a:p>
          <a:p>
            <a:r>
              <a:rPr kumimoji="0" lang="en-US" altLang="ja-JP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Emoji exist in various genres, including facial expressions, common objects, places and types of weather, and animals.</a:t>
            </a: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A7BD902-2F46-4B78-817C-676BA1328B5E}"/>
              </a:ext>
            </a:extLst>
          </p:cNvPr>
          <p:cNvGrpSpPr/>
          <p:nvPr/>
        </p:nvGrpSpPr>
        <p:grpSpPr>
          <a:xfrm>
            <a:off x="3975418" y="3584463"/>
            <a:ext cx="2562131" cy="2562131"/>
            <a:chOff x="7804087" y="3548959"/>
            <a:chExt cx="2562131" cy="256213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7667A12-C396-4AC3-AAEA-BE31D2F0CA07}"/>
                </a:ext>
              </a:extLst>
            </p:cNvPr>
            <p:cNvSpPr/>
            <p:nvPr/>
          </p:nvSpPr>
          <p:spPr>
            <a:xfrm>
              <a:off x="7804087" y="3548959"/>
              <a:ext cx="2562131" cy="2562131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oon 6">
              <a:extLst>
                <a:ext uri="{FF2B5EF4-FFF2-40B4-BE49-F238E27FC236}">
                  <a16:creationId xmlns:a16="http://schemas.microsoft.com/office/drawing/2014/main" id="{83FAC7C8-DB14-455B-845B-418F94583BA9}"/>
                </a:ext>
              </a:extLst>
            </p:cNvPr>
            <p:cNvSpPr/>
            <p:nvPr/>
          </p:nvSpPr>
          <p:spPr>
            <a:xfrm rot="15115900" flipV="1">
              <a:off x="8487276" y="3841067"/>
              <a:ext cx="209287" cy="572363"/>
            </a:xfrm>
            <a:prstGeom prst="mo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" name="Moon 7">
              <a:extLst>
                <a:ext uri="{FF2B5EF4-FFF2-40B4-BE49-F238E27FC236}">
                  <a16:creationId xmlns:a16="http://schemas.microsoft.com/office/drawing/2014/main" id="{85E1FA1F-6800-4490-9CC5-9056957CA5E4}"/>
                </a:ext>
              </a:extLst>
            </p:cNvPr>
            <p:cNvSpPr/>
            <p:nvPr/>
          </p:nvSpPr>
          <p:spPr>
            <a:xfrm rot="17435636" flipV="1">
              <a:off x="9445435" y="3803344"/>
              <a:ext cx="209287" cy="572363"/>
            </a:xfrm>
            <a:prstGeom prst="mo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0A823E1-E0F7-45CB-ABEC-18943995217C}"/>
                </a:ext>
              </a:extLst>
            </p:cNvPr>
            <p:cNvGrpSpPr/>
            <p:nvPr/>
          </p:nvGrpSpPr>
          <p:grpSpPr>
            <a:xfrm>
              <a:off x="8291010" y="4326890"/>
              <a:ext cx="762000" cy="762000"/>
              <a:chOff x="8291010" y="4326890"/>
              <a:chExt cx="762000" cy="762000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D00149AF-A132-4D14-836E-13F825821409}"/>
                  </a:ext>
                </a:extLst>
              </p:cNvPr>
              <p:cNvSpPr/>
              <p:nvPr/>
            </p:nvSpPr>
            <p:spPr>
              <a:xfrm>
                <a:off x="8291010" y="4326890"/>
                <a:ext cx="762000" cy="762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7C1EFCDB-E8D3-44AB-A356-68CE97E5E308}"/>
                  </a:ext>
                </a:extLst>
              </p:cNvPr>
              <p:cNvSpPr/>
              <p:nvPr/>
            </p:nvSpPr>
            <p:spPr>
              <a:xfrm rot="4212067">
                <a:off x="8399566" y="4406185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65D6DA33-2D17-45BC-8CEC-ACAEEC4B0F56}"/>
                  </a:ext>
                </a:extLst>
              </p:cNvPr>
              <p:cNvSpPr/>
              <p:nvPr/>
            </p:nvSpPr>
            <p:spPr>
              <a:xfrm>
                <a:off x="8469478" y="4431614"/>
                <a:ext cx="179072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653DE56-0594-4A41-B334-B84E493FA8C3}"/>
                </a:ext>
              </a:extLst>
            </p:cNvPr>
            <p:cNvGrpSpPr/>
            <p:nvPr/>
          </p:nvGrpSpPr>
          <p:grpSpPr>
            <a:xfrm>
              <a:off x="9131473" y="4334434"/>
              <a:ext cx="762000" cy="762000"/>
              <a:chOff x="8291010" y="4326890"/>
              <a:chExt cx="762000" cy="762000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EC87A670-222E-4DF5-89CC-31134BE1622B}"/>
                  </a:ext>
                </a:extLst>
              </p:cNvPr>
              <p:cNvSpPr/>
              <p:nvPr/>
            </p:nvSpPr>
            <p:spPr>
              <a:xfrm>
                <a:off x="8291010" y="4326890"/>
                <a:ext cx="762000" cy="762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63C3CEA1-F481-441D-AF02-F23522284D98}"/>
                  </a:ext>
                </a:extLst>
              </p:cNvPr>
              <p:cNvSpPr/>
              <p:nvPr/>
            </p:nvSpPr>
            <p:spPr>
              <a:xfrm rot="4212067">
                <a:off x="8544421" y="4397132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334743C6-F10D-46E5-BAF5-08B2B3CF62A4}"/>
                  </a:ext>
                </a:extLst>
              </p:cNvPr>
              <p:cNvSpPr/>
              <p:nvPr/>
            </p:nvSpPr>
            <p:spPr>
              <a:xfrm>
                <a:off x="8695815" y="4413507"/>
                <a:ext cx="179072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Moon 10">
              <a:extLst>
                <a:ext uri="{FF2B5EF4-FFF2-40B4-BE49-F238E27FC236}">
                  <a16:creationId xmlns:a16="http://schemas.microsoft.com/office/drawing/2014/main" id="{1E768B94-B94B-4AAE-B36A-4753CD6FF3F6}"/>
                </a:ext>
              </a:extLst>
            </p:cNvPr>
            <p:cNvSpPr/>
            <p:nvPr/>
          </p:nvSpPr>
          <p:spPr>
            <a:xfrm rot="5400000">
              <a:off x="8970368" y="4988583"/>
              <a:ext cx="405949" cy="927819"/>
            </a:xfrm>
            <a:prstGeom prst="moon">
              <a:avLst>
                <a:gd name="adj" fmla="val 76762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8F2FBE-F449-4D64-8B5C-B857832D18ED}"/>
              </a:ext>
            </a:extLst>
          </p:cNvPr>
          <p:cNvGrpSpPr/>
          <p:nvPr/>
        </p:nvGrpSpPr>
        <p:grpSpPr>
          <a:xfrm>
            <a:off x="6433019" y="411213"/>
            <a:ext cx="2667000" cy="3380906"/>
            <a:chOff x="673031" y="3021951"/>
            <a:chExt cx="2667000" cy="33809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22216B8-5EA9-4745-A550-8B3E06306FCC}"/>
                </a:ext>
              </a:extLst>
            </p:cNvPr>
            <p:cNvSpPr/>
            <p:nvPr/>
          </p:nvSpPr>
          <p:spPr>
            <a:xfrm rot="19897607">
              <a:off x="2710356" y="5329881"/>
              <a:ext cx="460162" cy="77686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963EA440-1D26-4B03-A76D-4320E60F6D95}"/>
                </a:ext>
              </a:extLst>
            </p:cNvPr>
            <p:cNvGrpSpPr/>
            <p:nvPr/>
          </p:nvGrpSpPr>
          <p:grpSpPr>
            <a:xfrm>
              <a:off x="673031" y="3021951"/>
              <a:ext cx="2667000" cy="2667000"/>
              <a:chOff x="2726659" y="4091768"/>
              <a:chExt cx="2667000" cy="2667000"/>
            </a:xfrm>
          </p:grpSpPr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D969CD13-E01E-444E-82F9-327CC1A5E9B3}"/>
                  </a:ext>
                </a:extLst>
              </p:cNvPr>
              <p:cNvSpPr/>
              <p:nvPr/>
            </p:nvSpPr>
            <p:spPr>
              <a:xfrm>
                <a:off x="2726659" y="4091768"/>
                <a:ext cx="2667000" cy="26670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7" name="Group 36">
                <a:extLst>
                  <a:ext uri="{FF2B5EF4-FFF2-40B4-BE49-F238E27FC236}">
                    <a16:creationId xmlns:a16="http://schemas.microsoft.com/office/drawing/2014/main" id="{CB0BDDCD-15E1-483E-B9E8-BEDE1EBEFC7C}"/>
                  </a:ext>
                </a:extLst>
              </p:cNvPr>
              <p:cNvGrpSpPr/>
              <p:nvPr/>
            </p:nvGrpSpPr>
            <p:grpSpPr>
              <a:xfrm>
                <a:off x="3092812" y="4636216"/>
                <a:ext cx="762000" cy="762000"/>
                <a:chOff x="1226056" y="2773679"/>
                <a:chExt cx="762000" cy="762000"/>
              </a:xfrm>
            </p:grpSpPr>
            <p:sp>
              <p:nvSpPr>
                <p:cNvPr id="46" name="Oval 45">
                  <a:extLst>
                    <a:ext uri="{FF2B5EF4-FFF2-40B4-BE49-F238E27FC236}">
                      <a16:creationId xmlns:a16="http://schemas.microsoft.com/office/drawing/2014/main" id="{176733C9-D0D7-45BF-9587-5195FBAC08F2}"/>
                    </a:ext>
                  </a:extLst>
                </p:cNvPr>
                <p:cNvSpPr/>
                <p:nvPr/>
              </p:nvSpPr>
              <p:spPr>
                <a:xfrm>
                  <a:off x="1226056" y="2773679"/>
                  <a:ext cx="762000" cy="762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Oval 46">
                  <a:extLst>
                    <a:ext uri="{FF2B5EF4-FFF2-40B4-BE49-F238E27FC236}">
                      <a16:creationId xmlns:a16="http://schemas.microsoft.com/office/drawing/2014/main" id="{0EDB415E-914B-4280-B8F9-CA122D1BABD2}"/>
                    </a:ext>
                  </a:extLst>
                </p:cNvPr>
                <p:cNvSpPr/>
                <p:nvPr/>
              </p:nvSpPr>
              <p:spPr>
                <a:xfrm>
                  <a:off x="1378456" y="2926079"/>
                  <a:ext cx="561830" cy="56183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>
                  <a:extLst>
                    <a:ext uri="{FF2B5EF4-FFF2-40B4-BE49-F238E27FC236}">
                      <a16:creationId xmlns:a16="http://schemas.microsoft.com/office/drawing/2014/main" id="{B56E6172-717C-473A-A087-DE2A4C0DD596}"/>
                    </a:ext>
                  </a:extLst>
                </p:cNvPr>
                <p:cNvSpPr/>
                <p:nvPr/>
              </p:nvSpPr>
              <p:spPr>
                <a:xfrm rot="4212067">
                  <a:off x="1524735" y="3106471"/>
                  <a:ext cx="409430" cy="3637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Oval 48">
                  <a:extLst>
                    <a:ext uri="{FF2B5EF4-FFF2-40B4-BE49-F238E27FC236}">
                      <a16:creationId xmlns:a16="http://schemas.microsoft.com/office/drawing/2014/main" id="{AA0E0818-0581-409A-A115-9CA366919F02}"/>
                    </a:ext>
                  </a:extLst>
                </p:cNvPr>
                <p:cNvSpPr/>
                <p:nvPr/>
              </p:nvSpPr>
              <p:spPr>
                <a:xfrm>
                  <a:off x="1639914" y="3267701"/>
                  <a:ext cx="179072" cy="15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>
                <a:extLst>
                  <a:ext uri="{FF2B5EF4-FFF2-40B4-BE49-F238E27FC236}">
                    <a16:creationId xmlns:a16="http://schemas.microsoft.com/office/drawing/2014/main" id="{C69ABDD7-3186-469A-81AF-97B1C404F469}"/>
                  </a:ext>
                </a:extLst>
              </p:cNvPr>
              <p:cNvGrpSpPr/>
              <p:nvPr/>
            </p:nvGrpSpPr>
            <p:grpSpPr>
              <a:xfrm flipH="1">
                <a:off x="4133970" y="4637947"/>
                <a:ext cx="762000" cy="762000"/>
                <a:chOff x="1226056" y="2773679"/>
                <a:chExt cx="762000" cy="762000"/>
              </a:xfrm>
            </p:grpSpPr>
            <p:sp>
              <p:nvSpPr>
                <p:cNvPr id="42" name="Oval 41">
                  <a:extLst>
                    <a:ext uri="{FF2B5EF4-FFF2-40B4-BE49-F238E27FC236}">
                      <a16:creationId xmlns:a16="http://schemas.microsoft.com/office/drawing/2014/main" id="{D1A8EF91-E5A4-49CA-8DF8-7E9789CF7A54}"/>
                    </a:ext>
                  </a:extLst>
                </p:cNvPr>
                <p:cNvSpPr/>
                <p:nvPr/>
              </p:nvSpPr>
              <p:spPr>
                <a:xfrm>
                  <a:off x="1226056" y="2773679"/>
                  <a:ext cx="762000" cy="762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3" name="Oval 42">
                  <a:extLst>
                    <a:ext uri="{FF2B5EF4-FFF2-40B4-BE49-F238E27FC236}">
                      <a16:creationId xmlns:a16="http://schemas.microsoft.com/office/drawing/2014/main" id="{350AD912-8EC8-4030-BE6D-E074BC2A5DE6}"/>
                    </a:ext>
                  </a:extLst>
                </p:cNvPr>
                <p:cNvSpPr/>
                <p:nvPr/>
              </p:nvSpPr>
              <p:spPr>
                <a:xfrm>
                  <a:off x="1378456" y="2926079"/>
                  <a:ext cx="561830" cy="56183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Oval 43">
                  <a:extLst>
                    <a:ext uri="{FF2B5EF4-FFF2-40B4-BE49-F238E27FC236}">
                      <a16:creationId xmlns:a16="http://schemas.microsoft.com/office/drawing/2014/main" id="{4A8C34E5-8A28-4F70-B852-15CBC9B13056}"/>
                    </a:ext>
                  </a:extLst>
                </p:cNvPr>
                <p:cNvSpPr/>
                <p:nvPr/>
              </p:nvSpPr>
              <p:spPr>
                <a:xfrm rot="4212067">
                  <a:off x="1524735" y="3106471"/>
                  <a:ext cx="409430" cy="3637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>
                  <a:extLst>
                    <a:ext uri="{FF2B5EF4-FFF2-40B4-BE49-F238E27FC236}">
                      <a16:creationId xmlns:a16="http://schemas.microsoft.com/office/drawing/2014/main" id="{4FDD8D6D-9963-4E8B-9363-73F5494374B0}"/>
                    </a:ext>
                  </a:extLst>
                </p:cNvPr>
                <p:cNvSpPr/>
                <p:nvPr/>
              </p:nvSpPr>
              <p:spPr>
                <a:xfrm>
                  <a:off x="1639914" y="3267701"/>
                  <a:ext cx="179072" cy="15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" name="Moon 38">
                <a:extLst>
                  <a:ext uri="{FF2B5EF4-FFF2-40B4-BE49-F238E27FC236}">
                    <a16:creationId xmlns:a16="http://schemas.microsoft.com/office/drawing/2014/main" id="{24A17402-413C-4B25-BEFB-B86F421F3FD4}"/>
                  </a:ext>
                </a:extLst>
              </p:cNvPr>
              <p:cNvSpPr/>
              <p:nvPr/>
            </p:nvSpPr>
            <p:spPr>
              <a:xfrm rot="5124408">
                <a:off x="3433933" y="4213768"/>
                <a:ext cx="209287" cy="572363"/>
              </a:xfrm>
              <a:prstGeom prst="mo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0" name="Moon 39">
                <a:extLst>
                  <a:ext uri="{FF2B5EF4-FFF2-40B4-BE49-F238E27FC236}">
                    <a16:creationId xmlns:a16="http://schemas.microsoft.com/office/drawing/2014/main" id="{5CFBBB56-7D6B-4031-98F6-668DBF6A97A0}"/>
                  </a:ext>
                </a:extLst>
              </p:cNvPr>
              <p:cNvSpPr/>
              <p:nvPr/>
            </p:nvSpPr>
            <p:spPr>
              <a:xfrm rot="5578965">
                <a:off x="4432524" y="4211362"/>
                <a:ext cx="209287" cy="572363"/>
              </a:xfrm>
              <a:prstGeom prst="mo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1" name="Moon 40">
                <a:extLst>
                  <a:ext uri="{FF2B5EF4-FFF2-40B4-BE49-F238E27FC236}">
                    <a16:creationId xmlns:a16="http://schemas.microsoft.com/office/drawing/2014/main" id="{C4DDA21E-3D44-4DDE-AF84-2F02C456C4CB}"/>
                  </a:ext>
                </a:extLst>
              </p:cNvPr>
              <p:cNvSpPr/>
              <p:nvPr/>
            </p:nvSpPr>
            <p:spPr>
              <a:xfrm rot="16200000">
                <a:off x="3852575" y="5450741"/>
                <a:ext cx="405949" cy="1147255"/>
              </a:xfrm>
              <a:prstGeom prst="mo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869140D-C039-4C89-965D-C69BED0DB77C}"/>
                </a:ext>
              </a:extLst>
            </p:cNvPr>
            <p:cNvGrpSpPr/>
            <p:nvPr/>
          </p:nvGrpSpPr>
          <p:grpSpPr>
            <a:xfrm rot="19266222">
              <a:off x="1036093" y="3093284"/>
              <a:ext cx="1747294" cy="3309573"/>
              <a:chOff x="381000" y="1524000"/>
              <a:chExt cx="1828800" cy="3463954"/>
            </a:xfrm>
          </p:grpSpPr>
          <p:sp>
            <p:nvSpPr>
              <p:cNvPr id="31" name="Rectangle: Rounded Corners 30">
                <a:extLst>
                  <a:ext uri="{FF2B5EF4-FFF2-40B4-BE49-F238E27FC236}">
                    <a16:creationId xmlns:a16="http://schemas.microsoft.com/office/drawing/2014/main" id="{3828D82B-54E2-404B-A837-859DFBD3F122}"/>
                  </a:ext>
                </a:extLst>
              </p:cNvPr>
              <p:cNvSpPr/>
              <p:nvPr/>
            </p:nvSpPr>
            <p:spPr>
              <a:xfrm>
                <a:off x="1143000" y="3124200"/>
                <a:ext cx="228600" cy="16764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84FBD655-4144-4981-A370-2D74F2B1AA1A}"/>
                  </a:ext>
                </a:extLst>
              </p:cNvPr>
              <p:cNvSpPr/>
              <p:nvPr/>
            </p:nvSpPr>
            <p:spPr>
              <a:xfrm>
                <a:off x="381000" y="1524000"/>
                <a:ext cx="1828800" cy="1828800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B97BDC77-3F29-433A-9E5A-CC634CF58EC0}"/>
                  </a:ext>
                </a:extLst>
              </p:cNvPr>
              <p:cNvSpPr/>
              <p:nvPr/>
            </p:nvSpPr>
            <p:spPr>
              <a:xfrm>
                <a:off x="1066800" y="3429000"/>
                <a:ext cx="381000" cy="1524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A4F8033A-385F-4B39-9A31-658E4512CCC2}"/>
                  </a:ext>
                </a:extLst>
              </p:cNvPr>
              <p:cNvSpPr/>
              <p:nvPr/>
            </p:nvSpPr>
            <p:spPr>
              <a:xfrm>
                <a:off x="1101055" y="4149754"/>
                <a:ext cx="304800" cy="838200"/>
              </a:xfrm>
              <a:prstGeom prst="roundRect">
                <a:avLst>
                  <a:gd name="adj" fmla="val 21376"/>
                </a:avLst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87E1607F-6EC3-4E52-9A6B-62D28CF9D86B}"/>
                  </a:ext>
                </a:extLst>
              </p:cNvPr>
              <p:cNvSpPr/>
              <p:nvPr/>
            </p:nvSpPr>
            <p:spPr>
              <a:xfrm>
                <a:off x="563111" y="1726734"/>
                <a:ext cx="1447800" cy="1447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C64ECF19-FFE6-451A-8FF8-E143684A3BF0}"/>
                </a:ext>
              </a:extLst>
            </p:cNvPr>
            <p:cNvGrpSpPr/>
            <p:nvPr/>
          </p:nvGrpSpPr>
          <p:grpSpPr>
            <a:xfrm>
              <a:off x="1046738" y="3593782"/>
              <a:ext cx="762000" cy="762000"/>
              <a:chOff x="2232742" y="3720530"/>
              <a:chExt cx="762000" cy="762000"/>
            </a:xfrm>
          </p:grpSpPr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641764AB-4B1E-46F7-AE7F-F8D731381C97}"/>
                  </a:ext>
                </a:extLst>
              </p:cNvPr>
              <p:cNvSpPr/>
              <p:nvPr/>
            </p:nvSpPr>
            <p:spPr>
              <a:xfrm flipH="1">
                <a:off x="2232742" y="3720530"/>
                <a:ext cx="762000" cy="762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03C9F443-125A-4629-814F-25D517A3F94E}"/>
                  </a:ext>
                </a:extLst>
              </p:cNvPr>
              <p:cNvSpPr/>
              <p:nvPr/>
            </p:nvSpPr>
            <p:spPr>
              <a:xfrm flipH="1">
                <a:off x="2280512" y="3872930"/>
                <a:ext cx="561830" cy="56183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A34A2D28-C619-4549-81C0-48ACE2113DA7}"/>
                  </a:ext>
                </a:extLst>
              </p:cNvPr>
              <p:cNvSpPr/>
              <p:nvPr/>
            </p:nvSpPr>
            <p:spPr>
              <a:xfrm rot="17387933" flipH="1">
                <a:off x="2286633" y="4053322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4B4AF4CC-A838-4478-B9CD-2509044C520C}"/>
                  </a:ext>
                </a:extLst>
              </p:cNvPr>
              <p:cNvSpPr/>
              <p:nvPr/>
            </p:nvSpPr>
            <p:spPr>
              <a:xfrm flipH="1">
                <a:off x="2401812" y="4214552"/>
                <a:ext cx="179072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808AD878-92C6-4A85-AB12-C65C7994B8D1}"/>
                </a:ext>
              </a:extLst>
            </p:cNvPr>
            <p:cNvSpPr/>
            <p:nvPr/>
          </p:nvSpPr>
          <p:spPr>
            <a:xfrm rot="19897607">
              <a:off x="2418840" y="5413972"/>
              <a:ext cx="460162" cy="307818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AB8C3799-CFB6-41EC-8C2A-FA1A85A258D1}"/>
                </a:ext>
              </a:extLst>
            </p:cNvPr>
            <p:cNvSpPr/>
            <p:nvPr/>
          </p:nvSpPr>
          <p:spPr>
            <a:xfrm rot="19897607">
              <a:off x="2571240" y="5566372"/>
              <a:ext cx="460162" cy="307818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5F6EE352-2279-4696-92FD-7192C2804A30}"/>
                </a:ext>
              </a:extLst>
            </p:cNvPr>
            <p:cNvSpPr/>
            <p:nvPr/>
          </p:nvSpPr>
          <p:spPr>
            <a:xfrm rot="19897607">
              <a:off x="2723640" y="5718772"/>
              <a:ext cx="460162" cy="307818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28ADE4B2-3D43-487D-AD94-B51622046B55}"/>
              </a:ext>
            </a:extLst>
          </p:cNvPr>
          <p:cNvGrpSpPr/>
          <p:nvPr/>
        </p:nvGrpSpPr>
        <p:grpSpPr>
          <a:xfrm>
            <a:off x="8375642" y="3390750"/>
            <a:ext cx="2289116" cy="2832224"/>
            <a:chOff x="6092884" y="3505200"/>
            <a:chExt cx="2289116" cy="2832224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D8F039BB-7ABF-4C54-B434-26705EB44689}"/>
                </a:ext>
              </a:extLst>
            </p:cNvPr>
            <p:cNvSpPr/>
            <p:nvPr/>
          </p:nvSpPr>
          <p:spPr>
            <a:xfrm>
              <a:off x="6172200" y="3505200"/>
              <a:ext cx="2209800" cy="220980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C5832752-A071-46F8-8AE9-77FFBE124E19}"/>
                </a:ext>
              </a:extLst>
            </p:cNvPr>
            <p:cNvGrpSpPr/>
            <p:nvPr/>
          </p:nvGrpSpPr>
          <p:grpSpPr>
            <a:xfrm>
              <a:off x="6491334" y="4065006"/>
              <a:ext cx="633743" cy="621437"/>
              <a:chOff x="4499572" y="2697933"/>
              <a:chExt cx="932507" cy="914400"/>
            </a:xfrm>
          </p:grpSpPr>
          <p:sp>
            <p:nvSpPr>
              <p:cNvPr id="60" name="Chord 59">
                <a:extLst>
                  <a:ext uri="{FF2B5EF4-FFF2-40B4-BE49-F238E27FC236}">
                    <a16:creationId xmlns:a16="http://schemas.microsoft.com/office/drawing/2014/main" id="{FE581099-91E8-47C8-9FB3-BDC763913EB1}"/>
                  </a:ext>
                </a:extLst>
              </p:cNvPr>
              <p:cNvSpPr/>
              <p:nvPr/>
            </p:nvSpPr>
            <p:spPr>
              <a:xfrm rot="17137209">
                <a:off x="4508626" y="2688879"/>
                <a:ext cx="914400" cy="932507"/>
              </a:xfrm>
              <a:prstGeom prst="chord">
                <a:avLst>
                  <a:gd name="adj1" fmla="val 2700000"/>
                  <a:gd name="adj2" fmla="val 174326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4">
                <a:extLst>
                  <a:ext uri="{FF2B5EF4-FFF2-40B4-BE49-F238E27FC236}">
                    <a16:creationId xmlns:a16="http://schemas.microsoft.com/office/drawing/2014/main" id="{B31A1B2D-E52D-44C8-BA4A-4776D2997F51}"/>
                  </a:ext>
                </a:extLst>
              </p:cNvPr>
              <p:cNvSpPr/>
              <p:nvPr/>
            </p:nvSpPr>
            <p:spPr>
              <a:xfrm rot="366392">
                <a:off x="4531790" y="2889893"/>
                <a:ext cx="554237" cy="384793"/>
              </a:xfrm>
              <a:custGeom>
                <a:avLst/>
                <a:gdLst>
                  <a:gd name="connsiteX0" fmla="*/ 0 w 832919"/>
                  <a:gd name="connsiteY0" fmla="*/ 416460 h 832919"/>
                  <a:gd name="connsiteX1" fmla="*/ 416460 w 832919"/>
                  <a:gd name="connsiteY1" fmla="*/ 0 h 832919"/>
                  <a:gd name="connsiteX2" fmla="*/ 832920 w 832919"/>
                  <a:gd name="connsiteY2" fmla="*/ 416460 h 832919"/>
                  <a:gd name="connsiteX3" fmla="*/ 416460 w 832919"/>
                  <a:gd name="connsiteY3" fmla="*/ 832920 h 832919"/>
                  <a:gd name="connsiteX4" fmla="*/ 0 w 832919"/>
                  <a:gd name="connsiteY4" fmla="*/ 416460 h 832919"/>
                  <a:gd name="connsiteX0" fmla="*/ 1718 w 834638"/>
                  <a:gd name="connsiteY0" fmla="*/ 208783 h 625243"/>
                  <a:gd name="connsiteX1" fmla="*/ 318590 w 834638"/>
                  <a:gd name="connsiteY1" fmla="*/ 552 h 625243"/>
                  <a:gd name="connsiteX2" fmla="*/ 834638 w 834638"/>
                  <a:gd name="connsiteY2" fmla="*/ 208783 h 625243"/>
                  <a:gd name="connsiteX3" fmla="*/ 418178 w 834638"/>
                  <a:gd name="connsiteY3" fmla="*/ 625243 h 625243"/>
                  <a:gd name="connsiteX4" fmla="*/ 1718 w 834638"/>
                  <a:gd name="connsiteY4" fmla="*/ 208783 h 625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4638" h="625243">
                    <a:moveTo>
                      <a:pt x="1718" y="208783"/>
                    </a:moveTo>
                    <a:cubicBezTo>
                      <a:pt x="-14880" y="104668"/>
                      <a:pt x="88585" y="552"/>
                      <a:pt x="318590" y="552"/>
                    </a:cubicBezTo>
                    <a:cubicBezTo>
                      <a:pt x="548595" y="552"/>
                      <a:pt x="834638" y="-21222"/>
                      <a:pt x="834638" y="208783"/>
                    </a:cubicBezTo>
                    <a:cubicBezTo>
                      <a:pt x="834638" y="438788"/>
                      <a:pt x="648183" y="625243"/>
                      <a:pt x="418178" y="625243"/>
                    </a:cubicBezTo>
                    <a:cubicBezTo>
                      <a:pt x="188173" y="625243"/>
                      <a:pt x="18316" y="312898"/>
                      <a:pt x="1718" y="20878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9D85B073-1704-43A1-96A0-D2536D6AA9EF}"/>
                </a:ext>
              </a:extLst>
            </p:cNvPr>
            <p:cNvGrpSpPr/>
            <p:nvPr/>
          </p:nvGrpSpPr>
          <p:grpSpPr>
            <a:xfrm>
              <a:off x="7494760" y="4090658"/>
              <a:ext cx="633743" cy="621437"/>
              <a:chOff x="4499572" y="2697933"/>
              <a:chExt cx="932507" cy="914400"/>
            </a:xfrm>
          </p:grpSpPr>
          <p:sp>
            <p:nvSpPr>
              <p:cNvPr id="58" name="Chord 57">
                <a:extLst>
                  <a:ext uri="{FF2B5EF4-FFF2-40B4-BE49-F238E27FC236}">
                    <a16:creationId xmlns:a16="http://schemas.microsoft.com/office/drawing/2014/main" id="{AA11DB64-FE97-4A2D-B2F3-D4427FE98D30}"/>
                  </a:ext>
                </a:extLst>
              </p:cNvPr>
              <p:cNvSpPr/>
              <p:nvPr/>
            </p:nvSpPr>
            <p:spPr>
              <a:xfrm rot="17137209">
                <a:off x="4508626" y="2688879"/>
                <a:ext cx="914400" cy="932507"/>
              </a:xfrm>
              <a:prstGeom prst="chord">
                <a:avLst>
                  <a:gd name="adj1" fmla="val 2700000"/>
                  <a:gd name="adj2" fmla="val 1743262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4">
                <a:extLst>
                  <a:ext uri="{FF2B5EF4-FFF2-40B4-BE49-F238E27FC236}">
                    <a16:creationId xmlns:a16="http://schemas.microsoft.com/office/drawing/2014/main" id="{B496FC40-53CF-4AD5-B573-F781B5FCEA17}"/>
                  </a:ext>
                </a:extLst>
              </p:cNvPr>
              <p:cNvSpPr/>
              <p:nvPr/>
            </p:nvSpPr>
            <p:spPr>
              <a:xfrm rot="366392">
                <a:off x="4535538" y="2890093"/>
                <a:ext cx="548959" cy="413255"/>
              </a:xfrm>
              <a:custGeom>
                <a:avLst/>
                <a:gdLst>
                  <a:gd name="connsiteX0" fmla="*/ 0 w 832919"/>
                  <a:gd name="connsiteY0" fmla="*/ 416460 h 832919"/>
                  <a:gd name="connsiteX1" fmla="*/ 416460 w 832919"/>
                  <a:gd name="connsiteY1" fmla="*/ 0 h 832919"/>
                  <a:gd name="connsiteX2" fmla="*/ 832920 w 832919"/>
                  <a:gd name="connsiteY2" fmla="*/ 416460 h 832919"/>
                  <a:gd name="connsiteX3" fmla="*/ 416460 w 832919"/>
                  <a:gd name="connsiteY3" fmla="*/ 832920 h 832919"/>
                  <a:gd name="connsiteX4" fmla="*/ 0 w 832919"/>
                  <a:gd name="connsiteY4" fmla="*/ 416460 h 832919"/>
                  <a:gd name="connsiteX0" fmla="*/ 1718 w 834638"/>
                  <a:gd name="connsiteY0" fmla="*/ 208783 h 625243"/>
                  <a:gd name="connsiteX1" fmla="*/ 318590 w 834638"/>
                  <a:gd name="connsiteY1" fmla="*/ 552 h 625243"/>
                  <a:gd name="connsiteX2" fmla="*/ 834638 w 834638"/>
                  <a:gd name="connsiteY2" fmla="*/ 208783 h 625243"/>
                  <a:gd name="connsiteX3" fmla="*/ 418178 w 834638"/>
                  <a:gd name="connsiteY3" fmla="*/ 625243 h 625243"/>
                  <a:gd name="connsiteX4" fmla="*/ 1718 w 834638"/>
                  <a:gd name="connsiteY4" fmla="*/ 208783 h 6252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4638" h="625243">
                    <a:moveTo>
                      <a:pt x="1718" y="208783"/>
                    </a:moveTo>
                    <a:cubicBezTo>
                      <a:pt x="-14880" y="104668"/>
                      <a:pt x="88585" y="552"/>
                      <a:pt x="318590" y="552"/>
                    </a:cubicBezTo>
                    <a:cubicBezTo>
                      <a:pt x="548595" y="552"/>
                      <a:pt x="834638" y="-21222"/>
                      <a:pt x="834638" y="208783"/>
                    </a:cubicBezTo>
                    <a:cubicBezTo>
                      <a:pt x="834638" y="438788"/>
                      <a:pt x="648183" y="625243"/>
                      <a:pt x="418178" y="625243"/>
                    </a:cubicBezTo>
                    <a:cubicBezTo>
                      <a:pt x="188173" y="625243"/>
                      <a:pt x="18316" y="312898"/>
                      <a:pt x="1718" y="208783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Rectangle: Rounded Corners 9">
              <a:extLst>
                <a:ext uri="{FF2B5EF4-FFF2-40B4-BE49-F238E27FC236}">
                  <a16:creationId xmlns:a16="http://schemas.microsoft.com/office/drawing/2014/main" id="{2558066F-3F8C-4C81-8267-4C2B85434301}"/>
                </a:ext>
              </a:extLst>
            </p:cNvPr>
            <p:cNvSpPr/>
            <p:nvPr/>
          </p:nvSpPr>
          <p:spPr>
            <a:xfrm>
              <a:off x="6536603" y="3829615"/>
              <a:ext cx="561316" cy="153908"/>
            </a:xfrm>
            <a:custGeom>
              <a:avLst/>
              <a:gdLst>
                <a:gd name="connsiteX0" fmla="*/ 0 w 1385180"/>
                <a:gd name="connsiteY0" fmla="*/ 114677 h 470780"/>
                <a:gd name="connsiteX1" fmla="*/ 114677 w 1385180"/>
                <a:gd name="connsiteY1" fmla="*/ 0 h 470780"/>
                <a:gd name="connsiteX2" fmla="*/ 1270503 w 1385180"/>
                <a:gd name="connsiteY2" fmla="*/ 0 h 470780"/>
                <a:gd name="connsiteX3" fmla="*/ 1385180 w 1385180"/>
                <a:gd name="connsiteY3" fmla="*/ 114677 h 470780"/>
                <a:gd name="connsiteX4" fmla="*/ 1385180 w 1385180"/>
                <a:gd name="connsiteY4" fmla="*/ 356103 h 470780"/>
                <a:gd name="connsiteX5" fmla="*/ 1270503 w 1385180"/>
                <a:gd name="connsiteY5" fmla="*/ 470780 h 470780"/>
                <a:gd name="connsiteX6" fmla="*/ 114677 w 1385180"/>
                <a:gd name="connsiteY6" fmla="*/ 470780 h 470780"/>
                <a:gd name="connsiteX7" fmla="*/ 0 w 1385180"/>
                <a:gd name="connsiteY7" fmla="*/ 356103 h 470780"/>
                <a:gd name="connsiteX8" fmla="*/ 0 w 1385180"/>
                <a:gd name="connsiteY8" fmla="*/ 114677 h 470780"/>
                <a:gd name="connsiteX0" fmla="*/ 0 w 1385180"/>
                <a:gd name="connsiteY0" fmla="*/ 259532 h 615635"/>
                <a:gd name="connsiteX1" fmla="*/ 114677 w 1385180"/>
                <a:gd name="connsiteY1" fmla="*/ 144855 h 615635"/>
                <a:gd name="connsiteX2" fmla="*/ 1270503 w 1385180"/>
                <a:gd name="connsiteY2" fmla="*/ 144855 h 615635"/>
                <a:gd name="connsiteX3" fmla="*/ 1385180 w 1385180"/>
                <a:gd name="connsiteY3" fmla="*/ 259532 h 615635"/>
                <a:gd name="connsiteX4" fmla="*/ 1385180 w 1385180"/>
                <a:gd name="connsiteY4" fmla="*/ 500958 h 615635"/>
                <a:gd name="connsiteX5" fmla="*/ 1270503 w 1385180"/>
                <a:gd name="connsiteY5" fmla="*/ 615635 h 615635"/>
                <a:gd name="connsiteX6" fmla="*/ 114677 w 1385180"/>
                <a:gd name="connsiteY6" fmla="*/ 615635 h 615635"/>
                <a:gd name="connsiteX7" fmla="*/ 0 w 1385180"/>
                <a:gd name="connsiteY7" fmla="*/ 500958 h 615635"/>
                <a:gd name="connsiteX8" fmla="*/ 0 w 1385180"/>
                <a:gd name="connsiteY8" fmla="*/ 259532 h 615635"/>
                <a:gd name="connsiteX0" fmla="*/ 0 w 1385180"/>
                <a:gd name="connsiteY0" fmla="*/ 320378 h 676481"/>
                <a:gd name="connsiteX1" fmla="*/ 114677 w 1385180"/>
                <a:gd name="connsiteY1" fmla="*/ 205701 h 676481"/>
                <a:gd name="connsiteX2" fmla="*/ 1270503 w 1385180"/>
                <a:gd name="connsiteY2" fmla="*/ 205701 h 676481"/>
                <a:gd name="connsiteX3" fmla="*/ 1385180 w 1385180"/>
                <a:gd name="connsiteY3" fmla="*/ 320378 h 676481"/>
                <a:gd name="connsiteX4" fmla="*/ 1385180 w 1385180"/>
                <a:gd name="connsiteY4" fmla="*/ 561804 h 676481"/>
                <a:gd name="connsiteX5" fmla="*/ 1270503 w 1385180"/>
                <a:gd name="connsiteY5" fmla="*/ 676481 h 676481"/>
                <a:gd name="connsiteX6" fmla="*/ 114677 w 1385180"/>
                <a:gd name="connsiteY6" fmla="*/ 676481 h 676481"/>
                <a:gd name="connsiteX7" fmla="*/ 0 w 1385180"/>
                <a:gd name="connsiteY7" fmla="*/ 561804 h 676481"/>
                <a:gd name="connsiteX8" fmla="*/ 0 w 1385180"/>
                <a:gd name="connsiteY8" fmla="*/ 320378 h 676481"/>
                <a:gd name="connsiteX0" fmla="*/ 0 w 1385180"/>
                <a:gd name="connsiteY0" fmla="*/ 320378 h 676481"/>
                <a:gd name="connsiteX1" fmla="*/ 114677 w 1385180"/>
                <a:gd name="connsiteY1" fmla="*/ 205701 h 676481"/>
                <a:gd name="connsiteX2" fmla="*/ 1270503 w 1385180"/>
                <a:gd name="connsiteY2" fmla="*/ 205701 h 676481"/>
                <a:gd name="connsiteX3" fmla="*/ 1385180 w 1385180"/>
                <a:gd name="connsiteY3" fmla="*/ 320378 h 676481"/>
                <a:gd name="connsiteX4" fmla="*/ 1385180 w 1385180"/>
                <a:gd name="connsiteY4" fmla="*/ 561804 h 676481"/>
                <a:gd name="connsiteX5" fmla="*/ 1270503 w 1385180"/>
                <a:gd name="connsiteY5" fmla="*/ 676481 h 676481"/>
                <a:gd name="connsiteX6" fmla="*/ 114677 w 1385180"/>
                <a:gd name="connsiteY6" fmla="*/ 676481 h 676481"/>
                <a:gd name="connsiteX7" fmla="*/ 0 w 1385180"/>
                <a:gd name="connsiteY7" fmla="*/ 561804 h 676481"/>
                <a:gd name="connsiteX8" fmla="*/ 0 w 1385180"/>
                <a:gd name="connsiteY8" fmla="*/ 320378 h 676481"/>
                <a:gd name="connsiteX0" fmla="*/ 0 w 1385180"/>
                <a:gd name="connsiteY0" fmla="*/ 320378 h 676481"/>
                <a:gd name="connsiteX1" fmla="*/ 114677 w 1385180"/>
                <a:gd name="connsiteY1" fmla="*/ 205701 h 676481"/>
                <a:gd name="connsiteX2" fmla="*/ 1270503 w 1385180"/>
                <a:gd name="connsiteY2" fmla="*/ 205701 h 676481"/>
                <a:gd name="connsiteX3" fmla="*/ 1385180 w 1385180"/>
                <a:gd name="connsiteY3" fmla="*/ 320378 h 676481"/>
                <a:gd name="connsiteX4" fmla="*/ 1385180 w 1385180"/>
                <a:gd name="connsiteY4" fmla="*/ 561804 h 676481"/>
                <a:gd name="connsiteX5" fmla="*/ 1270503 w 1385180"/>
                <a:gd name="connsiteY5" fmla="*/ 676481 h 676481"/>
                <a:gd name="connsiteX6" fmla="*/ 114677 w 1385180"/>
                <a:gd name="connsiteY6" fmla="*/ 676481 h 676481"/>
                <a:gd name="connsiteX7" fmla="*/ 0 w 1385180"/>
                <a:gd name="connsiteY7" fmla="*/ 561804 h 676481"/>
                <a:gd name="connsiteX8" fmla="*/ 0 w 1385180"/>
                <a:gd name="connsiteY8" fmla="*/ 320378 h 676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5180" h="676481">
                  <a:moveTo>
                    <a:pt x="0" y="320378"/>
                  </a:moveTo>
                  <a:cubicBezTo>
                    <a:pt x="0" y="257044"/>
                    <a:pt x="51343" y="205701"/>
                    <a:pt x="114677" y="205701"/>
                  </a:cubicBezTo>
                  <a:cubicBezTo>
                    <a:pt x="816823" y="-120224"/>
                    <a:pt x="658892" y="-11582"/>
                    <a:pt x="1270503" y="205701"/>
                  </a:cubicBezTo>
                  <a:cubicBezTo>
                    <a:pt x="1333837" y="205701"/>
                    <a:pt x="1385180" y="257044"/>
                    <a:pt x="1385180" y="320378"/>
                  </a:cubicBezTo>
                  <a:lnTo>
                    <a:pt x="1385180" y="561804"/>
                  </a:lnTo>
                  <a:cubicBezTo>
                    <a:pt x="1385180" y="625138"/>
                    <a:pt x="1333837" y="676481"/>
                    <a:pt x="1270503" y="676481"/>
                  </a:cubicBezTo>
                  <a:cubicBezTo>
                    <a:pt x="686052" y="422984"/>
                    <a:pt x="717235" y="441091"/>
                    <a:pt x="114677" y="676481"/>
                  </a:cubicBezTo>
                  <a:cubicBezTo>
                    <a:pt x="51343" y="676481"/>
                    <a:pt x="0" y="625138"/>
                    <a:pt x="0" y="561804"/>
                  </a:cubicBezTo>
                  <a:lnTo>
                    <a:pt x="0" y="32037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: Rounded Corners 9">
              <a:extLst>
                <a:ext uri="{FF2B5EF4-FFF2-40B4-BE49-F238E27FC236}">
                  <a16:creationId xmlns:a16="http://schemas.microsoft.com/office/drawing/2014/main" id="{DB850D53-C0B1-4CA0-B01B-C8CD8B89C271}"/>
                </a:ext>
              </a:extLst>
            </p:cNvPr>
            <p:cNvSpPr/>
            <p:nvPr/>
          </p:nvSpPr>
          <p:spPr>
            <a:xfrm rot="20913301">
              <a:off x="7467602" y="3873375"/>
              <a:ext cx="561316" cy="153908"/>
            </a:xfrm>
            <a:custGeom>
              <a:avLst/>
              <a:gdLst>
                <a:gd name="connsiteX0" fmla="*/ 0 w 1385180"/>
                <a:gd name="connsiteY0" fmla="*/ 114677 h 470780"/>
                <a:gd name="connsiteX1" fmla="*/ 114677 w 1385180"/>
                <a:gd name="connsiteY1" fmla="*/ 0 h 470780"/>
                <a:gd name="connsiteX2" fmla="*/ 1270503 w 1385180"/>
                <a:gd name="connsiteY2" fmla="*/ 0 h 470780"/>
                <a:gd name="connsiteX3" fmla="*/ 1385180 w 1385180"/>
                <a:gd name="connsiteY3" fmla="*/ 114677 h 470780"/>
                <a:gd name="connsiteX4" fmla="*/ 1385180 w 1385180"/>
                <a:gd name="connsiteY4" fmla="*/ 356103 h 470780"/>
                <a:gd name="connsiteX5" fmla="*/ 1270503 w 1385180"/>
                <a:gd name="connsiteY5" fmla="*/ 470780 h 470780"/>
                <a:gd name="connsiteX6" fmla="*/ 114677 w 1385180"/>
                <a:gd name="connsiteY6" fmla="*/ 470780 h 470780"/>
                <a:gd name="connsiteX7" fmla="*/ 0 w 1385180"/>
                <a:gd name="connsiteY7" fmla="*/ 356103 h 470780"/>
                <a:gd name="connsiteX8" fmla="*/ 0 w 1385180"/>
                <a:gd name="connsiteY8" fmla="*/ 114677 h 470780"/>
                <a:gd name="connsiteX0" fmla="*/ 0 w 1385180"/>
                <a:gd name="connsiteY0" fmla="*/ 259532 h 615635"/>
                <a:gd name="connsiteX1" fmla="*/ 114677 w 1385180"/>
                <a:gd name="connsiteY1" fmla="*/ 144855 h 615635"/>
                <a:gd name="connsiteX2" fmla="*/ 1270503 w 1385180"/>
                <a:gd name="connsiteY2" fmla="*/ 144855 h 615635"/>
                <a:gd name="connsiteX3" fmla="*/ 1385180 w 1385180"/>
                <a:gd name="connsiteY3" fmla="*/ 259532 h 615635"/>
                <a:gd name="connsiteX4" fmla="*/ 1385180 w 1385180"/>
                <a:gd name="connsiteY4" fmla="*/ 500958 h 615635"/>
                <a:gd name="connsiteX5" fmla="*/ 1270503 w 1385180"/>
                <a:gd name="connsiteY5" fmla="*/ 615635 h 615635"/>
                <a:gd name="connsiteX6" fmla="*/ 114677 w 1385180"/>
                <a:gd name="connsiteY6" fmla="*/ 615635 h 615635"/>
                <a:gd name="connsiteX7" fmla="*/ 0 w 1385180"/>
                <a:gd name="connsiteY7" fmla="*/ 500958 h 615635"/>
                <a:gd name="connsiteX8" fmla="*/ 0 w 1385180"/>
                <a:gd name="connsiteY8" fmla="*/ 259532 h 615635"/>
                <a:gd name="connsiteX0" fmla="*/ 0 w 1385180"/>
                <a:gd name="connsiteY0" fmla="*/ 320378 h 676481"/>
                <a:gd name="connsiteX1" fmla="*/ 114677 w 1385180"/>
                <a:gd name="connsiteY1" fmla="*/ 205701 h 676481"/>
                <a:gd name="connsiteX2" fmla="*/ 1270503 w 1385180"/>
                <a:gd name="connsiteY2" fmla="*/ 205701 h 676481"/>
                <a:gd name="connsiteX3" fmla="*/ 1385180 w 1385180"/>
                <a:gd name="connsiteY3" fmla="*/ 320378 h 676481"/>
                <a:gd name="connsiteX4" fmla="*/ 1385180 w 1385180"/>
                <a:gd name="connsiteY4" fmla="*/ 561804 h 676481"/>
                <a:gd name="connsiteX5" fmla="*/ 1270503 w 1385180"/>
                <a:gd name="connsiteY5" fmla="*/ 676481 h 676481"/>
                <a:gd name="connsiteX6" fmla="*/ 114677 w 1385180"/>
                <a:gd name="connsiteY6" fmla="*/ 676481 h 676481"/>
                <a:gd name="connsiteX7" fmla="*/ 0 w 1385180"/>
                <a:gd name="connsiteY7" fmla="*/ 561804 h 676481"/>
                <a:gd name="connsiteX8" fmla="*/ 0 w 1385180"/>
                <a:gd name="connsiteY8" fmla="*/ 320378 h 676481"/>
                <a:gd name="connsiteX0" fmla="*/ 0 w 1385180"/>
                <a:gd name="connsiteY0" fmla="*/ 320378 h 676481"/>
                <a:gd name="connsiteX1" fmla="*/ 114677 w 1385180"/>
                <a:gd name="connsiteY1" fmla="*/ 205701 h 676481"/>
                <a:gd name="connsiteX2" fmla="*/ 1270503 w 1385180"/>
                <a:gd name="connsiteY2" fmla="*/ 205701 h 676481"/>
                <a:gd name="connsiteX3" fmla="*/ 1385180 w 1385180"/>
                <a:gd name="connsiteY3" fmla="*/ 320378 h 676481"/>
                <a:gd name="connsiteX4" fmla="*/ 1385180 w 1385180"/>
                <a:gd name="connsiteY4" fmla="*/ 561804 h 676481"/>
                <a:gd name="connsiteX5" fmla="*/ 1270503 w 1385180"/>
                <a:gd name="connsiteY5" fmla="*/ 676481 h 676481"/>
                <a:gd name="connsiteX6" fmla="*/ 114677 w 1385180"/>
                <a:gd name="connsiteY6" fmla="*/ 676481 h 676481"/>
                <a:gd name="connsiteX7" fmla="*/ 0 w 1385180"/>
                <a:gd name="connsiteY7" fmla="*/ 561804 h 676481"/>
                <a:gd name="connsiteX8" fmla="*/ 0 w 1385180"/>
                <a:gd name="connsiteY8" fmla="*/ 320378 h 676481"/>
                <a:gd name="connsiteX0" fmla="*/ 0 w 1385180"/>
                <a:gd name="connsiteY0" fmla="*/ 320378 h 676481"/>
                <a:gd name="connsiteX1" fmla="*/ 114677 w 1385180"/>
                <a:gd name="connsiteY1" fmla="*/ 205701 h 676481"/>
                <a:gd name="connsiteX2" fmla="*/ 1270503 w 1385180"/>
                <a:gd name="connsiteY2" fmla="*/ 205701 h 676481"/>
                <a:gd name="connsiteX3" fmla="*/ 1385180 w 1385180"/>
                <a:gd name="connsiteY3" fmla="*/ 320378 h 676481"/>
                <a:gd name="connsiteX4" fmla="*/ 1385180 w 1385180"/>
                <a:gd name="connsiteY4" fmla="*/ 561804 h 676481"/>
                <a:gd name="connsiteX5" fmla="*/ 1270503 w 1385180"/>
                <a:gd name="connsiteY5" fmla="*/ 676481 h 676481"/>
                <a:gd name="connsiteX6" fmla="*/ 114677 w 1385180"/>
                <a:gd name="connsiteY6" fmla="*/ 676481 h 676481"/>
                <a:gd name="connsiteX7" fmla="*/ 0 w 1385180"/>
                <a:gd name="connsiteY7" fmla="*/ 561804 h 676481"/>
                <a:gd name="connsiteX8" fmla="*/ 0 w 1385180"/>
                <a:gd name="connsiteY8" fmla="*/ 320378 h 676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5180" h="676481">
                  <a:moveTo>
                    <a:pt x="0" y="320378"/>
                  </a:moveTo>
                  <a:cubicBezTo>
                    <a:pt x="0" y="257044"/>
                    <a:pt x="51343" y="205701"/>
                    <a:pt x="114677" y="205701"/>
                  </a:cubicBezTo>
                  <a:cubicBezTo>
                    <a:pt x="816823" y="-120224"/>
                    <a:pt x="658892" y="-11582"/>
                    <a:pt x="1270503" y="205701"/>
                  </a:cubicBezTo>
                  <a:cubicBezTo>
                    <a:pt x="1333837" y="205701"/>
                    <a:pt x="1385180" y="257044"/>
                    <a:pt x="1385180" y="320378"/>
                  </a:cubicBezTo>
                  <a:lnTo>
                    <a:pt x="1385180" y="561804"/>
                  </a:lnTo>
                  <a:cubicBezTo>
                    <a:pt x="1385180" y="625138"/>
                    <a:pt x="1333837" y="676481"/>
                    <a:pt x="1270503" y="676481"/>
                  </a:cubicBezTo>
                  <a:cubicBezTo>
                    <a:pt x="686052" y="422984"/>
                    <a:pt x="717235" y="441091"/>
                    <a:pt x="114677" y="676481"/>
                  </a:cubicBezTo>
                  <a:cubicBezTo>
                    <a:pt x="51343" y="676481"/>
                    <a:pt x="0" y="625138"/>
                    <a:pt x="0" y="561804"/>
                  </a:cubicBezTo>
                  <a:lnTo>
                    <a:pt x="0" y="32037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: Rounded Corners 9">
              <a:extLst>
                <a:ext uri="{FF2B5EF4-FFF2-40B4-BE49-F238E27FC236}">
                  <a16:creationId xmlns:a16="http://schemas.microsoft.com/office/drawing/2014/main" id="{9EE20B8F-A8CA-4604-9125-4466BD41DA30}"/>
                </a:ext>
              </a:extLst>
            </p:cNvPr>
            <p:cNvSpPr/>
            <p:nvPr/>
          </p:nvSpPr>
          <p:spPr>
            <a:xfrm rot="329346">
              <a:off x="6967334" y="4958711"/>
              <a:ext cx="730032" cy="194454"/>
            </a:xfrm>
            <a:custGeom>
              <a:avLst/>
              <a:gdLst>
                <a:gd name="connsiteX0" fmla="*/ 0 w 1385180"/>
                <a:gd name="connsiteY0" fmla="*/ 114677 h 470780"/>
                <a:gd name="connsiteX1" fmla="*/ 114677 w 1385180"/>
                <a:gd name="connsiteY1" fmla="*/ 0 h 470780"/>
                <a:gd name="connsiteX2" fmla="*/ 1270503 w 1385180"/>
                <a:gd name="connsiteY2" fmla="*/ 0 h 470780"/>
                <a:gd name="connsiteX3" fmla="*/ 1385180 w 1385180"/>
                <a:gd name="connsiteY3" fmla="*/ 114677 h 470780"/>
                <a:gd name="connsiteX4" fmla="*/ 1385180 w 1385180"/>
                <a:gd name="connsiteY4" fmla="*/ 356103 h 470780"/>
                <a:gd name="connsiteX5" fmla="*/ 1270503 w 1385180"/>
                <a:gd name="connsiteY5" fmla="*/ 470780 h 470780"/>
                <a:gd name="connsiteX6" fmla="*/ 114677 w 1385180"/>
                <a:gd name="connsiteY6" fmla="*/ 470780 h 470780"/>
                <a:gd name="connsiteX7" fmla="*/ 0 w 1385180"/>
                <a:gd name="connsiteY7" fmla="*/ 356103 h 470780"/>
                <a:gd name="connsiteX8" fmla="*/ 0 w 1385180"/>
                <a:gd name="connsiteY8" fmla="*/ 114677 h 470780"/>
                <a:gd name="connsiteX0" fmla="*/ 0 w 1385180"/>
                <a:gd name="connsiteY0" fmla="*/ 259532 h 615635"/>
                <a:gd name="connsiteX1" fmla="*/ 114677 w 1385180"/>
                <a:gd name="connsiteY1" fmla="*/ 144855 h 615635"/>
                <a:gd name="connsiteX2" fmla="*/ 1270503 w 1385180"/>
                <a:gd name="connsiteY2" fmla="*/ 144855 h 615635"/>
                <a:gd name="connsiteX3" fmla="*/ 1385180 w 1385180"/>
                <a:gd name="connsiteY3" fmla="*/ 259532 h 615635"/>
                <a:gd name="connsiteX4" fmla="*/ 1385180 w 1385180"/>
                <a:gd name="connsiteY4" fmla="*/ 500958 h 615635"/>
                <a:gd name="connsiteX5" fmla="*/ 1270503 w 1385180"/>
                <a:gd name="connsiteY5" fmla="*/ 615635 h 615635"/>
                <a:gd name="connsiteX6" fmla="*/ 114677 w 1385180"/>
                <a:gd name="connsiteY6" fmla="*/ 615635 h 615635"/>
                <a:gd name="connsiteX7" fmla="*/ 0 w 1385180"/>
                <a:gd name="connsiteY7" fmla="*/ 500958 h 615635"/>
                <a:gd name="connsiteX8" fmla="*/ 0 w 1385180"/>
                <a:gd name="connsiteY8" fmla="*/ 259532 h 615635"/>
                <a:gd name="connsiteX0" fmla="*/ 0 w 1385180"/>
                <a:gd name="connsiteY0" fmla="*/ 320378 h 676481"/>
                <a:gd name="connsiteX1" fmla="*/ 114677 w 1385180"/>
                <a:gd name="connsiteY1" fmla="*/ 205701 h 676481"/>
                <a:gd name="connsiteX2" fmla="*/ 1270503 w 1385180"/>
                <a:gd name="connsiteY2" fmla="*/ 205701 h 676481"/>
                <a:gd name="connsiteX3" fmla="*/ 1385180 w 1385180"/>
                <a:gd name="connsiteY3" fmla="*/ 320378 h 676481"/>
                <a:gd name="connsiteX4" fmla="*/ 1385180 w 1385180"/>
                <a:gd name="connsiteY4" fmla="*/ 561804 h 676481"/>
                <a:gd name="connsiteX5" fmla="*/ 1270503 w 1385180"/>
                <a:gd name="connsiteY5" fmla="*/ 676481 h 676481"/>
                <a:gd name="connsiteX6" fmla="*/ 114677 w 1385180"/>
                <a:gd name="connsiteY6" fmla="*/ 676481 h 676481"/>
                <a:gd name="connsiteX7" fmla="*/ 0 w 1385180"/>
                <a:gd name="connsiteY7" fmla="*/ 561804 h 676481"/>
                <a:gd name="connsiteX8" fmla="*/ 0 w 1385180"/>
                <a:gd name="connsiteY8" fmla="*/ 320378 h 676481"/>
                <a:gd name="connsiteX0" fmla="*/ 0 w 1385180"/>
                <a:gd name="connsiteY0" fmla="*/ 320378 h 676481"/>
                <a:gd name="connsiteX1" fmla="*/ 114677 w 1385180"/>
                <a:gd name="connsiteY1" fmla="*/ 205701 h 676481"/>
                <a:gd name="connsiteX2" fmla="*/ 1270503 w 1385180"/>
                <a:gd name="connsiteY2" fmla="*/ 205701 h 676481"/>
                <a:gd name="connsiteX3" fmla="*/ 1385180 w 1385180"/>
                <a:gd name="connsiteY3" fmla="*/ 320378 h 676481"/>
                <a:gd name="connsiteX4" fmla="*/ 1385180 w 1385180"/>
                <a:gd name="connsiteY4" fmla="*/ 561804 h 676481"/>
                <a:gd name="connsiteX5" fmla="*/ 1270503 w 1385180"/>
                <a:gd name="connsiteY5" fmla="*/ 676481 h 676481"/>
                <a:gd name="connsiteX6" fmla="*/ 114677 w 1385180"/>
                <a:gd name="connsiteY6" fmla="*/ 676481 h 676481"/>
                <a:gd name="connsiteX7" fmla="*/ 0 w 1385180"/>
                <a:gd name="connsiteY7" fmla="*/ 561804 h 676481"/>
                <a:gd name="connsiteX8" fmla="*/ 0 w 1385180"/>
                <a:gd name="connsiteY8" fmla="*/ 320378 h 676481"/>
                <a:gd name="connsiteX0" fmla="*/ 0 w 1385180"/>
                <a:gd name="connsiteY0" fmla="*/ 320378 h 676481"/>
                <a:gd name="connsiteX1" fmla="*/ 114677 w 1385180"/>
                <a:gd name="connsiteY1" fmla="*/ 205701 h 676481"/>
                <a:gd name="connsiteX2" fmla="*/ 1270503 w 1385180"/>
                <a:gd name="connsiteY2" fmla="*/ 205701 h 676481"/>
                <a:gd name="connsiteX3" fmla="*/ 1385180 w 1385180"/>
                <a:gd name="connsiteY3" fmla="*/ 320378 h 676481"/>
                <a:gd name="connsiteX4" fmla="*/ 1385180 w 1385180"/>
                <a:gd name="connsiteY4" fmla="*/ 561804 h 676481"/>
                <a:gd name="connsiteX5" fmla="*/ 1270503 w 1385180"/>
                <a:gd name="connsiteY5" fmla="*/ 676481 h 676481"/>
                <a:gd name="connsiteX6" fmla="*/ 114677 w 1385180"/>
                <a:gd name="connsiteY6" fmla="*/ 676481 h 676481"/>
                <a:gd name="connsiteX7" fmla="*/ 0 w 1385180"/>
                <a:gd name="connsiteY7" fmla="*/ 561804 h 676481"/>
                <a:gd name="connsiteX8" fmla="*/ 0 w 1385180"/>
                <a:gd name="connsiteY8" fmla="*/ 320378 h 676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85180" h="676481">
                  <a:moveTo>
                    <a:pt x="0" y="320378"/>
                  </a:moveTo>
                  <a:cubicBezTo>
                    <a:pt x="0" y="257044"/>
                    <a:pt x="51343" y="205701"/>
                    <a:pt x="114677" y="205701"/>
                  </a:cubicBezTo>
                  <a:cubicBezTo>
                    <a:pt x="816823" y="-120224"/>
                    <a:pt x="658892" y="-11582"/>
                    <a:pt x="1270503" y="205701"/>
                  </a:cubicBezTo>
                  <a:cubicBezTo>
                    <a:pt x="1333837" y="205701"/>
                    <a:pt x="1385180" y="257044"/>
                    <a:pt x="1385180" y="320378"/>
                  </a:cubicBezTo>
                  <a:lnTo>
                    <a:pt x="1385180" y="561804"/>
                  </a:lnTo>
                  <a:cubicBezTo>
                    <a:pt x="1385180" y="625138"/>
                    <a:pt x="1333837" y="676481"/>
                    <a:pt x="1270503" y="676481"/>
                  </a:cubicBezTo>
                  <a:cubicBezTo>
                    <a:pt x="686052" y="422984"/>
                    <a:pt x="717235" y="441091"/>
                    <a:pt x="114677" y="676481"/>
                  </a:cubicBezTo>
                  <a:cubicBezTo>
                    <a:pt x="51343" y="676481"/>
                    <a:pt x="0" y="625138"/>
                    <a:pt x="0" y="561804"/>
                  </a:cubicBezTo>
                  <a:lnTo>
                    <a:pt x="0" y="320378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A9E9D37A-63F7-4BC3-8DA7-0A8F42004BB5}"/>
                </a:ext>
              </a:extLst>
            </p:cNvPr>
            <p:cNvSpPr/>
            <p:nvPr/>
          </p:nvSpPr>
          <p:spPr>
            <a:xfrm>
              <a:off x="6092884" y="4979979"/>
              <a:ext cx="1409935" cy="1357445"/>
            </a:xfrm>
            <a:custGeom>
              <a:avLst/>
              <a:gdLst>
                <a:gd name="connsiteX0" fmla="*/ 195237 w 1409935"/>
                <a:gd name="connsiteY0" fmla="*/ 419 h 1357445"/>
                <a:gd name="connsiteX1" fmla="*/ 236138 w 1409935"/>
                <a:gd name="connsiteY1" fmla="*/ 1869 h 1357445"/>
                <a:gd name="connsiteX2" fmla="*/ 409213 w 1409935"/>
                <a:gd name="connsiteY2" fmla="*/ 153631 h 1357445"/>
                <a:gd name="connsiteX3" fmla="*/ 470460 w 1409935"/>
                <a:gd name="connsiteY3" fmla="*/ 378821 h 1357445"/>
                <a:gd name="connsiteX4" fmla="*/ 516111 w 1409935"/>
                <a:gd name="connsiteY4" fmla="*/ 389239 h 1357445"/>
                <a:gd name="connsiteX5" fmla="*/ 1218478 w 1409935"/>
                <a:gd name="connsiteY5" fmla="*/ 281978 h 1357445"/>
                <a:gd name="connsiteX6" fmla="*/ 1408819 w 1409935"/>
                <a:gd name="connsiteY6" fmla="*/ 433468 h 1357445"/>
                <a:gd name="connsiteX7" fmla="*/ 1257329 w 1409935"/>
                <a:gd name="connsiteY7" fmla="*/ 623810 h 1357445"/>
                <a:gd name="connsiteX8" fmla="*/ 1020869 w 1409935"/>
                <a:gd name="connsiteY8" fmla="*/ 650685 h 1357445"/>
                <a:gd name="connsiteX9" fmla="*/ 1041784 w 1409935"/>
                <a:gd name="connsiteY9" fmla="*/ 665739 h 1357445"/>
                <a:gd name="connsiteX10" fmla="*/ 1092550 w 1409935"/>
                <a:gd name="connsiteY10" fmla="*/ 764446 h 1357445"/>
                <a:gd name="connsiteX11" fmla="*/ 1069190 w 1409935"/>
                <a:gd name="connsiteY11" fmla="*/ 833165 h 1357445"/>
                <a:gd name="connsiteX12" fmla="*/ 1056060 w 1409935"/>
                <a:gd name="connsiteY12" fmla="*/ 847532 h 1357445"/>
                <a:gd name="connsiteX13" fmla="*/ 1073103 w 1409935"/>
                <a:gd name="connsiteY13" fmla="*/ 870509 h 1357445"/>
                <a:gd name="connsiteX14" fmla="*/ 1092550 w 1409935"/>
                <a:gd name="connsiteY14" fmla="*/ 940989 h 1357445"/>
                <a:gd name="connsiteX15" fmla="*/ 1050287 w 1409935"/>
                <a:gd name="connsiteY15" fmla="*/ 1042227 h 1357445"/>
                <a:gd name="connsiteX16" fmla="*/ 1036556 w 1409935"/>
                <a:gd name="connsiteY16" fmla="*/ 1054405 h 1357445"/>
                <a:gd name="connsiteX17" fmla="*/ 1053487 w 1409935"/>
                <a:gd name="connsiteY17" fmla="*/ 1077230 h 1357445"/>
                <a:gd name="connsiteX18" fmla="*/ 1072934 w 1409935"/>
                <a:gd name="connsiteY18" fmla="*/ 1147710 h 1357445"/>
                <a:gd name="connsiteX19" fmla="*/ 825472 w 1409935"/>
                <a:gd name="connsiteY19" fmla="*/ 1328780 h 1357445"/>
                <a:gd name="connsiteX20" fmla="*/ 775600 w 1409935"/>
                <a:gd name="connsiteY20" fmla="*/ 1325102 h 1357445"/>
                <a:gd name="connsiteX21" fmla="*/ 760183 w 1409935"/>
                <a:gd name="connsiteY21" fmla="*/ 1321600 h 1357445"/>
                <a:gd name="connsiteX22" fmla="*/ 722208 w 1409935"/>
                <a:gd name="connsiteY22" fmla="*/ 1336280 h 1357445"/>
                <a:gd name="connsiteX23" fmla="*/ 579519 w 1409935"/>
                <a:gd name="connsiteY23" fmla="*/ 1357445 h 1357445"/>
                <a:gd name="connsiteX24" fmla="*/ 99684 w 1409935"/>
                <a:gd name="connsiteY24" fmla="*/ 886666 h 1357445"/>
                <a:gd name="connsiteX25" fmla="*/ 109433 w 1409935"/>
                <a:gd name="connsiteY25" fmla="*/ 791788 h 1357445"/>
                <a:gd name="connsiteX26" fmla="*/ 131889 w 1409935"/>
                <a:gd name="connsiteY26" fmla="*/ 720814 h 1357445"/>
                <a:gd name="connsiteX27" fmla="*/ 7351 w 1409935"/>
                <a:gd name="connsiteY27" fmla="*/ 262932 h 1357445"/>
                <a:gd name="connsiteX28" fmla="*/ 153633 w 1409935"/>
                <a:gd name="connsiteY28" fmla="*/ 7351 h 1357445"/>
                <a:gd name="connsiteX29" fmla="*/ 195237 w 1409935"/>
                <a:gd name="connsiteY29" fmla="*/ 419 h 13574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409935" h="1357445">
                  <a:moveTo>
                    <a:pt x="195237" y="419"/>
                  </a:moveTo>
                  <a:cubicBezTo>
                    <a:pt x="209045" y="-462"/>
                    <a:pt x="222736" y="55"/>
                    <a:pt x="236138" y="1869"/>
                  </a:cubicBezTo>
                  <a:cubicBezTo>
                    <a:pt x="316551" y="12757"/>
                    <a:pt x="386576" y="70404"/>
                    <a:pt x="409213" y="153631"/>
                  </a:cubicBezTo>
                  <a:lnTo>
                    <a:pt x="470460" y="378821"/>
                  </a:lnTo>
                  <a:lnTo>
                    <a:pt x="516111" y="389239"/>
                  </a:lnTo>
                  <a:cubicBezTo>
                    <a:pt x="896446" y="464886"/>
                    <a:pt x="973912" y="309775"/>
                    <a:pt x="1218478" y="281978"/>
                  </a:cubicBezTo>
                  <a:cubicBezTo>
                    <a:pt x="1312872" y="271250"/>
                    <a:pt x="1398091" y="339074"/>
                    <a:pt x="1408819" y="433468"/>
                  </a:cubicBezTo>
                  <a:cubicBezTo>
                    <a:pt x="1419548" y="527862"/>
                    <a:pt x="1351723" y="613081"/>
                    <a:pt x="1257329" y="623810"/>
                  </a:cubicBezTo>
                  <a:lnTo>
                    <a:pt x="1020869" y="650685"/>
                  </a:lnTo>
                  <a:lnTo>
                    <a:pt x="1041784" y="665739"/>
                  </a:lnTo>
                  <a:cubicBezTo>
                    <a:pt x="1073835" y="693916"/>
                    <a:pt x="1092550" y="727883"/>
                    <a:pt x="1092550" y="764446"/>
                  </a:cubicBezTo>
                  <a:cubicBezTo>
                    <a:pt x="1092550" y="788822"/>
                    <a:pt x="1084232" y="812043"/>
                    <a:pt x="1069190" y="833165"/>
                  </a:cubicBezTo>
                  <a:lnTo>
                    <a:pt x="1056060" y="847532"/>
                  </a:lnTo>
                  <a:lnTo>
                    <a:pt x="1073103" y="870509"/>
                  </a:lnTo>
                  <a:cubicBezTo>
                    <a:pt x="1085626" y="892172"/>
                    <a:pt x="1092550" y="915989"/>
                    <a:pt x="1092550" y="940989"/>
                  </a:cubicBezTo>
                  <a:cubicBezTo>
                    <a:pt x="1092550" y="978490"/>
                    <a:pt x="1076970" y="1013328"/>
                    <a:pt x="1050287" y="1042227"/>
                  </a:cubicBezTo>
                  <a:lnTo>
                    <a:pt x="1036556" y="1054405"/>
                  </a:lnTo>
                  <a:lnTo>
                    <a:pt x="1053487" y="1077230"/>
                  </a:lnTo>
                  <a:cubicBezTo>
                    <a:pt x="1066010" y="1098893"/>
                    <a:pt x="1072934" y="1122710"/>
                    <a:pt x="1072934" y="1147710"/>
                  </a:cubicBezTo>
                  <a:cubicBezTo>
                    <a:pt x="1072934" y="1247712"/>
                    <a:pt x="962141" y="1328780"/>
                    <a:pt x="825472" y="1328780"/>
                  </a:cubicBezTo>
                  <a:cubicBezTo>
                    <a:pt x="808388" y="1328780"/>
                    <a:pt x="791709" y="1327514"/>
                    <a:pt x="775600" y="1325102"/>
                  </a:cubicBezTo>
                  <a:lnTo>
                    <a:pt x="760183" y="1321600"/>
                  </a:lnTo>
                  <a:lnTo>
                    <a:pt x="722208" y="1336280"/>
                  </a:lnTo>
                  <a:cubicBezTo>
                    <a:pt x="677133" y="1350035"/>
                    <a:pt x="629208" y="1357445"/>
                    <a:pt x="579519" y="1357445"/>
                  </a:cubicBezTo>
                  <a:cubicBezTo>
                    <a:pt x="314514" y="1357446"/>
                    <a:pt x="99685" y="1146671"/>
                    <a:pt x="99684" y="886666"/>
                  </a:cubicBezTo>
                  <a:cubicBezTo>
                    <a:pt x="99685" y="854165"/>
                    <a:pt x="103041" y="822434"/>
                    <a:pt x="109433" y="791788"/>
                  </a:cubicBezTo>
                  <a:lnTo>
                    <a:pt x="131889" y="720814"/>
                  </a:lnTo>
                  <a:lnTo>
                    <a:pt x="7351" y="262932"/>
                  </a:lnTo>
                  <a:cubicBezTo>
                    <a:pt x="-22831" y="151961"/>
                    <a:pt x="42661" y="37533"/>
                    <a:pt x="153633" y="7351"/>
                  </a:cubicBezTo>
                  <a:cubicBezTo>
                    <a:pt x="167503" y="3578"/>
                    <a:pt x="181428" y="1300"/>
                    <a:pt x="195237" y="419"/>
                  </a:cubicBezTo>
                  <a:close/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649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D8FFA53-F46D-414C-B4DD-C939E71C9D47}"/>
              </a:ext>
            </a:extLst>
          </p:cNvPr>
          <p:cNvGrpSpPr/>
          <p:nvPr/>
        </p:nvGrpSpPr>
        <p:grpSpPr>
          <a:xfrm>
            <a:off x="597088" y="4819282"/>
            <a:ext cx="1123203" cy="1423863"/>
            <a:chOff x="673031" y="3021951"/>
            <a:chExt cx="2667000" cy="3380906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C4C1D131-92F7-426A-9CEC-C9B5681F018A}"/>
                </a:ext>
              </a:extLst>
            </p:cNvPr>
            <p:cNvSpPr/>
            <p:nvPr/>
          </p:nvSpPr>
          <p:spPr>
            <a:xfrm rot="19897607">
              <a:off x="2710356" y="5329881"/>
              <a:ext cx="460162" cy="77686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23EF6953-B10E-4263-844E-E8E38B566E48}"/>
                </a:ext>
              </a:extLst>
            </p:cNvPr>
            <p:cNvGrpSpPr/>
            <p:nvPr/>
          </p:nvGrpSpPr>
          <p:grpSpPr>
            <a:xfrm>
              <a:off x="673031" y="3021951"/>
              <a:ext cx="2667000" cy="2667000"/>
              <a:chOff x="2726659" y="4091768"/>
              <a:chExt cx="2667000" cy="2667000"/>
            </a:xfrm>
          </p:grpSpPr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A71BD39D-10FC-4C2F-B9DC-5CE8D4C069CB}"/>
                  </a:ext>
                </a:extLst>
              </p:cNvPr>
              <p:cNvSpPr/>
              <p:nvPr/>
            </p:nvSpPr>
            <p:spPr>
              <a:xfrm>
                <a:off x="2726659" y="4091768"/>
                <a:ext cx="2667000" cy="26670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D894B3B7-ABBC-4B9A-8DF6-A1AF8FF403EF}"/>
                  </a:ext>
                </a:extLst>
              </p:cNvPr>
              <p:cNvGrpSpPr/>
              <p:nvPr/>
            </p:nvGrpSpPr>
            <p:grpSpPr>
              <a:xfrm>
                <a:off x="3092812" y="4636216"/>
                <a:ext cx="762000" cy="762000"/>
                <a:chOff x="1226056" y="2773679"/>
                <a:chExt cx="762000" cy="762000"/>
              </a:xfrm>
            </p:grpSpPr>
            <p:sp>
              <p:nvSpPr>
                <p:cNvPr id="29" name="Oval 28">
                  <a:extLst>
                    <a:ext uri="{FF2B5EF4-FFF2-40B4-BE49-F238E27FC236}">
                      <a16:creationId xmlns:a16="http://schemas.microsoft.com/office/drawing/2014/main" id="{4764FE93-FA0D-43A0-B9E2-221E9C7D4D7B}"/>
                    </a:ext>
                  </a:extLst>
                </p:cNvPr>
                <p:cNvSpPr/>
                <p:nvPr/>
              </p:nvSpPr>
              <p:spPr>
                <a:xfrm>
                  <a:off x="1226056" y="2773679"/>
                  <a:ext cx="762000" cy="762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Oval 29">
                  <a:extLst>
                    <a:ext uri="{FF2B5EF4-FFF2-40B4-BE49-F238E27FC236}">
                      <a16:creationId xmlns:a16="http://schemas.microsoft.com/office/drawing/2014/main" id="{04429D50-FC96-4AF4-BED5-2D15DB090AC3}"/>
                    </a:ext>
                  </a:extLst>
                </p:cNvPr>
                <p:cNvSpPr/>
                <p:nvPr/>
              </p:nvSpPr>
              <p:spPr>
                <a:xfrm>
                  <a:off x="1378456" y="2926079"/>
                  <a:ext cx="561830" cy="56183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Oval 30">
                  <a:extLst>
                    <a:ext uri="{FF2B5EF4-FFF2-40B4-BE49-F238E27FC236}">
                      <a16:creationId xmlns:a16="http://schemas.microsoft.com/office/drawing/2014/main" id="{08E15C50-A562-4021-951F-B529D103D74E}"/>
                    </a:ext>
                  </a:extLst>
                </p:cNvPr>
                <p:cNvSpPr/>
                <p:nvPr/>
              </p:nvSpPr>
              <p:spPr>
                <a:xfrm rot="4212067">
                  <a:off x="1524735" y="3106471"/>
                  <a:ext cx="409430" cy="3637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Oval 31">
                  <a:extLst>
                    <a:ext uri="{FF2B5EF4-FFF2-40B4-BE49-F238E27FC236}">
                      <a16:creationId xmlns:a16="http://schemas.microsoft.com/office/drawing/2014/main" id="{59BF6CA1-50CB-4574-927D-0CCEB076B98A}"/>
                    </a:ext>
                  </a:extLst>
                </p:cNvPr>
                <p:cNvSpPr/>
                <p:nvPr/>
              </p:nvSpPr>
              <p:spPr>
                <a:xfrm>
                  <a:off x="1639914" y="3267701"/>
                  <a:ext cx="179072" cy="15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5F75D8BE-5F1D-4FC5-9E6B-8313B65D3880}"/>
                  </a:ext>
                </a:extLst>
              </p:cNvPr>
              <p:cNvGrpSpPr/>
              <p:nvPr/>
            </p:nvGrpSpPr>
            <p:grpSpPr>
              <a:xfrm flipH="1">
                <a:off x="4133970" y="4637947"/>
                <a:ext cx="762000" cy="762000"/>
                <a:chOff x="1226056" y="2773679"/>
                <a:chExt cx="762000" cy="762000"/>
              </a:xfrm>
            </p:grpSpPr>
            <p:sp>
              <p:nvSpPr>
                <p:cNvPr id="25" name="Oval 24">
                  <a:extLst>
                    <a:ext uri="{FF2B5EF4-FFF2-40B4-BE49-F238E27FC236}">
                      <a16:creationId xmlns:a16="http://schemas.microsoft.com/office/drawing/2014/main" id="{48C78465-2800-4B51-B009-71ECCA38C930}"/>
                    </a:ext>
                  </a:extLst>
                </p:cNvPr>
                <p:cNvSpPr/>
                <p:nvPr/>
              </p:nvSpPr>
              <p:spPr>
                <a:xfrm>
                  <a:off x="1226056" y="2773679"/>
                  <a:ext cx="762000" cy="762000"/>
                </a:xfrm>
                <a:prstGeom prst="ellipse">
                  <a:avLst/>
                </a:prstGeom>
                <a:solidFill>
                  <a:schemeClr val="tx2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>
                  <a:extLst>
                    <a:ext uri="{FF2B5EF4-FFF2-40B4-BE49-F238E27FC236}">
                      <a16:creationId xmlns:a16="http://schemas.microsoft.com/office/drawing/2014/main" id="{42ABA300-3431-4B86-BEDC-B510F164B0E8}"/>
                    </a:ext>
                  </a:extLst>
                </p:cNvPr>
                <p:cNvSpPr/>
                <p:nvPr/>
              </p:nvSpPr>
              <p:spPr>
                <a:xfrm>
                  <a:off x="1378456" y="2926079"/>
                  <a:ext cx="561830" cy="561830"/>
                </a:xfrm>
                <a:prstGeom prst="ellipse">
                  <a:avLst/>
                </a:prstGeom>
                <a:solidFill>
                  <a:schemeClr val="tx2">
                    <a:lumMod val="60000"/>
                    <a:lumOff val="4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>
                  <a:extLst>
                    <a:ext uri="{FF2B5EF4-FFF2-40B4-BE49-F238E27FC236}">
                      <a16:creationId xmlns:a16="http://schemas.microsoft.com/office/drawing/2014/main" id="{4858CDBE-00B2-4250-847A-9208B9198B64}"/>
                    </a:ext>
                  </a:extLst>
                </p:cNvPr>
                <p:cNvSpPr/>
                <p:nvPr/>
              </p:nvSpPr>
              <p:spPr>
                <a:xfrm rot="4212067">
                  <a:off x="1524735" y="3106471"/>
                  <a:ext cx="409430" cy="363709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>
                  <a:extLst>
                    <a:ext uri="{FF2B5EF4-FFF2-40B4-BE49-F238E27FC236}">
                      <a16:creationId xmlns:a16="http://schemas.microsoft.com/office/drawing/2014/main" id="{11691580-A67D-4E9D-9723-98BC26611638}"/>
                    </a:ext>
                  </a:extLst>
                </p:cNvPr>
                <p:cNvSpPr/>
                <p:nvPr/>
              </p:nvSpPr>
              <p:spPr>
                <a:xfrm>
                  <a:off x="1639914" y="3267701"/>
                  <a:ext cx="179072" cy="152400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2" name="Moon 21">
                <a:extLst>
                  <a:ext uri="{FF2B5EF4-FFF2-40B4-BE49-F238E27FC236}">
                    <a16:creationId xmlns:a16="http://schemas.microsoft.com/office/drawing/2014/main" id="{B1526556-5BA3-4C04-9B94-5427B6F475BA}"/>
                  </a:ext>
                </a:extLst>
              </p:cNvPr>
              <p:cNvSpPr/>
              <p:nvPr/>
            </p:nvSpPr>
            <p:spPr>
              <a:xfrm rot="5124408">
                <a:off x="3433933" y="4213768"/>
                <a:ext cx="209287" cy="572363"/>
              </a:xfrm>
              <a:prstGeom prst="mo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3" name="Moon 22">
                <a:extLst>
                  <a:ext uri="{FF2B5EF4-FFF2-40B4-BE49-F238E27FC236}">
                    <a16:creationId xmlns:a16="http://schemas.microsoft.com/office/drawing/2014/main" id="{11996F73-A026-4803-8669-5EEC01498C04}"/>
                  </a:ext>
                </a:extLst>
              </p:cNvPr>
              <p:cNvSpPr/>
              <p:nvPr/>
            </p:nvSpPr>
            <p:spPr>
              <a:xfrm rot="5578965">
                <a:off x="4432524" y="4211362"/>
                <a:ext cx="209287" cy="572363"/>
              </a:xfrm>
              <a:prstGeom prst="moon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Moon 23">
                <a:extLst>
                  <a:ext uri="{FF2B5EF4-FFF2-40B4-BE49-F238E27FC236}">
                    <a16:creationId xmlns:a16="http://schemas.microsoft.com/office/drawing/2014/main" id="{074AF200-A46D-4F03-B685-148CF0E8AA4B}"/>
                  </a:ext>
                </a:extLst>
              </p:cNvPr>
              <p:cNvSpPr/>
              <p:nvPr/>
            </p:nvSpPr>
            <p:spPr>
              <a:xfrm rot="16200000">
                <a:off x="3852575" y="5450741"/>
                <a:ext cx="405949" cy="1147255"/>
              </a:xfrm>
              <a:prstGeom prst="moon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EC2C6524-C54F-4128-B87D-0D94E7DB2716}"/>
                </a:ext>
              </a:extLst>
            </p:cNvPr>
            <p:cNvGrpSpPr/>
            <p:nvPr/>
          </p:nvGrpSpPr>
          <p:grpSpPr>
            <a:xfrm rot="19266222">
              <a:off x="1036093" y="3093284"/>
              <a:ext cx="1747294" cy="3309573"/>
              <a:chOff x="381000" y="1524000"/>
              <a:chExt cx="1828800" cy="3463954"/>
            </a:xfrm>
          </p:grpSpPr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1994B393-F93F-4439-A789-6001EC66B7CB}"/>
                  </a:ext>
                </a:extLst>
              </p:cNvPr>
              <p:cNvSpPr/>
              <p:nvPr/>
            </p:nvSpPr>
            <p:spPr>
              <a:xfrm>
                <a:off x="1143000" y="3124200"/>
                <a:ext cx="228600" cy="16764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412DB342-FE96-4E85-9A79-84C206F2EAA8}"/>
                  </a:ext>
                </a:extLst>
              </p:cNvPr>
              <p:cNvSpPr/>
              <p:nvPr/>
            </p:nvSpPr>
            <p:spPr>
              <a:xfrm>
                <a:off x="381000" y="1524000"/>
                <a:ext cx="1828800" cy="1828800"/>
              </a:xfrm>
              <a:prstGeom prst="ellipse">
                <a:avLst/>
              </a:prstGeom>
              <a:solidFill>
                <a:schemeClr val="tx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3D6DB3BA-B2F6-4C2C-B4AD-F8825C8D30D8}"/>
                  </a:ext>
                </a:extLst>
              </p:cNvPr>
              <p:cNvSpPr/>
              <p:nvPr/>
            </p:nvSpPr>
            <p:spPr>
              <a:xfrm>
                <a:off x="1066800" y="3429000"/>
                <a:ext cx="381000" cy="152400"/>
              </a:xfrm>
              <a:prstGeom prst="roundRect">
                <a:avLst>
                  <a:gd name="adj" fmla="val 50000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9FD77812-C305-4B3D-8562-F554DC38280D}"/>
                  </a:ext>
                </a:extLst>
              </p:cNvPr>
              <p:cNvSpPr/>
              <p:nvPr/>
            </p:nvSpPr>
            <p:spPr>
              <a:xfrm>
                <a:off x="1101055" y="4149754"/>
                <a:ext cx="304800" cy="838200"/>
              </a:xfrm>
              <a:prstGeom prst="roundRect">
                <a:avLst>
                  <a:gd name="adj" fmla="val 21376"/>
                </a:avLst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B19584AB-26A4-48C0-8785-969B4244F622}"/>
                  </a:ext>
                </a:extLst>
              </p:cNvPr>
              <p:cNvSpPr/>
              <p:nvPr/>
            </p:nvSpPr>
            <p:spPr>
              <a:xfrm>
                <a:off x="563111" y="1726734"/>
                <a:ext cx="1447800" cy="1447800"/>
              </a:xfrm>
              <a:prstGeom prst="ellipse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EAC90B6-1804-434C-9279-3D14FCD79F80}"/>
                </a:ext>
              </a:extLst>
            </p:cNvPr>
            <p:cNvGrpSpPr/>
            <p:nvPr/>
          </p:nvGrpSpPr>
          <p:grpSpPr>
            <a:xfrm>
              <a:off x="1046738" y="3593782"/>
              <a:ext cx="762000" cy="762000"/>
              <a:chOff x="2232742" y="3720530"/>
              <a:chExt cx="762000" cy="762000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CD9D6E1-1991-4310-BD18-FA1491AFCB2A}"/>
                  </a:ext>
                </a:extLst>
              </p:cNvPr>
              <p:cNvSpPr/>
              <p:nvPr/>
            </p:nvSpPr>
            <p:spPr>
              <a:xfrm flipH="1">
                <a:off x="2232742" y="3720530"/>
                <a:ext cx="762000" cy="762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70376B95-E10F-45FF-8856-812F0AF4F43E}"/>
                  </a:ext>
                </a:extLst>
              </p:cNvPr>
              <p:cNvSpPr/>
              <p:nvPr/>
            </p:nvSpPr>
            <p:spPr>
              <a:xfrm flipH="1">
                <a:off x="2280512" y="3872930"/>
                <a:ext cx="561830" cy="56183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AF9230A7-C127-48BF-95D6-2AEF7AAC25A5}"/>
                  </a:ext>
                </a:extLst>
              </p:cNvPr>
              <p:cNvSpPr/>
              <p:nvPr/>
            </p:nvSpPr>
            <p:spPr>
              <a:xfrm rot="17387933" flipH="1">
                <a:off x="2286633" y="4053322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35B21E6B-F3B0-4F74-9F0E-4B9FE1849C53}"/>
                  </a:ext>
                </a:extLst>
              </p:cNvPr>
              <p:cNvSpPr/>
              <p:nvPr/>
            </p:nvSpPr>
            <p:spPr>
              <a:xfrm flipH="1">
                <a:off x="2401812" y="4214552"/>
                <a:ext cx="179072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04499D1-5D40-404F-B9F0-549B9B0CAE5F}"/>
                </a:ext>
              </a:extLst>
            </p:cNvPr>
            <p:cNvSpPr/>
            <p:nvPr/>
          </p:nvSpPr>
          <p:spPr>
            <a:xfrm rot="19897607">
              <a:off x="2418840" y="5413972"/>
              <a:ext cx="460162" cy="307818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7651F88-3F26-4115-A2A0-BE41CEC0CBEA}"/>
                </a:ext>
              </a:extLst>
            </p:cNvPr>
            <p:cNvSpPr/>
            <p:nvPr/>
          </p:nvSpPr>
          <p:spPr>
            <a:xfrm rot="19897607">
              <a:off x="2571240" y="5566372"/>
              <a:ext cx="460162" cy="307818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37A656F5-9397-4CF0-8890-E2C62E5EADD3}"/>
                </a:ext>
              </a:extLst>
            </p:cNvPr>
            <p:cNvSpPr/>
            <p:nvPr/>
          </p:nvSpPr>
          <p:spPr>
            <a:xfrm rot="19897607">
              <a:off x="2723640" y="5718772"/>
              <a:ext cx="460162" cy="307818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B40FD4E-DECA-4C2F-B134-97E8376FFD26}"/>
              </a:ext>
            </a:extLst>
          </p:cNvPr>
          <p:cNvGrpSpPr/>
          <p:nvPr/>
        </p:nvGrpSpPr>
        <p:grpSpPr>
          <a:xfrm>
            <a:off x="751293" y="391713"/>
            <a:ext cx="2743200" cy="3442066"/>
            <a:chOff x="4214649" y="2029609"/>
            <a:chExt cx="2743200" cy="3442066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90617526-ACC8-4761-9476-75F935A7EBB4}"/>
                </a:ext>
              </a:extLst>
            </p:cNvPr>
            <p:cNvSpPr/>
            <p:nvPr/>
          </p:nvSpPr>
          <p:spPr>
            <a:xfrm>
              <a:off x="4214649" y="2029609"/>
              <a:ext cx="2743200" cy="27432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B339280B-7601-454D-9B3B-86E2836D18C2}"/>
                </a:ext>
              </a:extLst>
            </p:cNvPr>
            <p:cNvGrpSpPr/>
            <p:nvPr/>
          </p:nvGrpSpPr>
          <p:grpSpPr>
            <a:xfrm>
              <a:off x="4867683" y="2807376"/>
              <a:ext cx="488731" cy="488731"/>
              <a:chOff x="2690648" y="1940272"/>
              <a:chExt cx="1045780" cy="104578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9BB11C15-DAB6-4621-9026-EC307C5507D5}"/>
                  </a:ext>
                </a:extLst>
              </p:cNvPr>
              <p:cNvSpPr/>
              <p:nvPr/>
            </p:nvSpPr>
            <p:spPr>
              <a:xfrm>
                <a:off x="2690648" y="1940272"/>
                <a:ext cx="1045780" cy="10457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</a:t>
                </a: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9B1584C0-553A-4BBE-8D94-19CBEA7E9202}"/>
                  </a:ext>
                </a:extLst>
              </p:cNvPr>
              <p:cNvSpPr/>
              <p:nvPr/>
            </p:nvSpPr>
            <p:spPr>
              <a:xfrm>
                <a:off x="2806262" y="2250327"/>
                <a:ext cx="693683" cy="69368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C8E5E1A7-6CB0-42E2-9E46-D3687B584673}"/>
                  </a:ext>
                </a:extLst>
              </p:cNvPr>
              <p:cNvSpPr/>
              <p:nvPr/>
            </p:nvSpPr>
            <p:spPr>
              <a:xfrm>
                <a:off x="2853559" y="2402727"/>
                <a:ext cx="541283" cy="54128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DC7BE141-9CDB-4E51-862F-BC716A1DAEAC}"/>
                  </a:ext>
                </a:extLst>
              </p:cNvPr>
              <p:cNvSpPr/>
              <p:nvPr/>
            </p:nvSpPr>
            <p:spPr>
              <a:xfrm>
                <a:off x="3123799" y="2466346"/>
                <a:ext cx="192772" cy="19277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39197EB2-7DDB-4AF1-A9A4-243AE6EA8EC8}"/>
                </a:ext>
              </a:extLst>
            </p:cNvPr>
            <p:cNvGrpSpPr/>
            <p:nvPr/>
          </p:nvGrpSpPr>
          <p:grpSpPr>
            <a:xfrm>
              <a:off x="5851634" y="2807376"/>
              <a:ext cx="488731" cy="488731"/>
              <a:chOff x="2690648" y="1940272"/>
              <a:chExt cx="1045780" cy="1045780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E938D343-BF26-4E2E-9FF7-3AFC714EB107}"/>
                  </a:ext>
                </a:extLst>
              </p:cNvPr>
              <p:cNvSpPr/>
              <p:nvPr/>
            </p:nvSpPr>
            <p:spPr>
              <a:xfrm>
                <a:off x="2690648" y="1940272"/>
                <a:ext cx="1045780" cy="10457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</a:t>
                </a: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B16FCC04-AB56-473A-8075-B3CF8F615FAF}"/>
                  </a:ext>
                </a:extLst>
              </p:cNvPr>
              <p:cNvSpPr/>
              <p:nvPr/>
            </p:nvSpPr>
            <p:spPr>
              <a:xfrm>
                <a:off x="2806262" y="2250327"/>
                <a:ext cx="693683" cy="69368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12AE591A-F26B-40B6-A4FE-872FBD6FE460}"/>
                  </a:ext>
                </a:extLst>
              </p:cNvPr>
              <p:cNvSpPr/>
              <p:nvPr/>
            </p:nvSpPr>
            <p:spPr>
              <a:xfrm>
                <a:off x="2853559" y="2402727"/>
                <a:ext cx="541283" cy="54128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1C6D393F-0CDB-4DD2-B36E-7A593CA0FA10}"/>
                  </a:ext>
                </a:extLst>
              </p:cNvPr>
              <p:cNvSpPr/>
              <p:nvPr/>
            </p:nvSpPr>
            <p:spPr>
              <a:xfrm>
                <a:off x="3123799" y="2466346"/>
                <a:ext cx="192772" cy="19277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Moon 43">
              <a:extLst>
                <a:ext uri="{FF2B5EF4-FFF2-40B4-BE49-F238E27FC236}">
                  <a16:creationId xmlns:a16="http://schemas.microsoft.com/office/drawing/2014/main" id="{58A26C7F-A6DD-4EFC-9834-90D01CDD6944}"/>
                </a:ext>
              </a:extLst>
            </p:cNvPr>
            <p:cNvSpPr/>
            <p:nvPr/>
          </p:nvSpPr>
          <p:spPr>
            <a:xfrm rot="16200000">
              <a:off x="5342469" y="3304733"/>
              <a:ext cx="488731" cy="1286032"/>
            </a:xfrm>
            <a:prstGeom prst="moon">
              <a:avLst>
                <a:gd name="adj" fmla="val 74537"/>
              </a:avLst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42000">
                  <a:srgbClr val="FF0000"/>
                </a:gs>
                <a:gs pos="20000">
                  <a:schemeClr val="accent2">
                    <a:lumMod val="60000"/>
                    <a:lumOff val="40000"/>
                  </a:schemeClr>
                </a:gs>
                <a:gs pos="100000">
                  <a:srgbClr val="C00000"/>
                </a:gs>
              </a:gsLst>
              <a:lin ang="2700000" scaled="1"/>
              <a:tileRect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8CFA07F-A237-40BA-B06C-66528959A9BE}"/>
                </a:ext>
              </a:extLst>
            </p:cNvPr>
            <p:cNvSpPr/>
            <p:nvPr/>
          </p:nvSpPr>
          <p:spPr>
            <a:xfrm>
              <a:off x="6064176" y="4310722"/>
              <a:ext cx="812201" cy="783438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Moon 54">
              <a:extLst>
                <a:ext uri="{FF2B5EF4-FFF2-40B4-BE49-F238E27FC236}">
                  <a16:creationId xmlns:a16="http://schemas.microsoft.com/office/drawing/2014/main" id="{1D237594-D598-44C5-A9BB-DC29E018894B}"/>
                </a:ext>
              </a:extLst>
            </p:cNvPr>
            <p:cNvSpPr/>
            <p:nvPr/>
          </p:nvSpPr>
          <p:spPr>
            <a:xfrm rot="5636775">
              <a:off x="5092845" y="2291174"/>
              <a:ext cx="207864" cy="546967"/>
            </a:xfrm>
            <a:prstGeom prst="moon">
              <a:avLst>
                <a:gd name="adj" fmla="val 74537"/>
              </a:avLst>
            </a:prstGeom>
            <a:solidFill>
              <a:schemeClr val="tx1">
                <a:lumMod val="50000"/>
                <a:lumOff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0FDD6549-23DC-4B90-B1E5-12197A8F96FB}"/>
                </a:ext>
              </a:extLst>
            </p:cNvPr>
            <p:cNvGrpSpPr/>
            <p:nvPr/>
          </p:nvGrpSpPr>
          <p:grpSpPr>
            <a:xfrm rot="19011246">
              <a:off x="4694886" y="2345056"/>
              <a:ext cx="1557672" cy="3126619"/>
              <a:chOff x="8186079" y="1140971"/>
              <a:chExt cx="2515869" cy="5049948"/>
            </a:xfrm>
          </p:grpSpPr>
          <p:sp>
            <p:nvSpPr>
              <p:cNvPr id="50" name="Rectangle: Rounded Corners 49">
                <a:extLst>
                  <a:ext uri="{FF2B5EF4-FFF2-40B4-BE49-F238E27FC236}">
                    <a16:creationId xmlns:a16="http://schemas.microsoft.com/office/drawing/2014/main" id="{EA9D8F6A-BBB8-4D84-BC5C-8C616DD5FA79}"/>
                  </a:ext>
                </a:extLst>
              </p:cNvPr>
              <p:cNvSpPr/>
              <p:nvPr/>
            </p:nvSpPr>
            <p:spPr>
              <a:xfrm>
                <a:off x="9182881" y="3447644"/>
                <a:ext cx="516141" cy="2743275"/>
              </a:xfrm>
              <a:prstGeom prst="roundRect">
                <a:avLst>
                  <a:gd name="adj" fmla="val 17969"/>
                </a:avLst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Circle: Hollow 50">
                <a:extLst>
                  <a:ext uri="{FF2B5EF4-FFF2-40B4-BE49-F238E27FC236}">
                    <a16:creationId xmlns:a16="http://schemas.microsoft.com/office/drawing/2014/main" id="{DC036282-12B0-4436-B1AB-DDBD091AC466}"/>
                  </a:ext>
                </a:extLst>
              </p:cNvPr>
              <p:cNvSpPr/>
              <p:nvPr/>
            </p:nvSpPr>
            <p:spPr>
              <a:xfrm>
                <a:off x="8186079" y="1140971"/>
                <a:ext cx="2515869" cy="2515869"/>
              </a:xfrm>
              <a:prstGeom prst="donut">
                <a:avLst>
                  <a:gd name="adj" fmla="val 8913"/>
                </a:avLst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Rectangle: Rounded Corners 51">
                <a:extLst>
                  <a:ext uri="{FF2B5EF4-FFF2-40B4-BE49-F238E27FC236}">
                    <a16:creationId xmlns:a16="http://schemas.microsoft.com/office/drawing/2014/main" id="{C17D9F59-F707-432E-9121-C833032595AE}"/>
                  </a:ext>
                </a:extLst>
              </p:cNvPr>
              <p:cNvSpPr/>
              <p:nvPr/>
            </p:nvSpPr>
            <p:spPr>
              <a:xfrm>
                <a:off x="9182881" y="3815980"/>
                <a:ext cx="516141" cy="380572"/>
              </a:xfrm>
              <a:prstGeom prst="roundRect">
                <a:avLst>
                  <a:gd name="adj" fmla="val 17969"/>
                </a:avLst>
              </a:prstGeom>
              <a:solidFill>
                <a:schemeClr val="bg2">
                  <a:lumMod val="5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C1048C4A-03DD-4A82-9E45-560DE008BC78}"/>
                </a:ext>
              </a:extLst>
            </p:cNvPr>
            <p:cNvGrpSpPr/>
            <p:nvPr/>
          </p:nvGrpSpPr>
          <p:grpSpPr>
            <a:xfrm>
              <a:off x="6038117" y="4392937"/>
              <a:ext cx="645943" cy="765320"/>
              <a:chOff x="7285241" y="3592511"/>
              <a:chExt cx="1047356" cy="1243348"/>
            </a:xfrm>
          </p:grpSpPr>
          <p:sp>
            <p:nvSpPr>
              <p:cNvPr id="46" name="Rectangle: Rounded Corners 45">
                <a:extLst>
                  <a:ext uri="{FF2B5EF4-FFF2-40B4-BE49-F238E27FC236}">
                    <a16:creationId xmlns:a16="http://schemas.microsoft.com/office/drawing/2014/main" id="{5CE71131-E04F-42CF-ACA0-945FE6BBAE5C}"/>
                  </a:ext>
                </a:extLst>
              </p:cNvPr>
              <p:cNvSpPr/>
              <p:nvPr/>
            </p:nvSpPr>
            <p:spPr>
              <a:xfrm rot="2392110">
                <a:off x="7285241" y="3592511"/>
                <a:ext cx="401777" cy="710475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ectangle: Rounded Corners 46">
                <a:extLst>
                  <a:ext uri="{FF2B5EF4-FFF2-40B4-BE49-F238E27FC236}">
                    <a16:creationId xmlns:a16="http://schemas.microsoft.com/office/drawing/2014/main" id="{3550E6CF-B9FC-46F2-91B2-35C499C2FC2F}"/>
                  </a:ext>
                </a:extLst>
              </p:cNvPr>
              <p:cNvSpPr/>
              <p:nvPr/>
            </p:nvSpPr>
            <p:spPr>
              <a:xfrm rot="2392110">
                <a:off x="7582653" y="3859297"/>
                <a:ext cx="401777" cy="710475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angle: Rounded Corners 47">
                <a:extLst>
                  <a:ext uri="{FF2B5EF4-FFF2-40B4-BE49-F238E27FC236}">
                    <a16:creationId xmlns:a16="http://schemas.microsoft.com/office/drawing/2014/main" id="{0DA3118F-440A-4F91-9A72-D76B169A0707}"/>
                  </a:ext>
                </a:extLst>
              </p:cNvPr>
              <p:cNvSpPr/>
              <p:nvPr/>
            </p:nvSpPr>
            <p:spPr>
              <a:xfrm rot="2392110">
                <a:off x="7930820" y="4125384"/>
                <a:ext cx="401777" cy="710475"/>
              </a:xfrm>
              <a:prstGeom prst="round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Moon 53">
              <a:extLst>
                <a:ext uri="{FF2B5EF4-FFF2-40B4-BE49-F238E27FC236}">
                  <a16:creationId xmlns:a16="http://schemas.microsoft.com/office/drawing/2014/main" id="{99602C5A-4D96-485A-8F2E-58ABD6C915BD}"/>
                </a:ext>
              </a:extLst>
            </p:cNvPr>
            <p:cNvSpPr/>
            <p:nvPr/>
          </p:nvSpPr>
          <p:spPr>
            <a:xfrm rot="5636775">
              <a:off x="6013267" y="2320457"/>
              <a:ext cx="207864" cy="546967"/>
            </a:xfrm>
            <a:prstGeom prst="moon">
              <a:avLst>
                <a:gd name="adj" fmla="val 74537"/>
              </a:avLst>
            </a:prstGeom>
            <a:solidFill>
              <a:schemeClr val="tx1">
                <a:lumMod val="50000"/>
                <a:lumOff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7907289-10EF-49B6-802D-269489784B2C}"/>
              </a:ext>
            </a:extLst>
          </p:cNvPr>
          <p:cNvGrpSpPr/>
          <p:nvPr/>
        </p:nvGrpSpPr>
        <p:grpSpPr>
          <a:xfrm>
            <a:off x="10293731" y="5306200"/>
            <a:ext cx="1376752" cy="1376752"/>
            <a:chOff x="762000" y="2362200"/>
            <a:chExt cx="2667000" cy="2667000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B5829C8D-C41C-42AA-96D8-F5534350BF36}"/>
                </a:ext>
              </a:extLst>
            </p:cNvPr>
            <p:cNvSpPr/>
            <p:nvPr/>
          </p:nvSpPr>
          <p:spPr>
            <a:xfrm>
              <a:off x="762000" y="2362200"/>
              <a:ext cx="2667000" cy="2667000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4C33B38E-3137-45F0-A2B3-72ECDD2ABE67}"/>
                </a:ext>
              </a:extLst>
            </p:cNvPr>
            <p:cNvGrpSpPr/>
            <p:nvPr/>
          </p:nvGrpSpPr>
          <p:grpSpPr>
            <a:xfrm>
              <a:off x="1036139" y="3904908"/>
              <a:ext cx="1903834" cy="450593"/>
              <a:chOff x="4451084" y="474867"/>
              <a:chExt cx="3733575" cy="883649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7E1B75FF-2EEB-4E83-95E2-EDE25DC441A1}"/>
                  </a:ext>
                </a:extLst>
              </p:cNvPr>
              <p:cNvSpPr/>
              <p:nvPr/>
            </p:nvSpPr>
            <p:spPr>
              <a:xfrm>
                <a:off x="5095479" y="631246"/>
                <a:ext cx="374969" cy="45720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Frame 72">
                <a:extLst>
                  <a:ext uri="{FF2B5EF4-FFF2-40B4-BE49-F238E27FC236}">
                    <a16:creationId xmlns:a16="http://schemas.microsoft.com/office/drawing/2014/main" id="{66AE2AF6-DBD6-4D12-91FE-7C967C2E1545}"/>
                  </a:ext>
                </a:extLst>
              </p:cNvPr>
              <p:cNvSpPr/>
              <p:nvPr/>
            </p:nvSpPr>
            <p:spPr>
              <a:xfrm>
                <a:off x="4451084" y="657842"/>
                <a:ext cx="862022" cy="422950"/>
              </a:xfrm>
              <a:prstGeom prst="frame">
                <a:avLst>
                  <a:gd name="adj1" fmla="val 2065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BA472CBA-3A2A-49C9-B6DB-8B8F8CFFCBEF}"/>
                  </a:ext>
                </a:extLst>
              </p:cNvPr>
              <p:cNvGrpSpPr/>
              <p:nvPr/>
            </p:nvGrpSpPr>
            <p:grpSpPr>
              <a:xfrm>
                <a:off x="5659921" y="474867"/>
                <a:ext cx="2173563" cy="385675"/>
                <a:chOff x="5659921" y="298393"/>
                <a:chExt cx="2173563" cy="562150"/>
              </a:xfrm>
            </p:grpSpPr>
            <p:sp>
              <p:nvSpPr>
                <p:cNvPr id="85" name="Rectangle 84">
                  <a:extLst>
                    <a:ext uri="{FF2B5EF4-FFF2-40B4-BE49-F238E27FC236}">
                      <a16:creationId xmlns:a16="http://schemas.microsoft.com/office/drawing/2014/main" id="{F8455726-A0F7-4AC0-BCEF-668DF606C309}"/>
                    </a:ext>
                  </a:extLst>
                </p:cNvPr>
                <p:cNvSpPr/>
                <p:nvPr/>
              </p:nvSpPr>
              <p:spPr>
                <a:xfrm>
                  <a:off x="5659921" y="29839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id="{D5157F64-9D73-48A1-809E-8969C394D024}"/>
                    </a:ext>
                  </a:extLst>
                </p:cNvPr>
                <p:cNvSpPr/>
                <p:nvPr/>
              </p:nvSpPr>
              <p:spPr>
                <a:xfrm>
                  <a:off x="6053860" y="30414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ectangle 86">
                  <a:extLst>
                    <a:ext uri="{FF2B5EF4-FFF2-40B4-BE49-F238E27FC236}">
                      <a16:creationId xmlns:a16="http://schemas.microsoft.com/office/drawing/2014/main" id="{396BA5FF-FFBC-4A5A-9F07-D5F1AA15B7E0}"/>
                    </a:ext>
                  </a:extLst>
                </p:cNvPr>
                <p:cNvSpPr/>
                <p:nvPr/>
              </p:nvSpPr>
              <p:spPr>
                <a:xfrm>
                  <a:off x="6447799" y="30989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87">
                  <a:extLst>
                    <a:ext uri="{FF2B5EF4-FFF2-40B4-BE49-F238E27FC236}">
                      <a16:creationId xmlns:a16="http://schemas.microsoft.com/office/drawing/2014/main" id="{B870C032-AC89-412A-82CA-639274101F78}"/>
                    </a:ext>
                  </a:extLst>
                </p:cNvPr>
                <p:cNvSpPr/>
                <p:nvPr/>
              </p:nvSpPr>
              <p:spPr>
                <a:xfrm>
                  <a:off x="6841738" y="31564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88">
                  <a:extLst>
                    <a:ext uri="{FF2B5EF4-FFF2-40B4-BE49-F238E27FC236}">
                      <a16:creationId xmlns:a16="http://schemas.microsoft.com/office/drawing/2014/main" id="{F3331067-22AD-44FC-ABCF-BA79C66EB087}"/>
                    </a:ext>
                  </a:extLst>
                </p:cNvPr>
                <p:cNvSpPr/>
                <p:nvPr/>
              </p:nvSpPr>
              <p:spPr>
                <a:xfrm>
                  <a:off x="7235677" y="32139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BDF360B3-29AE-4E34-AE0F-A5D13FBEAF31}"/>
                    </a:ext>
                  </a:extLst>
                </p:cNvPr>
                <p:cNvSpPr/>
                <p:nvPr/>
              </p:nvSpPr>
              <p:spPr>
                <a:xfrm>
                  <a:off x="7629616" y="32714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BC0A713B-99CB-4E9E-93CC-B9145B3A8FD8}"/>
                  </a:ext>
                </a:extLst>
              </p:cNvPr>
              <p:cNvGrpSpPr/>
              <p:nvPr/>
            </p:nvGrpSpPr>
            <p:grpSpPr>
              <a:xfrm>
                <a:off x="5462951" y="902360"/>
                <a:ext cx="2173563" cy="456156"/>
                <a:chOff x="5659921" y="298393"/>
                <a:chExt cx="2173563" cy="562150"/>
              </a:xfrm>
            </p:grpSpPr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6A7D23E7-4FBD-4DD4-A109-EBD2737E3C80}"/>
                    </a:ext>
                  </a:extLst>
                </p:cNvPr>
                <p:cNvSpPr/>
                <p:nvPr/>
              </p:nvSpPr>
              <p:spPr>
                <a:xfrm>
                  <a:off x="5659921" y="29839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>
                  <a:extLst>
                    <a:ext uri="{FF2B5EF4-FFF2-40B4-BE49-F238E27FC236}">
                      <a16:creationId xmlns:a16="http://schemas.microsoft.com/office/drawing/2014/main" id="{76B29593-FA21-45CE-808A-3375712888A5}"/>
                    </a:ext>
                  </a:extLst>
                </p:cNvPr>
                <p:cNvSpPr/>
                <p:nvPr/>
              </p:nvSpPr>
              <p:spPr>
                <a:xfrm>
                  <a:off x="6053860" y="30414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>
                  <a:extLst>
                    <a:ext uri="{FF2B5EF4-FFF2-40B4-BE49-F238E27FC236}">
                      <a16:creationId xmlns:a16="http://schemas.microsoft.com/office/drawing/2014/main" id="{10150707-3691-4B8F-8F39-A698ECFD51BB}"/>
                    </a:ext>
                  </a:extLst>
                </p:cNvPr>
                <p:cNvSpPr/>
                <p:nvPr/>
              </p:nvSpPr>
              <p:spPr>
                <a:xfrm>
                  <a:off x="6447799" y="30989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>
                  <a:extLst>
                    <a:ext uri="{FF2B5EF4-FFF2-40B4-BE49-F238E27FC236}">
                      <a16:creationId xmlns:a16="http://schemas.microsoft.com/office/drawing/2014/main" id="{20BF2E17-83A0-493C-8336-2842A1B5B276}"/>
                    </a:ext>
                  </a:extLst>
                </p:cNvPr>
                <p:cNvSpPr/>
                <p:nvPr/>
              </p:nvSpPr>
              <p:spPr>
                <a:xfrm>
                  <a:off x="6841738" y="31564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>
                  <a:extLst>
                    <a:ext uri="{FF2B5EF4-FFF2-40B4-BE49-F238E27FC236}">
                      <a16:creationId xmlns:a16="http://schemas.microsoft.com/office/drawing/2014/main" id="{390DD7EC-2DB7-469B-B2A7-C4A066E560AE}"/>
                    </a:ext>
                  </a:extLst>
                </p:cNvPr>
                <p:cNvSpPr/>
                <p:nvPr/>
              </p:nvSpPr>
              <p:spPr>
                <a:xfrm>
                  <a:off x="7235677" y="32139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ectangle 83">
                  <a:extLst>
                    <a:ext uri="{FF2B5EF4-FFF2-40B4-BE49-F238E27FC236}">
                      <a16:creationId xmlns:a16="http://schemas.microsoft.com/office/drawing/2014/main" id="{2E334D91-2C08-4C9D-88B5-C593731CBE20}"/>
                    </a:ext>
                  </a:extLst>
                </p:cNvPr>
                <p:cNvSpPr/>
                <p:nvPr/>
              </p:nvSpPr>
              <p:spPr>
                <a:xfrm>
                  <a:off x="7629616" y="327143"/>
                  <a:ext cx="203868" cy="5334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C7E8B263-BF1D-4510-9F0F-90FF5952DA04}"/>
                  </a:ext>
                </a:extLst>
              </p:cNvPr>
              <p:cNvSpPr/>
              <p:nvPr/>
            </p:nvSpPr>
            <p:spPr>
              <a:xfrm>
                <a:off x="5410200" y="831793"/>
                <a:ext cx="2423284" cy="96671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ounded Rectangle 21">
                <a:extLst>
                  <a:ext uri="{FF2B5EF4-FFF2-40B4-BE49-F238E27FC236}">
                    <a16:creationId xmlns:a16="http://schemas.microsoft.com/office/drawing/2014/main" id="{F0544058-53E4-461D-A761-A590EDCE89F8}"/>
                  </a:ext>
                </a:extLst>
              </p:cNvPr>
              <p:cNvSpPr/>
              <p:nvPr/>
            </p:nvSpPr>
            <p:spPr>
              <a:xfrm>
                <a:off x="7838885" y="692423"/>
                <a:ext cx="345774" cy="457200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Rounded Rectangle 22">
                <a:extLst>
                  <a:ext uri="{FF2B5EF4-FFF2-40B4-BE49-F238E27FC236}">
                    <a16:creationId xmlns:a16="http://schemas.microsoft.com/office/drawing/2014/main" id="{600A20F8-51C7-491C-BDA8-0298180291C6}"/>
                  </a:ext>
                </a:extLst>
              </p:cNvPr>
              <p:cNvSpPr/>
              <p:nvPr/>
            </p:nvSpPr>
            <p:spPr>
              <a:xfrm>
                <a:off x="4899804" y="796330"/>
                <a:ext cx="605911" cy="143949"/>
              </a:xfrm>
              <a:prstGeom prst="round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CCDEFEB0-0268-4960-8EB4-EE1BA026FB7D}"/>
                </a:ext>
              </a:extLst>
            </p:cNvPr>
            <p:cNvGrpSpPr/>
            <p:nvPr/>
          </p:nvGrpSpPr>
          <p:grpSpPr>
            <a:xfrm>
              <a:off x="1128153" y="2906648"/>
              <a:ext cx="762000" cy="762000"/>
              <a:chOff x="1226056" y="2773679"/>
              <a:chExt cx="762000" cy="762000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1BFC5279-F895-449A-A4A7-EBF332C29050}"/>
                  </a:ext>
                </a:extLst>
              </p:cNvPr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7B954219-FDDB-4680-AEE2-48AE795D7CFB}"/>
                  </a:ext>
                </a:extLst>
              </p:cNvPr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DDA57F25-C50B-43AE-8D98-18DCB6E510B5}"/>
                  </a:ext>
                </a:extLst>
              </p:cNvPr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862AD0A4-9671-4661-A8F8-AF2F34C00313}"/>
                  </a:ext>
                </a:extLst>
              </p:cNvPr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2B3EED2C-19CE-4BD1-A0A0-D723B6DC1641}"/>
                </a:ext>
              </a:extLst>
            </p:cNvPr>
            <p:cNvGrpSpPr/>
            <p:nvPr/>
          </p:nvGrpSpPr>
          <p:grpSpPr>
            <a:xfrm flipH="1">
              <a:off x="2169311" y="2908379"/>
              <a:ext cx="762000" cy="762000"/>
              <a:chOff x="1226056" y="2773679"/>
              <a:chExt cx="762000" cy="762000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2BD37E35-575D-452D-BD49-5C5FAE0AFEEB}"/>
                  </a:ext>
                </a:extLst>
              </p:cNvPr>
              <p:cNvSpPr/>
              <p:nvPr/>
            </p:nvSpPr>
            <p:spPr>
              <a:xfrm>
                <a:off x="1226056" y="2773679"/>
                <a:ext cx="762000" cy="762000"/>
              </a:xfrm>
              <a:prstGeom prst="ellipse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4A7B9612-3E97-444F-BCC5-E2567EBB8510}"/>
                  </a:ext>
                </a:extLst>
              </p:cNvPr>
              <p:cNvSpPr/>
              <p:nvPr/>
            </p:nvSpPr>
            <p:spPr>
              <a:xfrm>
                <a:off x="1378456" y="2926079"/>
                <a:ext cx="561830" cy="561830"/>
              </a:xfrm>
              <a:prstGeom prst="ellipse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B3A41E34-5870-4FB3-AE8D-EB372EE27FEF}"/>
                  </a:ext>
                </a:extLst>
              </p:cNvPr>
              <p:cNvSpPr/>
              <p:nvPr/>
            </p:nvSpPr>
            <p:spPr>
              <a:xfrm rot="4212067">
                <a:off x="1524735" y="3106471"/>
                <a:ext cx="409430" cy="36370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085198A2-BE4C-48B4-A016-9257BE475385}"/>
                  </a:ext>
                </a:extLst>
              </p:cNvPr>
              <p:cNvSpPr/>
              <p:nvPr/>
            </p:nvSpPr>
            <p:spPr>
              <a:xfrm>
                <a:off x="1639914" y="3267701"/>
                <a:ext cx="179072" cy="1524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2" name="Moon 61">
              <a:extLst>
                <a:ext uri="{FF2B5EF4-FFF2-40B4-BE49-F238E27FC236}">
                  <a16:creationId xmlns:a16="http://schemas.microsoft.com/office/drawing/2014/main" id="{4AC7C252-EBB6-4C0A-BB8C-ED775B4C7825}"/>
                </a:ext>
              </a:extLst>
            </p:cNvPr>
            <p:cNvSpPr/>
            <p:nvPr/>
          </p:nvSpPr>
          <p:spPr>
            <a:xfrm rot="5124408">
              <a:off x="1469274" y="2484200"/>
              <a:ext cx="209287" cy="572363"/>
            </a:xfrm>
            <a:prstGeom prst="mo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63" name="Moon 62">
              <a:extLst>
                <a:ext uri="{FF2B5EF4-FFF2-40B4-BE49-F238E27FC236}">
                  <a16:creationId xmlns:a16="http://schemas.microsoft.com/office/drawing/2014/main" id="{EE7587C0-B087-4669-86E1-485862B63710}"/>
                </a:ext>
              </a:extLst>
            </p:cNvPr>
            <p:cNvSpPr/>
            <p:nvPr/>
          </p:nvSpPr>
          <p:spPr>
            <a:xfrm rot="5578965">
              <a:off x="2467865" y="2481794"/>
              <a:ext cx="209287" cy="572363"/>
            </a:xfrm>
            <a:prstGeom prst="moon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8F65854D-E6C2-4FF9-8F83-4D7FF8241AD7}"/>
              </a:ext>
            </a:extLst>
          </p:cNvPr>
          <p:cNvGrpSpPr/>
          <p:nvPr/>
        </p:nvGrpSpPr>
        <p:grpSpPr>
          <a:xfrm>
            <a:off x="4810512" y="2480925"/>
            <a:ext cx="2392998" cy="2392998"/>
            <a:chOff x="3879911" y="3114981"/>
            <a:chExt cx="2392998" cy="2392998"/>
          </a:xfrm>
        </p:grpSpPr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79CB211F-5E2B-48DE-B50C-4B761A6F9A15}"/>
                </a:ext>
              </a:extLst>
            </p:cNvPr>
            <p:cNvSpPr/>
            <p:nvPr/>
          </p:nvSpPr>
          <p:spPr>
            <a:xfrm>
              <a:off x="3879911" y="3114981"/>
              <a:ext cx="2392998" cy="2392998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DCFBC020-304E-422B-B049-AFC00E01DFEC}"/>
                </a:ext>
              </a:extLst>
            </p:cNvPr>
            <p:cNvGrpSpPr/>
            <p:nvPr/>
          </p:nvGrpSpPr>
          <p:grpSpPr>
            <a:xfrm>
              <a:off x="4078813" y="4311480"/>
              <a:ext cx="1995194" cy="378666"/>
              <a:chOff x="7198439" y="1658211"/>
              <a:chExt cx="4909376" cy="136922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6C51A6C8-F91C-4FAC-B382-363A7168EE67}"/>
                  </a:ext>
                </a:extLst>
              </p:cNvPr>
              <p:cNvSpPr/>
              <p:nvPr/>
            </p:nvSpPr>
            <p:spPr>
              <a:xfrm>
                <a:off x="8534224" y="1658211"/>
                <a:ext cx="326570" cy="6782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BA298636-E609-41F3-9764-0A5997B257C5}"/>
                  </a:ext>
                </a:extLst>
              </p:cNvPr>
              <p:cNvSpPr/>
              <p:nvPr/>
            </p:nvSpPr>
            <p:spPr>
              <a:xfrm>
                <a:off x="9181299" y="1658211"/>
                <a:ext cx="326570" cy="6782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103C227A-0DCD-4BB1-8162-82A599A08FBA}"/>
                  </a:ext>
                </a:extLst>
              </p:cNvPr>
              <p:cNvSpPr/>
              <p:nvPr/>
            </p:nvSpPr>
            <p:spPr>
              <a:xfrm>
                <a:off x="9828374" y="1658211"/>
                <a:ext cx="326570" cy="6782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B5F56FCE-BCC0-49E6-9CBB-E6DC8DC6B006}"/>
                  </a:ext>
                </a:extLst>
              </p:cNvPr>
              <p:cNvSpPr/>
              <p:nvPr/>
            </p:nvSpPr>
            <p:spPr>
              <a:xfrm>
                <a:off x="10475449" y="1658211"/>
                <a:ext cx="326570" cy="6782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248C8A58-5839-4BB2-8313-DCA02F9AC135}"/>
                  </a:ext>
                </a:extLst>
              </p:cNvPr>
              <p:cNvSpPr/>
              <p:nvPr/>
            </p:nvSpPr>
            <p:spPr>
              <a:xfrm>
                <a:off x="11122524" y="1658211"/>
                <a:ext cx="326570" cy="6782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792326F0-1069-4290-8A41-084EA1AF6752}"/>
                  </a:ext>
                </a:extLst>
              </p:cNvPr>
              <p:cNvSpPr/>
              <p:nvPr/>
            </p:nvSpPr>
            <p:spPr>
              <a:xfrm>
                <a:off x="8848594" y="2349149"/>
                <a:ext cx="326570" cy="6782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8F694D64-D314-4032-A002-381C01EDCF2E}"/>
                  </a:ext>
                </a:extLst>
              </p:cNvPr>
              <p:cNvSpPr/>
              <p:nvPr/>
            </p:nvSpPr>
            <p:spPr>
              <a:xfrm>
                <a:off x="9495669" y="2349149"/>
                <a:ext cx="326570" cy="6782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7AF75EBC-4E07-440E-AED1-B8F8BD8EB53B}"/>
                  </a:ext>
                </a:extLst>
              </p:cNvPr>
              <p:cNvSpPr/>
              <p:nvPr/>
            </p:nvSpPr>
            <p:spPr>
              <a:xfrm>
                <a:off x="10142744" y="2349149"/>
                <a:ext cx="326570" cy="6782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737584D9-1F7B-48AB-AAF9-2F8CEA3FFA28}"/>
                  </a:ext>
                </a:extLst>
              </p:cNvPr>
              <p:cNvSpPr/>
              <p:nvPr/>
            </p:nvSpPr>
            <p:spPr>
              <a:xfrm>
                <a:off x="10789819" y="2349149"/>
                <a:ext cx="326570" cy="6782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F77AF89D-8DB0-4A70-9131-492F1452ED51}"/>
                  </a:ext>
                </a:extLst>
              </p:cNvPr>
              <p:cNvSpPr/>
              <p:nvPr/>
            </p:nvSpPr>
            <p:spPr>
              <a:xfrm>
                <a:off x="11436894" y="2349149"/>
                <a:ext cx="326570" cy="67828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DF063298-63E1-4DAD-9E1E-F6570262EBB0}"/>
                  </a:ext>
                </a:extLst>
              </p:cNvPr>
              <p:cNvSpPr/>
              <p:nvPr/>
            </p:nvSpPr>
            <p:spPr>
              <a:xfrm>
                <a:off x="11781245" y="2063884"/>
                <a:ext cx="326570" cy="67828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2752FB8A-7A24-49A3-BDF7-95F591983783}"/>
                  </a:ext>
                </a:extLst>
              </p:cNvPr>
              <p:cNvSpPr/>
              <p:nvPr/>
            </p:nvSpPr>
            <p:spPr>
              <a:xfrm rot="5400000">
                <a:off x="9994417" y="647318"/>
                <a:ext cx="103062" cy="3452815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E55E4811-B4A1-4C38-B770-7F0FFD2A96A3}"/>
                  </a:ext>
                </a:extLst>
              </p:cNvPr>
              <p:cNvSpPr/>
              <p:nvPr/>
            </p:nvSpPr>
            <p:spPr>
              <a:xfrm>
                <a:off x="8202073" y="2091313"/>
                <a:ext cx="326570" cy="678282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7053D42E-FF00-4AE4-84B2-4A063B1B6B3B}"/>
                  </a:ext>
                </a:extLst>
              </p:cNvPr>
              <p:cNvGrpSpPr/>
              <p:nvPr/>
            </p:nvGrpSpPr>
            <p:grpSpPr>
              <a:xfrm rot="16200000">
                <a:off x="7484493" y="1920141"/>
                <a:ext cx="531212" cy="1103320"/>
                <a:chOff x="6334862" y="1476470"/>
                <a:chExt cx="801779" cy="1665285"/>
              </a:xfrm>
            </p:grpSpPr>
            <p:sp>
              <p:nvSpPr>
                <p:cNvPr id="106" name="Rectangle 105">
                  <a:extLst>
                    <a:ext uri="{FF2B5EF4-FFF2-40B4-BE49-F238E27FC236}">
                      <a16:creationId xmlns:a16="http://schemas.microsoft.com/office/drawing/2014/main" id="{1AD10614-173D-4A98-A83C-CA6B39EF3CED}"/>
                    </a:ext>
                  </a:extLst>
                </p:cNvPr>
                <p:cNvSpPr/>
                <p:nvPr/>
              </p:nvSpPr>
              <p:spPr>
                <a:xfrm>
                  <a:off x="6334862" y="1476470"/>
                  <a:ext cx="801779" cy="1665285"/>
                </a:xfrm>
                <a:prstGeom prst="rect">
                  <a:avLst/>
                </a:prstGeom>
                <a:solidFill>
                  <a:schemeClr val="bg2">
                    <a:lumMod val="50000"/>
                  </a:schemeClr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>
                  <a:extLst>
                    <a:ext uri="{FF2B5EF4-FFF2-40B4-BE49-F238E27FC236}">
                      <a16:creationId xmlns:a16="http://schemas.microsoft.com/office/drawing/2014/main" id="{531680B8-CB90-456A-939F-84386A0629DA}"/>
                    </a:ext>
                  </a:extLst>
                </p:cNvPr>
                <p:cNvSpPr/>
                <p:nvPr/>
              </p:nvSpPr>
              <p:spPr>
                <a:xfrm>
                  <a:off x="6472244" y="1665009"/>
                  <a:ext cx="564940" cy="1308444"/>
                </a:xfrm>
                <a:prstGeom prst="rect">
                  <a:avLst/>
                </a:prstGeom>
                <a:solidFill>
                  <a:srgbClr val="FFCCCC"/>
                </a:solidFill>
                <a:scene3d>
                  <a:camera prst="orthographicFront"/>
                  <a:lightRig rig="threePt" dir="t"/>
                </a:scene3d>
                <a:sp3d>
                  <a:bevelT/>
                </a:sp3d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AA1D49D5-9C51-4568-91D3-310DBB7AE55A}"/>
                </a:ext>
              </a:extLst>
            </p:cNvPr>
            <p:cNvGrpSpPr/>
            <p:nvPr/>
          </p:nvGrpSpPr>
          <p:grpSpPr>
            <a:xfrm>
              <a:off x="4447455" y="3674488"/>
              <a:ext cx="488731" cy="488731"/>
              <a:chOff x="2690648" y="1940272"/>
              <a:chExt cx="1045780" cy="1045780"/>
            </a:xfrm>
          </p:grpSpPr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4B55E254-CE99-4CFB-84D6-097D0F971BB3}"/>
                  </a:ext>
                </a:extLst>
              </p:cNvPr>
              <p:cNvSpPr/>
              <p:nvPr/>
            </p:nvSpPr>
            <p:spPr>
              <a:xfrm>
                <a:off x="2690648" y="1940272"/>
                <a:ext cx="1045780" cy="10457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24DAF5A1-DC47-4E5E-A3D1-5871486A6B23}"/>
                  </a:ext>
                </a:extLst>
              </p:cNvPr>
              <p:cNvSpPr/>
              <p:nvPr/>
            </p:nvSpPr>
            <p:spPr>
              <a:xfrm>
                <a:off x="2806262" y="2250327"/>
                <a:ext cx="693683" cy="69368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3512DD39-AA73-47D2-B8E8-3F0164BD12CF}"/>
                  </a:ext>
                </a:extLst>
              </p:cNvPr>
              <p:cNvSpPr/>
              <p:nvPr/>
            </p:nvSpPr>
            <p:spPr>
              <a:xfrm>
                <a:off x="2853559" y="2402727"/>
                <a:ext cx="541283" cy="54128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F507645E-C7A3-4A19-9021-FB81F89993C1}"/>
                  </a:ext>
                </a:extLst>
              </p:cNvPr>
              <p:cNvSpPr/>
              <p:nvPr/>
            </p:nvSpPr>
            <p:spPr>
              <a:xfrm>
                <a:off x="3123799" y="2466346"/>
                <a:ext cx="192772" cy="19277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A894524F-AC63-4794-8D99-BF271485BAB8}"/>
                </a:ext>
              </a:extLst>
            </p:cNvPr>
            <p:cNvGrpSpPr/>
            <p:nvPr/>
          </p:nvGrpSpPr>
          <p:grpSpPr>
            <a:xfrm>
              <a:off x="5281947" y="3674487"/>
              <a:ext cx="488731" cy="488731"/>
              <a:chOff x="2690648" y="1940272"/>
              <a:chExt cx="1045780" cy="1045780"/>
            </a:xfrm>
          </p:grpSpPr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1888676D-74AF-4B07-A1E4-E43046511315}"/>
                  </a:ext>
                </a:extLst>
              </p:cNvPr>
              <p:cNvSpPr/>
              <p:nvPr/>
            </p:nvSpPr>
            <p:spPr>
              <a:xfrm>
                <a:off x="2690648" y="1940272"/>
                <a:ext cx="1045780" cy="104578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</a:t>
                </a:r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0F624154-B1B8-49E0-BC70-6DA82A4580EB}"/>
                  </a:ext>
                </a:extLst>
              </p:cNvPr>
              <p:cNvSpPr/>
              <p:nvPr/>
            </p:nvSpPr>
            <p:spPr>
              <a:xfrm>
                <a:off x="2806262" y="2250327"/>
                <a:ext cx="693683" cy="693683"/>
              </a:xfrm>
              <a:prstGeom prst="ellipse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0B1166E5-28A5-4AB8-BA74-E378548A617A}"/>
                  </a:ext>
                </a:extLst>
              </p:cNvPr>
              <p:cNvSpPr/>
              <p:nvPr/>
            </p:nvSpPr>
            <p:spPr>
              <a:xfrm>
                <a:off x="2853559" y="2402727"/>
                <a:ext cx="541283" cy="54128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83D83D62-8912-440D-BFEE-26CC209B0EBD}"/>
                  </a:ext>
                </a:extLst>
              </p:cNvPr>
              <p:cNvSpPr/>
              <p:nvPr/>
            </p:nvSpPr>
            <p:spPr>
              <a:xfrm>
                <a:off x="3123799" y="2466346"/>
                <a:ext cx="192772" cy="192772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20" name="Moon 119">
              <a:extLst>
                <a:ext uri="{FF2B5EF4-FFF2-40B4-BE49-F238E27FC236}">
                  <a16:creationId xmlns:a16="http://schemas.microsoft.com/office/drawing/2014/main" id="{6F8B1374-8A23-4151-A60B-588CC9196868}"/>
                </a:ext>
              </a:extLst>
            </p:cNvPr>
            <p:cNvSpPr/>
            <p:nvPr/>
          </p:nvSpPr>
          <p:spPr>
            <a:xfrm rot="5636775">
              <a:off x="5415842" y="3112257"/>
              <a:ext cx="207864" cy="546967"/>
            </a:xfrm>
            <a:prstGeom prst="moon">
              <a:avLst>
                <a:gd name="adj" fmla="val 74537"/>
              </a:avLst>
            </a:prstGeom>
            <a:solidFill>
              <a:schemeClr val="tx1">
                <a:lumMod val="50000"/>
                <a:lumOff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Moon 120">
              <a:extLst>
                <a:ext uri="{FF2B5EF4-FFF2-40B4-BE49-F238E27FC236}">
                  <a16:creationId xmlns:a16="http://schemas.microsoft.com/office/drawing/2014/main" id="{B9C867D3-BFF3-4DD5-BEA6-E87E164E6B62}"/>
                </a:ext>
              </a:extLst>
            </p:cNvPr>
            <p:cNvSpPr/>
            <p:nvPr/>
          </p:nvSpPr>
          <p:spPr>
            <a:xfrm rot="5636775">
              <a:off x="4650651" y="3129986"/>
              <a:ext cx="207864" cy="546967"/>
            </a:xfrm>
            <a:prstGeom prst="moon">
              <a:avLst>
                <a:gd name="adj" fmla="val 74537"/>
              </a:avLst>
            </a:prstGeom>
            <a:solidFill>
              <a:schemeClr val="tx1">
                <a:lumMod val="50000"/>
                <a:lumOff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27183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575A6957-C750-4C5B-9125-593B4996F079}"/>
              </a:ext>
            </a:extLst>
          </p:cNvPr>
          <p:cNvGrpSpPr/>
          <p:nvPr/>
        </p:nvGrpSpPr>
        <p:grpSpPr>
          <a:xfrm rot="309822">
            <a:off x="2893942" y="1211492"/>
            <a:ext cx="1772731" cy="1930095"/>
            <a:chOff x="1332328" y="3099105"/>
            <a:chExt cx="1964569" cy="2141353"/>
          </a:xfrm>
        </p:grpSpPr>
        <p:sp>
          <p:nvSpPr>
            <p:cNvPr id="21" name="Rounded Rectangle 15">
              <a:extLst>
                <a:ext uri="{FF2B5EF4-FFF2-40B4-BE49-F238E27FC236}">
                  <a16:creationId xmlns:a16="http://schemas.microsoft.com/office/drawing/2014/main" id="{C96287FD-9A3C-41C7-ACBD-C1E33737BC73}"/>
                </a:ext>
              </a:extLst>
            </p:cNvPr>
            <p:cNvSpPr/>
            <p:nvPr/>
          </p:nvSpPr>
          <p:spPr>
            <a:xfrm rot="1521895">
              <a:off x="1332328" y="4447905"/>
              <a:ext cx="1124387" cy="457200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Delay 21">
              <a:extLst>
                <a:ext uri="{FF2B5EF4-FFF2-40B4-BE49-F238E27FC236}">
                  <a16:creationId xmlns:a16="http://schemas.microsoft.com/office/drawing/2014/main" id="{4BE7C187-7BE9-4C39-B9EF-2D24F4B63484}"/>
                </a:ext>
              </a:extLst>
            </p:cNvPr>
            <p:cNvSpPr/>
            <p:nvPr/>
          </p:nvSpPr>
          <p:spPr>
            <a:xfrm rot="14390927">
              <a:off x="1476522" y="3706213"/>
              <a:ext cx="994321" cy="445639"/>
            </a:xfrm>
            <a:prstGeom prst="flowChartDelay">
              <a:avLst/>
            </a:prstGeom>
            <a:solidFill>
              <a:srgbClr val="92D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lowchart: Delay 22">
              <a:extLst>
                <a:ext uri="{FF2B5EF4-FFF2-40B4-BE49-F238E27FC236}">
                  <a16:creationId xmlns:a16="http://schemas.microsoft.com/office/drawing/2014/main" id="{7C634B0F-1F3D-43AF-894D-B0F8A6BAD4D3}"/>
                </a:ext>
              </a:extLst>
            </p:cNvPr>
            <p:cNvSpPr/>
            <p:nvPr/>
          </p:nvSpPr>
          <p:spPr>
            <a:xfrm rot="15788879">
              <a:off x="1916742" y="3426031"/>
              <a:ext cx="1099492" cy="445639"/>
            </a:xfrm>
            <a:prstGeom prst="flowChartDelay">
              <a:avLst/>
            </a:prstGeom>
            <a:solidFill>
              <a:srgbClr val="92D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lowchart: Delay 23">
              <a:extLst>
                <a:ext uri="{FF2B5EF4-FFF2-40B4-BE49-F238E27FC236}">
                  <a16:creationId xmlns:a16="http://schemas.microsoft.com/office/drawing/2014/main" id="{1FFC2E54-4936-4AA8-BC3C-07C3AA2D35D4}"/>
                </a:ext>
              </a:extLst>
            </p:cNvPr>
            <p:cNvSpPr/>
            <p:nvPr/>
          </p:nvSpPr>
          <p:spPr>
            <a:xfrm rot="17032419">
              <a:off x="2576917" y="3523701"/>
              <a:ext cx="994321" cy="445639"/>
            </a:xfrm>
            <a:prstGeom prst="flowChartDelay">
              <a:avLst/>
            </a:prstGeom>
            <a:solidFill>
              <a:srgbClr val="92D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03FE9A0A-B47F-4C98-A4DF-CE2F65AD4E78}"/>
                </a:ext>
              </a:extLst>
            </p:cNvPr>
            <p:cNvSpPr/>
            <p:nvPr/>
          </p:nvSpPr>
          <p:spPr>
            <a:xfrm>
              <a:off x="1955152" y="3920002"/>
              <a:ext cx="1320456" cy="1320456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C3AB35B6-5A4C-4390-AD94-2D57C5B67EF3}"/>
                </a:ext>
              </a:extLst>
            </p:cNvPr>
            <p:cNvSpPr/>
            <p:nvPr/>
          </p:nvSpPr>
          <p:spPr>
            <a:xfrm>
              <a:off x="1847152" y="4423090"/>
              <a:ext cx="630996" cy="634036"/>
            </a:xfrm>
            <a:prstGeom prst="ellipse">
              <a:avLst/>
            </a:prstGeom>
            <a:solidFill>
              <a:srgbClr val="92D05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B7059D6-E1C7-4173-9346-0E10E02A87DD}"/>
                </a:ext>
              </a:extLst>
            </p:cNvPr>
            <p:cNvSpPr/>
            <p:nvPr/>
          </p:nvSpPr>
          <p:spPr>
            <a:xfrm>
              <a:off x="1630533" y="4486184"/>
              <a:ext cx="523955" cy="373073"/>
            </a:xfrm>
            <a:prstGeom prst="ellipse">
              <a:avLst/>
            </a:prstGeom>
            <a:solidFill>
              <a:srgbClr val="92D05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DDCB71C3-2BA5-4E57-A933-372556932694}"/>
                </a:ext>
              </a:extLst>
            </p:cNvPr>
            <p:cNvSpPr/>
            <p:nvPr/>
          </p:nvSpPr>
          <p:spPr>
            <a:xfrm>
              <a:off x="1821852" y="4484091"/>
              <a:ext cx="738844" cy="532679"/>
            </a:xfrm>
            <a:prstGeom prst="ellipse">
              <a:avLst/>
            </a:prstGeom>
            <a:solidFill>
              <a:srgbClr val="92D05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90664E1-7B4D-473E-9E2D-6D822CB0D65A}"/>
                </a:ext>
              </a:extLst>
            </p:cNvPr>
            <p:cNvSpPr/>
            <p:nvPr/>
          </p:nvSpPr>
          <p:spPr>
            <a:xfrm>
              <a:off x="1954710" y="4027960"/>
              <a:ext cx="461361" cy="373073"/>
            </a:xfrm>
            <a:prstGeom prst="ellipse">
              <a:avLst/>
            </a:prstGeom>
            <a:solidFill>
              <a:srgbClr val="92D05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21E7738-B5BE-40B0-A084-440EF3C31C67}"/>
                </a:ext>
              </a:extLst>
            </p:cNvPr>
            <p:cNvSpPr/>
            <p:nvPr/>
          </p:nvSpPr>
          <p:spPr>
            <a:xfrm>
              <a:off x="2701485" y="3948106"/>
              <a:ext cx="461361" cy="373073"/>
            </a:xfrm>
            <a:prstGeom prst="ellipse">
              <a:avLst/>
            </a:prstGeom>
            <a:solidFill>
              <a:srgbClr val="92D05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1C682F39-6BE7-483A-9047-61F40265FD3F}"/>
                </a:ext>
              </a:extLst>
            </p:cNvPr>
            <p:cNvSpPr/>
            <p:nvPr/>
          </p:nvSpPr>
          <p:spPr>
            <a:xfrm>
              <a:off x="2108665" y="4587325"/>
              <a:ext cx="708116" cy="500653"/>
            </a:xfrm>
            <a:prstGeom prst="ellipse">
              <a:avLst/>
            </a:prstGeom>
            <a:solidFill>
              <a:srgbClr val="92D050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A68BA1D-D179-437D-8E2F-E0E6DB1F0BF3}"/>
              </a:ext>
            </a:extLst>
          </p:cNvPr>
          <p:cNvSpPr/>
          <p:nvPr/>
        </p:nvSpPr>
        <p:spPr>
          <a:xfrm rot="1831717">
            <a:off x="1617887" y="3529781"/>
            <a:ext cx="1757051" cy="1892662"/>
          </a:xfrm>
          <a:custGeom>
            <a:avLst/>
            <a:gdLst>
              <a:gd name="connsiteX0" fmla="*/ 416082 w 1757051"/>
              <a:gd name="connsiteY0" fmla="*/ 177081 h 1892662"/>
              <a:gd name="connsiteX1" fmla="*/ 850357 w 1757051"/>
              <a:gd name="connsiteY1" fmla="*/ 489109 h 1892662"/>
              <a:gd name="connsiteX2" fmla="*/ 999808 w 1757051"/>
              <a:gd name="connsiteY2" fmla="*/ 726278 h 1892662"/>
              <a:gd name="connsiteX3" fmla="*/ 1020018 w 1757051"/>
              <a:gd name="connsiteY3" fmla="*/ 719075 h 1892662"/>
              <a:gd name="connsiteX4" fmla="*/ 1063466 w 1757051"/>
              <a:gd name="connsiteY4" fmla="*/ 712862 h 1892662"/>
              <a:gd name="connsiteX5" fmla="*/ 1016337 w 1757051"/>
              <a:gd name="connsiteY5" fmla="*/ 481037 h 1892662"/>
              <a:gd name="connsiteX6" fmla="*/ 1086202 w 1757051"/>
              <a:gd name="connsiteY6" fmla="*/ 18845 h 1892662"/>
              <a:gd name="connsiteX7" fmla="*/ 1124097 w 1757051"/>
              <a:gd name="connsiteY7" fmla="*/ 1851 h 1892662"/>
              <a:gd name="connsiteX8" fmla="*/ 1410401 w 1757051"/>
              <a:gd name="connsiteY8" fmla="*/ 400926 h 1892662"/>
              <a:gd name="connsiteX9" fmla="*/ 1492555 w 1757051"/>
              <a:gd name="connsiteY9" fmla="*/ 805044 h 1892662"/>
              <a:gd name="connsiteX10" fmla="*/ 1558067 w 1757051"/>
              <a:gd name="connsiteY10" fmla="*/ 852846 h 1892662"/>
              <a:gd name="connsiteX11" fmla="*/ 1699602 w 1757051"/>
              <a:gd name="connsiteY11" fmla="*/ 1042097 h 1892662"/>
              <a:gd name="connsiteX12" fmla="*/ 1416203 w 1757051"/>
              <a:gd name="connsiteY12" fmla="*/ 1835033 h 1892662"/>
              <a:gd name="connsiteX13" fmla="*/ 960883 w 1757051"/>
              <a:gd name="connsiteY13" fmla="*/ 1858000 h 1892662"/>
              <a:gd name="connsiteX14" fmla="*/ 955649 w 1757051"/>
              <a:gd name="connsiteY14" fmla="*/ 1855550 h 1892662"/>
              <a:gd name="connsiteX15" fmla="*/ 953464 w 1757051"/>
              <a:gd name="connsiteY15" fmla="*/ 1856229 h 1892662"/>
              <a:gd name="connsiteX16" fmla="*/ 911938 w 1757051"/>
              <a:gd name="connsiteY16" fmla="*/ 1860415 h 1892662"/>
              <a:gd name="connsiteX17" fmla="*/ 309440 w 1757051"/>
              <a:gd name="connsiteY17" fmla="*/ 1860415 h 1892662"/>
              <a:gd name="connsiteX18" fmla="*/ 103393 w 1757051"/>
              <a:gd name="connsiteY18" fmla="*/ 1654368 h 1892662"/>
              <a:gd name="connsiteX19" fmla="*/ 309440 w 1757051"/>
              <a:gd name="connsiteY19" fmla="*/ 1448321 h 1892662"/>
              <a:gd name="connsiteX20" fmla="*/ 586088 w 1757051"/>
              <a:gd name="connsiteY20" fmla="*/ 1448321 h 1892662"/>
              <a:gd name="connsiteX21" fmla="*/ 576188 w 1757051"/>
              <a:gd name="connsiteY21" fmla="*/ 1410101 h 1892662"/>
              <a:gd name="connsiteX22" fmla="*/ 573209 w 1757051"/>
              <a:gd name="connsiteY22" fmla="*/ 1387073 h 1892662"/>
              <a:gd name="connsiteX23" fmla="*/ 272783 w 1757051"/>
              <a:gd name="connsiteY23" fmla="*/ 1180720 h 1892662"/>
              <a:gd name="connsiteX24" fmla="*/ 17246 w 1757051"/>
              <a:gd name="connsiteY24" fmla="*/ 761278 h 1892662"/>
              <a:gd name="connsiteX25" fmla="*/ 500455 w 1757051"/>
              <a:gd name="connsiteY25" fmla="*/ 849255 h 1892662"/>
              <a:gd name="connsiteX26" fmla="*/ 669778 w 1757051"/>
              <a:gd name="connsiteY26" fmla="*/ 965558 h 1892662"/>
              <a:gd name="connsiteX27" fmla="*/ 672736 w 1757051"/>
              <a:gd name="connsiteY27" fmla="*/ 961512 h 1892662"/>
              <a:gd name="connsiteX28" fmla="*/ 510145 w 1757051"/>
              <a:gd name="connsiteY28" fmla="*/ 703492 h 1892662"/>
              <a:gd name="connsiteX29" fmla="*/ 416082 w 1757051"/>
              <a:gd name="connsiteY29" fmla="*/ 177081 h 18926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757051" h="1892662">
                <a:moveTo>
                  <a:pt x="416082" y="177081"/>
                </a:moveTo>
                <a:cubicBezTo>
                  <a:pt x="510028" y="117881"/>
                  <a:pt x="704460" y="257580"/>
                  <a:pt x="850357" y="489109"/>
                </a:cubicBezTo>
                <a:lnTo>
                  <a:pt x="999808" y="726278"/>
                </a:lnTo>
                <a:lnTo>
                  <a:pt x="1020018" y="719075"/>
                </a:lnTo>
                <a:lnTo>
                  <a:pt x="1063466" y="712862"/>
                </a:lnTo>
                <a:lnTo>
                  <a:pt x="1016337" y="481037"/>
                </a:lnTo>
                <a:cubicBezTo>
                  <a:pt x="973197" y="268828"/>
                  <a:pt x="1004742" y="78045"/>
                  <a:pt x="1086202" y="18845"/>
                </a:cubicBezTo>
                <a:cubicBezTo>
                  <a:pt x="1097839" y="10389"/>
                  <a:pt x="1110494" y="4617"/>
                  <a:pt x="1124097" y="1851"/>
                </a:cubicBezTo>
                <a:cubicBezTo>
                  <a:pt x="1232913" y="-20271"/>
                  <a:pt x="1361097" y="158402"/>
                  <a:pt x="1410401" y="400926"/>
                </a:cubicBezTo>
                <a:lnTo>
                  <a:pt x="1492555" y="805044"/>
                </a:lnTo>
                <a:lnTo>
                  <a:pt x="1558067" y="852846"/>
                </a:lnTo>
                <a:cubicBezTo>
                  <a:pt x="1615808" y="904266"/>
                  <a:pt x="1664404" y="967854"/>
                  <a:pt x="1699602" y="1042097"/>
                </a:cubicBezTo>
                <a:cubicBezTo>
                  <a:pt x="1840394" y="1339074"/>
                  <a:pt x="1713512" y="1694084"/>
                  <a:pt x="1416203" y="1835033"/>
                </a:cubicBezTo>
                <a:cubicBezTo>
                  <a:pt x="1267548" y="1905508"/>
                  <a:pt x="1104433" y="1909124"/>
                  <a:pt x="960883" y="1858000"/>
                </a:cubicBezTo>
                <a:lnTo>
                  <a:pt x="955649" y="1855550"/>
                </a:lnTo>
                <a:lnTo>
                  <a:pt x="953464" y="1856229"/>
                </a:lnTo>
                <a:cubicBezTo>
                  <a:pt x="940050" y="1858974"/>
                  <a:pt x="926163" y="1860415"/>
                  <a:pt x="911938" y="1860415"/>
                </a:cubicBezTo>
                <a:lnTo>
                  <a:pt x="309440" y="1860415"/>
                </a:lnTo>
                <a:cubicBezTo>
                  <a:pt x="195643" y="1860415"/>
                  <a:pt x="103393" y="1768165"/>
                  <a:pt x="103393" y="1654368"/>
                </a:cubicBezTo>
                <a:cubicBezTo>
                  <a:pt x="103393" y="1540571"/>
                  <a:pt x="195643" y="1448321"/>
                  <a:pt x="309440" y="1448321"/>
                </a:cubicBezTo>
                <a:lnTo>
                  <a:pt x="586088" y="1448321"/>
                </a:lnTo>
                <a:lnTo>
                  <a:pt x="576188" y="1410101"/>
                </a:lnTo>
                <a:lnTo>
                  <a:pt x="573209" y="1387073"/>
                </a:lnTo>
                <a:lnTo>
                  <a:pt x="272783" y="1180720"/>
                </a:lnTo>
                <a:cubicBezTo>
                  <a:pt x="68783" y="1040600"/>
                  <a:pt x="-45624" y="852809"/>
                  <a:pt x="17246" y="761278"/>
                </a:cubicBezTo>
                <a:cubicBezTo>
                  <a:pt x="80115" y="669746"/>
                  <a:pt x="296456" y="709135"/>
                  <a:pt x="500455" y="849255"/>
                </a:cubicBezTo>
                <a:lnTo>
                  <a:pt x="669778" y="965558"/>
                </a:lnTo>
                <a:lnTo>
                  <a:pt x="672736" y="961512"/>
                </a:lnTo>
                <a:lnTo>
                  <a:pt x="510145" y="703492"/>
                </a:lnTo>
                <a:cubicBezTo>
                  <a:pt x="364248" y="471963"/>
                  <a:pt x="322136" y="236281"/>
                  <a:pt x="416082" y="177081"/>
                </a:cubicBezTo>
                <a:close/>
              </a:path>
            </a:pathLst>
          </a:cu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51BAF5E-2352-44DC-99B2-90DEAE6AB800}"/>
              </a:ext>
            </a:extLst>
          </p:cNvPr>
          <p:cNvGrpSpPr/>
          <p:nvPr/>
        </p:nvGrpSpPr>
        <p:grpSpPr>
          <a:xfrm>
            <a:off x="5985419" y="1220022"/>
            <a:ext cx="1944009" cy="968743"/>
            <a:chOff x="2964322" y="3874914"/>
            <a:chExt cx="3383926" cy="1686285"/>
          </a:xfrm>
        </p:grpSpPr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AF8E70B-BCD8-4687-8B6A-1C114D433C04}"/>
                </a:ext>
              </a:extLst>
            </p:cNvPr>
            <p:cNvSpPr/>
            <p:nvPr/>
          </p:nvSpPr>
          <p:spPr>
            <a:xfrm flipH="1">
              <a:off x="2964322" y="3874914"/>
              <a:ext cx="3383926" cy="1686285"/>
            </a:xfrm>
            <a:custGeom>
              <a:avLst/>
              <a:gdLst>
                <a:gd name="connsiteX0" fmla="*/ 2151074 w 3383926"/>
                <a:gd name="connsiteY0" fmla="*/ 1148 h 1686285"/>
                <a:gd name="connsiteX1" fmla="*/ 1692522 w 3383926"/>
                <a:gd name="connsiteY1" fmla="*/ 142010 h 1686285"/>
                <a:gd name="connsiteX2" fmla="*/ 1691963 w 3383926"/>
                <a:gd name="connsiteY2" fmla="*/ 142090 h 1686285"/>
                <a:gd name="connsiteX3" fmla="*/ 1691404 w 3383926"/>
                <a:gd name="connsiteY3" fmla="*/ 142010 h 1686285"/>
                <a:gd name="connsiteX4" fmla="*/ 1165333 w 3383926"/>
                <a:gd name="connsiteY4" fmla="*/ 1578 h 1686285"/>
                <a:gd name="connsiteX5" fmla="*/ 0 w 3383926"/>
                <a:gd name="connsiteY5" fmla="*/ 850145 h 1686285"/>
                <a:gd name="connsiteX6" fmla="*/ 1432796 w 3383926"/>
                <a:gd name="connsiteY6" fmla="*/ 1653181 h 1686285"/>
                <a:gd name="connsiteX7" fmla="*/ 1681250 w 3383926"/>
                <a:gd name="connsiteY7" fmla="*/ 1685045 h 1686285"/>
                <a:gd name="connsiteX8" fmla="*/ 1681250 w 3383926"/>
                <a:gd name="connsiteY8" fmla="*/ 1686285 h 1686285"/>
                <a:gd name="connsiteX9" fmla="*/ 1691963 w 3383926"/>
                <a:gd name="connsiteY9" fmla="*/ 1685782 h 1686285"/>
                <a:gd name="connsiteX10" fmla="*/ 1702676 w 3383926"/>
                <a:gd name="connsiteY10" fmla="*/ 1686285 h 1686285"/>
                <a:gd name="connsiteX11" fmla="*/ 1702676 w 3383926"/>
                <a:gd name="connsiteY11" fmla="*/ 1685045 h 1686285"/>
                <a:gd name="connsiteX12" fmla="*/ 1951130 w 3383926"/>
                <a:gd name="connsiteY12" fmla="*/ 1653181 h 1686285"/>
                <a:gd name="connsiteX13" fmla="*/ 3383926 w 3383926"/>
                <a:gd name="connsiteY13" fmla="*/ 850145 h 1686285"/>
                <a:gd name="connsiteX14" fmla="*/ 2218593 w 3383926"/>
                <a:gd name="connsiteY14" fmla="*/ 1578 h 1686285"/>
                <a:gd name="connsiteX15" fmla="*/ 2151074 w 3383926"/>
                <a:gd name="connsiteY15" fmla="*/ 1148 h 168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383926" h="1686285">
                  <a:moveTo>
                    <a:pt x="2151074" y="1148"/>
                  </a:moveTo>
                  <a:cubicBezTo>
                    <a:pt x="1999507" y="12369"/>
                    <a:pt x="1884392" y="102934"/>
                    <a:pt x="1692522" y="142010"/>
                  </a:cubicBezTo>
                  <a:lnTo>
                    <a:pt x="1691963" y="142090"/>
                  </a:lnTo>
                  <a:lnTo>
                    <a:pt x="1691404" y="142010"/>
                  </a:lnTo>
                  <a:cubicBezTo>
                    <a:pt x="1472124" y="97351"/>
                    <a:pt x="1353096" y="-14558"/>
                    <a:pt x="1165333" y="1578"/>
                  </a:cubicBezTo>
                  <a:cubicBezTo>
                    <a:pt x="950747" y="20018"/>
                    <a:pt x="646386" y="205701"/>
                    <a:pt x="0" y="850145"/>
                  </a:cubicBezTo>
                  <a:cubicBezTo>
                    <a:pt x="0" y="1226317"/>
                    <a:pt x="812163" y="1546421"/>
                    <a:pt x="1432796" y="1653181"/>
                  </a:cubicBezTo>
                  <a:lnTo>
                    <a:pt x="1681250" y="1685045"/>
                  </a:lnTo>
                  <a:lnTo>
                    <a:pt x="1681250" y="1686285"/>
                  </a:lnTo>
                  <a:lnTo>
                    <a:pt x="1691963" y="1685782"/>
                  </a:lnTo>
                  <a:lnTo>
                    <a:pt x="1702676" y="1686285"/>
                  </a:lnTo>
                  <a:lnTo>
                    <a:pt x="1702676" y="1685045"/>
                  </a:lnTo>
                  <a:lnTo>
                    <a:pt x="1951130" y="1653181"/>
                  </a:lnTo>
                  <a:cubicBezTo>
                    <a:pt x="2571763" y="1546421"/>
                    <a:pt x="3383926" y="1226317"/>
                    <a:pt x="3383926" y="850145"/>
                  </a:cubicBezTo>
                  <a:cubicBezTo>
                    <a:pt x="2737540" y="205701"/>
                    <a:pt x="2433179" y="20018"/>
                    <a:pt x="2218593" y="1578"/>
                  </a:cubicBezTo>
                  <a:cubicBezTo>
                    <a:pt x="2195123" y="-439"/>
                    <a:pt x="2172726" y="-455"/>
                    <a:pt x="2151074" y="1148"/>
                  </a:cubicBezTo>
                  <a:close/>
                </a:path>
              </a:pathLst>
            </a:cu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18">
              <a:extLst>
                <a:ext uri="{FF2B5EF4-FFF2-40B4-BE49-F238E27FC236}">
                  <a16:creationId xmlns:a16="http://schemas.microsoft.com/office/drawing/2014/main" id="{2FC12C1F-2F3B-4106-80A2-8BC424EA747C}"/>
                </a:ext>
              </a:extLst>
            </p:cNvPr>
            <p:cNvSpPr/>
            <p:nvPr/>
          </p:nvSpPr>
          <p:spPr>
            <a:xfrm>
              <a:off x="3237182" y="4469171"/>
              <a:ext cx="2858818" cy="662151"/>
            </a:xfrm>
            <a:custGeom>
              <a:avLst/>
              <a:gdLst>
                <a:gd name="connsiteX0" fmla="*/ 0 w 2858814"/>
                <a:gd name="connsiteY0" fmla="*/ 436179 h 872358"/>
                <a:gd name="connsiteX1" fmla="*/ 1429407 w 2858814"/>
                <a:gd name="connsiteY1" fmla="*/ 0 h 872358"/>
                <a:gd name="connsiteX2" fmla="*/ 2858814 w 2858814"/>
                <a:gd name="connsiteY2" fmla="*/ 436179 h 872358"/>
                <a:gd name="connsiteX3" fmla="*/ 1429407 w 2858814"/>
                <a:gd name="connsiteY3" fmla="*/ 872358 h 872358"/>
                <a:gd name="connsiteX4" fmla="*/ 0 w 2858814"/>
                <a:gd name="connsiteY4" fmla="*/ 436179 h 872358"/>
                <a:gd name="connsiteX0" fmla="*/ 271220 w 3130034"/>
                <a:gd name="connsiteY0" fmla="*/ 436179 h 872358"/>
                <a:gd name="connsiteX1" fmla="*/ 1700627 w 3130034"/>
                <a:gd name="connsiteY1" fmla="*/ 0 h 872358"/>
                <a:gd name="connsiteX2" fmla="*/ 3130034 w 3130034"/>
                <a:gd name="connsiteY2" fmla="*/ 436179 h 872358"/>
                <a:gd name="connsiteX3" fmla="*/ 1700627 w 3130034"/>
                <a:gd name="connsiteY3" fmla="*/ 872358 h 872358"/>
                <a:gd name="connsiteX4" fmla="*/ 271220 w 3130034"/>
                <a:gd name="connsiteY4" fmla="*/ 436179 h 872358"/>
                <a:gd name="connsiteX0" fmla="*/ 271220 w 3130034"/>
                <a:gd name="connsiteY0" fmla="*/ 436179 h 872358"/>
                <a:gd name="connsiteX1" fmla="*/ 1700627 w 3130034"/>
                <a:gd name="connsiteY1" fmla="*/ 0 h 872358"/>
                <a:gd name="connsiteX2" fmla="*/ 3130034 w 3130034"/>
                <a:gd name="connsiteY2" fmla="*/ 436179 h 872358"/>
                <a:gd name="connsiteX3" fmla="*/ 1700627 w 3130034"/>
                <a:gd name="connsiteY3" fmla="*/ 872358 h 872358"/>
                <a:gd name="connsiteX4" fmla="*/ 271220 w 3130034"/>
                <a:gd name="connsiteY4" fmla="*/ 436179 h 872358"/>
                <a:gd name="connsiteX0" fmla="*/ 4 w 2858818"/>
                <a:gd name="connsiteY0" fmla="*/ 225972 h 662151"/>
                <a:gd name="connsiteX1" fmla="*/ 1418900 w 2858818"/>
                <a:gd name="connsiteY1" fmla="*/ 0 h 662151"/>
                <a:gd name="connsiteX2" fmla="*/ 2858818 w 2858818"/>
                <a:gd name="connsiteY2" fmla="*/ 225972 h 662151"/>
                <a:gd name="connsiteX3" fmla="*/ 1429411 w 2858818"/>
                <a:gd name="connsiteY3" fmla="*/ 662151 h 662151"/>
                <a:gd name="connsiteX4" fmla="*/ 4 w 2858818"/>
                <a:gd name="connsiteY4" fmla="*/ 225972 h 662151"/>
                <a:gd name="connsiteX0" fmla="*/ 4 w 2858818"/>
                <a:gd name="connsiteY0" fmla="*/ 225972 h 662151"/>
                <a:gd name="connsiteX1" fmla="*/ 1418900 w 2858818"/>
                <a:gd name="connsiteY1" fmla="*/ 0 h 662151"/>
                <a:gd name="connsiteX2" fmla="*/ 2858818 w 2858818"/>
                <a:gd name="connsiteY2" fmla="*/ 225972 h 662151"/>
                <a:gd name="connsiteX3" fmla="*/ 1429411 w 2858818"/>
                <a:gd name="connsiteY3" fmla="*/ 662151 h 662151"/>
                <a:gd name="connsiteX4" fmla="*/ 4 w 2858818"/>
                <a:gd name="connsiteY4" fmla="*/ 225972 h 66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8818" h="662151">
                  <a:moveTo>
                    <a:pt x="4" y="225972"/>
                  </a:moveTo>
                  <a:cubicBezTo>
                    <a:pt x="-1748" y="115614"/>
                    <a:pt x="629460" y="0"/>
                    <a:pt x="1418900" y="0"/>
                  </a:cubicBezTo>
                  <a:cubicBezTo>
                    <a:pt x="2208340" y="0"/>
                    <a:pt x="2154625" y="48140"/>
                    <a:pt x="2858818" y="225972"/>
                  </a:cubicBezTo>
                  <a:cubicBezTo>
                    <a:pt x="2858818" y="466867"/>
                    <a:pt x="2218851" y="662151"/>
                    <a:pt x="1429411" y="662151"/>
                  </a:cubicBezTo>
                  <a:cubicBezTo>
                    <a:pt x="639971" y="662151"/>
                    <a:pt x="1756" y="336330"/>
                    <a:pt x="4" y="225972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DAAB490E-DE04-467E-AC2B-46D1156DF769}"/>
                </a:ext>
              </a:extLst>
            </p:cNvPr>
            <p:cNvSpPr/>
            <p:nvPr/>
          </p:nvSpPr>
          <p:spPr>
            <a:xfrm>
              <a:off x="3815256" y="4498428"/>
              <a:ext cx="336331" cy="35735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B156C934-3CE0-489C-95D0-8C9C35C4665C}"/>
                </a:ext>
              </a:extLst>
            </p:cNvPr>
            <p:cNvSpPr/>
            <p:nvPr/>
          </p:nvSpPr>
          <p:spPr>
            <a:xfrm>
              <a:off x="4175234" y="4455679"/>
              <a:ext cx="446690" cy="47460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4241F893-4B72-4331-B02B-9DE7B46B47EF}"/>
                </a:ext>
              </a:extLst>
            </p:cNvPr>
            <p:cNvSpPr/>
            <p:nvPr/>
          </p:nvSpPr>
          <p:spPr>
            <a:xfrm>
              <a:off x="4645572" y="4480752"/>
              <a:ext cx="446690" cy="47460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E270D830-C7C2-4B6B-8A50-6C7146464690}"/>
                </a:ext>
              </a:extLst>
            </p:cNvPr>
            <p:cNvSpPr/>
            <p:nvPr/>
          </p:nvSpPr>
          <p:spPr>
            <a:xfrm>
              <a:off x="5089634" y="4498427"/>
              <a:ext cx="336331" cy="35735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5A63162-D272-46F2-99C7-F7D02169F78E}"/>
              </a:ext>
            </a:extLst>
          </p:cNvPr>
          <p:cNvGrpSpPr/>
          <p:nvPr/>
        </p:nvGrpSpPr>
        <p:grpSpPr>
          <a:xfrm>
            <a:off x="1054506" y="971805"/>
            <a:ext cx="1222284" cy="1985050"/>
            <a:chOff x="5774795" y="3294729"/>
            <a:chExt cx="1222284" cy="198505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220DFB2C-18C9-448B-8FB8-23D991995DF8}"/>
                </a:ext>
              </a:extLst>
            </p:cNvPr>
            <p:cNvSpPr/>
            <p:nvPr/>
          </p:nvSpPr>
          <p:spPr>
            <a:xfrm rot="5400000">
              <a:off x="5783547" y="4092461"/>
              <a:ext cx="1178566" cy="1196070"/>
            </a:xfrm>
            <a:custGeom>
              <a:avLst/>
              <a:gdLst>
                <a:gd name="connsiteX0" fmla="*/ 0 w 1314232"/>
                <a:gd name="connsiteY0" fmla="*/ 705228 h 1410455"/>
                <a:gd name="connsiteX1" fmla="*/ 657116 w 1314232"/>
                <a:gd name="connsiteY1" fmla="*/ 0 h 1410455"/>
                <a:gd name="connsiteX2" fmla="*/ 1314232 w 1314232"/>
                <a:gd name="connsiteY2" fmla="*/ 705228 h 1410455"/>
                <a:gd name="connsiteX3" fmla="*/ 657116 w 1314232"/>
                <a:gd name="connsiteY3" fmla="*/ 1410456 h 1410455"/>
                <a:gd name="connsiteX4" fmla="*/ 0 w 1314232"/>
                <a:gd name="connsiteY4" fmla="*/ 705228 h 1410455"/>
                <a:gd name="connsiteX0" fmla="*/ 138 w 1314370"/>
                <a:gd name="connsiteY0" fmla="*/ 705228 h 1652194"/>
                <a:gd name="connsiteX1" fmla="*/ 657254 w 1314370"/>
                <a:gd name="connsiteY1" fmla="*/ 0 h 1652194"/>
                <a:gd name="connsiteX2" fmla="*/ 1314370 w 1314370"/>
                <a:gd name="connsiteY2" fmla="*/ 705228 h 1652194"/>
                <a:gd name="connsiteX3" fmla="*/ 615212 w 1314370"/>
                <a:gd name="connsiteY3" fmla="*/ 1652194 h 1652194"/>
                <a:gd name="connsiteX4" fmla="*/ 138 w 1314370"/>
                <a:gd name="connsiteY4" fmla="*/ 705228 h 1652194"/>
                <a:gd name="connsiteX0" fmla="*/ 1121 w 1315353"/>
                <a:gd name="connsiteY0" fmla="*/ 705228 h 1653409"/>
                <a:gd name="connsiteX1" fmla="*/ 658237 w 1315353"/>
                <a:gd name="connsiteY1" fmla="*/ 0 h 1653409"/>
                <a:gd name="connsiteX2" fmla="*/ 1315353 w 1315353"/>
                <a:gd name="connsiteY2" fmla="*/ 705228 h 1653409"/>
                <a:gd name="connsiteX3" fmla="*/ 616195 w 1315353"/>
                <a:gd name="connsiteY3" fmla="*/ 1652194 h 1653409"/>
                <a:gd name="connsiteX4" fmla="*/ 1121 w 1315353"/>
                <a:gd name="connsiteY4" fmla="*/ 705228 h 16534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5353" h="1653409">
                  <a:moveTo>
                    <a:pt x="1121" y="705228"/>
                  </a:moveTo>
                  <a:cubicBezTo>
                    <a:pt x="8128" y="429863"/>
                    <a:pt x="295322" y="0"/>
                    <a:pt x="658237" y="0"/>
                  </a:cubicBezTo>
                  <a:cubicBezTo>
                    <a:pt x="1021152" y="0"/>
                    <a:pt x="1315353" y="315741"/>
                    <a:pt x="1315353" y="705228"/>
                  </a:cubicBezTo>
                  <a:cubicBezTo>
                    <a:pt x="1315353" y="1094715"/>
                    <a:pt x="1231358" y="1683725"/>
                    <a:pt x="616195" y="1652194"/>
                  </a:cubicBezTo>
                  <a:cubicBezTo>
                    <a:pt x="1032" y="1620663"/>
                    <a:pt x="-5886" y="980593"/>
                    <a:pt x="1121" y="705228"/>
                  </a:cubicBezTo>
                  <a:close/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: Rounded Corners 42">
              <a:extLst>
                <a:ext uri="{FF2B5EF4-FFF2-40B4-BE49-F238E27FC236}">
                  <a16:creationId xmlns:a16="http://schemas.microsoft.com/office/drawing/2014/main" id="{01ED02EF-D2CC-4079-A7CC-07EE57343733}"/>
                </a:ext>
              </a:extLst>
            </p:cNvPr>
            <p:cNvSpPr/>
            <p:nvPr/>
          </p:nvSpPr>
          <p:spPr>
            <a:xfrm>
              <a:off x="5774796" y="4071066"/>
              <a:ext cx="272871" cy="392020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F17F58EF-200A-4678-941E-86CEFE6297D2}"/>
                </a:ext>
              </a:extLst>
            </p:cNvPr>
            <p:cNvSpPr/>
            <p:nvPr/>
          </p:nvSpPr>
          <p:spPr>
            <a:xfrm>
              <a:off x="6047667" y="4010220"/>
              <a:ext cx="272871" cy="513712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: Rounded Corners 47">
              <a:extLst>
                <a:ext uri="{FF2B5EF4-FFF2-40B4-BE49-F238E27FC236}">
                  <a16:creationId xmlns:a16="http://schemas.microsoft.com/office/drawing/2014/main" id="{7B919601-BCC4-4344-9FF6-E92D6646FACC}"/>
                </a:ext>
              </a:extLst>
            </p:cNvPr>
            <p:cNvSpPr/>
            <p:nvPr/>
          </p:nvSpPr>
          <p:spPr>
            <a:xfrm rot="1079462">
              <a:off x="6426530" y="3339651"/>
              <a:ext cx="316121" cy="1063786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3FE9968B-808F-44B7-8DE7-31818E881CA5}"/>
                </a:ext>
              </a:extLst>
            </p:cNvPr>
            <p:cNvSpPr/>
            <p:nvPr/>
          </p:nvSpPr>
          <p:spPr>
            <a:xfrm rot="20472101">
              <a:off x="6457528" y="3294729"/>
              <a:ext cx="298868" cy="1380604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844C1736-0A3B-49CB-835B-569C3291E626}"/>
                </a:ext>
              </a:extLst>
            </p:cNvPr>
            <p:cNvSpPr/>
            <p:nvPr/>
          </p:nvSpPr>
          <p:spPr>
            <a:xfrm>
              <a:off x="6472349" y="4686665"/>
              <a:ext cx="276991" cy="207849"/>
            </a:xfrm>
            <a:custGeom>
              <a:avLst/>
              <a:gdLst>
                <a:gd name="connsiteX0" fmla="*/ 180698 w 180698"/>
                <a:gd name="connsiteY0" fmla="*/ 0 h 143838"/>
                <a:gd name="connsiteX1" fmla="*/ 23043 w 180698"/>
                <a:gd name="connsiteY1" fmla="*/ 31531 h 143838"/>
                <a:gd name="connsiteX2" fmla="*/ 2022 w 180698"/>
                <a:gd name="connsiteY2" fmla="*/ 136634 h 143838"/>
                <a:gd name="connsiteX3" fmla="*/ 2022 w 180698"/>
                <a:gd name="connsiteY3" fmla="*/ 126124 h 1438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698" h="143838">
                  <a:moveTo>
                    <a:pt x="180698" y="0"/>
                  </a:moveTo>
                  <a:cubicBezTo>
                    <a:pt x="116760" y="4379"/>
                    <a:pt x="52822" y="8759"/>
                    <a:pt x="23043" y="31531"/>
                  </a:cubicBezTo>
                  <a:cubicBezTo>
                    <a:pt x="-6736" y="54303"/>
                    <a:pt x="2022" y="136634"/>
                    <a:pt x="2022" y="136634"/>
                  </a:cubicBezTo>
                  <a:cubicBezTo>
                    <a:pt x="-1481" y="152399"/>
                    <a:pt x="270" y="139261"/>
                    <a:pt x="2022" y="126124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BE6EA9F-3A1C-4F9C-A8DC-3CF2FB6DFEC0}"/>
                </a:ext>
              </a:extLst>
            </p:cNvPr>
            <p:cNvSpPr/>
            <p:nvPr/>
          </p:nvSpPr>
          <p:spPr>
            <a:xfrm rot="16583217">
              <a:off x="6377041" y="4121274"/>
              <a:ext cx="434760" cy="805316"/>
            </a:xfrm>
            <a:custGeom>
              <a:avLst/>
              <a:gdLst>
                <a:gd name="connsiteX0" fmla="*/ 405490 w 416212"/>
                <a:gd name="connsiteY0" fmla="*/ 83328 h 770959"/>
                <a:gd name="connsiteX1" fmla="*/ 416212 w 416212"/>
                <a:gd name="connsiteY1" fmla="*/ 136436 h 770959"/>
                <a:gd name="connsiteX2" fmla="*/ 416211 w 416212"/>
                <a:gd name="connsiteY2" fmla="*/ 377277 h 770959"/>
                <a:gd name="connsiteX3" fmla="*/ 405489 w 416212"/>
                <a:gd name="connsiteY3" fmla="*/ 430384 h 770959"/>
                <a:gd name="connsiteX4" fmla="*/ 402998 w 416212"/>
                <a:gd name="connsiteY4" fmla="*/ 434079 h 770959"/>
                <a:gd name="connsiteX5" fmla="*/ 403244 w 416212"/>
                <a:gd name="connsiteY5" fmla="*/ 458352 h 770959"/>
                <a:gd name="connsiteX6" fmla="*/ 382952 w 416212"/>
                <a:gd name="connsiteY6" fmla="*/ 508588 h 770959"/>
                <a:gd name="connsiteX7" fmla="*/ 250341 w 416212"/>
                <a:gd name="connsiteY7" fmla="*/ 709631 h 770959"/>
                <a:gd name="connsiteX8" fmla="*/ 61327 w 416212"/>
                <a:gd name="connsiteY8" fmla="*/ 748400 h 770959"/>
                <a:gd name="connsiteX9" fmla="*/ 61328 w 416212"/>
                <a:gd name="connsiteY9" fmla="*/ 748399 h 770959"/>
                <a:gd name="connsiteX10" fmla="*/ 22560 w 416212"/>
                <a:gd name="connsiteY10" fmla="*/ 559384 h 770959"/>
                <a:gd name="connsiteX11" fmla="*/ 143340 w 416212"/>
                <a:gd name="connsiteY11" fmla="*/ 376274 h 770959"/>
                <a:gd name="connsiteX12" fmla="*/ 143340 w 416212"/>
                <a:gd name="connsiteY12" fmla="*/ 136436 h 770959"/>
                <a:gd name="connsiteX13" fmla="*/ 279776 w 416212"/>
                <a:gd name="connsiteY13" fmla="*/ 0 h 770959"/>
                <a:gd name="connsiteX14" fmla="*/ 405490 w 416212"/>
                <a:gd name="connsiteY14" fmla="*/ 83328 h 770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6212" h="770959">
                  <a:moveTo>
                    <a:pt x="405490" y="83328"/>
                  </a:moveTo>
                  <a:cubicBezTo>
                    <a:pt x="412394" y="99651"/>
                    <a:pt x="416212" y="117598"/>
                    <a:pt x="416212" y="136436"/>
                  </a:cubicBezTo>
                  <a:cubicBezTo>
                    <a:pt x="416212" y="216716"/>
                    <a:pt x="416211" y="296997"/>
                    <a:pt x="416211" y="377277"/>
                  </a:cubicBezTo>
                  <a:cubicBezTo>
                    <a:pt x="416211" y="396116"/>
                    <a:pt x="412393" y="414061"/>
                    <a:pt x="405489" y="430384"/>
                  </a:cubicBezTo>
                  <a:lnTo>
                    <a:pt x="402998" y="434079"/>
                  </a:lnTo>
                  <a:lnTo>
                    <a:pt x="403244" y="458352"/>
                  </a:lnTo>
                  <a:cubicBezTo>
                    <a:pt x="400019" y="475779"/>
                    <a:pt x="393324" y="492862"/>
                    <a:pt x="382952" y="508588"/>
                  </a:cubicBezTo>
                  <a:cubicBezTo>
                    <a:pt x="338749" y="575602"/>
                    <a:pt x="294545" y="642617"/>
                    <a:pt x="250341" y="709631"/>
                  </a:cubicBezTo>
                  <a:cubicBezTo>
                    <a:pt x="208851" y="772533"/>
                    <a:pt x="124227" y="789889"/>
                    <a:pt x="61327" y="748400"/>
                  </a:cubicBezTo>
                  <a:lnTo>
                    <a:pt x="61328" y="748399"/>
                  </a:lnTo>
                  <a:cubicBezTo>
                    <a:pt x="-1573" y="706909"/>
                    <a:pt x="-18930" y="622286"/>
                    <a:pt x="22560" y="559384"/>
                  </a:cubicBezTo>
                  <a:lnTo>
                    <a:pt x="143340" y="376274"/>
                  </a:lnTo>
                  <a:lnTo>
                    <a:pt x="143340" y="136436"/>
                  </a:lnTo>
                  <a:cubicBezTo>
                    <a:pt x="143340" y="61084"/>
                    <a:pt x="204424" y="0"/>
                    <a:pt x="279776" y="0"/>
                  </a:cubicBezTo>
                  <a:cubicBezTo>
                    <a:pt x="336290" y="0"/>
                    <a:pt x="384778" y="34360"/>
                    <a:pt x="405490" y="83328"/>
                  </a:cubicBezTo>
                  <a:close/>
                </a:path>
              </a:pathLst>
            </a:cu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7CC23145-E46F-4BEB-9A12-F80186A50BA4}"/>
                </a:ext>
              </a:extLst>
            </p:cNvPr>
            <p:cNvSpPr/>
            <p:nvPr/>
          </p:nvSpPr>
          <p:spPr>
            <a:xfrm>
              <a:off x="6624746" y="4661842"/>
              <a:ext cx="276991" cy="380335"/>
            </a:xfrm>
            <a:prstGeom prst="roundRect">
              <a:avLst>
                <a:gd name="adj" fmla="val 50000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EBAF4BA-D276-4F86-B496-E48FCEDAEC1C}"/>
              </a:ext>
            </a:extLst>
          </p:cNvPr>
          <p:cNvSpPr/>
          <p:nvPr/>
        </p:nvSpPr>
        <p:spPr>
          <a:xfrm>
            <a:off x="4017307" y="3918817"/>
            <a:ext cx="1409935" cy="1357445"/>
          </a:xfrm>
          <a:custGeom>
            <a:avLst/>
            <a:gdLst>
              <a:gd name="connsiteX0" fmla="*/ 195237 w 1409935"/>
              <a:gd name="connsiteY0" fmla="*/ 419 h 1357445"/>
              <a:gd name="connsiteX1" fmla="*/ 236138 w 1409935"/>
              <a:gd name="connsiteY1" fmla="*/ 1869 h 1357445"/>
              <a:gd name="connsiteX2" fmla="*/ 409213 w 1409935"/>
              <a:gd name="connsiteY2" fmla="*/ 153631 h 1357445"/>
              <a:gd name="connsiteX3" fmla="*/ 470460 w 1409935"/>
              <a:gd name="connsiteY3" fmla="*/ 378821 h 1357445"/>
              <a:gd name="connsiteX4" fmla="*/ 516111 w 1409935"/>
              <a:gd name="connsiteY4" fmla="*/ 389239 h 1357445"/>
              <a:gd name="connsiteX5" fmla="*/ 1218478 w 1409935"/>
              <a:gd name="connsiteY5" fmla="*/ 281978 h 1357445"/>
              <a:gd name="connsiteX6" fmla="*/ 1408819 w 1409935"/>
              <a:gd name="connsiteY6" fmla="*/ 433468 h 1357445"/>
              <a:gd name="connsiteX7" fmla="*/ 1257329 w 1409935"/>
              <a:gd name="connsiteY7" fmla="*/ 623810 h 1357445"/>
              <a:gd name="connsiteX8" fmla="*/ 1020869 w 1409935"/>
              <a:gd name="connsiteY8" fmla="*/ 650685 h 1357445"/>
              <a:gd name="connsiteX9" fmla="*/ 1041784 w 1409935"/>
              <a:gd name="connsiteY9" fmla="*/ 665739 h 1357445"/>
              <a:gd name="connsiteX10" fmla="*/ 1092550 w 1409935"/>
              <a:gd name="connsiteY10" fmla="*/ 764446 h 1357445"/>
              <a:gd name="connsiteX11" fmla="*/ 1069190 w 1409935"/>
              <a:gd name="connsiteY11" fmla="*/ 833165 h 1357445"/>
              <a:gd name="connsiteX12" fmla="*/ 1056060 w 1409935"/>
              <a:gd name="connsiteY12" fmla="*/ 847532 h 1357445"/>
              <a:gd name="connsiteX13" fmla="*/ 1073103 w 1409935"/>
              <a:gd name="connsiteY13" fmla="*/ 870509 h 1357445"/>
              <a:gd name="connsiteX14" fmla="*/ 1092550 w 1409935"/>
              <a:gd name="connsiteY14" fmla="*/ 940989 h 1357445"/>
              <a:gd name="connsiteX15" fmla="*/ 1050287 w 1409935"/>
              <a:gd name="connsiteY15" fmla="*/ 1042227 h 1357445"/>
              <a:gd name="connsiteX16" fmla="*/ 1036556 w 1409935"/>
              <a:gd name="connsiteY16" fmla="*/ 1054405 h 1357445"/>
              <a:gd name="connsiteX17" fmla="*/ 1053487 w 1409935"/>
              <a:gd name="connsiteY17" fmla="*/ 1077230 h 1357445"/>
              <a:gd name="connsiteX18" fmla="*/ 1072934 w 1409935"/>
              <a:gd name="connsiteY18" fmla="*/ 1147710 h 1357445"/>
              <a:gd name="connsiteX19" fmla="*/ 825472 w 1409935"/>
              <a:gd name="connsiteY19" fmla="*/ 1328780 h 1357445"/>
              <a:gd name="connsiteX20" fmla="*/ 775600 w 1409935"/>
              <a:gd name="connsiteY20" fmla="*/ 1325102 h 1357445"/>
              <a:gd name="connsiteX21" fmla="*/ 760183 w 1409935"/>
              <a:gd name="connsiteY21" fmla="*/ 1321600 h 1357445"/>
              <a:gd name="connsiteX22" fmla="*/ 722208 w 1409935"/>
              <a:gd name="connsiteY22" fmla="*/ 1336280 h 1357445"/>
              <a:gd name="connsiteX23" fmla="*/ 579519 w 1409935"/>
              <a:gd name="connsiteY23" fmla="*/ 1357445 h 1357445"/>
              <a:gd name="connsiteX24" fmla="*/ 99684 w 1409935"/>
              <a:gd name="connsiteY24" fmla="*/ 886666 h 1357445"/>
              <a:gd name="connsiteX25" fmla="*/ 109433 w 1409935"/>
              <a:gd name="connsiteY25" fmla="*/ 791788 h 1357445"/>
              <a:gd name="connsiteX26" fmla="*/ 131889 w 1409935"/>
              <a:gd name="connsiteY26" fmla="*/ 720814 h 1357445"/>
              <a:gd name="connsiteX27" fmla="*/ 7351 w 1409935"/>
              <a:gd name="connsiteY27" fmla="*/ 262932 h 1357445"/>
              <a:gd name="connsiteX28" fmla="*/ 153633 w 1409935"/>
              <a:gd name="connsiteY28" fmla="*/ 7351 h 1357445"/>
              <a:gd name="connsiteX29" fmla="*/ 195237 w 1409935"/>
              <a:gd name="connsiteY29" fmla="*/ 419 h 135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409935" h="1357445">
                <a:moveTo>
                  <a:pt x="195237" y="419"/>
                </a:moveTo>
                <a:cubicBezTo>
                  <a:pt x="209045" y="-462"/>
                  <a:pt x="222736" y="55"/>
                  <a:pt x="236138" y="1869"/>
                </a:cubicBezTo>
                <a:cubicBezTo>
                  <a:pt x="316551" y="12757"/>
                  <a:pt x="386576" y="70404"/>
                  <a:pt x="409213" y="153631"/>
                </a:cubicBezTo>
                <a:lnTo>
                  <a:pt x="470460" y="378821"/>
                </a:lnTo>
                <a:lnTo>
                  <a:pt x="516111" y="389239"/>
                </a:lnTo>
                <a:cubicBezTo>
                  <a:pt x="896446" y="464886"/>
                  <a:pt x="973912" y="309775"/>
                  <a:pt x="1218478" y="281978"/>
                </a:cubicBezTo>
                <a:cubicBezTo>
                  <a:pt x="1312872" y="271250"/>
                  <a:pt x="1398091" y="339074"/>
                  <a:pt x="1408819" y="433468"/>
                </a:cubicBezTo>
                <a:cubicBezTo>
                  <a:pt x="1419548" y="527862"/>
                  <a:pt x="1351723" y="613081"/>
                  <a:pt x="1257329" y="623810"/>
                </a:cubicBezTo>
                <a:lnTo>
                  <a:pt x="1020869" y="650685"/>
                </a:lnTo>
                <a:lnTo>
                  <a:pt x="1041784" y="665739"/>
                </a:lnTo>
                <a:cubicBezTo>
                  <a:pt x="1073835" y="693916"/>
                  <a:pt x="1092550" y="727883"/>
                  <a:pt x="1092550" y="764446"/>
                </a:cubicBezTo>
                <a:cubicBezTo>
                  <a:pt x="1092550" y="788822"/>
                  <a:pt x="1084232" y="812043"/>
                  <a:pt x="1069190" y="833165"/>
                </a:cubicBezTo>
                <a:lnTo>
                  <a:pt x="1056060" y="847532"/>
                </a:lnTo>
                <a:lnTo>
                  <a:pt x="1073103" y="870509"/>
                </a:lnTo>
                <a:cubicBezTo>
                  <a:pt x="1085626" y="892172"/>
                  <a:pt x="1092550" y="915989"/>
                  <a:pt x="1092550" y="940989"/>
                </a:cubicBezTo>
                <a:cubicBezTo>
                  <a:pt x="1092550" y="978490"/>
                  <a:pt x="1076970" y="1013328"/>
                  <a:pt x="1050287" y="1042227"/>
                </a:cubicBezTo>
                <a:lnTo>
                  <a:pt x="1036556" y="1054405"/>
                </a:lnTo>
                <a:lnTo>
                  <a:pt x="1053487" y="1077230"/>
                </a:lnTo>
                <a:cubicBezTo>
                  <a:pt x="1066010" y="1098893"/>
                  <a:pt x="1072934" y="1122710"/>
                  <a:pt x="1072934" y="1147710"/>
                </a:cubicBezTo>
                <a:cubicBezTo>
                  <a:pt x="1072934" y="1247712"/>
                  <a:pt x="962141" y="1328780"/>
                  <a:pt x="825472" y="1328780"/>
                </a:cubicBezTo>
                <a:cubicBezTo>
                  <a:pt x="808388" y="1328780"/>
                  <a:pt x="791709" y="1327514"/>
                  <a:pt x="775600" y="1325102"/>
                </a:cubicBezTo>
                <a:lnTo>
                  <a:pt x="760183" y="1321600"/>
                </a:lnTo>
                <a:lnTo>
                  <a:pt x="722208" y="1336280"/>
                </a:lnTo>
                <a:cubicBezTo>
                  <a:pt x="677133" y="1350035"/>
                  <a:pt x="629208" y="1357445"/>
                  <a:pt x="579519" y="1357445"/>
                </a:cubicBezTo>
                <a:cubicBezTo>
                  <a:pt x="314514" y="1357446"/>
                  <a:pt x="99685" y="1146671"/>
                  <a:pt x="99684" y="886666"/>
                </a:cubicBezTo>
                <a:cubicBezTo>
                  <a:pt x="99685" y="854165"/>
                  <a:pt x="103041" y="822434"/>
                  <a:pt x="109433" y="791788"/>
                </a:cubicBezTo>
                <a:lnTo>
                  <a:pt x="131889" y="720814"/>
                </a:lnTo>
                <a:lnTo>
                  <a:pt x="7351" y="262932"/>
                </a:lnTo>
                <a:cubicBezTo>
                  <a:pt x="-22831" y="151961"/>
                  <a:pt x="42661" y="37533"/>
                  <a:pt x="153633" y="7351"/>
                </a:cubicBezTo>
                <a:cubicBezTo>
                  <a:pt x="167503" y="3578"/>
                  <a:pt x="181428" y="1300"/>
                  <a:pt x="195237" y="419"/>
                </a:cubicBezTo>
                <a:close/>
              </a:path>
            </a:pathLst>
          </a:cu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14814E0-65EC-4DC9-B56E-EAB7F3C0EDC4}"/>
              </a:ext>
            </a:extLst>
          </p:cNvPr>
          <p:cNvSpPr txBox="1"/>
          <p:nvPr/>
        </p:nvSpPr>
        <p:spPr>
          <a:xfrm>
            <a:off x="5985419" y="2986377"/>
            <a:ext cx="5047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Different Hand shapes</a:t>
            </a:r>
          </a:p>
        </p:txBody>
      </p:sp>
    </p:spTree>
    <p:extLst>
      <p:ext uri="{BB962C8B-B14F-4D97-AF65-F5344CB8AC3E}">
        <p14:creationId xmlns:p14="http://schemas.microsoft.com/office/powerpoint/2010/main" val="178926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50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16</cp:revision>
  <dcterms:created xsi:type="dcterms:W3CDTF">2020-04-28T15:44:38Z</dcterms:created>
  <dcterms:modified xsi:type="dcterms:W3CDTF">2020-04-28T20:01:34Z</dcterms:modified>
</cp:coreProperties>
</file>