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85" r:id="rId13"/>
    <p:sldId id="282" r:id="rId14"/>
    <p:sldId id="268" r:id="rId15"/>
    <p:sldId id="269" r:id="rId16"/>
    <p:sldId id="270" r:id="rId17"/>
    <p:sldId id="271" r:id="rId18"/>
    <p:sldId id="272" r:id="rId19"/>
    <p:sldId id="274" r:id="rId20"/>
    <p:sldId id="275" r:id="rId21"/>
    <p:sldId id="276" r:id="rId22"/>
    <p:sldId id="277" r:id="rId23"/>
    <p:sldId id="284" r:id="rId24"/>
    <p:sldId id="279" r:id="rId25"/>
    <p:sldId id="281" r:id="rId26"/>
    <p:sldId id="283" r:id="rId27"/>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Tempus Sans ITC" panose="04020404030D07020202" pitchFamily="8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varScale="1">
        <p:scale>
          <a:sx n="59" d="100"/>
          <a:sy n="59" d="100"/>
        </p:scale>
        <p:origin x="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A21C-E02B-493C-9E3D-6C408FE2D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85A942-7A3E-425D-A538-30F76FC93B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E2C184-D18D-4730-A9C2-77211B319C14}"/>
              </a:ext>
            </a:extLst>
          </p:cNvPr>
          <p:cNvSpPr>
            <a:spLocks noGrp="1"/>
          </p:cNvSpPr>
          <p:nvPr>
            <p:ph type="dt" sz="half" idx="10"/>
          </p:nvPr>
        </p:nvSpPr>
        <p:spPr/>
        <p:txBody>
          <a:bodyPr/>
          <a:lstStyle/>
          <a:p>
            <a:fld id="{6C474820-7D08-4B43-B1F1-5C35561BC15C}" type="datetimeFigureOut">
              <a:rPr lang="en-US" smtClean="0"/>
              <a:t>6/17/2020</a:t>
            </a:fld>
            <a:endParaRPr lang="en-US"/>
          </a:p>
        </p:txBody>
      </p:sp>
      <p:sp>
        <p:nvSpPr>
          <p:cNvPr id="5" name="Footer Placeholder 4">
            <a:extLst>
              <a:ext uri="{FF2B5EF4-FFF2-40B4-BE49-F238E27FC236}">
                <a16:creationId xmlns:a16="http://schemas.microsoft.com/office/drawing/2014/main" id="{3EBAA37C-9094-4710-8773-020F76108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8C735-8F99-4876-847A-5DEEF8A5835E}"/>
              </a:ext>
            </a:extLst>
          </p:cNvPr>
          <p:cNvSpPr>
            <a:spLocks noGrp="1"/>
          </p:cNvSpPr>
          <p:nvPr>
            <p:ph type="sldNum" sz="quarter" idx="12"/>
          </p:nvPr>
        </p:nvSpPr>
        <p:spPr/>
        <p:txBody>
          <a:bodyPr/>
          <a:lstStyle/>
          <a:p>
            <a:fld id="{B44B8EFB-66C7-49F7-A67C-38CA31D09C7C}" type="slidenum">
              <a:rPr lang="en-US" smtClean="0"/>
              <a:t>‹#›</a:t>
            </a:fld>
            <a:endParaRPr lang="en-US"/>
          </a:p>
        </p:txBody>
      </p:sp>
    </p:spTree>
    <p:extLst>
      <p:ext uri="{BB962C8B-B14F-4D97-AF65-F5344CB8AC3E}">
        <p14:creationId xmlns:p14="http://schemas.microsoft.com/office/powerpoint/2010/main" val="422489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4F28-5CAE-43C3-8C46-03FCB9472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7E9B28-D1DB-497F-8378-4E9549C56F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A1BE0-19AD-46E9-B742-6BD4E28B61FF}"/>
              </a:ext>
            </a:extLst>
          </p:cNvPr>
          <p:cNvSpPr>
            <a:spLocks noGrp="1"/>
          </p:cNvSpPr>
          <p:nvPr>
            <p:ph type="dt" sz="half" idx="10"/>
          </p:nvPr>
        </p:nvSpPr>
        <p:spPr/>
        <p:txBody>
          <a:bodyPr/>
          <a:lstStyle/>
          <a:p>
            <a:fld id="{6C474820-7D08-4B43-B1F1-5C35561BC15C}" type="datetimeFigureOut">
              <a:rPr lang="en-US" smtClean="0"/>
              <a:t>6/17/2020</a:t>
            </a:fld>
            <a:endParaRPr lang="en-US"/>
          </a:p>
        </p:txBody>
      </p:sp>
      <p:sp>
        <p:nvSpPr>
          <p:cNvPr id="5" name="Footer Placeholder 4">
            <a:extLst>
              <a:ext uri="{FF2B5EF4-FFF2-40B4-BE49-F238E27FC236}">
                <a16:creationId xmlns:a16="http://schemas.microsoft.com/office/drawing/2014/main" id="{DD4E134C-52EF-4266-9A2E-FBB260F89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D48DE2-AFE2-4A6F-A939-0056572DE780}"/>
              </a:ext>
            </a:extLst>
          </p:cNvPr>
          <p:cNvSpPr>
            <a:spLocks noGrp="1"/>
          </p:cNvSpPr>
          <p:nvPr>
            <p:ph type="sldNum" sz="quarter" idx="12"/>
          </p:nvPr>
        </p:nvSpPr>
        <p:spPr/>
        <p:txBody>
          <a:bodyPr/>
          <a:lstStyle/>
          <a:p>
            <a:fld id="{B44B8EFB-66C7-49F7-A67C-38CA31D09C7C}" type="slidenum">
              <a:rPr lang="en-US" smtClean="0"/>
              <a:t>‹#›</a:t>
            </a:fld>
            <a:endParaRPr lang="en-US"/>
          </a:p>
        </p:txBody>
      </p:sp>
    </p:spTree>
    <p:extLst>
      <p:ext uri="{BB962C8B-B14F-4D97-AF65-F5344CB8AC3E}">
        <p14:creationId xmlns:p14="http://schemas.microsoft.com/office/powerpoint/2010/main" val="304648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A726F-036C-453F-BB38-30671A3F4C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BB17D7-2898-42CD-9007-5BCC8606A6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E19D2-7BDD-40D1-B4F7-8FFF297B2BB2}"/>
              </a:ext>
            </a:extLst>
          </p:cNvPr>
          <p:cNvSpPr>
            <a:spLocks noGrp="1"/>
          </p:cNvSpPr>
          <p:nvPr>
            <p:ph type="dt" sz="half" idx="10"/>
          </p:nvPr>
        </p:nvSpPr>
        <p:spPr/>
        <p:txBody>
          <a:bodyPr/>
          <a:lstStyle/>
          <a:p>
            <a:fld id="{6C474820-7D08-4B43-B1F1-5C35561BC15C}" type="datetimeFigureOut">
              <a:rPr lang="en-US" smtClean="0"/>
              <a:t>6/17/2020</a:t>
            </a:fld>
            <a:endParaRPr lang="en-US"/>
          </a:p>
        </p:txBody>
      </p:sp>
      <p:sp>
        <p:nvSpPr>
          <p:cNvPr id="5" name="Footer Placeholder 4">
            <a:extLst>
              <a:ext uri="{FF2B5EF4-FFF2-40B4-BE49-F238E27FC236}">
                <a16:creationId xmlns:a16="http://schemas.microsoft.com/office/drawing/2014/main" id="{F5867FC3-B083-4831-85E9-D0A63E60E6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ECF93-D2ED-4319-B016-419ED9337143}"/>
              </a:ext>
            </a:extLst>
          </p:cNvPr>
          <p:cNvSpPr>
            <a:spLocks noGrp="1"/>
          </p:cNvSpPr>
          <p:nvPr>
            <p:ph type="sldNum" sz="quarter" idx="12"/>
          </p:nvPr>
        </p:nvSpPr>
        <p:spPr/>
        <p:txBody>
          <a:bodyPr/>
          <a:lstStyle/>
          <a:p>
            <a:fld id="{B44B8EFB-66C7-49F7-A67C-38CA31D09C7C}" type="slidenum">
              <a:rPr lang="en-US" smtClean="0"/>
              <a:t>‹#›</a:t>
            </a:fld>
            <a:endParaRPr lang="en-US"/>
          </a:p>
        </p:txBody>
      </p:sp>
    </p:spTree>
    <p:extLst>
      <p:ext uri="{BB962C8B-B14F-4D97-AF65-F5344CB8AC3E}">
        <p14:creationId xmlns:p14="http://schemas.microsoft.com/office/powerpoint/2010/main" val="391387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78F4-89F5-4A89-9ECA-0A1982FFB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62BC08-273E-4227-B6E6-A9F8BEB211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185515-115D-4949-AEB8-9A2E14E8D0EB}"/>
              </a:ext>
            </a:extLst>
          </p:cNvPr>
          <p:cNvSpPr>
            <a:spLocks noGrp="1"/>
          </p:cNvSpPr>
          <p:nvPr>
            <p:ph type="dt" sz="half" idx="10"/>
          </p:nvPr>
        </p:nvSpPr>
        <p:spPr/>
        <p:txBody>
          <a:bodyPr/>
          <a:lstStyle/>
          <a:p>
            <a:fld id="{6C474820-7D08-4B43-B1F1-5C35561BC15C}" type="datetimeFigureOut">
              <a:rPr lang="en-US" smtClean="0"/>
              <a:t>6/17/2020</a:t>
            </a:fld>
            <a:endParaRPr lang="en-US"/>
          </a:p>
        </p:txBody>
      </p:sp>
      <p:sp>
        <p:nvSpPr>
          <p:cNvPr id="5" name="Footer Placeholder 4">
            <a:extLst>
              <a:ext uri="{FF2B5EF4-FFF2-40B4-BE49-F238E27FC236}">
                <a16:creationId xmlns:a16="http://schemas.microsoft.com/office/drawing/2014/main" id="{C41363CB-A6F7-41B5-B679-866FBDACB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1F323-46FF-44AE-9BAE-414B0B5F35F5}"/>
              </a:ext>
            </a:extLst>
          </p:cNvPr>
          <p:cNvSpPr>
            <a:spLocks noGrp="1"/>
          </p:cNvSpPr>
          <p:nvPr>
            <p:ph type="sldNum" sz="quarter" idx="12"/>
          </p:nvPr>
        </p:nvSpPr>
        <p:spPr/>
        <p:txBody>
          <a:bodyPr/>
          <a:lstStyle/>
          <a:p>
            <a:fld id="{B44B8EFB-66C7-49F7-A67C-38CA31D09C7C}" type="slidenum">
              <a:rPr lang="en-US" smtClean="0"/>
              <a:t>‹#›</a:t>
            </a:fld>
            <a:endParaRPr lang="en-US"/>
          </a:p>
        </p:txBody>
      </p:sp>
    </p:spTree>
    <p:extLst>
      <p:ext uri="{BB962C8B-B14F-4D97-AF65-F5344CB8AC3E}">
        <p14:creationId xmlns:p14="http://schemas.microsoft.com/office/powerpoint/2010/main" val="182155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FAECF-7409-49C3-B449-35C09FD145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5FF1E6-9BA3-4A4E-BD6E-2FB7A75412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8BEB88-02CA-4FD3-A716-FE837B92278C}"/>
              </a:ext>
            </a:extLst>
          </p:cNvPr>
          <p:cNvSpPr>
            <a:spLocks noGrp="1"/>
          </p:cNvSpPr>
          <p:nvPr>
            <p:ph type="dt" sz="half" idx="10"/>
          </p:nvPr>
        </p:nvSpPr>
        <p:spPr/>
        <p:txBody>
          <a:bodyPr/>
          <a:lstStyle/>
          <a:p>
            <a:fld id="{6C474820-7D08-4B43-B1F1-5C35561BC15C}" type="datetimeFigureOut">
              <a:rPr lang="en-US" smtClean="0"/>
              <a:t>6/17/2020</a:t>
            </a:fld>
            <a:endParaRPr lang="en-US"/>
          </a:p>
        </p:txBody>
      </p:sp>
      <p:sp>
        <p:nvSpPr>
          <p:cNvPr id="5" name="Footer Placeholder 4">
            <a:extLst>
              <a:ext uri="{FF2B5EF4-FFF2-40B4-BE49-F238E27FC236}">
                <a16:creationId xmlns:a16="http://schemas.microsoft.com/office/drawing/2014/main" id="{79DB4338-5A85-476B-9D3D-2D592582F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7CF7C-B989-4F9B-B725-EE9C482B2328}"/>
              </a:ext>
            </a:extLst>
          </p:cNvPr>
          <p:cNvSpPr>
            <a:spLocks noGrp="1"/>
          </p:cNvSpPr>
          <p:nvPr>
            <p:ph type="sldNum" sz="quarter" idx="12"/>
          </p:nvPr>
        </p:nvSpPr>
        <p:spPr/>
        <p:txBody>
          <a:bodyPr/>
          <a:lstStyle/>
          <a:p>
            <a:fld id="{B44B8EFB-66C7-49F7-A67C-38CA31D09C7C}" type="slidenum">
              <a:rPr lang="en-US" smtClean="0"/>
              <a:t>‹#›</a:t>
            </a:fld>
            <a:endParaRPr lang="en-US"/>
          </a:p>
        </p:txBody>
      </p:sp>
    </p:spTree>
    <p:extLst>
      <p:ext uri="{BB962C8B-B14F-4D97-AF65-F5344CB8AC3E}">
        <p14:creationId xmlns:p14="http://schemas.microsoft.com/office/powerpoint/2010/main" val="290766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762C-6CC5-4B6E-963D-51BBB5133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FF7450-25E0-4375-8389-9230C2F9BE4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76B98F-2DFC-4932-9921-E3467A09FD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3C30F2-72BD-480A-9DD6-B1E294C83A8B}"/>
              </a:ext>
            </a:extLst>
          </p:cNvPr>
          <p:cNvSpPr>
            <a:spLocks noGrp="1"/>
          </p:cNvSpPr>
          <p:nvPr>
            <p:ph type="dt" sz="half" idx="10"/>
          </p:nvPr>
        </p:nvSpPr>
        <p:spPr/>
        <p:txBody>
          <a:bodyPr/>
          <a:lstStyle/>
          <a:p>
            <a:fld id="{6C474820-7D08-4B43-B1F1-5C35561BC15C}" type="datetimeFigureOut">
              <a:rPr lang="en-US" smtClean="0"/>
              <a:t>6/17/2020</a:t>
            </a:fld>
            <a:endParaRPr lang="en-US"/>
          </a:p>
        </p:txBody>
      </p:sp>
      <p:sp>
        <p:nvSpPr>
          <p:cNvPr id="6" name="Footer Placeholder 5">
            <a:extLst>
              <a:ext uri="{FF2B5EF4-FFF2-40B4-BE49-F238E27FC236}">
                <a16:creationId xmlns:a16="http://schemas.microsoft.com/office/drawing/2014/main" id="{4C0E7B50-B680-4D94-BD67-2B67164BC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934B8-A5A9-4B04-B0C8-604457A64F17}"/>
              </a:ext>
            </a:extLst>
          </p:cNvPr>
          <p:cNvSpPr>
            <a:spLocks noGrp="1"/>
          </p:cNvSpPr>
          <p:nvPr>
            <p:ph type="sldNum" sz="quarter" idx="12"/>
          </p:nvPr>
        </p:nvSpPr>
        <p:spPr/>
        <p:txBody>
          <a:bodyPr/>
          <a:lstStyle/>
          <a:p>
            <a:fld id="{B44B8EFB-66C7-49F7-A67C-38CA31D09C7C}" type="slidenum">
              <a:rPr lang="en-US" smtClean="0"/>
              <a:t>‹#›</a:t>
            </a:fld>
            <a:endParaRPr lang="en-US"/>
          </a:p>
        </p:txBody>
      </p:sp>
    </p:spTree>
    <p:extLst>
      <p:ext uri="{BB962C8B-B14F-4D97-AF65-F5344CB8AC3E}">
        <p14:creationId xmlns:p14="http://schemas.microsoft.com/office/powerpoint/2010/main" val="424887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683F-2B1D-44BC-96B2-D0D2A5D78E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6A7162-AA01-4166-86A3-75FF380A33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92AF10-05AB-4836-81A7-7203756F5A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0D66C2-15AC-4ABD-8C9D-E279917160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6C5D94-F85D-4EDA-AEE0-E1048DBFC1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22A6B-817E-443C-AF93-CBF73EDCC94E}"/>
              </a:ext>
            </a:extLst>
          </p:cNvPr>
          <p:cNvSpPr>
            <a:spLocks noGrp="1"/>
          </p:cNvSpPr>
          <p:nvPr>
            <p:ph type="dt" sz="half" idx="10"/>
          </p:nvPr>
        </p:nvSpPr>
        <p:spPr/>
        <p:txBody>
          <a:bodyPr/>
          <a:lstStyle/>
          <a:p>
            <a:fld id="{6C474820-7D08-4B43-B1F1-5C35561BC15C}" type="datetimeFigureOut">
              <a:rPr lang="en-US" smtClean="0"/>
              <a:t>6/17/2020</a:t>
            </a:fld>
            <a:endParaRPr lang="en-US"/>
          </a:p>
        </p:txBody>
      </p:sp>
      <p:sp>
        <p:nvSpPr>
          <p:cNvPr id="8" name="Footer Placeholder 7">
            <a:extLst>
              <a:ext uri="{FF2B5EF4-FFF2-40B4-BE49-F238E27FC236}">
                <a16:creationId xmlns:a16="http://schemas.microsoft.com/office/drawing/2014/main" id="{8A881E41-CAF5-4467-87A5-CED4E7EA3F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F4D2FB-E615-45C3-9E91-3A9DE2A29953}"/>
              </a:ext>
            </a:extLst>
          </p:cNvPr>
          <p:cNvSpPr>
            <a:spLocks noGrp="1"/>
          </p:cNvSpPr>
          <p:nvPr>
            <p:ph type="sldNum" sz="quarter" idx="12"/>
          </p:nvPr>
        </p:nvSpPr>
        <p:spPr/>
        <p:txBody>
          <a:bodyPr/>
          <a:lstStyle/>
          <a:p>
            <a:fld id="{B44B8EFB-66C7-49F7-A67C-38CA31D09C7C}" type="slidenum">
              <a:rPr lang="en-US" smtClean="0"/>
              <a:t>‹#›</a:t>
            </a:fld>
            <a:endParaRPr lang="en-US"/>
          </a:p>
        </p:txBody>
      </p:sp>
    </p:spTree>
    <p:extLst>
      <p:ext uri="{BB962C8B-B14F-4D97-AF65-F5344CB8AC3E}">
        <p14:creationId xmlns:p14="http://schemas.microsoft.com/office/powerpoint/2010/main" val="238726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FDD8-F719-40B9-99C0-950EA9070D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92D437-E9A0-4EE4-9009-5946A224374B}"/>
              </a:ext>
            </a:extLst>
          </p:cNvPr>
          <p:cNvSpPr>
            <a:spLocks noGrp="1"/>
          </p:cNvSpPr>
          <p:nvPr>
            <p:ph type="dt" sz="half" idx="10"/>
          </p:nvPr>
        </p:nvSpPr>
        <p:spPr/>
        <p:txBody>
          <a:bodyPr/>
          <a:lstStyle/>
          <a:p>
            <a:fld id="{6C474820-7D08-4B43-B1F1-5C35561BC15C}" type="datetimeFigureOut">
              <a:rPr lang="en-US" smtClean="0"/>
              <a:t>6/17/2020</a:t>
            </a:fld>
            <a:endParaRPr lang="en-US"/>
          </a:p>
        </p:txBody>
      </p:sp>
      <p:sp>
        <p:nvSpPr>
          <p:cNvPr id="4" name="Footer Placeholder 3">
            <a:extLst>
              <a:ext uri="{FF2B5EF4-FFF2-40B4-BE49-F238E27FC236}">
                <a16:creationId xmlns:a16="http://schemas.microsoft.com/office/drawing/2014/main" id="{E9AB5EEA-F020-4140-8E0A-8796823059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8B19CB-510F-4A83-8F58-7C3038C89F08}"/>
              </a:ext>
            </a:extLst>
          </p:cNvPr>
          <p:cNvSpPr>
            <a:spLocks noGrp="1"/>
          </p:cNvSpPr>
          <p:nvPr>
            <p:ph type="sldNum" sz="quarter" idx="12"/>
          </p:nvPr>
        </p:nvSpPr>
        <p:spPr/>
        <p:txBody>
          <a:bodyPr/>
          <a:lstStyle/>
          <a:p>
            <a:fld id="{B44B8EFB-66C7-49F7-A67C-38CA31D09C7C}" type="slidenum">
              <a:rPr lang="en-US" smtClean="0"/>
              <a:t>‹#›</a:t>
            </a:fld>
            <a:endParaRPr lang="en-US"/>
          </a:p>
        </p:txBody>
      </p:sp>
    </p:spTree>
    <p:extLst>
      <p:ext uri="{BB962C8B-B14F-4D97-AF65-F5344CB8AC3E}">
        <p14:creationId xmlns:p14="http://schemas.microsoft.com/office/powerpoint/2010/main" val="31844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9513AF-87F6-41C4-BEA1-B1CA61B7F29A}"/>
              </a:ext>
            </a:extLst>
          </p:cNvPr>
          <p:cNvSpPr>
            <a:spLocks noGrp="1"/>
          </p:cNvSpPr>
          <p:nvPr>
            <p:ph type="dt" sz="half" idx="10"/>
          </p:nvPr>
        </p:nvSpPr>
        <p:spPr/>
        <p:txBody>
          <a:bodyPr/>
          <a:lstStyle/>
          <a:p>
            <a:fld id="{6C474820-7D08-4B43-B1F1-5C35561BC15C}" type="datetimeFigureOut">
              <a:rPr lang="en-US" smtClean="0"/>
              <a:t>6/17/2020</a:t>
            </a:fld>
            <a:endParaRPr lang="en-US"/>
          </a:p>
        </p:txBody>
      </p:sp>
      <p:sp>
        <p:nvSpPr>
          <p:cNvPr id="3" name="Footer Placeholder 2">
            <a:extLst>
              <a:ext uri="{FF2B5EF4-FFF2-40B4-BE49-F238E27FC236}">
                <a16:creationId xmlns:a16="http://schemas.microsoft.com/office/drawing/2014/main" id="{7EAFAD8F-F161-4D87-94A6-14881298A5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0FFBD7-26EF-40BF-A671-D75BD22897DD}"/>
              </a:ext>
            </a:extLst>
          </p:cNvPr>
          <p:cNvSpPr>
            <a:spLocks noGrp="1"/>
          </p:cNvSpPr>
          <p:nvPr>
            <p:ph type="sldNum" sz="quarter" idx="12"/>
          </p:nvPr>
        </p:nvSpPr>
        <p:spPr/>
        <p:txBody>
          <a:bodyPr/>
          <a:lstStyle/>
          <a:p>
            <a:fld id="{B44B8EFB-66C7-49F7-A67C-38CA31D09C7C}" type="slidenum">
              <a:rPr lang="en-US" smtClean="0"/>
              <a:t>‹#›</a:t>
            </a:fld>
            <a:endParaRPr lang="en-US"/>
          </a:p>
        </p:txBody>
      </p:sp>
    </p:spTree>
    <p:extLst>
      <p:ext uri="{BB962C8B-B14F-4D97-AF65-F5344CB8AC3E}">
        <p14:creationId xmlns:p14="http://schemas.microsoft.com/office/powerpoint/2010/main" val="52153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3863-8F0E-4A37-B587-1F8B917B6B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65D0ED-673B-4112-BA35-9E64D0DFCE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611113-C110-477F-8FA6-C54A01BAA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36499F-1290-4CE9-990B-F8348EF62699}"/>
              </a:ext>
            </a:extLst>
          </p:cNvPr>
          <p:cNvSpPr>
            <a:spLocks noGrp="1"/>
          </p:cNvSpPr>
          <p:nvPr>
            <p:ph type="dt" sz="half" idx="10"/>
          </p:nvPr>
        </p:nvSpPr>
        <p:spPr/>
        <p:txBody>
          <a:bodyPr/>
          <a:lstStyle/>
          <a:p>
            <a:fld id="{6C474820-7D08-4B43-B1F1-5C35561BC15C}" type="datetimeFigureOut">
              <a:rPr lang="en-US" smtClean="0"/>
              <a:t>6/17/2020</a:t>
            </a:fld>
            <a:endParaRPr lang="en-US"/>
          </a:p>
        </p:txBody>
      </p:sp>
      <p:sp>
        <p:nvSpPr>
          <p:cNvPr id="6" name="Footer Placeholder 5">
            <a:extLst>
              <a:ext uri="{FF2B5EF4-FFF2-40B4-BE49-F238E27FC236}">
                <a16:creationId xmlns:a16="http://schemas.microsoft.com/office/drawing/2014/main" id="{13C76D3A-6C43-4B82-A6F4-1B8F550F4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66099A-6474-4CAF-B00B-F6565CD1F4F3}"/>
              </a:ext>
            </a:extLst>
          </p:cNvPr>
          <p:cNvSpPr>
            <a:spLocks noGrp="1"/>
          </p:cNvSpPr>
          <p:nvPr>
            <p:ph type="sldNum" sz="quarter" idx="12"/>
          </p:nvPr>
        </p:nvSpPr>
        <p:spPr/>
        <p:txBody>
          <a:bodyPr/>
          <a:lstStyle/>
          <a:p>
            <a:fld id="{B44B8EFB-66C7-49F7-A67C-38CA31D09C7C}" type="slidenum">
              <a:rPr lang="en-US" smtClean="0"/>
              <a:t>‹#›</a:t>
            </a:fld>
            <a:endParaRPr lang="en-US"/>
          </a:p>
        </p:txBody>
      </p:sp>
    </p:spTree>
    <p:extLst>
      <p:ext uri="{BB962C8B-B14F-4D97-AF65-F5344CB8AC3E}">
        <p14:creationId xmlns:p14="http://schemas.microsoft.com/office/powerpoint/2010/main" val="218053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97C1-0A96-4AA8-9CA8-AC4C29F92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AF0B72-A5EE-4322-BEC5-4D35F09C74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866686-5919-46F9-A858-FEE7DBC0E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8B3026-027B-4E87-B0EC-1A80F10E1051}"/>
              </a:ext>
            </a:extLst>
          </p:cNvPr>
          <p:cNvSpPr>
            <a:spLocks noGrp="1"/>
          </p:cNvSpPr>
          <p:nvPr>
            <p:ph type="dt" sz="half" idx="10"/>
          </p:nvPr>
        </p:nvSpPr>
        <p:spPr/>
        <p:txBody>
          <a:bodyPr/>
          <a:lstStyle/>
          <a:p>
            <a:fld id="{6C474820-7D08-4B43-B1F1-5C35561BC15C}" type="datetimeFigureOut">
              <a:rPr lang="en-US" smtClean="0"/>
              <a:t>6/17/2020</a:t>
            </a:fld>
            <a:endParaRPr lang="en-US"/>
          </a:p>
        </p:txBody>
      </p:sp>
      <p:sp>
        <p:nvSpPr>
          <p:cNvPr id="6" name="Footer Placeholder 5">
            <a:extLst>
              <a:ext uri="{FF2B5EF4-FFF2-40B4-BE49-F238E27FC236}">
                <a16:creationId xmlns:a16="http://schemas.microsoft.com/office/drawing/2014/main" id="{B38C573E-D401-4B09-A2C5-F10461F72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16CC38-11DC-42BE-99C6-293987DFC8B2}"/>
              </a:ext>
            </a:extLst>
          </p:cNvPr>
          <p:cNvSpPr>
            <a:spLocks noGrp="1"/>
          </p:cNvSpPr>
          <p:nvPr>
            <p:ph type="sldNum" sz="quarter" idx="12"/>
          </p:nvPr>
        </p:nvSpPr>
        <p:spPr/>
        <p:txBody>
          <a:bodyPr/>
          <a:lstStyle/>
          <a:p>
            <a:fld id="{B44B8EFB-66C7-49F7-A67C-38CA31D09C7C}" type="slidenum">
              <a:rPr lang="en-US" smtClean="0"/>
              <a:t>‹#›</a:t>
            </a:fld>
            <a:endParaRPr lang="en-US"/>
          </a:p>
        </p:txBody>
      </p:sp>
    </p:spTree>
    <p:extLst>
      <p:ext uri="{BB962C8B-B14F-4D97-AF65-F5344CB8AC3E}">
        <p14:creationId xmlns:p14="http://schemas.microsoft.com/office/powerpoint/2010/main" val="427213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8BE03A-929C-43ED-8B15-01CEE5830D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9EBFC0-4808-424A-A3F4-9A0F26F801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22DB33-BC2B-42A0-98CD-BC3AD9D55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74820-7D08-4B43-B1F1-5C35561BC15C}" type="datetimeFigureOut">
              <a:rPr lang="en-US" smtClean="0"/>
              <a:t>6/17/2020</a:t>
            </a:fld>
            <a:endParaRPr lang="en-US"/>
          </a:p>
        </p:txBody>
      </p:sp>
      <p:sp>
        <p:nvSpPr>
          <p:cNvPr id="5" name="Footer Placeholder 4">
            <a:extLst>
              <a:ext uri="{FF2B5EF4-FFF2-40B4-BE49-F238E27FC236}">
                <a16:creationId xmlns:a16="http://schemas.microsoft.com/office/drawing/2014/main" id="{162B08A0-5908-45C6-8400-E29F2FB89F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7143CA-A5AC-49D6-B35B-D22ED4D79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B8EFB-66C7-49F7-A67C-38CA31D09C7C}" type="slidenum">
              <a:rPr lang="en-US" smtClean="0"/>
              <a:t>‹#›</a:t>
            </a:fld>
            <a:endParaRPr lang="en-US"/>
          </a:p>
        </p:txBody>
      </p:sp>
    </p:spTree>
    <p:extLst>
      <p:ext uri="{BB962C8B-B14F-4D97-AF65-F5344CB8AC3E}">
        <p14:creationId xmlns:p14="http://schemas.microsoft.com/office/powerpoint/2010/main" val="4101996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3AAE308B-B8C0-4E4B-92F4-D01B41D50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86593" cy="6936828"/>
          </a:xfrm>
          <a:prstGeom prst="rect">
            <a:avLst/>
          </a:prstGeom>
        </p:spPr>
      </p:pic>
    </p:spTree>
    <p:extLst>
      <p:ext uri="{BB962C8B-B14F-4D97-AF65-F5344CB8AC3E}">
        <p14:creationId xmlns:p14="http://schemas.microsoft.com/office/powerpoint/2010/main" val="4275162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50092D40-5355-4102-A10A-4378240AC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cs typeface="Calibri" panose="020F0502020204030204" pitchFamily="34" charset="0"/>
              </a:rPr>
              <a:t>By Sharing Our Testimony:</a:t>
            </a:r>
          </a:p>
        </p:txBody>
      </p:sp>
      <p:grpSp>
        <p:nvGrpSpPr>
          <p:cNvPr id="14" name="Group 13"/>
          <p:cNvGrpSpPr/>
          <p:nvPr/>
        </p:nvGrpSpPr>
        <p:grpSpPr>
          <a:xfrm>
            <a:off x="3657600" y="3962401"/>
            <a:ext cx="6470912" cy="1988127"/>
            <a:chOff x="2881743" y="3879273"/>
            <a:chExt cx="4719783" cy="1450109"/>
          </a:xfrm>
        </p:grpSpPr>
        <p:sp>
          <p:nvSpPr>
            <p:cNvPr id="7" name="Oval 6"/>
            <p:cNvSpPr/>
            <p:nvPr/>
          </p:nvSpPr>
          <p:spPr>
            <a:xfrm>
              <a:off x="2895600" y="4038600"/>
              <a:ext cx="1600200" cy="12076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90980" y="4015509"/>
              <a:ext cx="2138219" cy="123998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86362" y="3990109"/>
              <a:ext cx="2828638" cy="127923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86362" y="3925455"/>
              <a:ext cx="3743038" cy="13762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81743" y="3879273"/>
              <a:ext cx="4719783" cy="145010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4038600" y="4800600"/>
            <a:ext cx="1371600" cy="369332"/>
          </a:xfrm>
          <a:prstGeom prst="rect">
            <a:avLst/>
          </a:prstGeom>
          <a:noFill/>
        </p:spPr>
        <p:txBody>
          <a:bodyPr wrap="square" rtlCol="0">
            <a:spAutoFit/>
          </a:bodyPr>
          <a:lstStyle/>
          <a:p>
            <a:r>
              <a:rPr lang="en-US" dirty="0">
                <a:solidFill>
                  <a:srgbClr val="FFFF00"/>
                </a:solidFill>
              </a:rPr>
              <a:t>King </a:t>
            </a:r>
            <a:r>
              <a:rPr lang="en-US" dirty="0" err="1">
                <a:solidFill>
                  <a:srgbClr val="FFFF00"/>
                </a:solidFill>
              </a:rPr>
              <a:t>Lamoni</a:t>
            </a:r>
            <a:endParaRPr lang="en-US" dirty="0">
              <a:solidFill>
                <a:srgbClr val="FFFF00"/>
              </a:solidFill>
            </a:endParaRPr>
          </a:p>
        </p:txBody>
      </p:sp>
      <p:sp>
        <p:nvSpPr>
          <p:cNvPr id="16" name="TextBox 15"/>
          <p:cNvSpPr txBox="1"/>
          <p:nvPr/>
        </p:nvSpPr>
        <p:spPr>
          <a:xfrm>
            <a:off x="5851236" y="4719782"/>
            <a:ext cx="1371600" cy="369332"/>
          </a:xfrm>
          <a:prstGeom prst="rect">
            <a:avLst/>
          </a:prstGeom>
          <a:noFill/>
        </p:spPr>
        <p:txBody>
          <a:bodyPr wrap="square" rtlCol="0">
            <a:spAutoFit/>
          </a:bodyPr>
          <a:lstStyle/>
          <a:p>
            <a:r>
              <a:rPr lang="en-US" dirty="0">
                <a:solidFill>
                  <a:srgbClr val="FFFF00"/>
                </a:solidFill>
              </a:rPr>
              <a:t>Queen</a:t>
            </a:r>
          </a:p>
        </p:txBody>
      </p:sp>
      <p:sp>
        <p:nvSpPr>
          <p:cNvPr id="17" name="TextBox 16"/>
          <p:cNvSpPr txBox="1"/>
          <p:nvPr/>
        </p:nvSpPr>
        <p:spPr>
          <a:xfrm>
            <a:off x="7620000" y="4724400"/>
            <a:ext cx="1371600" cy="369332"/>
          </a:xfrm>
          <a:prstGeom prst="rect">
            <a:avLst/>
          </a:prstGeom>
          <a:noFill/>
        </p:spPr>
        <p:txBody>
          <a:bodyPr wrap="square" rtlCol="0">
            <a:spAutoFit/>
          </a:bodyPr>
          <a:lstStyle/>
          <a:p>
            <a:r>
              <a:rPr lang="en-US" dirty="0" err="1">
                <a:solidFill>
                  <a:srgbClr val="FFFF00"/>
                </a:solidFill>
              </a:rPr>
              <a:t>Abish</a:t>
            </a:r>
            <a:endParaRPr lang="en-US" dirty="0">
              <a:solidFill>
                <a:srgbClr val="FFFF00"/>
              </a:solidFill>
            </a:endParaRPr>
          </a:p>
        </p:txBody>
      </p:sp>
      <p:sp>
        <p:nvSpPr>
          <p:cNvPr id="18" name="TextBox 17"/>
          <p:cNvSpPr txBox="1"/>
          <p:nvPr/>
        </p:nvSpPr>
        <p:spPr>
          <a:xfrm>
            <a:off x="6571673" y="4932218"/>
            <a:ext cx="990600" cy="369332"/>
          </a:xfrm>
          <a:prstGeom prst="rect">
            <a:avLst/>
          </a:prstGeom>
          <a:noFill/>
        </p:spPr>
        <p:txBody>
          <a:bodyPr wrap="square" rtlCol="0">
            <a:spAutoFit/>
          </a:bodyPr>
          <a:lstStyle/>
          <a:p>
            <a:r>
              <a:rPr lang="en-US" dirty="0">
                <a:solidFill>
                  <a:srgbClr val="FFFF00"/>
                </a:solidFill>
              </a:rPr>
              <a:t>servants</a:t>
            </a:r>
          </a:p>
        </p:txBody>
      </p:sp>
      <p:sp>
        <p:nvSpPr>
          <p:cNvPr id="19" name="TextBox 18"/>
          <p:cNvSpPr txBox="1"/>
          <p:nvPr/>
        </p:nvSpPr>
        <p:spPr>
          <a:xfrm>
            <a:off x="8763000" y="4724401"/>
            <a:ext cx="1371600" cy="646331"/>
          </a:xfrm>
          <a:prstGeom prst="rect">
            <a:avLst/>
          </a:prstGeom>
          <a:noFill/>
        </p:spPr>
        <p:txBody>
          <a:bodyPr wrap="square" rtlCol="0">
            <a:spAutoFit/>
          </a:bodyPr>
          <a:lstStyle/>
          <a:p>
            <a:r>
              <a:rPr lang="en-US" dirty="0">
                <a:solidFill>
                  <a:srgbClr val="FFFF00"/>
                </a:solidFill>
              </a:rPr>
              <a:t>Many Other Lamanites</a:t>
            </a:r>
          </a:p>
        </p:txBody>
      </p:sp>
      <p:grpSp>
        <p:nvGrpSpPr>
          <p:cNvPr id="20" name="Group 19"/>
          <p:cNvGrpSpPr/>
          <p:nvPr/>
        </p:nvGrpSpPr>
        <p:grpSpPr>
          <a:xfrm>
            <a:off x="2133600" y="3581401"/>
            <a:ext cx="1112982" cy="2521527"/>
            <a:chOff x="2971800" y="685800"/>
            <a:chExt cx="1353845" cy="2971800"/>
          </a:xfrm>
        </p:grpSpPr>
        <p:sp>
          <p:nvSpPr>
            <p:cNvPr id="21" name="Oval 20"/>
            <p:cNvSpPr/>
            <p:nvPr/>
          </p:nvSpPr>
          <p:spPr>
            <a:xfrm>
              <a:off x="2971800" y="2514600"/>
              <a:ext cx="181486" cy="3471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21"/>
            <p:cNvSpPr/>
            <p:nvPr/>
          </p:nvSpPr>
          <p:spPr>
            <a:xfrm rot="12279233">
              <a:off x="3100192" y="1695045"/>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8242526">
              <a:off x="4105157" y="2457487"/>
              <a:ext cx="183075" cy="2579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23"/>
            <p:cNvSpPr/>
            <p:nvPr/>
          </p:nvSpPr>
          <p:spPr>
            <a:xfrm rot="8993220" flipH="1">
              <a:off x="3747231" y="1609321"/>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3124200" y="1676400"/>
              <a:ext cx="914400" cy="1676400"/>
            </a:xfrm>
            <a:prstGeom prst="trapezoid">
              <a:avLst>
                <a:gd name="adj" fmla="val 3381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198657"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561629"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20835976" flipH="1">
              <a:off x="3689855" y="858790"/>
              <a:ext cx="513671" cy="10414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153286" y="3310467"/>
              <a:ext cx="862057" cy="19836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Extract 29"/>
            <p:cNvSpPr/>
            <p:nvPr/>
          </p:nvSpPr>
          <p:spPr>
            <a:xfrm rot="10800000">
              <a:off x="3425514" y="1624390"/>
              <a:ext cx="317600" cy="446314"/>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203033">
              <a:off x="3454847" y="1679760"/>
              <a:ext cx="135657" cy="1143048"/>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226261" y="2219476"/>
              <a:ext cx="136114" cy="59508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5400000">
              <a:off x="3269522" y="2230024"/>
              <a:ext cx="49590" cy="226857"/>
            </a:xfrm>
            <a:prstGeom prst="round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entagon 33"/>
            <p:cNvSpPr/>
            <p:nvPr/>
          </p:nvSpPr>
          <p:spPr>
            <a:xfrm rot="5400000">
              <a:off x="3073270" y="2628857"/>
              <a:ext cx="396724" cy="272229"/>
            </a:xfrm>
            <a:prstGeom prst="homePlat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135518" y="2566610"/>
              <a:ext cx="272229" cy="99181"/>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308159">
              <a:off x="3018359" y="856670"/>
              <a:ext cx="460201" cy="106082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289400" y="830943"/>
              <a:ext cx="589829" cy="9422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16200000" flipH="1">
              <a:off x="3435248" y="403838"/>
              <a:ext cx="343505" cy="90742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3124200" y="838200"/>
              <a:ext cx="952800" cy="14877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a:off x="3198657"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a:off x="3380143"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a:off x="3561629"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entagon 42"/>
            <p:cNvSpPr/>
            <p:nvPr/>
          </p:nvSpPr>
          <p:spPr>
            <a:xfrm>
              <a:off x="3743114"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entagon 43"/>
            <p:cNvSpPr/>
            <p:nvPr/>
          </p:nvSpPr>
          <p:spPr>
            <a:xfrm>
              <a:off x="3924600" y="3310467"/>
              <a:ext cx="90743"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2971800" y="4953001"/>
            <a:ext cx="307316" cy="305955"/>
          </a:xfrm>
          <a:custGeom>
            <a:avLst/>
            <a:gdLst>
              <a:gd name="connsiteX0" fmla="*/ 60406 w 307316"/>
              <a:gd name="connsiteY0" fmla="*/ 38100 h 305955"/>
              <a:gd name="connsiteX1" fmla="*/ 60406 w 307316"/>
              <a:gd name="connsiteY1" fmla="*/ 38100 h 305955"/>
              <a:gd name="connsiteX2" fmla="*/ 14224 w 307316"/>
              <a:gd name="connsiteY2" fmla="*/ 167409 h 305955"/>
              <a:gd name="connsiteX3" fmla="*/ 4988 w 307316"/>
              <a:gd name="connsiteY3" fmla="*/ 195118 h 305955"/>
              <a:gd name="connsiteX4" fmla="*/ 41934 w 307316"/>
              <a:gd name="connsiteY4" fmla="*/ 296718 h 305955"/>
              <a:gd name="connsiteX5" fmla="*/ 97352 w 307316"/>
              <a:gd name="connsiteY5" fmla="*/ 305955 h 305955"/>
              <a:gd name="connsiteX6" fmla="*/ 235897 w 307316"/>
              <a:gd name="connsiteY6" fmla="*/ 296718 h 305955"/>
              <a:gd name="connsiteX7" fmla="*/ 263606 w 307316"/>
              <a:gd name="connsiteY7" fmla="*/ 278246 h 305955"/>
              <a:gd name="connsiteX8" fmla="*/ 300552 w 307316"/>
              <a:gd name="connsiteY8" fmla="*/ 222827 h 305955"/>
              <a:gd name="connsiteX9" fmla="*/ 291315 w 307316"/>
              <a:gd name="connsiteY9" fmla="*/ 84282 h 305955"/>
              <a:gd name="connsiteX10" fmla="*/ 235897 w 307316"/>
              <a:gd name="connsiteY10" fmla="*/ 47337 h 305955"/>
              <a:gd name="connsiteX11" fmla="*/ 208188 w 307316"/>
              <a:gd name="connsiteY11" fmla="*/ 28864 h 305955"/>
              <a:gd name="connsiteX12" fmla="*/ 152770 w 307316"/>
              <a:gd name="connsiteY12" fmla="*/ 10391 h 305955"/>
              <a:gd name="connsiteX13" fmla="*/ 97352 w 307316"/>
              <a:gd name="connsiteY13" fmla="*/ 47337 h 305955"/>
              <a:gd name="connsiteX14" fmla="*/ 60406 w 307316"/>
              <a:gd name="connsiteY14" fmla="*/ 38100 h 30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316" h="305955">
                <a:moveTo>
                  <a:pt x="60406" y="38100"/>
                </a:moveTo>
                <a:lnTo>
                  <a:pt x="60406" y="38100"/>
                </a:lnTo>
                <a:cubicBezTo>
                  <a:pt x="25866" y="130207"/>
                  <a:pt x="41011" y="87047"/>
                  <a:pt x="14224" y="167409"/>
                </a:cubicBezTo>
                <a:lnTo>
                  <a:pt x="4988" y="195118"/>
                </a:lnTo>
                <a:cubicBezTo>
                  <a:pt x="9521" y="231380"/>
                  <a:pt x="0" y="278080"/>
                  <a:pt x="41934" y="296718"/>
                </a:cubicBezTo>
                <a:cubicBezTo>
                  <a:pt x="59047" y="304324"/>
                  <a:pt x="78879" y="302876"/>
                  <a:pt x="97352" y="305955"/>
                </a:cubicBezTo>
                <a:cubicBezTo>
                  <a:pt x="143534" y="302876"/>
                  <a:pt x="190243" y="304327"/>
                  <a:pt x="235897" y="296718"/>
                </a:cubicBezTo>
                <a:cubicBezTo>
                  <a:pt x="246847" y="294893"/>
                  <a:pt x="256296" y="286600"/>
                  <a:pt x="263606" y="278246"/>
                </a:cubicBezTo>
                <a:cubicBezTo>
                  <a:pt x="278226" y="261537"/>
                  <a:pt x="300552" y="222827"/>
                  <a:pt x="300552" y="222827"/>
                </a:cubicBezTo>
                <a:cubicBezTo>
                  <a:pt x="297473" y="176645"/>
                  <a:pt x="307316" y="127712"/>
                  <a:pt x="291315" y="84282"/>
                </a:cubicBezTo>
                <a:cubicBezTo>
                  <a:pt x="283640" y="63450"/>
                  <a:pt x="254370" y="59652"/>
                  <a:pt x="235897" y="47337"/>
                </a:cubicBezTo>
                <a:cubicBezTo>
                  <a:pt x="226661" y="41179"/>
                  <a:pt x="218719" y="32374"/>
                  <a:pt x="208188" y="28864"/>
                </a:cubicBezTo>
                <a:lnTo>
                  <a:pt x="152770" y="10391"/>
                </a:lnTo>
                <a:cubicBezTo>
                  <a:pt x="58877" y="29169"/>
                  <a:pt x="135221" y="0"/>
                  <a:pt x="97352" y="47337"/>
                </a:cubicBezTo>
                <a:cubicBezTo>
                  <a:pt x="67081" y="85176"/>
                  <a:pt x="66564" y="39639"/>
                  <a:pt x="60406" y="38100"/>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962400" y="6019801"/>
            <a:ext cx="5715000" cy="646331"/>
          </a:xfrm>
          <a:prstGeom prst="rect">
            <a:avLst/>
          </a:prstGeom>
          <a:noFill/>
        </p:spPr>
        <p:txBody>
          <a:bodyPr wrap="square" rtlCol="0">
            <a:spAutoFit/>
          </a:bodyPr>
          <a:lstStyle/>
          <a:p>
            <a:pPr algn="ctr"/>
            <a:r>
              <a:rPr lang="en-US" dirty="0">
                <a:solidFill>
                  <a:schemeClr val="bg1"/>
                </a:solidFill>
              </a:rPr>
              <a:t>Like ripples that expand from the splash of a rock, other people can be influenced by our actions.</a:t>
            </a:r>
          </a:p>
        </p:txBody>
      </p:sp>
      <p:pic>
        <p:nvPicPr>
          <p:cNvPr id="4" name="Picture 4" descr="Image result for ripple water gif">
            <a:extLst>
              <a:ext uri="{FF2B5EF4-FFF2-40B4-BE49-F238E27FC236}">
                <a16:creationId xmlns:a16="http://schemas.microsoft.com/office/drawing/2014/main" id="{011DF27F-C01C-4E11-9C6F-1455826685B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33088" y="965834"/>
            <a:ext cx="3406140" cy="255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98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0" presetClass="path" presetSubtype="0" accel="50000" decel="50000" fill="hold" grpId="1" nodeType="withEffect">
                                  <p:stCondLst>
                                    <p:cond delay="0"/>
                                  </p:stCondLst>
                                  <p:childTnLst>
                                    <p:animMotion origin="layout" path="M 0 -3.00578E-6 C 0.00295 -0.01086 0.00642 -0.01595 0.01476 -0.01942 C 0.0184 -0.02266 0.02083 -0.02774 0.02465 -0.03052 C 0.02813 -0.03306 0.03247 -0.03283 0.03611 -0.03491 C 0.04948 -0.043 0.06285 -0.05156 0.07708 -0.05664 C 0.08733 -0.06034 0.09792 -0.06058 0.10833 -0.06312 C 0.13299 -0.06127 0.15521 -0.05757 0.17882 -0.05017 C 0.1849 -0.04393 0.1908 -0.04092 0.19514 -0.0326 C 0.21875 -0.03815 0.2401 -0.05318 0.26406 -0.05664 C 0.28924 -0.06451 0.31302 -0.05988 0.33941 -0.05873 C 0.34167 -0.05803 0.34392 -0.0578 0.34601 -0.05664 C 0.34774 -0.05572 0.34896 -0.05248 0.35087 -0.05225 C 0.3592 -0.05156 0.3783 -0.05503 0.38854 -0.05664 C 0.40503 -0.06774 0.40556 -0.06266 0.43125 -0.06104 C 0.4401 -0.05803 0.43958 -0.05364 0.44757 -0.05017 C 0.46892 -0.05318 0.48889 -0.06312 0.5099 -0.06751 C 0.52743 -0.06682 0.54497 -0.06821 0.56233 -0.06543 C 0.56667 -0.06474 0.56476 -0.05433 0.56736 -0.05225 C 0.56962 -0.05017 0.57274 -0.05086 0.57552 -0.05017 C 0.60035 -0.06358 0.6276 -0.07422 0.65417 -0.07838 C 0.66632 -0.08416 0.67969 -0.08162 0.69184 -0.0763 C 0.69878 -0.06266 0.69844 -0.06844 0.69844 -0.06104 " pathEditMode="relative" rAng="0" ptsTypes="fffffffffffffffffffffA">
                                      <p:cBhvr>
                                        <p:cTn id="14" dur="3000" fill="hold"/>
                                        <p:tgtEl>
                                          <p:spTgt spid="45"/>
                                        </p:tgtEl>
                                        <p:attrNameLst>
                                          <p:attrName>ppt_x</p:attrName>
                                          <p:attrName>ppt_y</p:attrName>
                                        </p:attrNameLst>
                                      </p:cBhvr>
                                      <p:rCtr x="34900" y="-4200"/>
                                    </p:animMotion>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30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30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30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3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45" grpId="0" animBg="1"/>
      <p:bldP spid="45" grpId="1" animBg="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5BDBCA9-0758-4030-914E-227AFDB57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6" name="TextBox 45"/>
          <p:cNvSpPr txBox="1"/>
          <p:nvPr/>
        </p:nvSpPr>
        <p:spPr>
          <a:xfrm>
            <a:off x="2057400" y="3962400"/>
            <a:ext cx="8077200" cy="2369880"/>
          </a:xfrm>
          <a:prstGeom prst="rect">
            <a:avLst/>
          </a:prstGeom>
          <a:noFill/>
        </p:spPr>
        <p:txBody>
          <a:bodyPr wrap="square" rtlCol="0">
            <a:spAutoFit/>
          </a:bodyPr>
          <a:lstStyle/>
          <a:p>
            <a:pPr algn="ctr"/>
            <a:r>
              <a:rPr lang="en-US" sz="2800" dirty="0">
                <a:solidFill>
                  <a:schemeClr val="bg1"/>
                </a:solidFill>
              </a:rPr>
              <a:t>Ask yourself:</a:t>
            </a:r>
          </a:p>
          <a:p>
            <a:pPr algn="ctr"/>
            <a:r>
              <a:rPr lang="en-US" sz="2400" dirty="0">
                <a:solidFill>
                  <a:srgbClr val="FFFF00"/>
                </a:solidFill>
              </a:rPr>
              <a:t>When has someone’s example or testimony influenced me for good?</a:t>
            </a:r>
          </a:p>
          <a:p>
            <a:pPr algn="ctr"/>
            <a:endParaRPr lang="en-US" sz="2400" dirty="0">
              <a:solidFill>
                <a:srgbClr val="FFFF00"/>
              </a:solidFill>
            </a:endParaRPr>
          </a:p>
          <a:p>
            <a:pPr algn="ctr"/>
            <a:r>
              <a:rPr lang="en-US" sz="2400" dirty="0">
                <a:solidFill>
                  <a:srgbClr val="FFFF00"/>
                </a:solidFill>
              </a:rPr>
              <a:t>What can I do today that might have a good influence on people around me?</a:t>
            </a:r>
          </a:p>
        </p:txBody>
      </p:sp>
      <p:grpSp>
        <p:nvGrpSpPr>
          <p:cNvPr id="47" name="Group 46"/>
          <p:cNvGrpSpPr/>
          <p:nvPr/>
        </p:nvGrpSpPr>
        <p:grpSpPr>
          <a:xfrm>
            <a:off x="2538984" y="320040"/>
            <a:ext cx="7264400" cy="2743200"/>
            <a:chOff x="965200" y="2286000"/>
            <a:chExt cx="7264400" cy="2743200"/>
          </a:xfrm>
        </p:grpSpPr>
        <p:grpSp>
          <p:nvGrpSpPr>
            <p:cNvPr id="48" name="Group 18"/>
            <p:cNvGrpSpPr/>
            <p:nvPr/>
          </p:nvGrpSpPr>
          <p:grpSpPr>
            <a:xfrm>
              <a:off x="965200" y="2286000"/>
              <a:ext cx="7264400" cy="2743200"/>
              <a:chOff x="965200" y="2286000"/>
              <a:chExt cx="7327900" cy="2743200"/>
            </a:xfrm>
          </p:grpSpPr>
          <p:sp>
            <p:nvSpPr>
              <p:cNvPr id="50" name="Rectangle 4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stCxn id="51" idx="1"/>
                <a:endCxn id="5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1117600" y="2514600"/>
              <a:ext cx="7010400" cy="1938992"/>
            </a:xfrm>
            <a:prstGeom prst="rect">
              <a:avLst/>
            </a:prstGeom>
            <a:noFill/>
          </p:spPr>
          <p:txBody>
            <a:bodyPr wrap="square" rtlCol="0">
              <a:spAutoFit/>
            </a:bodyPr>
            <a:lstStyle/>
            <a:p>
              <a:pPr algn="ctr"/>
              <a:r>
                <a:rPr lang="en-US" sz="4000" b="1" dirty="0">
                  <a:solidFill>
                    <a:schemeClr val="bg1"/>
                  </a:solidFill>
                </a:rPr>
                <a:t>By sharing our testimonies and setting righteous examples, we can help others turn to the Lord.</a:t>
              </a:r>
              <a:endParaRPr lang="en-US" sz="4000" dirty="0">
                <a:solidFill>
                  <a:schemeClr val="bg1"/>
                </a:solidFill>
                <a:latin typeface="Child's Play" pitchFamily="2" charset="0"/>
              </a:endParaRPr>
            </a:p>
          </p:txBody>
        </p:sp>
      </p:grpSp>
    </p:spTree>
    <p:extLst>
      <p:ext uri="{BB962C8B-B14F-4D97-AF65-F5344CB8AC3E}">
        <p14:creationId xmlns:p14="http://schemas.microsoft.com/office/powerpoint/2010/main" val="4933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50092D40-5355-4102-A10A-4378240AC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89857" y="0"/>
            <a:ext cx="11027229"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cs typeface="Calibri" panose="020F0502020204030204" pitchFamily="34" charset="0"/>
              </a:rPr>
              <a:t>Miracles…Like Seeing Angels</a:t>
            </a:r>
          </a:p>
        </p:txBody>
      </p:sp>
      <p:sp>
        <p:nvSpPr>
          <p:cNvPr id="48" name="TextBox 47">
            <a:extLst>
              <a:ext uri="{FF2B5EF4-FFF2-40B4-BE49-F238E27FC236}">
                <a16:creationId xmlns:a16="http://schemas.microsoft.com/office/drawing/2014/main" id="{88405607-B754-42BE-B5BE-D5B1BF827649}"/>
              </a:ext>
            </a:extLst>
          </p:cNvPr>
          <p:cNvSpPr txBox="1"/>
          <p:nvPr/>
        </p:nvSpPr>
        <p:spPr>
          <a:xfrm>
            <a:off x="115824" y="6550223"/>
            <a:ext cx="1600200" cy="307777"/>
          </a:xfrm>
          <a:prstGeom prst="rect">
            <a:avLst/>
          </a:prstGeom>
          <a:noFill/>
        </p:spPr>
        <p:txBody>
          <a:bodyPr wrap="square" rtlCol="0">
            <a:spAutoFit/>
          </a:bodyPr>
          <a:lstStyle/>
          <a:p>
            <a:r>
              <a:rPr lang="en-US" sz="1400" dirty="0">
                <a:solidFill>
                  <a:schemeClr val="bg1"/>
                </a:solidFill>
              </a:rPr>
              <a:t>Alma 19:34-36</a:t>
            </a:r>
          </a:p>
        </p:txBody>
      </p:sp>
      <p:sp>
        <p:nvSpPr>
          <p:cNvPr id="2" name="TextBox 1">
            <a:extLst>
              <a:ext uri="{FF2B5EF4-FFF2-40B4-BE49-F238E27FC236}">
                <a16:creationId xmlns:a16="http://schemas.microsoft.com/office/drawing/2014/main" id="{1654EE41-9180-49EF-AB14-6512D3ABD1A5}"/>
              </a:ext>
            </a:extLst>
          </p:cNvPr>
          <p:cNvSpPr txBox="1"/>
          <p:nvPr/>
        </p:nvSpPr>
        <p:spPr>
          <a:xfrm>
            <a:off x="1524001" y="2790416"/>
            <a:ext cx="3385457" cy="2523768"/>
          </a:xfrm>
          <a:prstGeom prst="rect">
            <a:avLst/>
          </a:prstGeom>
          <a:noFill/>
        </p:spPr>
        <p:txBody>
          <a:bodyPr wrap="square" rtlCol="0">
            <a:spAutoFit/>
          </a:bodyPr>
          <a:lstStyle/>
          <a:p>
            <a:r>
              <a:rPr lang="en-US" sz="2800" dirty="0">
                <a:solidFill>
                  <a:schemeClr val="bg1"/>
                </a:solidFill>
              </a:rPr>
              <a:t>Those born of God do not require miracles for conversion but respond to teachings of the Spirit.</a:t>
            </a:r>
          </a:p>
          <a:p>
            <a:r>
              <a:rPr lang="en-US" dirty="0"/>
              <a:t> </a:t>
            </a:r>
            <a:r>
              <a:rPr lang="en-US" dirty="0">
                <a:solidFill>
                  <a:schemeClr val="bg1"/>
                </a:solidFill>
              </a:rPr>
              <a:t>Camille </a:t>
            </a:r>
            <a:r>
              <a:rPr lang="en-US" dirty="0" err="1">
                <a:solidFill>
                  <a:schemeClr val="bg1"/>
                </a:solidFill>
              </a:rPr>
              <a:t>Fronk</a:t>
            </a:r>
            <a:endParaRPr lang="en-US" sz="2800" dirty="0">
              <a:solidFill>
                <a:schemeClr val="bg1"/>
              </a:solidFill>
            </a:endParaRPr>
          </a:p>
        </p:txBody>
      </p:sp>
      <p:pic>
        <p:nvPicPr>
          <p:cNvPr id="8" name="Picture 7">
            <a:extLst>
              <a:ext uri="{FF2B5EF4-FFF2-40B4-BE49-F238E27FC236}">
                <a16:creationId xmlns:a16="http://schemas.microsoft.com/office/drawing/2014/main" id="{F27445C1-35B2-45C3-8F40-B00C7E227D4F}"/>
              </a:ext>
            </a:extLst>
          </p:cNvPr>
          <p:cNvPicPr>
            <a:picLocks noChangeAspect="1"/>
          </p:cNvPicPr>
          <p:nvPr/>
        </p:nvPicPr>
        <p:blipFill rotWithShape="1">
          <a:blip r:embed="rId3"/>
          <a:srcRect l="61696" t="21111" r="4554" b="40476"/>
          <a:stretch/>
        </p:blipFill>
        <p:spPr>
          <a:xfrm>
            <a:off x="5610462" y="2222641"/>
            <a:ext cx="4828940" cy="3091543"/>
          </a:xfrm>
          <a:prstGeom prst="rect">
            <a:avLst/>
          </a:prstGeom>
        </p:spPr>
      </p:pic>
      <p:pic>
        <p:nvPicPr>
          <p:cNvPr id="1030" name="Picture 6" descr="Your Favorite Professors: Camille Fronk Olson | alumni.byu.edu">
            <a:extLst>
              <a:ext uri="{FF2B5EF4-FFF2-40B4-BE49-F238E27FC236}">
                <a16:creationId xmlns:a16="http://schemas.microsoft.com/office/drawing/2014/main" id="{C629D02C-400B-45FA-A50E-C3CD76C33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56" y="1034321"/>
            <a:ext cx="1096736" cy="164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67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5BDBCA9-0758-4030-914E-227AFDB57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3">
            <a:extLst>
              <a:ext uri="{FF2B5EF4-FFF2-40B4-BE49-F238E27FC236}">
                <a16:creationId xmlns:a16="http://schemas.microsoft.com/office/drawing/2014/main" id="{13745A55-7750-4337-B98B-36FB57EA0CF5}"/>
              </a:ext>
            </a:extLst>
          </p:cNvPr>
          <p:cNvGrpSpPr/>
          <p:nvPr/>
        </p:nvGrpSpPr>
        <p:grpSpPr>
          <a:xfrm>
            <a:off x="5129784" y="1965773"/>
            <a:ext cx="2059404" cy="2458068"/>
            <a:chOff x="71718" y="1120588"/>
            <a:chExt cx="3111988" cy="4572000"/>
          </a:xfrm>
        </p:grpSpPr>
        <p:grpSp>
          <p:nvGrpSpPr>
            <p:cNvPr id="14" name="Group 13">
              <a:extLst>
                <a:ext uri="{FF2B5EF4-FFF2-40B4-BE49-F238E27FC236}">
                  <a16:creationId xmlns:a16="http://schemas.microsoft.com/office/drawing/2014/main" id="{2F430C0B-6736-449F-9C08-0FCC55E06DB6}"/>
                </a:ext>
              </a:extLst>
            </p:cNvPr>
            <p:cNvGrpSpPr/>
            <p:nvPr/>
          </p:nvGrpSpPr>
          <p:grpSpPr>
            <a:xfrm>
              <a:off x="71718" y="1120588"/>
              <a:ext cx="3048000" cy="4572000"/>
              <a:chOff x="838200" y="1066800"/>
              <a:chExt cx="2438400" cy="3352800"/>
            </a:xfrm>
          </p:grpSpPr>
          <p:sp>
            <p:nvSpPr>
              <p:cNvPr id="16" name="Rounded Rectangle 61">
                <a:extLst>
                  <a:ext uri="{FF2B5EF4-FFF2-40B4-BE49-F238E27FC236}">
                    <a16:creationId xmlns:a16="http://schemas.microsoft.com/office/drawing/2014/main" id="{44B2B217-D6C7-4FC7-9B6D-9C37F10E23BF}"/>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a16="http://schemas.microsoft.com/office/drawing/2014/main" id="{30ECC78D-7F7B-4CA4-8929-5FD42363532F}"/>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E416FEE1-67E8-4E74-91EF-08260ED7F2DE}"/>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a:extLst>
                  <a:ext uri="{FF2B5EF4-FFF2-40B4-BE49-F238E27FC236}">
                    <a16:creationId xmlns:a16="http://schemas.microsoft.com/office/drawing/2014/main" id="{70ECB661-6C4D-49CA-A595-642B403D54EA}"/>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a:extLst>
                  <a:ext uri="{FF2B5EF4-FFF2-40B4-BE49-F238E27FC236}">
                    <a16:creationId xmlns:a16="http://schemas.microsoft.com/office/drawing/2014/main" id="{6F8B295A-F37C-4C6E-91B4-7358742D76C4}"/>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a:extLst>
                  <a:ext uri="{FF2B5EF4-FFF2-40B4-BE49-F238E27FC236}">
                    <a16:creationId xmlns:a16="http://schemas.microsoft.com/office/drawing/2014/main" id="{02E887D7-23CF-4E57-BCF6-A31EAAD0A17F}"/>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a:extLst>
                  <a:ext uri="{FF2B5EF4-FFF2-40B4-BE49-F238E27FC236}">
                    <a16:creationId xmlns:a16="http://schemas.microsoft.com/office/drawing/2014/main" id="{43559D39-6353-4996-8762-4CD6203A2674}"/>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laque 8">
                <a:extLst>
                  <a:ext uri="{FF2B5EF4-FFF2-40B4-BE49-F238E27FC236}">
                    <a16:creationId xmlns:a16="http://schemas.microsoft.com/office/drawing/2014/main" id="{714F0B8B-BF2A-4DAB-A3C6-A16F428F585C}"/>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9">
                <a:extLst>
                  <a:ext uri="{FF2B5EF4-FFF2-40B4-BE49-F238E27FC236}">
                    <a16:creationId xmlns:a16="http://schemas.microsoft.com/office/drawing/2014/main" id="{22CCD8A3-185F-400E-9C0C-982B7C58235F}"/>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10">
                <a:extLst>
                  <a:ext uri="{FF2B5EF4-FFF2-40B4-BE49-F238E27FC236}">
                    <a16:creationId xmlns:a16="http://schemas.microsoft.com/office/drawing/2014/main" id="{8B187518-E63D-46A6-A295-B4985FAAC7B9}"/>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7242178-8DA6-41F7-A54A-549BD3143536}"/>
                </a:ext>
              </a:extLst>
            </p:cNvPr>
            <p:cNvSpPr txBox="1"/>
            <p:nvPr/>
          </p:nvSpPr>
          <p:spPr>
            <a:xfrm>
              <a:off x="804051" y="1484178"/>
              <a:ext cx="2379655" cy="3778259"/>
            </a:xfrm>
            <a:prstGeom prst="rect">
              <a:avLst/>
            </a:prstGeom>
            <a:noFill/>
          </p:spPr>
          <p:txBody>
            <a:bodyPr wrap="square" rtlCol="0">
              <a:spAutoFit/>
            </a:bodyPr>
            <a:lstStyle/>
            <a:p>
              <a:pPr algn="ctr"/>
              <a:r>
                <a:rPr lang="en-US" b="1" dirty="0"/>
                <a:t>The Lord’s arm is extended to all people who will repent and believe on his name</a:t>
              </a:r>
              <a:endParaRPr lang="en-US" sz="1600" b="1" dirty="0">
                <a:solidFill>
                  <a:schemeClr val="bg2">
                    <a:lumMod val="25000"/>
                  </a:schemeClr>
                </a:solidFill>
                <a:latin typeface="Tempus Sans ITC" pitchFamily="82" charset="0"/>
              </a:endParaRPr>
            </a:p>
          </p:txBody>
        </p:sp>
      </p:grpSp>
      <p:grpSp>
        <p:nvGrpSpPr>
          <p:cNvPr id="6" name="Group 5">
            <a:extLst>
              <a:ext uri="{FF2B5EF4-FFF2-40B4-BE49-F238E27FC236}">
                <a16:creationId xmlns:a16="http://schemas.microsoft.com/office/drawing/2014/main" id="{BB53FC10-24C7-48C2-B692-F045766DAC47}"/>
              </a:ext>
            </a:extLst>
          </p:cNvPr>
          <p:cNvGrpSpPr/>
          <p:nvPr/>
        </p:nvGrpSpPr>
        <p:grpSpPr>
          <a:xfrm>
            <a:off x="7808976" y="356616"/>
            <a:ext cx="1892808" cy="3566160"/>
            <a:chOff x="8037576" y="118872"/>
            <a:chExt cx="1892808" cy="3566160"/>
          </a:xfrm>
        </p:grpSpPr>
        <p:pic>
          <p:nvPicPr>
            <p:cNvPr id="4" name="Picture 3">
              <a:extLst>
                <a:ext uri="{FF2B5EF4-FFF2-40B4-BE49-F238E27FC236}">
                  <a16:creationId xmlns:a16="http://schemas.microsoft.com/office/drawing/2014/main" id="{ACC61538-55DD-49CE-B998-F0140243A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576" y="118872"/>
              <a:ext cx="1822704" cy="3566160"/>
            </a:xfrm>
            <a:prstGeom prst="ellipse">
              <a:avLst/>
            </a:prstGeom>
            <a:ln>
              <a:noFill/>
            </a:ln>
            <a:effectLst>
              <a:softEdge rad="112500"/>
            </a:effectLst>
          </p:spPr>
        </p:pic>
        <p:sp>
          <p:nvSpPr>
            <p:cNvPr id="5" name="TextBox 4">
              <a:extLst>
                <a:ext uri="{FF2B5EF4-FFF2-40B4-BE49-F238E27FC236}">
                  <a16:creationId xmlns:a16="http://schemas.microsoft.com/office/drawing/2014/main" id="{3FDA52E9-FAAD-4C17-A2DC-39F04B63A46F}"/>
                </a:ext>
              </a:extLst>
            </p:cNvPr>
            <p:cNvSpPr txBox="1"/>
            <p:nvPr/>
          </p:nvSpPr>
          <p:spPr>
            <a:xfrm>
              <a:off x="8613648" y="3465576"/>
              <a:ext cx="1316736" cy="215444"/>
            </a:xfrm>
            <a:prstGeom prst="rect">
              <a:avLst/>
            </a:prstGeom>
            <a:noFill/>
          </p:spPr>
          <p:txBody>
            <a:bodyPr wrap="square" rtlCol="0">
              <a:spAutoFit/>
            </a:bodyPr>
            <a:lstStyle/>
            <a:p>
              <a:r>
                <a:rPr lang="en-US" sz="800" dirty="0">
                  <a:solidFill>
                    <a:schemeClr val="bg1"/>
                  </a:solidFill>
                </a:rPr>
                <a:t>Jared Barnes</a:t>
              </a:r>
            </a:p>
          </p:txBody>
        </p:sp>
      </p:grpSp>
      <p:pic>
        <p:nvPicPr>
          <p:cNvPr id="8" name="Picture 7">
            <a:extLst>
              <a:ext uri="{FF2B5EF4-FFF2-40B4-BE49-F238E27FC236}">
                <a16:creationId xmlns:a16="http://schemas.microsoft.com/office/drawing/2014/main" id="{2FC72C8E-41C3-428C-B0E5-18BC6E0F132F}"/>
              </a:ext>
            </a:extLst>
          </p:cNvPr>
          <p:cNvPicPr>
            <a:picLocks noChangeAspect="1"/>
          </p:cNvPicPr>
          <p:nvPr/>
        </p:nvPicPr>
        <p:blipFill rotWithShape="1">
          <a:blip r:embed="rId4">
            <a:extLst>
              <a:ext uri="{28A0092B-C50C-407E-A947-70E740481C1C}">
                <a14:useLocalDpi xmlns:a14="http://schemas.microsoft.com/office/drawing/2010/main" val="0"/>
              </a:ext>
            </a:extLst>
          </a:blip>
          <a:srcRect t="8134" r="1523" b="13466"/>
          <a:stretch/>
        </p:blipFill>
        <p:spPr>
          <a:xfrm>
            <a:off x="9462897" y="3566160"/>
            <a:ext cx="2342007" cy="2856313"/>
          </a:xfrm>
          <a:prstGeom prst="ellipse">
            <a:avLst/>
          </a:prstGeom>
          <a:ln>
            <a:noFill/>
          </a:ln>
          <a:effectLst>
            <a:softEdge rad="112500"/>
          </a:effectLst>
        </p:spPr>
      </p:pic>
      <p:pic>
        <p:nvPicPr>
          <p:cNvPr id="11" name="Picture 10">
            <a:extLst>
              <a:ext uri="{FF2B5EF4-FFF2-40B4-BE49-F238E27FC236}">
                <a16:creationId xmlns:a16="http://schemas.microsoft.com/office/drawing/2014/main" id="{770636B7-5704-4430-90DD-6160C213B8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527" y="97155"/>
            <a:ext cx="2409825" cy="4743450"/>
          </a:xfrm>
          <a:prstGeom prst="ellipse">
            <a:avLst/>
          </a:prstGeom>
          <a:ln>
            <a:noFill/>
          </a:ln>
          <a:effectLst>
            <a:softEdge rad="112500"/>
          </a:effectLst>
        </p:spPr>
      </p:pic>
      <p:pic>
        <p:nvPicPr>
          <p:cNvPr id="27" name="Picture 26">
            <a:extLst>
              <a:ext uri="{FF2B5EF4-FFF2-40B4-BE49-F238E27FC236}">
                <a16:creationId xmlns:a16="http://schemas.microsoft.com/office/drawing/2014/main" id="{C5D1CB5A-856F-4FB9-9499-DE8A38193020}"/>
              </a:ext>
            </a:extLst>
          </p:cNvPr>
          <p:cNvPicPr>
            <a:picLocks noChangeAspect="1"/>
          </p:cNvPicPr>
          <p:nvPr/>
        </p:nvPicPr>
        <p:blipFill rotWithShape="1">
          <a:blip r:embed="rId6">
            <a:extLst>
              <a:ext uri="{28A0092B-C50C-407E-A947-70E740481C1C}">
                <a14:useLocalDpi xmlns:a14="http://schemas.microsoft.com/office/drawing/2010/main" val="0"/>
              </a:ext>
            </a:extLst>
          </a:blip>
          <a:srcRect l="42771"/>
          <a:stretch/>
        </p:blipFill>
        <p:spPr>
          <a:xfrm>
            <a:off x="2862072" y="3858768"/>
            <a:ext cx="2061317" cy="2843784"/>
          </a:xfrm>
          <a:prstGeom prst="rect">
            <a:avLst/>
          </a:prstGeom>
        </p:spPr>
      </p:pic>
    </p:spTree>
    <p:extLst>
      <p:ext uri="{BB962C8B-B14F-4D97-AF65-F5344CB8AC3E}">
        <p14:creationId xmlns:p14="http://schemas.microsoft.com/office/powerpoint/2010/main" val="65710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par>
                                <p:cTn id="8" presetID="6" presetClass="entr" presetSubtype="32"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ircle(out)">
                                      <p:cBhvr>
                                        <p:cTn id="10" dur="2000"/>
                                        <p:tgtEl>
                                          <p:spTgt spid="27"/>
                                        </p:tgtEl>
                                      </p:cBhvr>
                                    </p:animEffect>
                                  </p:childTnLst>
                                </p:cTn>
                              </p:par>
                              <p:par>
                                <p:cTn id="11" presetID="6"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2000"/>
                                        <p:tgtEl>
                                          <p:spTgt spid="6"/>
                                        </p:tgtEl>
                                      </p:cBhvr>
                                    </p:animEffect>
                                  </p:childTnLst>
                                </p:cTn>
                              </p:par>
                              <p:par>
                                <p:cTn id="14" presetID="6" presetClass="entr" presetSubtype="32"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out)">
                                      <p:cBhvr>
                                        <p:cTn id="16" dur="2000"/>
                                        <p:tgtEl>
                                          <p:spTgt spid="8"/>
                                        </p:tgtEl>
                                      </p:cBhvr>
                                    </p:animEffect>
                                  </p:childTnLst>
                                </p:cTn>
                              </p:par>
                              <p:par>
                                <p:cTn id="17" presetID="6" presetClass="entr" presetSubtype="3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out)">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59E518B0-2A5E-4712-9700-D7D1F9623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cs typeface="Calibri" panose="020F0502020204030204" pitchFamily="34" charset="0"/>
              </a:rPr>
              <a:t>The Voice of the Lord</a:t>
            </a:r>
          </a:p>
        </p:txBody>
      </p:sp>
      <p:sp>
        <p:nvSpPr>
          <p:cNvPr id="46" name="TextBox 45"/>
          <p:cNvSpPr txBox="1"/>
          <p:nvPr/>
        </p:nvSpPr>
        <p:spPr>
          <a:xfrm>
            <a:off x="1524000" y="990601"/>
            <a:ext cx="2895600" cy="1200329"/>
          </a:xfrm>
          <a:prstGeom prst="rect">
            <a:avLst/>
          </a:prstGeom>
          <a:noFill/>
        </p:spPr>
        <p:txBody>
          <a:bodyPr wrap="square" rtlCol="0">
            <a:spAutoFit/>
          </a:bodyPr>
          <a:lstStyle/>
          <a:p>
            <a:r>
              <a:rPr lang="en-US" dirty="0">
                <a:solidFill>
                  <a:schemeClr val="bg1"/>
                </a:solidFill>
              </a:rPr>
              <a:t>King </a:t>
            </a:r>
            <a:r>
              <a:rPr lang="en-US" dirty="0" err="1">
                <a:solidFill>
                  <a:schemeClr val="bg1"/>
                </a:solidFill>
              </a:rPr>
              <a:t>Lamoni</a:t>
            </a:r>
            <a:r>
              <a:rPr lang="en-US" dirty="0">
                <a:solidFill>
                  <a:schemeClr val="bg1"/>
                </a:solidFill>
              </a:rPr>
              <a:t> wanted to take </a:t>
            </a:r>
            <a:r>
              <a:rPr lang="en-US" dirty="0" err="1">
                <a:solidFill>
                  <a:schemeClr val="bg1"/>
                </a:solidFill>
              </a:rPr>
              <a:t>Ammon</a:t>
            </a:r>
            <a:r>
              <a:rPr lang="en-US" dirty="0">
                <a:solidFill>
                  <a:schemeClr val="bg1"/>
                </a:solidFill>
              </a:rPr>
              <a:t> to the festival in the Land of Nephi and introduce him to his father</a:t>
            </a:r>
          </a:p>
        </p:txBody>
      </p:sp>
      <p:grpSp>
        <p:nvGrpSpPr>
          <p:cNvPr id="58" name="Group 57"/>
          <p:cNvGrpSpPr/>
          <p:nvPr/>
        </p:nvGrpSpPr>
        <p:grpSpPr>
          <a:xfrm>
            <a:off x="2971800" y="2362200"/>
            <a:ext cx="1524000" cy="4495800"/>
            <a:chOff x="4441181" y="609600"/>
            <a:chExt cx="1807219" cy="5715000"/>
          </a:xfrm>
        </p:grpSpPr>
        <p:sp>
          <p:nvSpPr>
            <p:cNvPr id="67" name="Oval 66"/>
            <p:cNvSpPr/>
            <p:nvPr/>
          </p:nvSpPr>
          <p:spPr>
            <a:xfrm>
              <a:off x="4495800" y="1143000"/>
              <a:ext cx="1752600" cy="32004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Manual Operation 67"/>
            <p:cNvSpPr/>
            <p:nvPr/>
          </p:nvSpPr>
          <p:spPr>
            <a:xfrm rot="10800000">
              <a:off x="4800600" y="5638800"/>
              <a:ext cx="533400" cy="457200"/>
            </a:xfrm>
            <a:prstGeom prst="flowChartManualOperati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Manual Operation 89"/>
            <p:cNvSpPr/>
            <p:nvPr/>
          </p:nvSpPr>
          <p:spPr>
            <a:xfrm rot="10800000">
              <a:off x="5486400" y="5638800"/>
              <a:ext cx="533400" cy="457200"/>
            </a:xfrm>
            <a:prstGeom prst="flowChartManualOperati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800600" y="6096000"/>
              <a:ext cx="5334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486400" y="6096000"/>
              <a:ext cx="5334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Manual Operation 92"/>
            <p:cNvSpPr/>
            <p:nvPr/>
          </p:nvSpPr>
          <p:spPr>
            <a:xfrm>
              <a:off x="4648200" y="3124200"/>
              <a:ext cx="1447800" cy="106680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Manual Operation 93"/>
            <p:cNvSpPr/>
            <p:nvPr/>
          </p:nvSpPr>
          <p:spPr>
            <a:xfrm flipV="1">
              <a:off x="4648200" y="4191000"/>
              <a:ext cx="1524000" cy="1600200"/>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4876800" y="4114800"/>
              <a:ext cx="1066800" cy="1524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rot="3743110">
              <a:off x="4771045" y="3258186"/>
              <a:ext cx="731173" cy="14000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17856890" flipH="1">
              <a:off x="5228344" y="3235661"/>
              <a:ext cx="792325" cy="1337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181600" y="3429000"/>
              <a:ext cx="381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rot="6291099">
              <a:off x="4174500" y="3356818"/>
              <a:ext cx="1016099" cy="290149"/>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rot="15308901" flipH="1">
              <a:off x="5486702" y="3344726"/>
              <a:ext cx="1057085" cy="340929"/>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19866500" flipH="1">
              <a:off x="5431781" y="3907558"/>
              <a:ext cx="795036" cy="29414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837861">
              <a:off x="4953000" y="4114800"/>
              <a:ext cx="3810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rot="1733500">
              <a:off x="4441181" y="3907557"/>
              <a:ext cx="795036" cy="29414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960578">
              <a:off x="4476623" y="3714226"/>
              <a:ext cx="228600" cy="3048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943600" y="3733800"/>
              <a:ext cx="304800" cy="2286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837861">
              <a:off x="5203553" y="4081193"/>
              <a:ext cx="3810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9031943">
              <a:off x="5562219" y="3988940"/>
              <a:ext cx="203001" cy="361636"/>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rot="12568057" flipH="1">
              <a:off x="5028819" y="4065140"/>
              <a:ext cx="203001" cy="361636"/>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gular Pentagon 108"/>
            <p:cNvSpPr/>
            <p:nvPr/>
          </p:nvSpPr>
          <p:spPr>
            <a:xfrm rot="19608657">
              <a:off x="5500255" y="2811198"/>
              <a:ext cx="685800" cy="533400"/>
            </a:xfrm>
            <a:prstGeom prst="pent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gular Pentagon 109"/>
            <p:cNvSpPr/>
            <p:nvPr/>
          </p:nvSpPr>
          <p:spPr>
            <a:xfrm rot="1312788" flipH="1">
              <a:off x="4494290" y="2851775"/>
              <a:ext cx="685800" cy="533400"/>
            </a:xfrm>
            <a:prstGeom prst="pent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800600" y="1371600"/>
              <a:ext cx="1143000" cy="1828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Explosion 1 111"/>
            <p:cNvSpPr/>
            <p:nvPr/>
          </p:nvSpPr>
          <p:spPr>
            <a:xfrm>
              <a:off x="4724400" y="609600"/>
              <a:ext cx="1371600" cy="1371600"/>
            </a:xfrm>
            <a:prstGeom prst="irregularSeal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ouble Wave 112"/>
            <p:cNvSpPr/>
            <p:nvPr/>
          </p:nvSpPr>
          <p:spPr>
            <a:xfrm>
              <a:off x="4724400" y="1524000"/>
              <a:ext cx="1295400" cy="6096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4648200" y="1524000"/>
              <a:ext cx="1447800" cy="22860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Hexagon 114"/>
            <p:cNvSpPr/>
            <p:nvPr/>
          </p:nvSpPr>
          <p:spPr>
            <a:xfrm>
              <a:off x="5257800" y="1066800"/>
              <a:ext cx="304800" cy="381000"/>
            </a:xfrm>
            <a:prstGeom prst="hexagon">
              <a:avLst/>
            </a:prstGeom>
            <a:solidFill>
              <a:srgbClr val="33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Callout 115"/>
            <p:cNvSpPr/>
            <p:nvPr/>
          </p:nvSpPr>
          <p:spPr>
            <a:xfrm>
              <a:off x="4724400" y="5257800"/>
              <a:ext cx="685800" cy="533400"/>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Callout 116"/>
            <p:cNvSpPr/>
            <p:nvPr/>
          </p:nvSpPr>
          <p:spPr>
            <a:xfrm>
              <a:off x="5410200" y="5257800"/>
              <a:ext cx="685800" cy="533400"/>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4724400" y="5105400"/>
              <a:ext cx="1371600" cy="1524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4648200" y="5638800"/>
              <a:ext cx="1524000" cy="1524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extBox 119"/>
          <p:cNvSpPr txBox="1"/>
          <p:nvPr/>
        </p:nvSpPr>
        <p:spPr>
          <a:xfrm>
            <a:off x="5029200" y="1066801"/>
            <a:ext cx="2895600" cy="3139321"/>
          </a:xfrm>
          <a:prstGeom prst="rect">
            <a:avLst/>
          </a:prstGeom>
          <a:noFill/>
        </p:spPr>
        <p:txBody>
          <a:bodyPr wrap="square" rtlCol="0">
            <a:spAutoFit/>
          </a:bodyPr>
          <a:lstStyle/>
          <a:p>
            <a:r>
              <a:rPr lang="en-US" dirty="0">
                <a:solidFill>
                  <a:schemeClr val="bg1"/>
                </a:solidFill>
              </a:rPr>
              <a:t>The Lord warned </a:t>
            </a:r>
            <a:r>
              <a:rPr lang="en-US" dirty="0" err="1">
                <a:solidFill>
                  <a:schemeClr val="bg1"/>
                </a:solidFill>
              </a:rPr>
              <a:t>Ammon</a:t>
            </a:r>
            <a:r>
              <a:rPr lang="en-US" dirty="0">
                <a:solidFill>
                  <a:schemeClr val="bg1"/>
                </a:solidFill>
              </a:rPr>
              <a:t> of not going to the Land of Nephi because the King would slay him</a:t>
            </a:r>
          </a:p>
          <a:p>
            <a:endParaRPr lang="en-US" dirty="0">
              <a:solidFill>
                <a:schemeClr val="bg1"/>
              </a:solidFill>
            </a:endParaRPr>
          </a:p>
          <a:p>
            <a:r>
              <a:rPr lang="en-US" dirty="0">
                <a:solidFill>
                  <a:schemeClr val="bg1"/>
                </a:solidFill>
              </a:rPr>
              <a:t>The Lord also wanted </a:t>
            </a:r>
            <a:r>
              <a:rPr lang="en-US" dirty="0" err="1">
                <a:solidFill>
                  <a:schemeClr val="bg1"/>
                </a:solidFill>
              </a:rPr>
              <a:t>Ammon</a:t>
            </a:r>
            <a:r>
              <a:rPr lang="en-US" dirty="0">
                <a:solidFill>
                  <a:schemeClr val="bg1"/>
                </a:solidFill>
              </a:rPr>
              <a:t> to go rescue his brethren, Aaron, </a:t>
            </a:r>
            <a:r>
              <a:rPr lang="en-US" dirty="0" err="1">
                <a:solidFill>
                  <a:schemeClr val="bg1"/>
                </a:solidFill>
              </a:rPr>
              <a:t>Muloki</a:t>
            </a:r>
            <a:r>
              <a:rPr lang="en-US" dirty="0">
                <a:solidFill>
                  <a:schemeClr val="bg1"/>
                </a:solidFill>
              </a:rPr>
              <a:t>, and </a:t>
            </a:r>
            <a:r>
              <a:rPr lang="en-US" dirty="0" err="1">
                <a:solidFill>
                  <a:schemeClr val="bg1"/>
                </a:solidFill>
              </a:rPr>
              <a:t>Ammah</a:t>
            </a:r>
            <a:r>
              <a:rPr lang="en-US" dirty="0">
                <a:solidFill>
                  <a:schemeClr val="bg1"/>
                </a:solidFill>
              </a:rPr>
              <a:t> in the land of </a:t>
            </a:r>
            <a:r>
              <a:rPr lang="en-US" dirty="0" err="1">
                <a:solidFill>
                  <a:schemeClr val="bg1"/>
                </a:solidFill>
              </a:rPr>
              <a:t>Middoni</a:t>
            </a:r>
            <a:r>
              <a:rPr lang="en-US" dirty="0">
                <a:solidFill>
                  <a:schemeClr val="bg1"/>
                </a:solidFill>
              </a:rPr>
              <a:t> where they were imprisoned</a:t>
            </a:r>
          </a:p>
        </p:txBody>
      </p:sp>
      <p:grpSp>
        <p:nvGrpSpPr>
          <p:cNvPr id="121" name="Group 108"/>
          <p:cNvGrpSpPr/>
          <p:nvPr/>
        </p:nvGrpSpPr>
        <p:grpSpPr>
          <a:xfrm>
            <a:off x="8077200" y="2514600"/>
            <a:ext cx="1905000" cy="3886200"/>
            <a:chOff x="2971800" y="685800"/>
            <a:chExt cx="1353845" cy="2971800"/>
          </a:xfrm>
        </p:grpSpPr>
        <p:sp>
          <p:nvSpPr>
            <p:cNvPr id="122" name="Oval 121"/>
            <p:cNvSpPr/>
            <p:nvPr/>
          </p:nvSpPr>
          <p:spPr>
            <a:xfrm>
              <a:off x="2971800" y="2514600"/>
              <a:ext cx="181486" cy="3471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Manual Operation 122"/>
            <p:cNvSpPr/>
            <p:nvPr/>
          </p:nvSpPr>
          <p:spPr>
            <a:xfrm rot="12279233">
              <a:off x="3100192" y="1695045"/>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8242526">
              <a:off x="4105157" y="2457487"/>
              <a:ext cx="183075" cy="2579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Manual Operation 124"/>
            <p:cNvSpPr/>
            <p:nvPr/>
          </p:nvSpPr>
          <p:spPr>
            <a:xfrm rot="8993220" flipH="1">
              <a:off x="3747231" y="1609321"/>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a:off x="3124200" y="1676400"/>
              <a:ext cx="914400" cy="1676400"/>
            </a:xfrm>
            <a:prstGeom prst="trapezoid">
              <a:avLst>
                <a:gd name="adj" fmla="val 3381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198657"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3561629"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rot="20835976" flipH="1">
              <a:off x="3689855" y="858790"/>
              <a:ext cx="513671" cy="10414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3153286" y="3310467"/>
              <a:ext cx="862057" cy="19836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Extract 130"/>
            <p:cNvSpPr/>
            <p:nvPr/>
          </p:nvSpPr>
          <p:spPr>
            <a:xfrm rot="10800000">
              <a:off x="3425514" y="1624390"/>
              <a:ext cx="317600" cy="446314"/>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rot="2203033">
              <a:off x="3454847" y="1679760"/>
              <a:ext cx="135657" cy="1143048"/>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3226261" y="2219476"/>
              <a:ext cx="136114" cy="59508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rot="5400000">
              <a:off x="3269522" y="2230024"/>
              <a:ext cx="49590" cy="226857"/>
            </a:xfrm>
            <a:prstGeom prst="round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Pentagon 134"/>
            <p:cNvSpPr/>
            <p:nvPr/>
          </p:nvSpPr>
          <p:spPr>
            <a:xfrm rot="5400000">
              <a:off x="3073270" y="2628857"/>
              <a:ext cx="396724" cy="272229"/>
            </a:xfrm>
            <a:prstGeom prst="homePlat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3135518" y="2566610"/>
              <a:ext cx="272229" cy="99181"/>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loud 136"/>
            <p:cNvSpPr/>
            <p:nvPr/>
          </p:nvSpPr>
          <p:spPr>
            <a:xfrm rot="308159">
              <a:off x="3018359" y="856670"/>
              <a:ext cx="460201" cy="106082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289400" y="830943"/>
              <a:ext cx="589829" cy="9422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rot="16200000" flipH="1">
              <a:off x="3435248" y="403838"/>
              <a:ext cx="343505" cy="90742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3124200" y="838200"/>
              <a:ext cx="952800" cy="14877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Pentagon 140"/>
            <p:cNvSpPr/>
            <p:nvPr/>
          </p:nvSpPr>
          <p:spPr>
            <a:xfrm>
              <a:off x="3198657"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Pentagon 141"/>
            <p:cNvSpPr/>
            <p:nvPr/>
          </p:nvSpPr>
          <p:spPr>
            <a:xfrm>
              <a:off x="3380143"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entagon 142"/>
            <p:cNvSpPr/>
            <p:nvPr/>
          </p:nvSpPr>
          <p:spPr>
            <a:xfrm>
              <a:off x="3561629"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Pentagon 143"/>
            <p:cNvSpPr/>
            <p:nvPr/>
          </p:nvSpPr>
          <p:spPr>
            <a:xfrm>
              <a:off x="3743114"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Pentagon 144"/>
            <p:cNvSpPr/>
            <p:nvPr/>
          </p:nvSpPr>
          <p:spPr>
            <a:xfrm>
              <a:off x="3924600" y="3310467"/>
              <a:ext cx="90743"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extBox 145"/>
          <p:cNvSpPr txBox="1"/>
          <p:nvPr/>
        </p:nvSpPr>
        <p:spPr>
          <a:xfrm>
            <a:off x="143256" y="6550223"/>
            <a:ext cx="1600200" cy="307777"/>
          </a:xfrm>
          <a:prstGeom prst="rect">
            <a:avLst/>
          </a:prstGeom>
          <a:noFill/>
        </p:spPr>
        <p:txBody>
          <a:bodyPr wrap="square" rtlCol="0">
            <a:spAutoFit/>
          </a:bodyPr>
          <a:lstStyle/>
          <a:p>
            <a:r>
              <a:rPr lang="en-US" sz="1400" dirty="0">
                <a:solidFill>
                  <a:schemeClr val="bg1"/>
                </a:solidFill>
              </a:rPr>
              <a:t>Alma 20:1-7</a:t>
            </a:r>
          </a:p>
        </p:txBody>
      </p:sp>
    </p:spTree>
    <p:extLst>
      <p:ext uri="{BB962C8B-B14F-4D97-AF65-F5344CB8AC3E}">
        <p14:creationId xmlns:p14="http://schemas.microsoft.com/office/powerpoint/2010/main" val="25699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BCB67E-C487-4727-8CF2-95FCAF8266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cs typeface="Calibri" panose="020F0502020204030204" pitchFamily="34" charset="0"/>
              </a:rPr>
              <a:t>By Revelation</a:t>
            </a:r>
          </a:p>
        </p:txBody>
      </p:sp>
      <p:sp>
        <p:nvSpPr>
          <p:cNvPr id="146" name="TextBox 145"/>
          <p:cNvSpPr txBox="1"/>
          <p:nvPr/>
        </p:nvSpPr>
        <p:spPr>
          <a:xfrm>
            <a:off x="124968" y="6550223"/>
            <a:ext cx="1600200" cy="307777"/>
          </a:xfrm>
          <a:prstGeom prst="rect">
            <a:avLst/>
          </a:prstGeom>
          <a:noFill/>
        </p:spPr>
        <p:txBody>
          <a:bodyPr wrap="square" rtlCol="0">
            <a:spAutoFit/>
          </a:bodyPr>
          <a:lstStyle/>
          <a:p>
            <a:r>
              <a:rPr lang="en-US" sz="1400" dirty="0">
                <a:solidFill>
                  <a:schemeClr val="bg1"/>
                </a:solidFill>
              </a:rPr>
              <a:t>Alma 20:1-7</a:t>
            </a:r>
          </a:p>
        </p:txBody>
      </p:sp>
      <p:sp>
        <p:nvSpPr>
          <p:cNvPr id="147" name="TextBox 146"/>
          <p:cNvSpPr txBox="1"/>
          <p:nvPr/>
        </p:nvSpPr>
        <p:spPr>
          <a:xfrm>
            <a:off x="1828800" y="1066800"/>
            <a:ext cx="8001000" cy="2308324"/>
          </a:xfrm>
          <a:prstGeom prst="rect">
            <a:avLst/>
          </a:prstGeom>
          <a:noFill/>
        </p:spPr>
        <p:txBody>
          <a:bodyPr wrap="square" rtlCol="0">
            <a:spAutoFit/>
          </a:bodyPr>
          <a:lstStyle/>
          <a:p>
            <a:r>
              <a:rPr lang="en-US" sz="2400" dirty="0">
                <a:solidFill>
                  <a:srgbClr val="FFFF00"/>
                </a:solidFill>
              </a:rPr>
              <a:t>Sometimes the Lord reveals things which will impact our lives</a:t>
            </a:r>
          </a:p>
          <a:p>
            <a:endParaRPr lang="en-US" sz="2400" dirty="0">
              <a:solidFill>
                <a:srgbClr val="FFFF00"/>
              </a:solidFill>
            </a:endParaRPr>
          </a:p>
          <a:p>
            <a:r>
              <a:rPr lang="en-US" sz="2400" dirty="0">
                <a:solidFill>
                  <a:srgbClr val="FFFF00"/>
                </a:solidFill>
              </a:rPr>
              <a:t>Sometimes He does not give instructions on how to accomplish what He sends us to do </a:t>
            </a:r>
          </a:p>
          <a:p>
            <a:endParaRPr lang="en-US" sz="2400" dirty="0">
              <a:solidFill>
                <a:srgbClr val="FFFF00"/>
              </a:solidFill>
            </a:endParaRPr>
          </a:p>
          <a:p>
            <a:r>
              <a:rPr lang="en-US" sz="2400" dirty="0">
                <a:solidFill>
                  <a:srgbClr val="FFFF00"/>
                </a:solidFill>
              </a:rPr>
              <a:t>Sometimes we need to rely on the Spirit to get us from “A to B”</a:t>
            </a:r>
          </a:p>
        </p:txBody>
      </p:sp>
      <p:sp>
        <p:nvSpPr>
          <p:cNvPr id="66" name="TextBox 65"/>
          <p:cNvSpPr txBox="1"/>
          <p:nvPr/>
        </p:nvSpPr>
        <p:spPr>
          <a:xfrm>
            <a:off x="5867400" y="4191000"/>
            <a:ext cx="4572000" cy="1569660"/>
          </a:xfrm>
          <a:prstGeom prst="rect">
            <a:avLst/>
          </a:prstGeom>
          <a:noFill/>
        </p:spPr>
        <p:txBody>
          <a:bodyPr wrap="square" rtlCol="0">
            <a:spAutoFit/>
          </a:bodyPr>
          <a:lstStyle/>
          <a:p>
            <a:r>
              <a:rPr lang="en-US" sz="2400" dirty="0">
                <a:solidFill>
                  <a:schemeClr val="bg1"/>
                </a:solidFill>
              </a:rPr>
              <a:t>“I was led by the spirit, not knowing beforehand the things which I should do.” </a:t>
            </a:r>
          </a:p>
          <a:p>
            <a:r>
              <a:rPr lang="en-US" sz="2400" dirty="0">
                <a:solidFill>
                  <a:schemeClr val="bg1"/>
                </a:solidFill>
              </a:rPr>
              <a:t>1 Nephi 4:6</a:t>
            </a:r>
          </a:p>
        </p:txBody>
      </p:sp>
      <p:sp>
        <p:nvSpPr>
          <p:cNvPr id="69" name="TextBox 68"/>
          <p:cNvSpPr txBox="1"/>
          <p:nvPr/>
        </p:nvSpPr>
        <p:spPr>
          <a:xfrm>
            <a:off x="1752600" y="5029201"/>
            <a:ext cx="1600200" cy="1015663"/>
          </a:xfrm>
          <a:prstGeom prst="rect">
            <a:avLst/>
          </a:prstGeom>
          <a:noFill/>
        </p:spPr>
        <p:txBody>
          <a:bodyPr wrap="square" rtlCol="0">
            <a:spAutoFit/>
          </a:bodyPr>
          <a:lstStyle/>
          <a:p>
            <a:r>
              <a:rPr lang="en-US" sz="6000" dirty="0">
                <a:solidFill>
                  <a:schemeClr val="bg1"/>
                </a:solidFill>
              </a:rPr>
              <a:t>A</a:t>
            </a:r>
          </a:p>
        </p:txBody>
      </p:sp>
      <p:sp>
        <p:nvSpPr>
          <p:cNvPr id="70" name="TextBox 69"/>
          <p:cNvSpPr txBox="1"/>
          <p:nvPr/>
        </p:nvSpPr>
        <p:spPr>
          <a:xfrm>
            <a:off x="4343400" y="3429001"/>
            <a:ext cx="1600200" cy="1015663"/>
          </a:xfrm>
          <a:prstGeom prst="rect">
            <a:avLst/>
          </a:prstGeom>
          <a:noFill/>
        </p:spPr>
        <p:txBody>
          <a:bodyPr wrap="square" rtlCol="0">
            <a:spAutoFit/>
          </a:bodyPr>
          <a:lstStyle/>
          <a:p>
            <a:r>
              <a:rPr lang="en-US" sz="6000" dirty="0">
                <a:solidFill>
                  <a:schemeClr val="bg1"/>
                </a:solidFill>
              </a:rPr>
              <a:t>B</a:t>
            </a:r>
          </a:p>
        </p:txBody>
      </p:sp>
      <p:sp>
        <p:nvSpPr>
          <p:cNvPr id="71" name="5-Point Star 70"/>
          <p:cNvSpPr/>
          <p:nvPr/>
        </p:nvSpPr>
        <p:spPr>
          <a:xfrm>
            <a:off x="1752600" y="5867400"/>
            <a:ext cx="609600" cy="609600"/>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65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
                                            <p:txEl>
                                              <p:pRg st="4" end="4"/>
                                            </p:txEl>
                                          </p:spTgt>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2000"/>
                                        <p:tgtEl>
                                          <p:spTgt spid="6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2000"/>
                                        <p:tgtEl>
                                          <p:spTgt spid="7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56" presetClass="path" presetSubtype="0" accel="50000" decel="50000" fill="hold" grpId="1" nodeType="withEffect">
                                  <p:stCondLst>
                                    <p:cond delay="0"/>
                                  </p:stCondLst>
                                  <p:childTnLst>
                                    <p:animMotion origin="layout" path="M -3.33333E-6 4.62428E-7 L 0.26667 -0.25526 " pathEditMode="relative" rAng="0" ptsTypes="AA">
                                      <p:cBhvr>
                                        <p:cTn id="24" dur="2000" fill="hold"/>
                                        <p:tgtEl>
                                          <p:spTgt spid="71"/>
                                        </p:tgtEl>
                                        <p:attrNameLst>
                                          <p:attrName>ppt_x</p:attrName>
                                          <p:attrName>ppt_y</p:attrName>
                                        </p:attrNameLst>
                                      </p:cBhvr>
                                      <p:rCtr x="13300" y="-12800"/>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9" grpId="0"/>
      <p:bldP spid="70" grpId="0"/>
      <p:bldP spid="71" grpId="0" animBg="1"/>
      <p:bldP spid="7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a:extLst>
              <a:ext uri="{FF2B5EF4-FFF2-40B4-BE49-F238E27FC236}">
                <a16:creationId xmlns:a16="http://schemas.microsoft.com/office/drawing/2014/main" id="{B18629C6-DA1B-4900-A6C2-7D64E43BF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cs typeface="Calibri" panose="020F0502020204030204" pitchFamily="34" charset="0"/>
              </a:rPr>
              <a:t>Father of King </a:t>
            </a:r>
            <a:r>
              <a:rPr lang="en-US" sz="5400" dirty="0" err="1">
                <a:solidFill>
                  <a:schemeClr val="bg1"/>
                </a:solidFill>
                <a:latin typeface="Calibri" panose="020F0502020204030204" pitchFamily="34" charset="0"/>
                <a:cs typeface="Calibri" panose="020F0502020204030204" pitchFamily="34" charset="0"/>
              </a:rPr>
              <a:t>Lamoni</a:t>
            </a:r>
            <a:endParaRPr lang="en-US" sz="5400" dirty="0">
              <a:solidFill>
                <a:schemeClr val="bg1"/>
              </a:solidFill>
              <a:latin typeface="Calibri" panose="020F0502020204030204" pitchFamily="34" charset="0"/>
              <a:cs typeface="Calibri" panose="020F0502020204030204" pitchFamily="34" charset="0"/>
            </a:endParaRPr>
          </a:p>
        </p:txBody>
      </p:sp>
      <p:sp>
        <p:nvSpPr>
          <p:cNvPr id="46" name="TextBox 45"/>
          <p:cNvSpPr txBox="1"/>
          <p:nvPr/>
        </p:nvSpPr>
        <p:spPr>
          <a:xfrm>
            <a:off x="694944" y="1941576"/>
            <a:ext cx="6605016" cy="3416320"/>
          </a:xfrm>
          <a:prstGeom prst="rect">
            <a:avLst/>
          </a:prstGeom>
          <a:noFill/>
        </p:spPr>
        <p:txBody>
          <a:bodyPr wrap="square" rtlCol="0">
            <a:spAutoFit/>
          </a:bodyPr>
          <a:lstStyle/>
          <a:p>
            <a:r>
              <a:rPr lang="en-US" sz="2400" dirty="0">
                <a:solidFill>
                  <a:schemeClr val="bg1"/>
                </a:solidFill>
              </a:rPr>
              <a:t>He was the king over all the land</a:t>
            </a:r>
          </a:p>
          <a:p>
            <a:endParaRPr lang="en-US" sz="2400" dirty="0">
              <a:solidFill>
                <a:schemeClr val="bg1"/>
              </a:solidFill>
            </a:endParaRPr>
          </a:p>
          <a:p>
            <a:r>
              <a:rPr lang="en-US" sz="2400" dirty="0">
                <a:solidFill>
                  <a:schemeClr val="bg1"/>
                </a:solidFill>
              </a:rPr>
              <a:t>He tried to have his son kill  </a:t>
            </a:r>
            <a:r>
              <a:rPr lang="en-US" sz="2400" dirty="0" err="1">
                <a:solidFill>
                  <a:schemeClr val="bg1"/>
                </a:solidFill>
              </a:rPr>
              <a:t>Ammon</a:t>
            </a:r>
            <a:endParaRPr lang="en-US" sz="2400" dirty="0">
              <a:solidFill>
                <a:schemeClr val="bg1"/>
              </a:solidFill>
            </a:endParaRPr>
          </a:p>
          <a:p>
            <a:endParaRPr lang="en-US" sz="2400" dirty="0">
              <a:solidFill>
                <a:schemeClr val="bg1"/>
              </a:solidFill>
            </a:endParaRPr>
          </a:p>
          <a:p>
            <a:r>
              <a:rPr lang="en-US" sz="2400" dirty="0">
                <a:solidFill>
                  <a:schemeClr val="bg1"/>
                </a:solidFill>
              </a:rPr>
              <a:t>He tried to take the life of son</a:t>
            </a:r>
          </a:p>
          <a:p>
            <a:endParaRPr lang="en-US" sz="2400" dirty="0">
              <a:solidFill>
                <a:schemeClr val="bg1"/>
              </a:solidFill>
            </a:endParaRPr>
          </a:p>
          <a:p>
            <a:r>
              <a:rPr lang="en-US" sz="2400" dirty="0">
                <a:solidFill>
                  <a:schemeClr val="bg1"/>
                </a:solidFill>
              </a:rPr>
              <a:t>He was touched by </a:t>
            </a:r>
            <a:r>
              <a:rPr lang="en-US" sz="2400" dirty="0" err="1">
                <a:solidFill>
                  <a:schemeClr val="bg1"/>
                </a:solidFill>
              </a:rPr>
              <a:t>Ammon’s</a:t>
            </a:r>
            <a:r>
              <a:rPr lang="en-US" sz="2400" dirty="0">
                <a:solidFill>
                  <a:schemeClr val="bg1"/>
                </a:solidFill>
              </a:rPr>
              <a:t> great love for his son</a:t>
            </a:r>
          </a:p>
          <a:p>
            <a:endParaRPr lang="en-US" sz="2400" dirty="0">
              <a:solidFill>
                <a:schemeClr val="bg1"/>
              </a:solidFill>
            </a:endParaRPr>
          </a:p>
          <a:p>
            <a:r>
              <a:rPr lang="en-US" sz="2400" dirty="0">
                <a:solidFill>
                  <a:schemeClr val="bg1"/>
                </a:solidFill>
              </a:rPr>
              <a:t>He was later converted by the teachings of Aaron</a:t>
            </a:r>
          </a:p>
        </p:txBody>
      </p:sp>
      <p:grpSp>
        <p:nvGrpSpPr>
          <p:cNvPr id="47" name="Group 46"/>
          <p:cNvGrpSpPr/>
          <p:nvPr/>
        </p:nvGrpSpPr>
        <p:grpSpPr>
          <a:xfrm>
            <a:off x="8311897" y="1194816"/>
            <a:ext cx="2216677" cy="4724400"/>
            <a:chOff x="4873955" y="304800"/>
            <a:chExt cx="2843888" cy="6061173"/>
          </a:xfrm>
        </p:grpSpPr>
        <p:sp>
          <p:nvSpPr>
            <p:cNvPr id="48" name="Quad Arrow Callout 47"/>
            <p:cNvSpPr/>
            <p:nvPr/>
          </p:nvSpPr>
          <p:spPr>
            <a:xfrm>
              <a:off x="5867400" y="304800"/>
              <a:ext cx="838200" cy="14478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6248400" y="762000"/>
              <a:ext cx="838200" cy="9906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5486400" y="762000"/>
              <a:ext cx="838200" cy="9906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rot="16200000">
              <a:off x="6362700" y="1714500"/>
              <a:ext cx="1295400" cy="609600"/>
            </a:xfrm>
            <a:prstGeom prst="doubleWave">
              <a:avLst>
                <a:gd name="adj1" fmla="val 12500"/>
                <a:gd name="adj2" fmla="val -10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uble Wave 51"/>
            <p:cNvSpPr/>
            <p:nvPr/>
          </p:nvSpPr>
          <p:spPr>
            <a:xfrm rot="17182787">
              <a:off x="4847408" y="1685073"/>
              <a:ext cx="1427371" cy="609600"/>
            </a:xfrm>
            <a:prstGeom prst="doubleWave">
              <a:avLst>
                <a:gd name="adj1" fmla="val 12500"/>
                <a:gd name="adj2" fmla="val -10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057013">
              <a:off x="7215497" y="4299481"/>
              <a:ext cx="502346"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057013">
              <a:off x="4873955" y="4285563"/>
              <a:ext cx="502346"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454515" y="5914869"/>
              <a:ext cx="429025" cy="45110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762469" y="5882390"/>
              <a:ext cx="429025" cy="45110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nual Operation 56"/>
            <p:cNvSpPr/>
            <p:nvPr/>
          </p:nvSpPr>
          <p:spPr>
            <a:xfrm>
              <a:off x="5493478" y="3209544"/>
              <a:ext cx="1648225" cy="1038352"/>
            </a:xfrm>
            <a:prstGeom prst="flowChartManualOperation">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291"/>
            <p:cNvGrpSpPr/>
            <p:nvPr/>
          </p:nvGrpSpPr>
          <p:grpSpPr>
            <a:xfrm rot="20110749">
              <a:off x="6589944" y="2774473"/>
              <a:ext cx="914400" cy="1828458"/>
              <a:chOff x="2971800" y="1752600"/>
              <a:chExt cx="1600200" cy="2286000"/>
            </a:xfrm>
          </p:grpSpPr>
          <p:sp>
            <p:nvSpPr>
              <p:cNvPr id="87" name="Trapezoid 86"/>
              <p:cNvSpPr/>
              <p:nvPr/>
            </p:nvSpPr>
            <p:spPr>
              <a:xfrm>
                <a:off x="2971800" y="1752600"/>
                <a:ext cx="1600200" cy="2286000"/>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3162925" y="2286000"/>
                <a:ext cx="1214203" cy="457200"/>
              </a:xfrm>
              <a:prstGeom prst="trapezoi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3352800" y="2286000"/>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lowchart: Manual Operation 58"/>
            <p:cNvSpPr/>
            <p:nvPr/>
          </p:nvSpPr>
          <p:spPr>
            <a:xfrm rot="10800000">
              <a:off x="5666974" y="5657088"/>
              <a:ext cx="733825" cy="445008"/>
            </a:xfrm>
            <a:prstGeom prst="flowChartManualOperati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rot="10800000">
              <a:off x="6400800" y="5657088"/>
              <a:ext cx="654154" cy="445008"/>
            </a:xfrm>
            <a:prstGeom prst="flowChartManualOperati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p:cNvSpPr/>
            <p:nvPr/>
          </p:nvSpPr>
          <p:spPr>
            <a:xfrm flipV="1">
              <a:off x="5493478" y="4247896"/>
              <a:ext cx="1734974" cy="1557528"/>
            </a:xfrm>
            <a:prstGeom prst="flowChartManualOperation">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753724" y="4173728"/>
              <a:ext cx="1214482" cy="245872"/>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5580226" y="5286248"/>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6360964" y="5286248"/>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580226" y="5137912"/>
              <a:ext cx="1561476" cy="148336"/>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493478" y="5657088"/>
              <a:ext cx="1734974" cy="148336"/>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290"/>
            <p:cNvGrpSpPr/>
            <p:nvPr/>
          </p:nvGrpSpPr>
          <p:grpSpPr>
            <a:xfrm rot="1464830">
              <a:off x="5012526" y="2855208"/>
              <a:ext cx="914400" cy="1721443"/>
              <a:chOff x="2971800" y="1752600"/>
              <a:chExt cx="1600200" cy="2286000"/>
            </a:xfrm>
          </p:grpSpPr>
          <p:sp>
            <p:nvSpPr>
              <p:cNvPr id="84" name="Trapezoid 83"/>
              <p:cNvSpPr/>
              <p:nvPr/>
            </p:nvSpPr>
            <p:spPr>
              <a:xfrm>
                <a:off x="2971800" y="1752600"/>
                <a:ext cx="1600200" cy="2286000"/>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3162925" y="2286000"/>
                <a:ext cx="1214203" cy="457200"/>
              </a:xfrm>
              <a:prstGeom prst="trapezoi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3352800" y="2286000"/>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306"/>
            <p:cNvGrpSpPr/>
            <p:nvPr/>
          </p:nvGrpSpPr>
          <p:grpSpPr>
            <a:xfrm>
              <a:off x="5791200" y="2971800"/>
              <a:ext cx="1035089" cy="1269766"/>
              <a:chOff x="2084422" y="1321034"/>
              <a:chExt cx="1819185" cy="2231634"/>
            </a:xfrm>
          </p:grpSpPr>
          <p:sp>
            <p:nvSpPr>
              <p:cNvPr id="74" name="Moon 73"/>
              <p:cNvSpPr/>
              <p:nvPr/>
            </p:nvSpPr>
            <p:spPr>
              <a:xfrm rot="20211265">
                <a:off x="2084422" y="1432783"/>
                <a:ext cx="685800" cy="1828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11600853">
                <a:off x="3217807" y="1321034"/>
                <a:ext cx="685800" cy="1828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2667000" y="2667000"/>
                <a:ext cx="685800" cy="685800"/>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752600"/>
                <a:ext cx="381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276600" y="1752600"/>
                <a:ext cx="381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438400" y="22098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00400" y="22098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895600" y="3276599"/>
                <a:ext cx="252334" cy="2760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rot="19985882">
                <a:off x="2350133" y="1959820"/>
                <a:ext cx="328934" cy="362156"/>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rot="1319692">
                <a:off x="3182271" y="1960174"/>
                <a:ext cx="368824" cy="381776"/>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gular Pentagon 68"/>
            <p:cNvSpPr/>
            <p:nvPr/>
          </p:nvSpPr>
          <p:spPr>
            <a:xfrm rot="10800000" flipH="1">
              <a:off x="5334000" y="1371600"/>
              <a:ext cx="1883904" cy="2083104"/>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uble Wave 69"/>
            <p:cNvSpPr/>
            <p:nvPr/>
          </p:nvSpPr>
          <p:spPr>
            <a:xfrm>
              <a:off x="5486400" y="1371600"/>
              <a:ext cx="1600200" cy="609600"/>
            </a:xfrm>
            <a:prstGeom prst="doubleWave">
              <a:avLst>
                <a:gd name="adj1" fmla="val 12500"/>
                <a:gd name="adj2" fmla="val -10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5486400" y="1295400"/>
              <a:ext cx="1600200" cy="381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5522626" y="1239187"/>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6259643" y="1241685"/>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437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wipe(down)">
                                      <p:cBhvr>
                                        <p:cTn id="9" dur="580">
                                          <p:stCondLst>
                                            <p:cond delay="0"/>
                                          </p:stCondLst>
                                        </p:cTn>
                                        <p:tgtEl>
                                          <p:spTgt spid="47"/>
                                        </p:tgtEl>
                                      </p:cBhvr>
                                    </p:animEffect>
                                    <p:anim calcmode="lin" valueType="num">
                                      <p:cBhvr>
                                        <p:cTn id="10"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5" dur="26">
                                          <p:stCondLst>
                                            <p:cond delay="650"/>
                                          </p:stCondLst>
                                        </p:cTn>
                                        <p:tgtEl>
                                          <p:spTgt spid="47"/>
                                        </p:tgtEl>
                                      </p:cBhvr>
                                      <p:to x="100000" y="60000"/>
                                    </p:animScale>
                                    <p:animScale>
                                      <p:cBhvr>
                                        <p:cTn id="16" dur="166" decel="50000">
                                          <p:stCondLst>
                                            <p:cond delay="676"/>
                                          </p:stCondLst>
                                        </p:cTn>
                                        <p:tgtEl>
                                          <p:spTgt spid="47"/>
                                        </p:tgtEl>
                                      </p:cBhvr>
                                      <p:to x="100000" y="100000"/>
                                    </p:animScale>
                                    <p:animScale>
                                      <p:cBhvr>
                                        <p:cTn id="17" dur="26">
                                          <p:stCondLst>
                                            <p:cond delay="1312"/>
                                          </p:stCondLst>
                                        </p:cTn>
                                        <p:tgtEl>
                                          <p:spTgt spid="47"/>
                                        </p:tgtEl>
                                      </p:cBhvr>
                                      <p:to x="100000" y="80000"/>
                                    </p:animScale>
                                    <p:animScale>
                                      <p:cBhvr>
                                        <p:cTn id="18" dur="166" decel="50000">
                                          <p:stCondLst>
                                            <p:cond delay="1338"/>
                                          </p:stCondLst>
                                        </p:cTn>
                                        <p:tgtEl>
                                          <p:spTgt spid="47"/>
                                        </p:tgtEl>
                                      </p:cBhvr>
                                      <p:to x="100000" y="100000"/>
                                    </p:animScale>
                                    <p:animScale>
                                      <p:cBhvr>
                                        <p:cTn id="19" dur="26">
                                          <p:stCondLst>
                                            <p:cond delay="1642"/>
                                          </p:stCondLst>
                                        </p:cTn>
                                        <p:tgtEl>
                                          <p:spTgt spid="47"/>
                                        </p:tgtEl>
                                      </p:cBhvr>
                                      <p:to x="100000" y="90000"/>
                                    </p:animScale>
                                    <p:animScale>
                                      <p:cBhvr>
                                        <p:cTn id="20" dur="166" decel="50000">
                                          <p:stCondLst>
                                            <p:cond delay="1668"/>
                                          </p:stCondLst>
                                        </p:cTn>
                                        <p:tgtEl>
                                          <p:spTgt spid="47"/>
                                        </p:tgtEl>
                                      </p:cBhvr>
                                      <p:to x="100000" y="100000"/>
                                    </p:animScale>
                                    <p:animScale>
                                      <p:cBhvr>
                                        <p:cTn id="21" dur="26">
                                          <p:stCondLst>
                                            <p:cond delay="1808"/>
                                          </p:stCondLst>
                                        </p:cTn>
                                        <p:tgtEl>
                                          <p:spTgt spid="47"/>
                                        </p:tgtEl>
                                      </p:cBhvr>
                                      <p:to x="100000" y="95000"/>
                                    </p:animScale>
                                    <p:animScale>
                                      <p:cBhvr>
                                        <p:cTn id="22" dur="166" decel="50000">
                                          <p:stCondLst>
                                            <p:cond delay="1834"/>
                                          </p:stCondLst>
                                        </p:cTn>
                                        <p:tgtEl>
                                          <p:spTgt spid="4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Picture 153">
            <a:extLst>
              <a:ext uri="{FF2B5EF4-FFF2-40B4-BE49-F238E27FC236}">
                <a16:creationId xmlns:a16="http://schemas.microsoft.com/office/drawing/2014/main" id="{3A2B94E9-0051-4E3B-9575-04EEADD05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cs typeface="Calibri" panose="020F0502020204030204" pitchFamily="34" charset="0"/>
              </a:rPr>
              <a:t>The Meeting</a:t>
            </a:r>
          </a:p>
        </p:txBody>
      </p:sp>
      <p:grpSp>
        <p:nvGrpSpPr>
          <p:cNvPr id="2" name="Group 46"/>
          <p:cNvGrpSpPr/>
          <p:nvPr/>
        </p:nvGrpSpPr>
        <p:grpSpPr>
          <a:xfrm>
            <a:off x="2667000" y="2362200"/>
            <a:ext cx="1981200" cy="4191000"/>
            <a:chOff x="4873955" y="304800"/>
            <a:chExt cx="2843888" cy="6061173"/>
          </a:xfrm>
        </p:grpSpPr>
        <p:sp>
          <p:nvSpPr>
            <p:cNvPr id="48" name="Quad Arrow Callout 47"/>
            <p:cNvSpPr/>
            <p:nvPr/>
          </p:nvSpPr>
          <p:spPr>
            <a:xfrm>
              <a:off x="5867400" y="304800"/>
              <a:ext cx="838200" cy="14478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6248400" y="762000"/>
              <a:ext cx="838200" cy="9906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5486400" y="762000"/>
              <a:ext cx="838200" cy="9906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rot="16200000">
              <a:off x="6362700" y="1714500"/>
              <a:ext cx="1295400" cy="609600"/>
            </a:xfrm>
            <a:prstGeom prst="doubleWave">
              <a:avLst>
                <a:gd name="adj1" fmla="val 12500"/>
                <a:gd name="adj2" fmla="val -1000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uble Wave 51"/>
            <p:cNvSpPr/>
            <p:nvPr/>
          </p:nvSpPr>
          <p:spPr>
            <a:xfrm rot="17182787">
              <a:off x="4847408" y="1685073"/>
              <a:ext cx="1427371" cy="609600"/>
            </a:xfrm>
            <a:prstGeom prst="doubleWave">
              <a:avLst>
                <a:gd name="adj1" fmla="val 12500"/>
                <a:gd name="adj2" fmla="val -1000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057013">
              <a:off x="7215497" y="4299481"/>
              <a:ext cx="502346"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057013">
              <a:off x="4873955" y="4285563"/>
              <a:ext cx="502346"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454515" y="5914869"/>
              <a:ext cx="429025" cy="45110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762469" y="5882390"/>
              <a:ext cx="429025" cy="45110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nual Operation 56"/>
            <p:cNvSpPr/>
            <p:nvPr/>
          </p:nvSpPr>
          <p:spPr>
            <a:xfrm>
              <a:off x="5493478" y="3209544"/>
              <a:ext cx="1648225" cy="1038352"/>
            </a:xfrm>
            <a:prstGeom prst="flowChartManualOperation">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91"/>
            <p:cNvGrpSpPr/>
            <p:nvPr/>
          </p:nvGrpSpPr>
          <p:grpSpPr>
            <a:xfrm rot="20110749">
              <a:off x="6589944" y="2774473"/>
              <a:ext cx="914400" cy="1828458"/>
              <a:chOff x="2971800" y="1752600"/>
              <a:chExt cx="1600200" cy="2286000"/>
            </a:xfrm>
          </p:grpSpPr>
          <p:sp>
            <p:nvSpPr>
              <p:cNvPr id="87" name="Trapezoid 86"/>
              <p:cNvSpPr/>
              <p:nvPr/>
            </p:nvSpPr>
            <p:spPr>
              <a:xfrm>
                <a:off x="2971800" y="1752600"/>
                <a:ext cx="1600200" cy="2286000"/>
              </a:xfrm>
              <a:prstGeom prst="trapezoi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3162925" y="2286000"/>
                <a:ext cx="1214203" cy="457200"/>
              </a:xfrm>
              <a:prstGeom prst="trapezoi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3352800" y="2286000"/>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lowchart: Manual Operation 58"/>
            <p:cNvSpPr/>
            <p:nvPr/>
          </p:nvSpPr>
          <p:spPr>
            <a:xfrm rot="10800000">
              <a:off x="5666974" y="5657088"/>
              <a:ext cx="733825" cy="445008"/>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rot="10800000">
              <a:off x="6400800" y="5657088"/>
              <a:ext cx="654154" cy="445008"/>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p:cNvSpPr/>
            <p:nvPr/>
          </p:nvSpPr>
          <p:spPr>
            <a:xfrm flipV="1">
              <a:off x="5493478" y="4247896"/>
              <a:ext cx="1734974" cy="1557528"/>
            </a:xfrm>
            <a:prstGeom prst="flowChartManualOperation">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753724" y="4173728"/>
              <a:ext cx="1214482" cy="245872"/>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5580226" y="5286248"/>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6360964" y="5286248"/>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580226" y="5137912"/>
              <a:ext cx="1561476" cy="14833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493478" y="5657088"/>
              <a:ext cx="1734974" cy="14833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90"/>
            <p:cNvGrpSpPr/>
            <p:nvPr/>
          </p:nvGrpSpPr>
          <p:grpSpPr>
            <a:xfrm rot="1464830">
              <a:off x="5012526" y="2855208"/>
              <a:ext cx="914400" cy="1721443"/>
              <a:chOff x="2971800" y="1752600"/>
              <a:chExt cx="1600200" cy="2286000"/>
            </a:xfrm>
          </p:grpSpPr>
          <p:sp>
            <p:nvSpPr>
              <p:cNvPr id="84" name="Trapezoid 83"/>
              <p:cNvSpPr/>
              <p:nvPr/>
            </p:nvSpPr>
            <p:spPr>
              <a:xfrm>
                <a:off x="2971800" y="1752600"/>
                <a:ext cx="1600200" cy="2286000"/>
              </a:xfrm>
              <a:prstGeom prst="trapezoi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3162925" y="2286000"/>
                <a:ext cx="1214203" cy="457200"/>
              </a:xfrm>
              <a:prstGeom prst="trapezoi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3352800" y="2286000"/>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06"/>
            <p:cNvGrpSpPr/>
            <p:nvPr/>
          </p:nvGrpSpPr>
          <p:grpSpPr>
            <a:xfrm>
              <a:off x="5791200" y="2971800"/>
              <a:ext cx="1035089" cy="1269766"/>
              <a:chOff x="2084422" y="1321034"/>
              <a:chExt cx="1819185" cy="2231634"/>
            </a:xfrm>
          </p:grpSpPr>
          <p:sp>
            <p:nvSpPr>
              <p:cNvPr id="74" name="Moon 73"/>
              <p:cNvSpPr/>
              <p:nvPr/>
            </p:nvSpPr>
            <p:spPr>
              <a:xfrm rot="20211265">
                <a:off x="2084422" y="1432783"/>
                <a:ext cx="685800" cy="1828800"/>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11600853">
                <a:off x="3217807" y="1321034"/>
                <a:ext cx="685800" cy="1828800"/>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2667000" y="2667000"/>
                <a:ext cx="685800" cy="6858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7526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276600" y="17526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438400" y="2209800"/>
                <a:ext cx="3048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00400" y="2209800"/>
                <a:ext cx="3048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895600" y="3276599"/>
                <a:ext cx="252334" cy="27606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rot="19985882">
                <a:off x="2350133" y="1959820"/>
                <a:ext cx="328934" cy="362156"/>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rot="1319692">
                <a:off x="3182271" y="1960174"/>
                <a:ext cx="368824" cy="381776"/>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gular Pentagon 68"/>
            <p:cNvSpPr/>
            <p:nvPr/>
          </p:nvSpPr>
          <p:spPr>
            <a:xfrm rot="10800000" flipH="1">
              <a:off x="5334000" y="1371600"/>
              <a:ext cx="1883904" cy="2083104"/>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uble Wave 69"/>
            <p:cNvSpPr/>
            <p:nvPr/>
          </p:nvSpPr>
          <p:spPr>
            <a:xfrm>
              <a:off x="5486400" y="1371600"/>
              <a:ext cx="1600200" cy="609600"/>
            </a:xfrm>
            <a:prstGeom prst="doubleWave">
              <a:avLst>
                <a:gd name="adj1" fmla="val 12500"/>
                <a:gd name="adj2" fmla="val -1000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5486400" y="1295400"/>
              <a:ext cx="1600200" cy="3810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5522626" y="1239187"/>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6259643" y="1241685"/>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08"/>
          <p:cNvGrpSpPr/>
          <p:nvPr/>
        </p:nvGrpSpPr>
        <p:grpSpPr>
          <a:xfrm>
            <a:off x="8915400" y="1905000"/>
            <a:ext cx="1371600" cy="3048000"/>
            <a:chOff x="2971800" y="685800"/>
            <a:chExt cx="1353845" cy="2971800"/>
          </a:xfrm>
        </p:grpSpPr>
        <p:sp>
          <p:nvSpPr>
            <p:cNvPr id="67" name="Oval 66"/>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Manual Operation 67"/>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Manual Operation 90"/>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Extract 96"/>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entagon 100"/>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loud 104"/>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entagon 106"/>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entagon 107"/>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108"/>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109"/>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entagon 110"/>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6858000" y="2438400"/>
            <a:ext cx="1346200" cy="4038600"/>
            <a:chOff x="4441181" y="609600"/>
            <a:chExt cx="1807219" cy="5715000"/>
          </a:xfrm>
        </p:grpSpPr>
        <p:sp>
          <p:nvSpPr>
            <p:cNvPr id="113" name="Oval 112"/>
            <p:cNvSpPr/>
            <p:nvPr/>
          </p:nvSpPr>
          <p:spPr>
            <a:xfrm>
              <a:off x="4495800" y="1143000"/>
              <a:ext cx="1752600" cy="3200400"/>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Manual Operation 113"/>
            <p:cNvSpPr/>
            <p:nvPr/>
          </p:nvSpPr>
          <p:spPr>
            <a:xfrm rot="10800000">
              <a:off x="48006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Manual Operation 114"/>
            <p:cNvSpPr/>
            <p:nvPr/>
          </p:nvSpPr>
          <p:spPr>
            <a:xfrm rot="10800000">
              <a:off x="54864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8006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54864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Manual Operation 117"/>
            <p:cNvSpPr/>
            <p:nvPr/>
          </p:nvSpPr>
          <p:spPr>
            <a:xfrm>
              <a:off x="4648200" y="3124200"/>
              <a:ext cx="1447800" cy="10668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Manual Operation 118"/>
            <p:cNvSpPr/>
            <p:nvPr/>
          </p:nvSpPr>
          <p:spPr>
            <a:xfrm flipV="1">
              <a:off x="4648200" y="4191000"/>
              <a:ext cx="1524000" cy="1600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4876800" y="4114800"/>
              <a:ext cx="10668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rot="3743110">
              <a:off x="4771045" y="3258186"/>
              <a:ext cx="731173" cy="140003"/>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17856890" flipH="1">
              <a:off x="5228344" y="3235661"/>
              <a:ext cx="792325" cy="133760"/>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181600" y="34290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rot="6291099">
              <a:off x="4174500" y="3356818"/>
              <a:ext cx="1016099" cy="29014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rot="15308901" flipH="1">
              <a:off x="5486702" y="3344726"/>
              <a:ext cx="1057085" cy="34092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rot="19866500" flipH="1">
              <a:off x="5431781" y="3907558"/>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837861">
              <a:off x="4953000" y="4114800"/>
              <a:ext cx="381000" cy="2286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rot="1733500">
              <a:off x="4441181" y="3907557"/>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960578">
              <a:off x="4476623" y="3714226"/>
              <a:ext cx="228600" cy="3048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943600" y="3733800"/>
              <a:ext cx="304800" cy="2286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837861">
              <a:off x="5203553" y="4081193"/>
              <a:ext cx="381000"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rot="9031943">
              <a:off x="5562219" y="39889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rot="12568057" flipH="1">
              <a:off x="5028819" y="40651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gular Pentagon 133"/>
            <p:cNvSpPr/>
            <p:nvPr/>
          </p:nvSpPr>
          <p:spPr>
            <a:xfrm rot="19608657">
              <a:off x="5500255" y="2811198"/>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gular Pentagon 134"/>
            <p:cNvSpPr/>
            <p:nvPr/>
          </p:nvSpPr>
          <p:spPr>
            <a:xfrm rot="1312788" flipH="1">
              <a:off x="4494290" y="2851775"/>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800600" y="1371600"/>
              <a:ext cx="1143000" cy="1828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Explosion 1 136"/>
            <p:cNvSpPr/>
            <p:nvPr/>
          </p:nvSpPr>
          <p:spPr>
            <a:xfrm>
              <a:off x="4724400" y="609600"/>
              <a:ext cx="1371600" cy="1371600"/>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ouble Wave 137"/>
            <p:cNvSpPr/>
            <p:nvPr/>
          </p:nvSpPr>
          <p:spPr>
            <a:xfrm>
              <a:off x="4724400" y="1524000"/>
              <a:ext cx="1295400" cy="6096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4648200" y="1524000"/>
              <a:ext cx="1447800" cy="22860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Hexagon 139"/>
            <p:cNvSpPr/>
            <p:nvPr/>
          </p:nvSpPr>
          <p:spPr>
            <a:xfrm>
              <a:off x="5257800" y="1066800"/>
              <a:ext cx="304800" cy="381000"/>
            </a:xfrm>
            <a:prstGeom prst="hexagon">
              <a:avLst/>
            </a:prstGeom>
            <a:solidFill>
              <a:srgbClr val="33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Callout 140"/>
            <p:cNvSpPr/>
            <p:nvPr/>
          </p:nvSpPr>
          <p:spPr>
            <a:xfrm>
              <a:off x="47244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54102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4724400" y="5105400"/>
              <a:ext cx="13716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4648200" y="5638800"/>
              <a:ext cx="15240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2133600" y="1066800"/>
            <a:ext cx="1752600" cy="1219200"/>
            <a:chOff x="304800" y="1066800"/>
            <a:chExt cx="1752600" cy="1219200"/>
          </a:xfrm>
        </p:grpSpPr>
        <p:sp>
          <p:nvSpPr>
            <p:cNvPr id="145" name="Rounded Rectangular Callout 144"/>
            <p:cNvSpPr/>
            <p:nvPr/>
          </p:nvSpPr>
          <p:spPr>
            <a:xfrm>
              <a:off x="304800" y="1066800"/>
              <a:ext cx="1752600" cy="1219200"/>
            </a:xfrm>
            <a:prstGeom prst="wedgeRoundRectCallout">
              <a:avLst>
                <a:gd name="adj1" fmla="val -8311"/>
                <a:gd name="adj2" fmla="val 72250"/>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457200" y="1143000"/>
              <a:ext cx="1371600" cy="923330"/>
            </a:xfrm>
            <a:prstGeom prst="rect">
              <a:avLst/>
            </a:prstGeom>
            <a:noFill/>
          </p:spPr>
          <p:txBody>
            <a:bodyPr wrap="square" rtlCol="0">
              <a:spAutoFit/>
            </a:bodyPr>
            <a:lstStyle/>
            <a:p>
              <a:r>
                <a:rPr lang="en-US" dirty="0"/>
                <a:t>Why did you not come to the feast?</a:t>
              </a:r>
            </a:p>
          </p:txBody>
        </p:sp>
      </p:grpSp>
      <p:grpSp>
        <p:nvGrpSpPr>
          <p:cNvPr id="147" name="Group 146"/>
          <p:cNvGrpSpPr/>
          <p:nvPr/>
        </p:nvGrpSpPr>
        <p:grpSpPr>
          <a:xfrm flipH="1">
            <a:off x="4038600" y="1600201"/>
            <a:ext cx="1828800" cy="1276529"/>
            <a:chOff x="228600" y="1066800"/>
            <a:chExt cx="1828800" cy="1276529"/>
          </a:xfrm>
        </p:grpSpPr>
        <p:sp>
          <p:nvSpPr>
            <p:cNvPr id="148" name="Rounded Rectangular Callout 147"/>
            <p:cNvSpPr/>
            <p:nvPr/>
          </p:nvSpPr>
          <p:spPr>
            <a:xfrm>
              <a:off x="304800" y="1066800"/>
              <a:ext cx="1752600" cy="1219200"/>
            </a:xfrm>
            <a:prstGeom prst="wedgeRoundRectCallout">
              <a:avLst>
                <a:gd name="adj1" fmla="val 34471"/>
                <a:gd name="adj2" fmla="val 71500"/>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228600" y="1143000"/>
              <a:ext cx="1676400" cy="1200329"/>
            </a:xfrm>
            <a:prstGeom prst="rect">
              <a:avLst/>
            </a:prstGeom>
            <a:noFill/>
          </p:spPr>
          <p:txBody>
            <a:bodyPr wrap="square" rtlCol="0">
              <a:spAutoFit/>
            </a:bodyPr>
            <a:lstStyle/>
            <a:p>
              <a:r>
                <a:rPr lang="en-US" dirty="0"/>
                <a:t>Why are you with this </a:t>
              </a:r>
              <a:r>
                <a:rPr lang="en-US" dirty="0" err="1"/>
                <a:t>Nephite</a:t>
              </a:r>
              <a:r>
                <a:rPr lang="en-US" dirty="0"/>
                <a:t> who is a liar?</a:t>
              </a:r>
            </a:p>
          </p:txBody>
        </p:sp>
      </p:grpSp>
      <p:grpSp>
        <p:nvGrpSpPr>
          <p:cNvPr id="152" name="Group 151"/>
          <p:cNvGrpSpPr/>
          <p:nvPr/>
        </p:nvGrpSpPr>
        <p:grpSpPr>
          <a:xfrm>
            <a:off x="6477000" y="838200"/>
            <a:ext cx="2133600" cy="1524000"/>
            <a:chOff x="4953000" y="685800"/>
            <a:chExt cx="2133600" cy="1524000"/>
          </a:xfrm>
        </p:grpSpPr>
        <p:sp>
          <p:nvSpPr>
            <p:cNvPr id="150" name="Rectangle 149"/>
            <p:cNvSpPr/>
            <p:nvPr/>
          </p:nvSpPr>
          <p:spPr>
            <a:xfrm>
              <a:off x="4953000" y="762000"/>
              <a:ext cx="2133600" cy="14478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flipH="1">
              <a:off x="5029200" y="685800"/>
              <a:ext cx="1981200" cy="1477328"/>
            </a:xfrm>
            <a:prstGeom prst="rect">
              <a:avLst/>
            </a:prstGeom>
            <a:noFill/>
          </p:spPr>
          <p:txBody>
            <a:bodyPr wrap="square" rtlCol="0">
              <a:spAutoFit/>
            </a:bodyPr>
            <a:lstStyle/>
            <a:p>
              <a:r>
                <a:rPr lang="en-US" dirty="0"/>
                <a:t>King </a:t>
              </a:r>
              <a:r>
                <a:rPr lang="en-US" dirty="0" err="1"/>
                <a:t>Lamoni</a:t>
              </a:r>
              <a:r>
                <a:rPr lang="en-US" dirty="0"/>
                <a:t> rehearses his conversion story and where they were going</a:t>
              </a:r>
            </a:p>
          </p:txBody>
        </p:sp>
      </p:grpSp>
      <p:sp>
        <p:nvSpPr>
          <p:cNvPr id="153" name="TextBox 152"/>
          <p:cNvSpPr txBox="1"/>
          <p:nvPr/>
        </p:nvSpPr>
        <p:spPr>
          <a:xfrm>
            <a:off x="0" y="6470381"/>
            <a:ext cx="1600200" cy="307777"/>
          </a:xfrm>
          <a:prstGeom prst="rect">
            <a:avLst/>
          </a:prstGeom>
          <a:noFill/>
        </p:spPr>
        <p:txBody>
          <a:bodyPr wrap="square" rtlCol="0">
            <a:spAutoFit/>
          </a:bodyPr>
          <a:lstStyle/>
          <a:p>
            <a:r>
              <a:rPr lang="en-US" sz="1400" dirty="0">
                <a:solidFill>
                  <a:schemeClr val="bg1"/>
                </a:solidFill>
              </a:rPr>
              <a:t>Alma 20:8-12</a:t>
            </a:r>
          </a:p>
        </p:txBody>
      </p:sp>
    </p:spTree>
    <p:extLst>
      <p:ext uri="{BB962C8B-B14F-4D97-AF65-F5344CB8AC3E}">
        <p14:creationId xmlns:p14="http://schemas.microsoft.com/office/powerpoint/2010/main" val="5020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a:extLst>
              <a:ext uri="{FF2B5EF4-FFF2-40B4-BE49-F238E27FC236}">
                <a16:creationId xmlns:a16="http://schemas.microsoft.com/office/drawing/2014/main" id="{619792F3-3962-4618-A1D2-1FD13E065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cs typeface="Calibri" panose="020F0502020204030204" pitchFamily="34" charset="0"/>
              </a:rPr>
              <a:t>The Anger—The Steadfast</a:t>
            </a:r>
          </a:p>
        </p:txBody>
      </p:sp>
      <p:grpSp>
        <p:nvGrpSpPr>
          <p:cNvPr id="2" name="Group 46"/>
          <p:cNvGrpSpPr/>
          <p:nvPr/>
        </p:nvGrpSpPr>
        <p:grpSpPr>
          <a:xfrm>
            <a:off x="3276600" y="2286000"/>
            <a:ext cx="1981200" cy="4191000"/>
            <a:chOff x="4873955" y="304800"/>
            <a:chExt cx="2843888" cy="6061173"/>
          </a:xfrm>
        </p:grpSpPr>
        <p:sp>
          <p:nvSpPr>
            <p:cNvPr id="48" name="Quad Arrow Callout 47"/>
            <p:cNvSpPr/>
            <p:nvPr/>
          </p:nvSpPr>
          <p:spPr>
            <a:xfrm>
              <a:off x="5867400" y="304800"/>
              <a:ext cx="838200" cy="14478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6248400" y="762000"/>
              <a:ext cx="838200" cy="9906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5486400" y="762000"/>
              <a:ext cx="838200" cy="9906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rot="16200000">
              <a:off x="6362700" y="1714500"/>
              <a:ext cx="1295400" cy="609600"/>
            </a:xfrm>
            <a:prstGeom prst="doubleWave">
              <a:avLst>
                <a:gd name="adj1" fmla="val 12500"/>
                <a:gd name="adj2" fmla="val -1000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uble Wave 51"/>
            <p:cNvSpPr/>
            <p:nvPr/>
          </p:nvSpPr>
          <p:spPr>
            <a:xfrm rot="17182787">
              <a:off x="4847408" y="1685073"/>
              <a:ext cx="1427371" cy="609600"/>
            </a:xfrm>
            <a:prstGeom prst="doubleWave">
              <a:avLst>
                <a:gd name="adj1" fmla="val 12500"/>
                <a:gd name="adj2" fmla="val -1000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057013">
              <a:off x="7215497" y="4299481"/>
              <a:ext cx="502346"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057013">
              <a:off x="4873955" y="4285563"/>
              <a:ext cx="502346"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454515" y="5914869"/>
              <a:ext cx="429025" cy="45110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762469" y="5882390"/>
              <a:ext cx="429025" cy="45110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nual Operation 56"/>
            <p:cNvSpPr/>
            <p:nvPr/>
          </p:nvSpPr>
          <p:spPr>
            <a:xfrm>
              <a:off x="5493478" y="3209544"/>
              <a:ext cx="1648225" cy="1038352"/>
            </a:xfrm>
            <a:prstGeom prst="flowChartManualOperation">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91"/>
            <p:cNvGrpSpPr/>
            <p:nvPr/>
          </p:nvGrpSpPr>
          <p:grpSpPr>
            <a:xfrm rot="20110749">
              <a:off x="6589944" y="2774473"/>
              <a:ext cx="914400" cy="1828458"/>
              <a:chOff x="2971800" y="1752600"/>
              <a:chExt cx="1600200" cy="2286000"/>
            </a:xfrm>
          </p:grpSpPr>
          <p:sp>
            <p:nvSpPr>
              <p:cNvPr id="87" name="Trapezoid 86"/>
              <p:cNvSpPr/>
              <p:nvPr/>
            </p:nvSpPr>
            <p:spPr>
              <a:xfrm>
                <a:off x="2971800" y="1752600"/>
                <a:ext cx="1600200" cy="2286000"/>
              </a:xfrm>
              <a:prstGeom prst="trapezoi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3162925" y="2286000"/>
                <a:ext cx="1214203" cy="457200"/>
              </a:xfrm>
              <a:prstGeom prst="trapezoi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3352800" y="2286000"/>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lowchart: Manual Operation 58"/>
            <p:cNvSpPr/>
            <p:nvPr/>
          </p:nvSpPr>
          <p:spPr>
            <a:xfrm rot="10800000">
              <a:off x="5666974" y="5657088"/>
              <a:ext cx="733825" cy="445008"/>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rot="10800000">
              <a:off x="6400800" y="5657088"/>
              <a:ext cx="654154" cy="445008"/>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p:cNvSpPr/>
            <p:nvPr/>
          </p:nvSpPr>
          <p:spPr>
            <a:xfrm flipV="1">
              <a:off x="5493478" y="4247896"/>
              <a:ext cx="1734974" cy="1557528"/>
            </a:xfrm>
            <a:prstGeom prst="flowChartManualOperation">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753724" y="4173728"/>
              <a:ext cx="1214482" cy="245872"/>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5580226" y="5286248"/>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6360964" y="5286248"/>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580226" y="5137912"/>
              <a:ext cx="1561476" cy="14833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493478" y="5657088"/>
              <a:ext cx="1734974" cy="14833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90"/>
            <p:cNvGrpSpPr/>
            <p:nvPr/>
          </p:nvGrpSpPr>
          <p:grpSpPr>
            <a:xfrm rot="1464830">
              <a:off x="5012526" y="2855208"/>
              <a:ext cx="914400" cy="1721443"/>
              <a:chOff x="2971800" y="1752600"/>
              <a:chExt cx="1600200" cy="2286000"/>
            </a:xfrm>
          </p:grpSpPr>
          <p:sp>
            <p:nvSpPr>
              <p:cNvPr id="84" name="Trapezoid 83"/>
              <p:cNvSpPr/>
              <p:nvPr/>
            </p:nvSpPr>
            <p:spPr>
              <a:xfrm>
                <a:off x="2971800" y="1752600"/>
                <a:ext cx="1600200" cy="2286000"/>
              </a:xfrm>
              <a:prstGeom prst="trapezoi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3162925" y="2286000"/>
                <a:ext cx="1214203" cy="457200"/>
              </a:xfrm>
              <a:prstGeom prst="trapezoi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3352800" y="2286000"/>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06"/>
            <p:cNvGrpSpPr/>
            <p:nvPr/>
          </p:nvGrpSpPr>
          <p:grpSpPr>
            <a:xfrm>
              <a:off x="5791200" y="2971800"/>
              <a:ext cx="1035089" cy="1269766"/>
              <a:chOff x="2084422" y="1321034"/>
              <a:chExt cx="1819185" cy="2231634"/>
            </a:xfrm>
          </p:grpSpPr>
          <p:sp>
            <p:nvSpPr>
              <p:cNvPr id="74" name="Moon 73"/>
              <p:cNvSpPr/>
              <p:nvPr/>
            </p:nvSpPr>
            <p:spPr>
              <a:xfrm rot="20211265">
                <a:off x="2084422" y="1432783"/>
                <a:ext cx="685800" cy="1828800"/>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11600853">
                <a:off x="3217807" y="1321034"/>
                <a:ext cx="685800" cy="1828800"/>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2667000" y="2667000"/>
                <a:ext cx="685800" cy="6858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7526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276600" y="17526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438400" y="2209800"/>
                <a:ext cx="3048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00400" y="2209800"/>
                <a:ext cx="3048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895600" y="3276599"/>
                <a:ext cx="252334" cy="27606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rot="19985882">
                <a:off x="2350133" y="1959820"/>
                <a:ext cx="328934" cy="362156"/>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rot="1319692">
                <a:off x="3182271" y="1960174"/>
                <a:ext cx="368824" cy="381776"/>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gular Pentagon 68"/>
            <p:cNvSpPr/>
            <p:nvPr/>
          </p:nvSpPr>
          <p:spPr>
            <a:xfrm rot="10800000" flipH="1">
              <a:off x="5334000" y="1371600"/>
              <a:ext cx="1883904" cy="2083104"/>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uble Wave 69"/>
            <p:cNvSpPr/>
            <p:nvPr/>
          </p:nvSpPr>
          <p:spPr>
            <a:xfrm>
              <a:off x="5486400" y="1371600"/>
              <a:ext cx="1600200" cy="609600"/>
            </a:xfrm>
            <a:prstGeom prst="doubleWave">
              <a:avLst>
                <a:gd name="adj1" fmla="val 12500"/>
                <a:gd name="adj2" fmla="val -1000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5486400" y="1295400"/>
              <a:ext cx="1600200" cy="3810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5522626" y="1239187"/>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6259643" y="1241685"/>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11"/>
          <p:cNvGrpSpPr/>
          <p:nvPr/>
        </p:nvGrpSpPr>
        <p:grpSpPr>
          <a:xfrm>
            <a:off x="7239000" y="2819400"/>
            <a:ext cx="1346200" cy="4038600"/>
            <a:chOff x="4441181" y="609600"/>
            <a:chExt cx="1807219" cy="5715000"/>
          </a:xfrm>
        </p:grpSpPr>
        <p:sp>
          <p:nvSpPr>
            <p:cNvPr id="113" name="Oval 112"/>
            <p:cNvSpPr/>
            <p:nvPr/>
          </p:nvSpPr>
          <p:spPr>
            <a:xfrm>
              <a:off x="4495800" y="1143000"/>
              <a:ext cx="1752600" cy="3200400"/>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Manual Operation 113"/>
            <p:cNvSpPr/>
            <p:nvPr/>
          </p:nvSpPr>
          <p:spPr>
            <a:xfrm rot="10800000">
              <a:off x="48006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Manual Operation 114"/>
            <p:cNvSpPr/>
            <p:nvPr/>
          </p:nvSpPr>
          <p:spPr>
            <a:xfrm rot="10800000">
              <a:off x="54864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8006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54864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Manual Operation 117"/>
            <p:cNvSpPr/>
            <p:nvPr/>
          </p:nvSpPr>
          <p:spPr>
            <a:xfrm>
              <a:off x="4648200" y="3124200"/>
              <a:ext cx="1447800" cy="10668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Manual Operation 118"/>
            <p:cNvSpPr/>
            <p:nvPr/>
          </p:nvSpPr>
          <p:spPr>
            <a:xfrm flipV="1">
              <a:off x="4648200" y="4191000"/>
              <a:ext cx="1524000" cy="1600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4876800" y="4114800"/>
              <a:ext cx="10668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rot="3743110">
              <a:off x="4771045" y="3258186"/>
              <a:ext cx="731173" cy="140003"/>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17856890" flipH="1">
              <a:off x="5228344" y="3235661"/>
              <a:ext cx="792325" cy="133760"/>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181600" y="34290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rot="6291099">
              <a:off x="4174500" y="3356818"/>
              <a:ext cx="1016099" cy="29014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rot="15308901" flipH="1">
              <a:off x="5486702" y="3344726"/>
              <a:ext cx="1057085" cy="34092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rot="19866500" flipH="1">
              <a:off x="5431781" y="3907558"/>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837861">
              <a:off x="4953000" y="4114800"/>
              <a:ext cx="381000" cy="2286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rot="1733500">
              <a:off x="4441181" y="3907557"/>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960578">
              <a:off x="4476623" y="3714226"/>
              <a:ext cx="228600" cy="3048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943600" y="3733800"/>
              <a:ext cx="304800" cy="2286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837861">
              <a:off x="5203553" y="4081193"/>
              <a:ext cx="381000"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rot="9031943">
              <a:off x="5562219" y="39889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rot="12568057" flipH="1">
              <a:off x="5028819" y="40651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gular Pentagon 133"/>
            <p:cNvSpPr/>
            <p:nvPr/>
          </p:nvSpPr>
          <p:spPr>
            <a:xfrm rot="19608657">
              <a:off x="5500255" y="2811198"/>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gular Pentagon 134"/>
            <p:cNvSpPr/>
            <p:nvPr/>
          </p:nvSpPr>
          <p:spPr>
            <a:xfrm rot="1312788" flipH="1">
              <a:off x="4494290" y="2851775"/>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800600" y="1371600"/>
              <a:ext cx="1143000" cy="1828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Explosion 1 136"/>
            <p:cNvSpPr/>
            <p:nvPr/>
          </p:nvSpPr>
          <p:spPr>
            <a:xfrm>
              <a:off x="4724400" y="609600"/>
              <a:ext cx="1371600" cy="1371600"/>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ouble Wave 137"/>
            <p:cNvSpPr/>
            <p:nvPr/>
          </p:nvSpPr>
          <p:spPr>
            <a:xfrm>
              <a:off x="4724400" y="1524000"/>
              <a:ext cx="1295400" cy="6096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4648200" y="1524000"/>
              <a:ext cx="1447800" cy="22860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Hexagon 139"/>
            <p:cNvSpPr/>
            <p:nvPr/>
          </p:nvSpPr>
          <p:spPr>
            <a:xfrm>
              <a:off x="5257800" y="1066800"/>
              <a:ext cx="304800" cy="381000"/>
            </a:xfrm>
            <a:prstGeom prst="hexagon">
              <a:avLst/>
            </a:prstGeom>
            <a:solidFill>
              <a:srgbClr val="33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Callout 140"/>
            <p:cNvSpPr/>
            <p:nvPr/>
          </p:nvSpPr>
          <p:spPr>
            <a:xfrm>
              <a:off x="47244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54102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4724400" y="5105400"/>
              <a:ext cx="13716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4648200" y="5638800"/>
              <a:ext cx="15240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5"/>
          <p:cNvGrpSpPr/>
          <p:nvPr/>
        </p:nvGrpSpPr>
        <p:grpSpPr>
          <a:xfrm>
            <a:off x="2209800" y="1219200"/>
            <a:ext cx="1752600" cy="1219200"/>
            <a:chOff x="304800" y="1066800"/>
            <a:chExt cx="1752600" cy="1219200"/>
          </a:xfrm>
        </p:grpSpPr>
        <p:sp>
          <p:nvSpPr>
            <p:cNvPr id="145" name="Rounded Rectangular Callout 144"/>
            <p:cNvSpPr/>
            <p:nvPr/>
          </p:nvSpPr>
          <p:spPr>
            <a:xfrm>
              <a:off x="304800" y="1066800"/>
              <a:ext cx="1752600" cy="1219200"/>
            </a:xfrm>
            <a:prstGeom prst="wedgeRoundRectCallout">
              <a:avLst>
                <a:gd name="adj1" fmla="val 32384"/>
                <a:gd name="adj2" fmla="val 75250"/>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457200" y="1143000"/>
              <a:ext cx="1371600" cy="923330"/>
            </a:xfrm>
            <a:prstGeom prst="rect">
              <a:avLst/>
            </a:prstGeom>
            <a:noFill/>
          </p:spPr>
          <p:txBody>
            <a:bodyPr wrap="square" rtlCol="0">
              <a:spAutoFit/>
            </a:bodyPr>
            <a:lstStyle/>
            <a:p>
              <a:r>
                <a:rPr lang="en-US" dirty="0"/>
                <a:t>The </a:t>
              </a:r>
              <a:r>
                <a:rPr lang="en-US" dirty="0" err="1"/>
                <a:t>Nephites</a:t>
              </a:r>
              <a:r>
                <a:rPr lang="en-US" dirty="0"/>
                <a:t> are sons of liars</a:t>
              </a:r>
            </a:p>
          </p:txBody>
        </p:sp>
      </p:grpSp>
      <p:grpSp>
        <p:nvGrpSpPr>
          <p:cNvPr id="11" name="Group 146"/>
          <p:cNvGrpSpPr/>
          <p:nvPr/>
        </p:nvGrpSpPr>
        <p:grpSpPr>
          <a:xfrm flipH="1">
            <a:off x="4343400" y="1295401"/>
            <a:ext cx="1828800" cy="1276529"/>
            <a:chOff x="228600" y="1066800"/>
            <a:chExt cx="1828800" cy="1276529"/>
          </a:xfrm>
        </p:grpSpPr>
        <p:sp>
          <p:nvSpPr>
            <p:cNvPr id="148" name="Rounded Rectangular Callout 147"/>
            <p:cNvSpPr/>
            <p:nvPr/>
          </p:nvSpPr>
          <p:spPr>
            <a:xfrm>
              <a:off x="304800" y="1066800"/>
              <a:ext cx="1752600" cy="1219200"/>
            </a:xfrm>
            <a:prstGeom prst="wedgeRoundRectCallout">
              <a:avLst>
                <a:gd name="adj1" fmla="val -485"/>
                <a:gd name="adj2" fmla="val 65500"/>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228600" y="1143000"/>
              <a:ext cx="1676400" cy="1200329"/>
            </a:xfrm>
            <a:prstGeom prst="rect">
              <a:avLst/>
            </a:prstGeom>
            <a:noFill/>
          </p:spPr>
          <p:txBody>
            <a:bodyPr wrap="square" rtlCol="0">
              <a:spAutoFit/>
            </a:bodyPr>
            <a:lstStyle/>
            <a:p>
              <a:r>
                <a:rPr lang="en-US" dirty="0"/>
                <a:t>They have robbed our fathers out of our lands</a:t>
              </a:r>
            </a:p>
          </p:txBody>
        </p:sp>
      </p:grpSp>
      <p:grpSp>
        <p:nvGrpSpPr>
          <p:cNvPr id="146" name="Group 145"/>
          <p:cNvGrpSpPr/>
          <p:nvPr/>
        </p:nvGrpSpPr>
        <p:grpSpPr>
          <a:xfrm>
            <a:off x="6781800" y="1371600"/>
            <a:ext cx="1752600" cy="1219200"/>
            <a:chOff x="304800" y="1066800"/>
            <a:chExt cx="1752600" cy="1219200"/>
          </a:xfrm>
        </p:grpSpPr>
        <p:sp>
          <p:nvSpPr>
            <p:cNvPr id="147" name="Rounded Rectangular Callout 146"/>
            <p:cNvSpPr/>
            <p:nvPr/>
          </p:nvSpPr>
          <p:spPr>
            <a:xfrm>
              <a:off x="304800" y="1066800"/>
              <a:ext cx="1752600" cy="1219200"/>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457200" y="1143000"/>
              <a:ext cx="1371600" cy="923330"/>
            </a:xfrm>
            <a:prstGeom prst="rect">
              <a:avLst/>
            </a:prstGeom>
            <a:noFill/>
          </p:spPr>
          <p:txBody>
            <a:bodyPr wrap="square" rtlCol="0">
              <a:spAutoFit/>
            </a:bodyPr>
            <a:lstStyle/>
            <a:p>
              <a:r>
                <a:rPr lang="en-US" dirty="0"/>
                <a:t>I will not kill </a:t>
              </a:r>
              <a:r>
                <a:rPr lang="en-US" dirty="0" err="1"/>
                <a:t>Ammon</a:t>
              </a:r>
              <a:r>
                <a:rPr lang="en-US" dirty="0"/>
                <a:t> or return home</a:t>
              </a:r>
            </a:p>
          </p:txBody>
        </p:sp>
      </p:grpSp>
      <p:grpSp>
        <p:nvGrpSpPr>
          <p:cNvPr id="153" name="Group 152"/>
          <p:cNvGrpSpPr/>
          <p:nvPr/>
        </p:nvGrpSpPr>
        <p:grpSpPr>
          <a:xfrm>
            <a:off x="1828800" y="2971800"/>
            <a:ext cx="1600200" cy="1066800"/>
            <a:chOff x="304800" y="1066800"/>
            <a:chExt cx="1752600" cy="1219200"/>
          </a:xfrm>
        </p:grpSpPr>
        <p:sp>
          <p:nvSpPr>
            <p:cNvPr id="154" name="Rounded Rectangular Callout 153"/>
            <p:cNvSpPr/>
            <p:nvPr/>
          </p:nvSpPr>
          <p:spPr>
            <a:xfrm>
              <a:off x="304800" y="1066800"/>
              <a:ext cx="1752600" cy="1219200"/>
            </a:xfrm>
            <a:prstGeom prst="wedgeRoundRectCallout">
              <a:avLst>
                <a:gd name="adj1" fmla="val 44310"/>
                <a:gd name="adj2" fmla="val 72786"/>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p:cNvSpPr txBox="1"/>
            <p:nvPr/>
          </p:nvSpPr>
          <p:spPr>
            <a:xfrm>
              <a:off x="457200" y="1143000"/>
              <a:ext cx="1371600" cy="1055235"/>
            </a:xfrm>
            <a:prstGeom prst="rect">
              <a:avLst/>
            </a:prstGeom>
            <a:noFill/>
          </p:spPr>
          <p:txBody>
            <a:bodyPr wrap="square" rtlCol="0">
              <a:spAutoFit/>
            </a:bodyPr>
            <a:lstStyle/>
            <a:p>
              <a:r>
                <a:rPr lang="en-US" dirty="0"/>
                <a:t>I want you to kill this </a:t>
              </a:r>
              <a:r>
                <a:rPr lang="en-US" dirty="0" err="1"/>
                <a:t>Nephite</a:t>
              </a:r>
              <a:endParaRPr lang="en-US" dirty="0"/>
            </a:p>
          </p:txBody>
        </p:sp>
      </p:grpSp>
      <p:grpSp>
        <p:nvGrpSpPr>
          <p:cNvPr id="156" name="Group 146"/>
          <p:cNvGrpSpPr/>
          <p:nvPr/>
        </p:nvGrpSpPr>
        <p:grpSpPr>
          <a:xfrm flipH="1">
            <a:off x="5029200" y="3048000"/>
            <a:ext cx="1600200" cy="990600"/>
            <a:chOff x="228600" y="1066800"/>
            <a:chExt cx="1828800" cy="1219200"/>
          </a:xfrm>
        </p:grpSpPr>
        <p:sp>
          <p:nvSpPr>
            <p:cNvPr id="157" name="Rounded Rectangular Callout 156"/>
            <p:cNvSpPr/>
            <p:nvPr/>
          </p:nvSpPr>
          <p:spPr>
            <a:xfrm>
              <a:off x="304800" y="1066800"/>
              <a:ext cx="1752600" cy="1219200"/>
            </a:xfrm>
            <a:prstGeom prst="wedgeRoundRectCallout">
              <a:avLst>
                <a:gd name="adj1" fmla="val 37602"/>
                <a:gd name="adj2" fmla="val 6711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228600" y="1143001"/>
              <a:ext cx="1676400" cy="1136406"/>
            </a:xfrm>
            <a:prstGeom prst="rect">
              <a:avLst/>
            </a:prstGeom>
            <a:noFill/>
          </p:spPr>
          <p:txBody>
            <a:bodyPr wrap="square" rtlCol="0">
              <a:spAutoFit/>
            </a:bodyPr>
            <a:lstStyle/>
            <a:p>
              <a:r>
                <a:rPr lang="en-US" dirty="0"/>
                <a:t>And go back to the land of Ishmael</a:t>
              </a:r>
            </a:p>
          </p:txBody>
        </p:sp>
      </p:grpSp>
      <p:grpSp>
        <p:nvGrpSpPr>
          <p:cNvPr id="159" name="Group 146"/>
          <p:cNvGrpSpPr/>
          <p:nvPr/>
        </p:nvGrpSpPr>
        <p:grpSpPr>
          <a:xfrm flipH="1">
            <a:off x="8839200" y="2057400"/>
            <a:ext cx="1801368" cy="1480376"/>
            <a:chOff x="256032" y="838200"/>
            <a:chExt cx="1801368" cy="1480376"/>
          </a:xfrm>
        </p:grpSpPr>
        <p:sp>
          <p:nvSpPr>
            <p:cNvPr id="160" name="Rounded Rectangular Callout 159"/>
            <p:cNvSpPr/>
            <p:nvPr/>
          </p:nvSpPr>
          <p:spPr>
            <a:xfrm>
              <a:off x="304800" y="838200"/>
              <a:ext cx="1752600" cy="1447800"/>
            </a:xfrm>
            <a:prstGeom prst="wedgeRoundRectCallout">
              <a:avLst>
                <a:gd name="adj1" fmla="val 55341"/>
                <a:gd name="adj2" fmla="val 68184"/>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256032" y="841248"/>
              <a:ext cx="1734312" cy="1477328"/>
            </a:xfrm>
            <a:prstGeom prst="rect">
              <a:avLst/>
            </a:prstGeom>
            <a:noFill/>
          </p:spPr>
          <p:txBody>
            <a:bodyPr wrap="square" rtlCol="0">
              <a:spAutoFit/>
            </a:bodyPr>
            <a:lstStyle/>
            <a:p>
              <a:r>
                <a:rPr lang="en-US" dirty="0"/>
                <a:t>I will go with </a:t>
              </a:r>
              <a:r>
                <a:rPr lang="en-US" dirty="0" err="1"/>
                <a:t>Ammon</a:t>
              </a:r>
              <a:r>
                <a:rPr lang="en-US" dirty="0"/>
                <a:t> to </a:t>
              </a:r>
              <a:r>
                <a:rPr lang="en-US" dirty="0" err="1"/>
                <a:t>Middoni</a:t>
              </a:r>
              <a:r>
                <a:rPr lang="en-US" dirty="0"/>
                <a:t> and help release his brethren</a:t>
              </a:r>
            </a:p>
          </p:txBody>
        </p:sp>
      </p:grpSp>
      <p:grpSp>
        <p:nvGrpSpPr>
          <p:cNvPr id="162" name="Group 146"/>
          <p:cNvGrpSpPr/>
          <p:nvPr/>
        </p:nvGrpSpPr>
        <p:grpSpPr>
          <a:xfrm flipH="1">
            <a:off x="8839200" y="4114800"/>
            <a:ext cx="1752600" cy="1447800"/>
            <a:chOff x="304800" y="838200"/>
            <a:chExt cx="1752600" cy="1447800"/>
          </a:xfrm>
        </p:grpSpPr>
        <p:sp>
          <p:nvSpPr>
            <p:cNvPr id="163" name="Rounded Rectangular Callout 162"/>
            <p:cNvSpPr/>
            <p:nvPr/>
          </p:nvSpPr>
          <p:spPr>
            <a:xfrm>
              <a:off x="304800" y="838200"/>
              <a:ext cx="1752600" cy="1447800"/>
            </a:xfrm>
            <a:prstGeom prst="wedgeRoundRectCallout">
              <a:avLst>
                <a:gd name="adj1" fmla="val 65254"/>
                <a:gd name="adj2" fmla="val -44237"/>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320040" y="914400"/>
              <a:ext cx="1676400" cy="1200329"/>
            </a:xfrm>
            <a:prstGeom prst="rect">
              <a:avLst/>
            </a:prstGeom>
            <a:noFill/>
          </p:spPr>
          <p:txBody>
            <a:bodyPr wrap="square" rtlCol="0">
              <a:spAutoFit/>
            </a:bodyPr>
            <a:lstStyle/>
            <a:p>
              <a:r>
                <a:rPr lang="en-US" dirty="0"/>
                <a:t>For they are just men and holy prophets of the true God</a:t>
              </a:r>
            </a:p>
          </p:txBody>
        </p:sp>
      </p:grpSp>
      <p:sp>
        <p:nvSpPr>
          <p:cNvPr id="165" name="TextBox 164"/>
          <p:cNvSpPr txBox="1"/>
          <p:nvPr/>
        </p:nvSpPr>
        <p:spPr>
          <a:xfrm>
            <a:off x="143256" y="6433805"/>
            <a:ext cx="1600200" cy="307777"/>
          </a:xfrm>
          <a:prstGeom prst="rect">
            <a:avLst/>
          </a:prstGeom>
          <a:noFill/>
        </p:spPr>
        <p:txBody>
          <a:bodyPr wrap="square" rtlCol="0">
            <a:spAutoFit/>
          </a:bodyPr>
          <a:lstStyle/>
          <a:p>
            <a:r>
              <a:rPr lang="en-US" sz="1400" dirty="0">
                <a:solidFill>
                  <a:schemeClr val="bg1"/>
                </a:solidFill>
              </a:rPr>
              <a:t>Alma 20:8-15</a:t>
            </a:r>
          </a:p>
        </p:txBody>
      </p:sp>
    </p:spTree>
    <p:extLst>
      <p:ext uri="{BB962C8B-B14F-4D97-AF65-F5344CB8AC3E}">
        <p14:creationId xmlns:p14="http://schemas.microsoft.com/office/powerpoint/2010/main" val="43626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11"/>
                                        </p:tgtEl>
                                      </p:cBhvr>
                                    </p:animEffect>
                                    <p:set>
                                      <p:cBhvr>
                                        <p:cTn id="20" dur="1" fill="hold">
                                          <p:stCondLst>
                                            <p:cond delay="19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6"/>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2000"/>
                                        <p:tgtEl>
                                          <p:spTgt spid="156"/>
                                        </p:tgtEl>
                                      </p:cBhvr>
                                    </p:animEffect>
                                    <p:set>
                                      <p:cBhvr>
                                        <p:cTn id="31" dur="1" fill="hold">
                                          <p:stCondLst>
                                            <p:cond delay="1999"/>
                                          </p:stCondLst>
                                        </p:cTn>
                                        <p:tgtEl>
                                          <p:spTgt spid="15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153"/>
                                        </p:tgtEl>
                                      </p:cBhvr>
                                    </p:animEffect>
                                    <p:set>
                                      <p:cBhvr>
                                        <p:cTn id="34" dur="1" fill="hold">
                                          <p:stCondLst>
                                            <p:cond delay="1999"/>
                                          </p:stCondLst>
                                        </p:cTn>
                                        <p:tgtEl>
                                          <p:spTgt spid="15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2"/>
                                        </p:tgtEl>
                                        <p:attrNameLst>
                                          <p:attrName>style.visibility</p:attrName>
                                        </p:attrNameLst>
                                      </p:cBhvr>
                                      <p:to>
                                        <p:strVal val="visible"/>
                                      </p:to>
                                    </p:set>
                                  </p:childTnLst>
                                </p:cTn>
                              </p:par>
                              <p:par>
                                <p:cTn id="43" presetID="10" presetClass="exit" presetSubtype="0" fill="hold" nodeType="withEffect">
                                  <p:stCondLst>
                                    <p:cond delay="0"/>
                                  </p:stCondLst>
                                  <p:childTnLst>
                                    <p:animEffect transition="out" filter="fade">
                                      <p:cBhvr>
                                        <p:cTn id="44" dur="2000"/>
                                        <p:tgtEl>
                                          <p:spTgt spid="159"/>
                                        </p:tgtEl>
                                      </p:cBhvr>
                                    </p:animEffect>
                                    <p:set>
                                      <p:cBhvr>
                                        <p:cTn id="45" dur="1" fill="hold">
                                          <p:stCondLst>
                                            <p:cond delay="1999"/>
                                          </p:stCondLst>
                                        </p:cTn>
                                        <p:tgtEl>
                                          <p:spTgt spid="15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146"/>
                                        </p:tgtEl>
                                      </p:cBhvr>
                                    </p:animEffect>
                                    <p:set>
                                      <p:cBhvr>
                                        <p:cTn id="48" dur="1" fill="hold">
                                          <p:stCondLst>
                                            <p:cond delay="1999"/>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4">
            <a:extLst>
              <a:ext uri="{FF2B5EF4-FFF2-40B4-BE49-F238E27FC236}">
                <a16:creationId xmlns:a16="http://schemas.microsoft.com/office/drawing/2014/main" id="{42BF5F20-D0F1-490C-8099-C6C14D7C3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cs typeface="Calibri" panose="020F0502020204030204" pitchFamily="34" charset="0"/>
              </a:rPr>
              <a:t>The </a:t>
            </a:r>
            <a:r>
              <a:rPr lang="en-US" sz="5400" dirty="0" err="1">
                <a:solidFill>
                  <a:schemeClr val="bg1"/>
                </a:solidFill>
                <a:latin typeface="Calibri" panose="020F0502020204030204" pitchFamily="34" charset="0"/>
                <a:cs typeface="Calibri" panose="020F0502020204030204" pitchFamily="34" charset="0"/>
              </a:rPr>
              <a:t>Assalt</a:t>
            </a:r>
            <a:endParaRPr lang="en-US" sz="5400" dirty="0">
              <a:solidFill>
                <a:schemeClr val="bg1"/>
              </a:solidFill>
              <a:latin typeface="Calibri" panose="020F0502020204030204" pitchFamily="34" charset="0"/>
              <a:cs typeface="Calibri" panose="020F0502020204030204" pitchFamily="34" charset="0"/>
            </a:endParaRPr>
          </a:p>
        </p:txBody>
      </p:sp>
      <p:grpSp>
        <p:nvGrpSpPr>
          <p:cNvPr id="2" name="Group 46"/>
          <p:cNvGrpSpPr/>
          <p:nvPr/>
        </p:nvGrpSpPr>
        <p:grpSpPr>
          <a:xfrm>
            <a:off x="2057400" y="2133600"/>
            <a:ext cx="1981200" cy="4191000"/>
            <a:chOff x="4873955" y="304800"/>
            <a:chExt cx="2843888" cy="6061173"/>
          </a:xfrm>
        </p:grpSpPr>
        <p:sp>
          <p:nvSpPr>
            <p:cNvPr id="48" name="Quad Arrow Callout 47"/>
            <p:cNvSpPr/>
            <p:nvPr/>
          </p:nvSpPr>
          <p:spPr>
            <a:xfrm>
              <a:off x="5867400" y="304800"/>
              <a:ext cx="838200" cy="14478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6248400" y="762000"/>
              <a:ext cx="838200" cy="9906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5486400" y="762000"/>
              <a:ext cx="838200" cy="9906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rot="16200000">
              <a:off x="6362700" y="1714500"/>
              <a:ext cx="1295400" cy="609600"/>
            </a:xfrm>
            <a:prstGeom prst="doubleWave">
              <a:avLst>
                <a:gd name="adj1" fmla="val 12500"/>
                <a:gd name="adj2" fmla="val -1000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uble Wave 51"/>
            <p:cNvSpPr/>
            <p:nvPr/>
          </p:nvSpPr>
          <p:spPr>
            <a:xfrm rot="17182787">
              <a:off x="4847408" y="1685073"/>
              <a:ext cx="1427371" cy="609600"/>
            </a:xfrm>
            <a:prstGeom prst="doubleWave">
              <a:avLst>
                <a:gd name="adj1" fmla="val 12500"/>
                <a:gd name="adj2" fmla="val -1000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057013">
              <a:off x="7215497" y="4299481"/>
              <a:ext cx="502346"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057013">
              <a:off x="4873955" y="4285563"/>
              <a:ext cx="502346"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454515" y="5914869"/>
              <a:ext cx="429025" cy="45110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762469" y="5882390"/>
              <a:ext cx="429025" cy="45110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nual Operation 56"/>
            <p:cNvSpPr/>
            <p:nvPr/>
          </p:nvSpPr>
          <p:spPr>
            <a:xfrm>
              <a:off x="5493478" y="3209544"/>
              <a:ext cx="1648225" cy="1038352"/>
            </a:xfrm>
            <a:prstGeom prst="flowChartManualOperation">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91"/>
            <p:cNvGrpSpPr/>
            <p:nvPr/>
          </p:nvGrpSpPr>
          <p:grpSpPr>
            <a:xfrm rot="20110749">
              <a:off x="6589944" y="2774473"/>
              <a:ext cx="914400" cy="1828458"/>
              <a:chOff x="2971800" y="1752600"/>
              <a:chExt cx="1600200" cy="2286000"/>
            </a:xfrm>
          </p:grpSpPr>
          <p:sp>
            <p:nvSpPr>
              <p:cNvPr id="87" name="Trapezoid 86"/>
              <p:cNvSpPr/>
              <p:nvPr/>
            </p:nvSpPr>
            <p:spPr>
              <a:xfrm>
                <a:off x="2971800" y="1752600"/>
                <a:ext cx="1600200" cy="2286000"/>
              </a:xfrm>
              <a:prstGeom prst="trapezoi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3162925" y="2286000"/>
                <a:ext cx="1214203" cy="457200"/>
              </a:xfrm>
              <a:prstGeom prst="trapezoi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3352800" y="2286000"/>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lowchart: Manual Operation 58"/>
            <p:cNvSpPr/>
            <p:nvPr/>
          </p:nvSpPr>
          <p:spPr>
            <a:xfrm rot="10800000">
              <a:off x="5666974" y="5657088"/>
              <a:ext cx="733825" cy="445008"/>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rot="10800000">
              <a:off x="6400800" y="5657088"/>
              <a:ext cx="654154" cy="445008"/>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p:cNvSpPr/>
            <p:nvPr/>
          </p:nvSpPr>
          <p:spPr>
            <a:xfrm flipV="1">
              <a:off x="5493478" y="4247896"/>
              <a:ext cx="1734974" cy="1557528"/>
            </a:xfrm>
            <a:prstGeom prst="flowChartManualOperation">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753724" y="4173728"/>
              <a:ext cx="1214482" cy="245872"/>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5580226" y="5286248"/>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6360964" y="5286248"/>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580226" y="5137912"/>
              <a:ext cx="1561476" cy="14833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493478" y="5657088"/>
              <a:ext cx="1734974" cy="14833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90"/>
            <p:cNvGrpSpPr/>
            <p:nvPr/>
          </p:nvGrpSpPr>
          <p:grpSpPr>
            <a:xfrm rot="1464830">
              <a:off x="5012526" y="2855208"/>
              <a:ext cx="914400" cy="1721443"/>
              <a:chOff x="2971800" y="1752600"/>
              <a:chExt cx="1600200" cy="2286000"/>
            </a:xfrm>
          </p:grpSpPr>
          <p:sp>
            <p:nvSpPr>
              <p:cNvPr id="84" name="Trapezoid 83"/>
              <p:cNvSpPr/>
              <p:nvPr/>
            </p:nvSpPr>
            <p:spPr>
              <a:xfrm>
                <a:off x="2971800" y="1752600"/>
                <a:ext cx="1600200" cy="2286000"/>
              </a:xfrm>
              <a:prstGeom prst="trapezoi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3162925" y="2286000"/>
                <a:ext cx="1214203" cy="457200"/>
              </a:xfrm>
              <a:prstGeom prst="trapezoi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3352800" y="2286000"/>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06"/>
            <p:cNvGrpSpPr/>
            <p:nvPr/>
          </p:nvGrpSpPr>
          <p:grpSpPr>
            <a:xfrm>
              <a:off x="5791200" y="2971800"/>
              <a:ext cx="1035089" cy="1269766"/>
              <a:chOff x="2084422" y="1321034"/>
              <a:chExt cx="1819185" cy="2231634"/>
            </a:xfrm>
          </p:grpSpPr>
          <p:sp>
            <p:nvSpPr>
              <p:cNvPr id="74" name="Moon 73"/>
              <p:cNvSpPr/>
              <p:nvPr/>
            </p:nvSpPr>
            <p:spPr>
              <a:xfrm rot="20211265">
                <a:off x="2084422" y="1432783"/>
                <a:ext cx="685800" cy="1828800"/>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11600853">
                <a:off x="3217807" y="1321034"/>
                <a:ext cx="685800" cy="1828800"/>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2667000" y="2667000"/>
                <a:ext cx="685800" cy="6858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7526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276600" y="17526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438400" y="2209800"/>
                <a:ext cx="3048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00400" y="2209800"/>
                <a:ext cx="3048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895600" y="3276599"/>
                <a:ext cx="252334" cy="27606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rot="19985882">
                <a:off x="2350133" y="1959820"/>
                <a:ext cx="328934" cy="362156"/>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rot="1319692">
                <a:off x="3182271" y="1960174"/>
                <a:ext cx="368824" cy="381776"/>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gular Pentagon 68"/>
            <p:cNvSpPr/>
            <p:nvPr/>
          </p:nvSpPr>
          <p:spPr>
            <a:xfrm rot="10800000" flipH="1">
              <a:off x="5334000" y="1371600"/>
              <a:ext cx="1883904" cy="2083104"/>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uble Wave 69"/>
            <p:cNvSpPr/>
            <p:nvPr/>
          </p:nvSpPr>
          <p:spPr>
            <a:xfrm>
              <a:off x="5486400" y="1371600"/>
              <a:ext cx="1600200" cy="609600"/>
            </a:xfrm>
            <a:prstGeom prst="doubleWave">
              <a:avLst>
                <a:gd name="adj1" fmla="val 12500"/>
                <a:gd name="adj2" fmla="val -1000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5486400" y="1295400"/>
              <a:ext cx="1600200" cy="3810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5522626" y="1239187"/>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6259643" y="1241685"/>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11"/>
          <p:cNvGrpSpPr/>
          <p:nvPr/>
        </p:nvGrpSpPr>
        <p:grpSpPr>
          <a:xfrm>
            <a:off x="8915400" y="381000"/>
            <a:ext cx="1270000" cy="3581400"/>
            <a:chOff x="4441181" y="609600"/>
            <a:chExt cx="1807219" cy="5715000"/>
          </a:xfrm>
        </p:grpSpPr>
        <p:sp>
          <p:nvSpPr>
            <p:cNvPr id="113" name="Oval 112"/>
            <p:cNvSpPr/>
            <p:nvPr/>
          </p:nvSpPr>
          <p:spPr>
            <a:xfrm>
              <a:off x="4495800" y="1143000"/>
              <a:ext cx="1752600" cy="3200400"/>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Manual Operation 113"/>
            <p:cNvSpPr/>
            <p:nvPr/>
          </p:nvSpPr>
          <p:spPr>
            <a:xfrm rot="10800000">
              <a:off x="48006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Manual Operation 114"/>
            <p:cNvSpPr/>
            <p:nvPr/>
          </p:nvSpPr>
          <p:spPr>
            <a:xfrm rot="10800000">
              <a:off x="54864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8006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54864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Manual Operation 117"/>
            <p:cNvSpPr/>
            <p:nvPr/>
          </p:nvSpPr>
          <p:spPr>
            <a:xfrm>
              <a:off x="4648200" y="3124200"/>
              <a:ext cx="1447800" cy="10668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Manual Operation 118"/>
            <p:cNvSpPr/>
            <p:nvPr/>
          </p:nvSpPr>
          <p:spPr>
            <a:xfrm flipV="1">
              <a:off x="4648200" y="4191000"/>
              <a:ext cx="1524000" cy="1600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4876800" y="4114800"/>
              <a:ext cx="10668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rot="3743110">
              <a:off x="4771045" y="3258186"/>
              <a:ext cx="731173" cy="140003"/>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17856890" flipH="1">
              <a:off x="5228344" y="3235661"/>
              <a:ext cx="792325" cy="133760"/>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181600" y="34290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rot="6291099">
              <a:off x="4174500" y="3356818"/>
              <a:ext cx="1016099" cy="29014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rot="15308901" flipH="1">
              <a:off x="5486702" y="3344726"/>
              <a:ext cx="1057085" cy="34092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rot="19866500" flipH="1">
              <a:off x="5431781" y="3907558"/>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837861">
              <a:off x="4953000" y="4114800"/>
              <a:ext cx="381000" cy="2286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rot="1733500">
              <a:off x="4441181" y="3907557"/>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960578">
              <a:off x="4476623" y="3714226"/>
              <a:ext cx="228600" cy="3048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943600" y="3733800"/>
              <a:ext cx="304800" cy="2286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837861">
              <a:off x="5203553" y="4081193"/>
              <a:ext cx="381000"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rot="9031943">
              <a:off x="5562219" y="39889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rot="12568057" flipH="1">
              <a:off x="5028819" y="40651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gular Pentagon 133"/>
            <p:cNvSpPr/>
            <p:nvPr/>
          </p:nvSpPr>
          <p:spPr>
            <a:xfrm rot="19608657">
              <a:off x="5500255" y="2811198"/>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gular Pentagon 134"/>
            <p:cNvSpPr/>
            <p:nvPr/>
          </p:nvSpPr>
          <p:spPr>
            <a:xfrm rot="1312788" flipH="1">
              <a:off x="4494290" y="2851775"/>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800600" y="1371600"/>
              <a:ext cx="1143000" cy="1828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Explosion 1 136"/>
            <p:cNvSpPr/>
            <p:nvPr/>
          </p:nvSpPr>
          <p:spPr>
            <a:xfrm>
              <a:off x="4724400" y="609600"/>
              <a:ext cx="1371600" cy="1371600"/>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ouble Wave 137"/>
            <p:cNvSpPr/>
            <p:nvPr/>
          </p:nvSpPr>
          <p:spPr>
            <a:xfrm>
              <a:off x="4724400" y="1524000"/>
              <a:ext cx="1295400" cy="6096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4648200" y="1524000"/>
              <a:ext cx="1447800" cy="22860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Hexagon 139"/>
            <p:cNvSpPr/>
            <p:nvPr/>
          </p:nvSpPr>
          <p:spPr>
            <a:xfrm>
              <a:off x="5257800" y="1066800"/>
              <a:ext cx="304800" cy="381000"/>
            </a:xfrm>
            <a:prstGeom prst="hexagon">
              <a:avLst/>
            </a:prstGeom>
            <a:solidFill>
              <a:srgbClr val="33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Callout 140"/>
            <p:cNvSpPr/>
            <p:nvPr/>
          </p:nvSpPr>
          <p:spPr>
            <a:xfrm>
              <a:off x="47244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54102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4724400" y="5105400"/>
              <a:ext cx="13716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4648200" y="5638800"/>
              <a:ext cx="15240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2"/>
          <p:cNvGrpSpPr/>
          <p:nvPr/>
        </p:nvGrpSpPr>
        <p:grpSpPr>
          <a:xfrm>
            <a:off x="1984248" y="996696"/>
            <a:ext cx="1600200" cy="1066800"/>
            <a:chOff x="304800" y="1066800"/>
            <a:chExt cx="1752600" cy="1219200"/>
          </a:xfrm>
        </p:grpSpPr>
        <p:sp>
          <p:nvSpPr>
            <p:cNvPr id="154" name="Rounded Rectangular Callout 153"/>
            <p:cNvSpPr/>
            <p:nvPr/>
          </p:nvSpPr>
          <p:spPr>
            <a:xfrm>
              <a:off x="304800" y="1066800"/>
              <a:ext cx="1752600" cy="1219200"/>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p:cNvSpPr txBox="1"/>
            <p:nvPr/>
          </p:nvSpPr>
          <p:spPr>
            <a:xfrm>
              <a:off x="457200" y="1143000"/>
              <a:ext cx="1371600" cy="738664"/>
            </a:xfrm>
            <a:prstGeom prst="rect">
              <a:avLst/>
            </a:prstGeom>
            <a:noFill/>
          </p:spPr>
          <p:txBody>
            <a:bodyPr wrap="square" rtlCol="0">
              <a:spAutoFit/>
            </a:bodyPr>
            <a:lstStyle/>
            <a:p>
              <a:r>
                <a:rPr lang="en-US" dirty="0"/>
                <a:t>Then I will kill you</a:t>
              </a:r>
            </a:p>
          </p:txBody>
        </p:sp>
      </p:grpSp>
      <p:grpSp>
        <p:nvGrpSpPr>
          <p:cNvPr id="14" name="Group 146"/>
          <p:cNvGrpSpPr/>
          <p:nvPr/>
        </p:nvGrpSpPr>
        <p:grpSpPr>
          <a:xfrm>
            <a:off x="4876800" y="914400"/>
            <a:ext cx="1752600" cy="1447800"/>
            <a:chOff x="304800" y="838200"/>
            <a:chExt cx="1752600" cy="1447800"/>
          </a:xfrm>
        </p:grpSpPr>
        <p:sp>
          <p:nvSpPr>
            <p:cNvPr id="160" name="Rounded Rectangular Callout 159"/>
            <p:cNvSpPr/>
            <p:nvPr/>
          </p:nvSpPr>
          <p:spPr>
            <a:xfrm>
              <a:off x="304800" y="838200"/>
              <a:ext cx="1752600" cy="1447800"/>
            </a:xfrm>
            <a:prstGeom prst="wedgeRoundRectCallout">
              <a:avLst>
                <a:gd name="adj1" fmla="val -5703"/>
                <a:gd name="adj2" fmla="val 67553"/>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304800" y="990600"/>
              <a:ext cx="1676400" cy="1200329"/>
            </a:xfrm>
            <a:prstGeom prst="rect">
              <a:avLst/>
            </a:prstGeom>
            <a:noFill/>
          </p:spPr>
          <p:txBody>
            <a:bodyPr wrap="square" rtlCol="0">
              <a:spAutoFit/>
            </a:bodyPr>
            <a:lstStyle/>
            <a:p>
              <a:r>
                <a:rPr lang="en-US" dirty="0"/>
                <a:t>You will not kill your son. He has repented of his sins</a:t>
              </a:r>
            </a:p>
          </p:txBody>
        </p:sp>
      </p:grpSp>
      <p:grpSp>
        <p:nvGrpSpPr>
          <p:cNvPr id="15" name="Group 146"/>
          <p:cNvGrpSpPr/>
          <p:nvPr/>
        </p:nvGrpSpPr>
        <p:grpSpPr>
          <a:xfrm flipH="1">
            <a:off x="7086600" y="1371600"/>
            <a:ext cx="1828800" cy="1447800"/>
            <a:chOff x="228600" y="838200"/>
            <a:chExt cx="1828800" cy="1447800"/>
          </a:xfrm>
        </p:grpSpPr>
        <p:sp>
          <p:nvSpPr>
            <p:cNvPr id="163" name="Rounded Rectangular Callout 162"/>
            <p:cNvSpPr/>
            <p:nvPr/>
          </p:nvSpPr>
          <p:spPr>
            <a:xfrm>
              <a:off x="304800" y="838200"/>
              <a:ext cx="1752600" cy="1447800"/>
            </a:xfrm>
            <a:prstGeom prst="wedgeRoundRectCallout">
              <a:avLst>
                <a:gd name="adj1" fmla="val 36558"/>
                <a:gd name="adj2" fmla="val 66289"/>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228600" y="1066800"/>
              <a:ext cx="1676400" cy="923330"/>
            </a:xfrm>
            <a:prstGeom prst="rect">
              <a:avLst/>
            </a:prstGeom>
            <a:noFill/>
          </p:spPr>
          <p:txBody>
            <a:bodyPr wrap="square" rtlCol="0">
              <a:spAutoFit/>
            </a:bodyPr>
            <a:lstStyle/>
            <a:p>
              <a:r>
                <a:rPr lang="en-US" dirty="0"/>
                <a:t>You will become a murderer</a:t>
              </a:r>
            </a:p>
          </p:txBody>
        </p:sp>
      </p:grpSp>
      <p:sp>
        <p:nvSpPr>
          <p:cNvPr id="165" name="TextBox 164"/>
          <p:cNvSpPr txBox="1"/>
          <p:nvPr/>
        </p:nvSpPr>
        <p:spPr>
          <a:xfrm>
            <a:off x="134112" y="6550223"/>
            <a:ext cx="1600200" cy="307777"/>
          </a:xfrm>
          <a:prstGeom prst="rect">
            <a:avLst/>
          </a:prstGeom>
          <a:noFill/>
        </p:spPr>
        <p:txBody>
          <a:bodyPr wrap="square" rtlCol="0">
            <a:spAutoFit/>
          </a:bodyPr>
          <a:lstStyle/>
          <a:p>
            <a:r>
              <a:rPr lang="en-US" sz="1400" dirty="0">
                <a:solidFill>
                  <a:schemeClr val="bg1"/>
                </a:solidFill>
              </a:rPr>
              <a:t>Alma 20:16-20</a:t>
            </a:r>
          </a:p>
        </p:txBody>
      </p:sp>
      <p:grpSp>
        <p:nvGrpSpPr>
          <p:cNvPr id="102" name="Group 101"/>
          <p:cNvGrpSpPr/>
          <p:nvPr/>
        </p:nvGrpSpPr>
        <p:grpSpPr>
          <a:xfrm>
            <a:off x="3657600" y="2667000"/>
            <a:ext cx="891730" cy="2590800"/>
            <a:chOff x="6061701" y="2919568"/>
            <a:chExt cx="1219912" cy="3544288"/>
          </a:xfrm>
        </p:grpSpPr>
        <p:sp>
          <p:nvSpPr>
            <p:cNvPr id="103" name="Pentagon 102"/>
            <p:cNvSpPr/>
            <p:nvPr/>
          </p:nvSpPr>
          <p:spPr>
            <a:xfrm rot="17480789">
              <a:off x="5318969" y="4501212"/>
              <a:ext cx="3544288" cy="381000"/>
            </a:xfrm>
            <a:prstGeom prst="homePlat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5"/>
            <p:cNvGrpSpPr/>
            <p:nvPr/>
          </p:nvGrpSpPr>
          <p:grpSpPr>
            <a:xfrm rot="1280533">
              <a:off x="6061701" y="5613674"/>
              <a:ext cx="1204335" cy="457200"/>
              <a:chOff x="5334000" y="5181600"/>
              <a:chExt cx="990600" cy="457200"/>
            </a:xfrm>
          </p:grpSpPr>
          <p:sp>
            <p:nvSpPr>
              <p:cNvPr id="105" name="Rounded Rectangle 3"/>
              <p:cNvSpPr/>
              <p:nvPr/>
            </p:nvSpPr>
            <p:spPr>
              <a:xfrm>
                <a:off x="5410200" y="5181600"/>
                <a:ext cx="8382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105"/>
              <p:cNvSpPr/>
              <p:nvPr/>
            </p:nvSpPr>
            <p:spPr>
              <a:xfrm>
                <a:off x="5334000" y="5181600"/>
                <a:ext cx="990600" cy="457200"/>
              </a:xfrm>
              <a:prstGeom prst="quadArrow">
                <a:avLst/>
              </a:prstGeom>
              <a:solidFill>
                <a:srgbClr val="E28B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 name="Group 108"/>
          <p:cNvGrpSpPr/>
          <p:nvPr/>
        </p:nvGrpSpPr>
        <p:grpSpPr>
          <a:xfrm>
            <a:off x="5715000" y="2362200"/>
            <a:ext cx="1752600" cy="3810000"/>
            <a:chOff x="2971800" y="685800"/>
            <a:chExt cx="1353845" cy="2971800"/>
          </a:xfrm>
        </p:grpSpPr>
        <p:sp>
          <p:nvSpPr>
            <p:cNvPr id="108" name="Oval 107"/>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Manual Operation 108"/>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Manual Operation 110"/>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Extract 155"/>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entagon 166"/>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loud 170"/>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Pentagon 172"/>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Pentagon 173"/>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Pentagon 174"/>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Pentagon 175"/>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Pentagon 176"/>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8129015" y="4636115"/>
            <a:ext cx="3291840" cy="1581805"/>
            <a:chOff x="4947073" y="776024"/>
            <a:chExt cx="2133600" cy="1212996"/>
          </a:xfrm>
        </p:grpSpPr>
        <p:sp>
          <p:nvSpPr>
            <p:cNvPr id="179" name="Rectangle 178"/>
            <p:cNvSpPr/>
            <p:nvPr/>
          </p:nvSpPr>
          <p:spPr>
            <a:xfrm>
              <a:off x="4947073" y="776024"/>
              <a:ext cx="2133600" cy="12129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p:cNvSpPr txBox="1"/>
            <p:nvPr/>
          </p:nvSpPr>
          <p:spPr>
            <a:xfrm flipH="1">
              <a:off x="4953000" y="802667"/>
              <a:ext cx="1981200" cy="1132878"/>
            </a:xfrm>
            <a:prstGeom prst="rect">
              <a:avLst/>
            </a:prstGeom>
            <a:noFill/>
          </p:spPr>
          <p:txBody>
            <a:bodyPr wrap="square" rtlCol="0">
              <a:spAutoFit/>
            </a:bodyPr>
            <a:lstStyle/>
            <a:p>
              <a:r>
                <a:rPr lang="en-US" dirty="0"/>
                <a:t>The king went to kill Ammon but could not.</a:t>
              </a:r>
            </a:p>
            <a:p>
              <a:endParaRPr lang="en-US" dirty="0"/>
            </a:p>
            <a:p>
              <a:r>
                <a:rPr lang="en-US" dirty="0" err="1"/>
                <a:t>Ammon</a:t>
              </a:r>
              <a:r>
                <a:rPr lang="en-US" dirty="0"/>
                <a:t> smote his arm that he could not use it</a:t>
              </a:r>
            </a:p>
          </p:txBody>
        </p:sp>
      </p:grpSp>
      <p:grpSp>
        <p:nvGrpSpPr>
          <p:cNvPr id="181" name="Group 180"/>
          <p:cNvGrpSpPr/>
          <p:nvPr/>
        </p:nvGrpSpPr>
        <p:grpSpPr>
          <a:xfrm rot="19221264">
            <a:off x="4817011" y="2533538"/>
            <a:ext cx="804613" cy="2730056"/>
            <a:chOff x="6154342" y="2919568"/>
            <a:chExt cx="1127271" cy="3544288"/>
          </a:xfrm>
        </p:grpSpPr>
        <p:sp>
          <p:nvSpPr>
            <p:cNvPr id="182" name="Pentagon 181"/>
            <p:cNvSpPr/>
            <p:nvPr/>
          </p:nvSpPr>
          <p:spPr>
            <a:xfrm rot="17480789">
              <a:off x="5318969" y="4501212"/>
              <a:ext cx="3544288" cy="381000"/>
            </a:xfrm>
            <a:prstGeom prst="homePlat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rot="1280533">
              <a:off x="6154342" y="5613674"/>
              <a:ext cx="1019053"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5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animEffect transition="in" filter="fade">
                                      <p:cBhvr>
                                        <p:cTn id="9" dur="2000"/>
                                        <p:tgtEl>
                                          <p:spTgt spid="10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81"/>
                                        </p:tgtEl>
                                        <p:attrNameLst>
                                          <p:attrName>style.visibility</p:attrName>
                                        </p:attrNameLst>
                                      </p:cBhvr>
                                      <p:to>
                                        <p:strVal val="visible"/>
                                      </p:to>
                                    </p:set>
                                    <p:animEffect transition="in" filter="fade">
                                      <p:cBhvr>
                                        <p:cTn id="16" dur="2000"/>
                                        <p:tgtEl>
                                          <p:spTgt spid="181"/>
                                        </p:tgtEl>
                                      </p:cBhvr>
                                    </p:animEffect>
                                  </p:childTnLst>
                                </p:cTn>
                              </p:par>
                              <p:par>
                                <p:cTn id="17" presetID="10" presetClass="exit" presetSubtype="0" fill="hold" nodeType="withEffect">
                                  <p:stCondLst>
                                    <p:cond delay="0"/>
                                  </p:stCondLst>
                                  <p:childTnLst>
                                    <p:animEffect transition="out" filter="fade">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8"/>
                                        </p:tgtEl>
                                        <p:attrNameLst>
                                          <p:attrName>style.visibility</p:attrName>
                                        </p:attrNameLst>
                                      </p:cBhvr>
                                      <p:to>
                                        <p:strVal val="visible"/>
                                      </p:to>
                                    </p:set>
                                  </p:childTnLst>
                                </p:cTn>
                              </p:par>
                              <p:par>
                                <p:cTn id="28" presetID="10" presetClass="exit" presetSubtype="0" fill="hold" nodeType="withEffect">
                                  <p:stCondLst>
                                    <p:cond delay="0"/>
                                  </p:stCondLst>
                                  <p:childTnLst>
                                    <p:animEffect transition="out" filter="fade">
                                      <p:cBhvr>
                                        <p:cTn id="29" dur="2000"/>
                                        <p:tgtEl>
                                          <p:spTgt spid="14"/>
                                        </p:tgtEl>
                                      </p:cBhvr>
                                    </p:animEffect>
                                    <p:set>
                                      <p:cBhvr>
                                        <p:cTn id="30" dur="1" fill="hold">
                                          <p:stCondLst>
                                            <p:cond delay="1999"/>
                                          </p:stCondLst>
                                        </p:cTn>
                                        <p:tgtEl>
                                          <p:spTgt spid="1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15"/>
                                        </p:tgtEl>
                                      </p:cBhvr>
                                    </p:animEffect>
                                    <p:set>
                                      <p:cBhvr>
                                        <p:cTn id="33" dur="1" fill="hold">
                                          <p:stCondLst>
                                            <p:cond delay="1999"/>
                                          </p:stCondLst>
                                        </p:cTn>
                                        <p:tgtEl>
                                          <p:spTgt spid="1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102"/>
                                        </p:tgtEl>
                                      </p:cBhvr>
                                    </p:animEffect>
                                    <p:set>
                                      <p:cBhvr>
                                        <p:cTn id="36" dur="1" fill="hold">
                                          <p:stCondLst>
                                            <p:cond delay="1999"/>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2791A6B0-7BF7-449F-9B0E-C92849EBA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34112" y="6488668"/>
            <a:ext cx="1600200" cy="369332"/>
          </a:xfrm>
          <a:prstGeom prst="rect">
            <a:avLst/>
          </a:prstGeom>
          <a:noFill/>
        </p:spPr>
        <p:txBody>
          <a:bodyPr wrap="square" rtlCol="0">
            <a:spAutoFit/>
          </a:bodyPr>
          <a:lstStyle/>
          <a:p>
            <a:r>
              <a:rPr lang="en-US" dirty="0">
                <a:solidFill>
                  <a:schemeClr val="bg1"/>
                </a:solidFill>
              </a:rPr>
              <a:t>Alma 19:1-9</a:t>
            </a:r>
          </a:p>
        </p:txBody>
      </p:sp>
      <p:sp>
        <p:nvSpPr>
          <p:cNvPr id="5" name="TextBox 4"/>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cs typeface="Calibri" panose="020F0502020204030204" pitchFamily="34" charset="0"/>
              </a:rPr>
              <a:t>Believe It Or Not</a:t>
            </a:r>
          </a:p>
        </p:txBody>
      </p:sp>
      <p:sp>
        <p:nvSpPr>
          <p:cNvPr id="7" name="TextBox 6"/>
          <p:cNvSpPr txBox="1"/>
          <p:nvPr/>
        </p:nvSpPr>
        <p:spPr>
          <a:xfrm>
            <a:off x="1752600" y="1371600"/>
            <a:ext cx="1905000" cy="1477328"/>
          </a:xfrm>
          <a:prstGeom prst="rect">
            <a:avLst/>
          </a:prstGeom>
          <a:noFill/>
        </p:spPr>
        <p:txBody>
          <a:bodyPr wrap="square" rtlCol="0">
            <a:spAutoFit/>
          </a:bodyPr>
          <a:lstStyle/>
          <a:p>
            <a:r>
              <a:rPr lang="en-US" dirty="0">
                <a:solidFill>
                  <a:schemeClr val="bg1"/>
                </a:solidFill>
              </a:rPr>
              <a:t>King </a:t>
            </a:r>
            <a:r>
              <a:rPr lang="en-US" dirty="0" err="1">
                <a:solidFill>
                  <a:schemeClr val="bg1"/>
                </a:solidFill>
              </a:rPr>
              <a:t>Lamoni’s</a:t>
            </a:r>
            <a:r>
              <a:rPr lang="en-US" dirty="0">
                <a:solidFill>
                  <a:schemeClr val="bg1"/>
                </a:solidFill>
              </a:rPr>
              <a:t> servants believed the king to be dead and his body was decaying</a:t>
            </a:r>
          </a:p>
        </p:txBody>
      </p:sp>
      <p:sp>
        <p:nvSpPr>
          <p:cNvPr id="8" name="TextBox 7"/>
          <p:cNvSpPr txBox="1"/>
          <p:nvPr/>
        </p:nvSpPr>
        <p:spPr>
          <a:xfrm>
            <a:off x="5105400" y="1447800"/>
            <a:ext cx="1905000" cy="1754326"/>
          </a:xfrm>
          <a:prstGeom prst="rect">
            <a:avLst/>
          </a:prstGeom>
          <a:noFill/>
        </p:spPr>
        <p:txBody>
          <a:bodyPr wrap="square" rtlCol="0">
            <a:spAutoFit/>
          </a:bodyPr>
          <a:lstStyle/>
          <a:p>
            <a:r>
              <a:rPr lang="en-US" dirty="0">
                <a:solidFill>
                  <a:schemeClr val="bg1"/>
                </a:solidFill>
              </a:rPr>
              <a:t>The Queen believed the king to be alive and sent for Ammon</a:t>
            </a:r>
          </a:p>
          <a:p>
            <a:r>
              <a:rPr lang="en-US" dirty="0">
                <a:solidFill>
                  <a:schemeClr val="bg1"/>
                </a:solidFill>
              </a:rPr>
              <a:t>believing him to be a prophet</a:t>
            </a:r>
          </a:p>
        </p:txBody>
      </p:sp>
      <p:sp>
        <p:nvSpPr>
          <p:cNvPr id="9" name="TextBox 8"/>
          <p:cNvSpPr txBox="1"/>
          <p:nvPr/>
        </p:nvSpPr>
        <p:spPr>
          <a:xfrm>
            <a:off x="8153400" y="1447800"/>
            <a:ext cx="2209800" cy="1754326"/>
          </a:xfrm>
          <a:prstGeom prst="rect">
            <a:avLst/>
          </a:prstGeom>
          <a:noFill/>
        </p:spPr>
        <p:txBody>
          <a:bodyPr wrap="square" rtlCol="0">
            <a:spAutoFit/>
          </a:bodyPr>
          <a:lstStyle/>
          <a:p>
            <a:r>
              <a:rPr lang="en-US" dirty="0" err="1">
                <a:solidFill>
                  <a:schemeClr val="bg1"/>
                </a:solidFill>
              </a:rPr>
              <a:t>Ammon</a:t>
            </a:r>
            <a:r>
              <a:rPr lang="en-US" dirty="0">
                <a:solidFill>
                  <a:schemeClr val="bg1"/>
                </a:solidFill>
              </a:rPr>
              <a:t> reassured her that the king ‘</a:t>
            </a:r>
            <a:r>
              <a:rPr lang="en-US" dirty="0" err="1">
                <a:solidFill>
                  <a:schemeClr val="bg1"/>
                </a:solidFill>
              </a:rPr>
              <a:t>sleepeth</a:t>
            </a:r>
            <a:r>
              <a:rPr lang="en-US" dirty="0">
                <a:solidFill>
                  <a:schemeClr val="bg1"/>
                </a:solidFill>
              </a:rPr>
              <a:t> in God’</a:t>
            </a:r>
          </a:p>
          <a:p>
            <a:r>
              <a:rPr lang="en-US" dirty="0">
                <a:solidFill>
                  <a:schemeClr val="bg1"/>
                </a:solidFill>
              </a:rPr>
              <a:t>He knew King </a:t>
            </a:r>
            <a:r>
              <a:rPr lang="en-US" dirty="0" err="1">
                <a:solidFill>
                  <a:schemeClr val="bg1"/>
                </a:solidFill>
              </a:rPr>
              <a:t>Lamoni</a:t>
            </a:r>
            <a:r>
              <a:rPr lang="en-US" dirty="0">
                <a:solidFill>
                  <a:schemeClr val="bg1"/>
                </a:solidFill>
              </a:rPr>
              <a:t> was overpowered by the Spirit of God</a:t>
            </a:r>
          </a:p>
        </p:txBody>
      </p:sp>
      <p:grpSp>
        <p:nvGrpSpPr>
          <p:cNvPr id="3" name="Group 9"/>
          <p:cNvGrpSpPr/>
          <p:nvPr/>
        </p:nvGrpSpPr>
        <p:grpSpPr>
          <a:xfrm>
            <a:off x="5334000" y="3352801"/>
            <a:ext cx="1295400" cy="3182785"/>
            <a:chOff x="2895600" y="838200"/>
            <a:chExt cx="2286000" cy="4774178"/>
          </a:xfrm>
        </p:grpSpPr>
        <p:sp>
          <p:nvSpPr>
            <p:cNvPr id="11" name="Cloud 10"/>
            <p:cNvSpPr/>
            <p:nvPr/>
          </p:nvSpPr>
          <p:spPr>
            <a:xfrm>
              <a:off x="2895600" y="838200"/>
              <a:ext cx="2057400" cy="3124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2" name="Oval 11"/>
            <p:cNvSpPr/>
            <p:nvPr/>
          </p:nvSpPr>
          <p:spPr>
            <a:xfrm>
              <a:off x="4419600" y="3149528"/>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95600" y="3149528"/>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7"/>
            <p:cNvGrpSpPr/>
            <p:nvPr/>
          </p:nvGrpSpPr>
          <p:grpSpPr>
            <a:xfrm rot="1905584" flipH="1">
              <a:off x="3580960" y="4589130"/>
              <a:ext cx="549476" cy="1023248"/>
              <a:chOff x="6213924" y="4956136"/>
              <a:chExt cx="549476" cy="1023248"/>
            </a:xfrm>
          </p:grpSpPr>
          <p:sp>
            <p:nvSpPr>
              <p:cNvPr id="66" name="Oval 65"/>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86"/>
            <p:cNvGrpSpPr/>
            <p:nvPr/>
          </p:nvGrpSpPr>
          <p:grpSpPr>
            <a:xfrm rot="19694416">
              <a:off x="4191000" y="4521128"/>
              <a:ext cx="549476" cy="1023248"/>
              <a:chOff x="6213924" y="4956136"/>
              <a:chExt cx="549476" cy="1023248"/>
            </a:xfrm>
          </p:grpSpPr>
          <p:sp>
            <p:nvSpPr>
              <p:cNvPr id="64" name="Oval 63"/>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rapezoid 15"/>
            <p:cNvSpPr/>
            <p:nvPr/>
          </p:nvSpPr>
          <p:spPr>
            <a:xfrm rot="20098521">
              <a:off x="4423210" y="2274756"/>
              <a:ext cx="619485" cy="1515458"/>
            </a:xfrm>
            <a:prstGeom prst="trapezoid">
              <a:avLst>
                <a:gd name="adj" fmla="val 3203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180462">
              <a:off x="3027349" y="2346592"/>
              <a:ext cx="619485" cy="1371600"/>
            </a:xfrm>
            <a:prstGeom prst="trapezoid">
              <a:avLst>
                <a:gd name="adj" fmla="val 3203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3124200" y="2387528"/>
              <a:ext cx="1828800" cy="2667000"/>
            </a:xfrm>
            <a:prstGeom prst="trapezoid">
              <a:avLst>
                <a:gd name="adj" fmla="val 26844"/>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3735049" y="2296338"/>
              <a:ext cx="533400" cy="838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rot="19938024">
              <a:off x="3388081" y="2390484"/>
              <a:ext cx="685800" cy="2288024"/>
            </a:xfrm>
            <a:prstGeom prst="moon">
              <a:avLst>
                <a:gd name="adj" fmla="val 8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276600" y="1219200"/>
              <a:ext cx="14478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3429000" y="838200"/>
              <a:ext cx="1066800" cy="838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5" name="Group 159"/>
            <p:cNvGrpSpPr/>
            <p:nvPr/>
          </p:nvGrpSpPr>
          <p:grpSpPr>
            <a:xfrm>
              <a:off x="3229133" y="4663190"/>
              <a:ext cx="1600200" cy="381000"/>
              <a:chOff x="4495800" y="381000"/>
              <a:chExt cx="3094220" cy="703289"/>
            </a:xfrm>
          </p:grpSpPr>
          <p:sp>
            <p:nvSpPr>
              <p:cNvPr id="59" name="Left-Right Arrow 58"/>
              <p:cNvSpPr/>
              <p:nvPr/>
            </p:nvSpPr>
            <p:spPr>
              <a:xfrm>
                <a:off x="4495800" y="381000"/>
                <a:ext cx="1524000" cy="685800"/>
              </a:xfrm>
              <a:prstGeom prst="lef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a:off x="6032292" y="398489"/>
                <a:ext cx="1524000" cy="685800"/>
              </a:xfrm>
              <a:prstGeom prst="lef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Moon 23"/>
            <p:cNvSpPr/>
            <p:nvPr/>
          </p:nvSpPr>
          <p:spPr>
            <a:xfrm rot="19884192">
              <a:off x="3783456" y="2393256"/>
              <a:ext cx="549114" cy="2894639"/>
            </a:xfrm>
            <a:prstGeom prst="moon">
              <a:avLst>
                <a:gd name="adj" fmla="val 8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69"/>
            <p:cNvGrpSpPr/>
            <p:nvPr/>
          </p:nvGrpSpPr>
          <p:grpSpPr>
            <a:xfrm rot="3570060">
              <a:off x="3408393" y="3638886"/>
              <a:ext cx="1170140" cy="166579"/>
              <a:chOff x="4953000" y="457200"/>
              <a:chExt cx="1321634" cy="647074"/>
            </a:xfrm>
          </p:grpSpPr>
          <p:sp>
            <p:nvSpPr>
              <p:cNvPr id="55" name="Diamond 54"/>
              <p:cNvSpPr/>
              <p:nvPr/>
            </p:nvSpPr>
            <p:spPr>
              <a:xfrm>
                <a:off x="4953000" y="457200"/>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289030" y="459698"/>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5591332" y="477186"/>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893634" y="494674"/>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ound Diagonal Corner Rectangle 25"/>
            <p:cNvSpPr/>
            <p:nvPr/>
          </p:nvSpPr>
          <p:spPr>
            <a:xfrm>
              <a:off x="3200400" y="1219200"/>
              <a:ext cx="1524000" cy="228600"/>
            </a:xfrm>
            <a:prstGeom prst="round2Diag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20"/>
            <p:cNvGrpSpPr/>
            <p:nvPr/>
          </p:nvGrpSpPr>
          <p:grpSpPr>
            <a:xfrm>
              <a:off x="3124200" y="1447800"/>
              <a:ext cx="381000" cy="990600"/>
              <a:chOff x="5562600" y="5151620"/>
              <a:chExt cx="535898" cy="1306642"/>
            </a:xfrm>
          </p:grpSpPr>
          <p:sp>
            <p:nvSpPr>
              <p:cNvPr id="52" name="Diamond 51"/>
              <p:cNvSpPr/>
              <p:nvPr/>
            </p:nvSpPr>
            <p:spPr>
              <a:xfrm>
                <a:off x="5565098" y="5696262"/>
                <a:ext cx="533400" cy="762000"/>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562600" y="5334000"/>
                <a:ext cx="533400" cy="76200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683770" y="5151620"/>
                <a:ext cx="3048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21"/>
            <p:cNvGrpSpPr/>
            <p:nvPr/>
          </p:nvGrpSpPr>
          <p:grpSpPr>
            <a:xfrm>
              <a:off x="4495800" y="1447800"/>
              <a:ext cx="381000" cy="990600"/>
              <a:chOff x="5562600" y="5151620"/>
              <a:chExt cx="535898" cy="1306642"/>
            </a:xfrm>
          </p:grpSpPr>
          <p:sp>
            <p:nvSpPr>
              <p:cNvPr id="49" name="Diamond 48"/>
              <p:cNvSpPr/>
              <p:nvPr/>
            </p:nvSpPr>
            <p:spPr>
              <a:xfrm>
                <a:off x="5565098" y="5696262"/>
                <a:ext cx="533400" cy="762000"/>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5562600" y="5334000"/>
                <a:ext cx="533400" cy="76200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683770" y="5151620"/>
                <a:ext cx="3048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69"/>
            <p:cNvGrpSpPr/>
            <p:nvPr/>
          </p:nvGrpSpPr>
          <p:grpSpPr>
            <a:xfrm>
              <a:off x="3359675" y="1236712"/>
              <a:ext cx="1170140" cy="166579"/>
              <a:chOff x="4953000" y="457200"/>
              <a:chExt cx="1321634" cy="647074"/>
            </a:xfrm>
          </p:grpSpPr>
          <p:sp>
            <p:nvSpPr>
              <p:cNvPr id="45" name="Diamond 44"/>
              <p:cNvSpPr/>
              <p:nvPr/>
            </p:nvSpPr>
            <p:spPr>
              <a:xfrm>
                <a:off x="4953000" y="457200"/>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289030" y="459698"/>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591332" y="477186"/>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5893634" y="494674"/>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67"/>
            <p:cNvGrpSpPr/>
            <p:nvPr/>
          </p:nvGrpSpPr>
          <p:grpSpPr>
            <a:xfrm>
              <a:off x="3581400" y="2438400"/>
              <a:ext cx="838200" cy="847818"/>
              <a:chOff x="5867400" y="1905000"/>
              <a:chExt cx="1958724" cy="1981200"/>
            </a:xfrm>
          </p:grpSpPr>
          <p:grpSp>
            <p:nvGrpSpPr>
              <p:cNvPr id="30" name="Group 255"/>
              <p:cNvGrpSpPr/>
              <p:nvPr/>
            </p:nvGrpSpPr>
            <p:grpSpPr>
              <a:xfrm>
                <a:off x="5867400" y="1905000"/>
                <a:ext cx="1044324" cy="1427029"/>
                <a:chOff x="5867400" y="1905000"/>
                <a:chExt cx="1044324" cy="1427029"/>
              </a:xfrm>
            </p:grpSpPr>
            <p:sp>
              <p:nvSpPr>
                <p:cNvPr id="42" name="Donut 41"/>
                <p:cNvSpPr/>
                <p:nvPr/>
              </p:nvSpPr>
              <p:spPr>
                <a:xfrm rot="2721456">
                  <a:off x="5638800" y="2133600"/>
                  <a:ext cx="990600" cy="533400"/>
                </a:xfrm>
                <a:prstGeom prst="donut">
                  <a:avLst>
                    <a:gd name="adj" fmla="val 1172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rot="2453149">
                  <a:off x="5921124" y="2392731"/>
                  <a:ext cx="990600" cy="533400"/>
                </a:xfrm>
                <a:prstGeom prst="donut">
                  <a:avLst>
                    <a:gd name="adj" fmla="val 1172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2996270">
                  <a:off x="6123601" y="2570029"/>
                  <a:ext cx="990600" cy="533400"/>
                </a:xfrm>
                <a:prstGeom prst="donut">
                  <a:avLst>
                    <a:gd name="adj" fmla="val 1172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256"/>
              <p:cNvGrpSpPr/>
              <p:nvPr/>
            </p:nvGrpSpPr>
            <p:grpSpPr>
              <a:xfrm flipH="1">
                <a:off x="6781800" y="1905000"/>
                <a:ext cx="1044324" cy="1427029"/>
                <a:chOff x="5867400" y="1905000"/>
                <a:chExt cx="1044324" cy="1427029"/>
              </a:xfrm>
            </p:grpSpPr>
            <p:sp>
              <p:nvSpPr>
                <p:cNvPr id="39" name="Donut 38"/>
                <p:cNvSpPr/>
                <p:nvPr/>
              </p:nvSpPr>
              <p:spPr>
                <a:xfrm rot="2721456">
                  <a:off x="5638800" y="2133600"/>
                  <a:ext cx="990600" cy="533400"/>
                </a:xfrm>
                <a:prstGeom prst="donut">
                  <a:avLst>
                    <a:gd name="adj" fmla="val 1172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2453149">
                  <a:off x="5921124" y="2392731"/>
                  <a:ext cx="990600" cy="533400"/>
                </a:xfrm>
                <a:prstGeom prst="donut">
                  <a:avLst>
                    <a:gd name="adj" fmla="val 1172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2996270">
                  <a:off x="6123601" y="2570029"/>
                  <a:ext cx="990600" cy="533400"/>
                </a:xfrm>
                <a:prstGeom prst="donut">
                  <a:avLst>
                    <a:gd name="adj" fmla="val 1172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Oval 32"/>
              <p:cNvSpPr/>
              <p:nvPr/>
            </p:nvSpPr>
            <p:spPr>
              <a:xfrm>
                <a:off x="6553200" y="2895600"/>
                <a:ext cx="4572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65818" y="2835564"/>
                <a:ext cx="4572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068291" y="2780146"/>
                <a:ext cx="4572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248400" y="3124200"/>
                <a:ext cx="4572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858000" y="3124200"/>
                <a:ext cx="4572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553200" y="3352800"/>
                <a:ext cx="4572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33"/>
          <p:cNvGrpSpPr/>
          <p:nvPr/>
        </p:nvGrpSpPr>
        <p:grpSpPr>
          <a:xfrm>
            <a:off x="1616363" y="2971800"/>
            <a:ext cx="2940092" cy="2514600"/>
            <a:chOff x="92363" y="2971800"/>
            <a:chExt cx="2940092" cy="2514600"/>
          </a:xfrm>
        </p:grpSpPr>
        <p:grpSp>
          <p:nvGrpSpPr>
            <p:cNvPr id="2" name="Group 120"/>
            <p:cNvGrpSpPr/>
            <p:nvPr/>
          </p:nvGrpSpPr>
          <p:grpSpPr>
            <a:xfrm>
              <a:off x="990600" y="3200400"/>
              <a:ext cx="1139475" cy="1905000"/>
              <a:chOff x="638812" y="685800"/>
              <a:chExt cx="2398468" cy="4876800"/>
            </a:xfrm>
          </p:grpSpPr>
          <p:sp>
            <p:nvSpPr>
              <p:cNvPr id="99" name="Cloud 98"/>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9671902">
                <a:off x="2490686" y="3048161"/>
                <a:ext cx="546594"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2647766">
                <a:off x="638812" y="2934390"/>
                <a:ext cx="479515"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91"/>
            <p:cNvGrpSpPr/>
            <p:nvPr/>
          </p:nvGrpSpPr>
          <p:grpSpPr>
            <a:xfrm>
              <a:off x="92363" y="2971800"/>
              <a:ext cx="923336" cy="2236904"/>
              <a:chOff x="4038600" y="2362200"/>
              <a:chExt cx="1380536" cy="3344532"/>
            </a:xfrm>
          </p:grpSpPr>
          <p:sp>
            <p:nvSpPr>
              <p:cNvPr id="69" name="Round Diagonal Corner Rectangle 68"/>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69"/>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93"/>
            <p:cNvGrpSpPr/>
            <p:nvPr/>
          </p:nvGrpSpPr>
          <p:grpSpPr>
            <a:xfrm flipH="1">
              <a:off x="2057400" y="3124200"/>
              <a:ext cx="975055" cy="2362200"/>
              <a:chOff x="4796444" y="836392"/>
              <a:chExt cx="1380536" cy="3344532"/>
            </a:xfrm>
          </p:grpSpPr>
          <p:sp>
            <p:nvSpPr>
              <p:cNvPr id="86" name="Oval 85"/>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169292">
                <a:off x="5532668" y="1851040"/>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790291">
                <a:off x="4947748" y="1816946"/>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5105400" y="1984946"/>
                <a:ext cx="799476" cy="190125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 Diagonal Corner Rectangle 94"/>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95"/>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108"/>
          <p:cNvGrpSpPr/>
          <p:nvPr/>
        </p:nvGrpSpPr>
        <p:grpSpPr>
          <a:xfrm>
            <a:off x="8458200" y="3352800"/>
            <a:ext cx="1371600" cy="3048000"/>
            <a:chOff x="2971800" y="685800"/>
            <a:chExt cx="1353845" cy="2971800"/>
          </a:xfrm>
        </p:grpSpPr>
        <p:sp>
          <p:nvSpPr>
            <p:cNvPr id="110" name="Oval 109"/>
            <p:cNvSpPr/>
            <p:nvPr/>
          </p:nvSpPr>
          <p:spPr>
            <a:xfrm>
              <a:off x="2971800" y="2514600"/>
              <a:ext cx="181486" cy="3471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Manual Operation 110"/>
            <p:cNvSpPr/>
            <p:nvPr/>
          </p:nvSpPr>
          <p:spPr>
            <a:xfrm rot="12279233">
              <a:off x="3100192" y="1695045"/>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8242526">
              <a:off x="4105157" y="2457487"/>
              <a:ext cx="183075" cy="2579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Manual Operation 112"/>
            <p:cNvSpPr/>
            <p:nvPr/>
          </p:nvSpPr>
          <p:spPr>
            <a:xfrm rot="8993220" flipH="1">
              <a:off x="3747231" y="1609321"/>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3124200" y="1676400"/>
              <a:ext cx="914400" cy="1676400"/>
            </a:xfrm>
            <a:prstGeom prst="trapezoid">
              <a:avLst>
                <a:gd name="adj" fmla="val 3381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198657"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561629"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loud 116"/>
            <p:cNvSpPr/>
            <p:nvPr/>
          </p:nvSpPr>
          <p:spPr>
            <a:xfrm rot="20835976" flipH="1">
              <a:off x="3689855" y="858790"/>
              <a:ext cx="513671" cy="10414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153286" y="3310467"/>
              <a:ext cx="862057" cy="19836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Extract 118"/>
            <p:cNvSpPr/>
            <p:nvPr/>
          </p:nvSpPr>
          <p:spPr>
            <a:xfrm rot="10800000">
              <a:off x="3425514" y="1624390"/>
              <a:ext cx="317600" cy="446314"/>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rot="2203033">
              <a:off x="3454847" y="1679760"/>
              <a:ext cx="135657" cy="1143048"/>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3226261" y="2219476"/>
              <a:ext cx="136114" cy="59508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rot="5400000">
              <a:off x="3269522" y="2230024"/>
              <a:ext cx="49590" cy="226857"/>
            </a:xfrm>
            <a:prstGeom prst="round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Pentagon 122"/>
            <p:cNvSpPr/>
            <p:nvPr/>
          </p:nvSpPr>
          <p:spPr>
            <a:xfrm rot="5400000">
              <a:off x="3073270" y="2628857"/>
              <a:ext cx="396724" cy="272229"/>
            </a:xfrm>
            <a:prstGeom prst="homePlat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135518" y="2566610"/>
              <a:ext cx="272229" cy="99181"/>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rot="308159">
              <a:off x="3018359" y="856670"/>
              <a:ext cx="460201" cy="106082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289400" y="830943"/>
              <a:ext cx="589829" cy="9422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rot="16200000" flipH="1">
              <a:off x="3435248" y="403838"/>
              <a:ext cx="343505" cy="90742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3124200" y="838200"/>
              <a:ext cx="952800" cy="14877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Pentagon 128"/>
            <p:cNvSpPr/>
            <p:nvPr/>
          </p:nvSpPr>
          <p:spPr>
            <a:xfrm>
              <a:off x="3198657"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Pentagon 129"/>
            <p:cNvSpPr/>
            <p:nvPr/>
          </p:nvSpPr>
          <p:spPr>
            <a:xfrm>
              <a:off x="3380143"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entagon 130"/>
            <p:cNvSpPr/>
            <p:nvPr/>
          </p:nvSpPr>
          <p:spPr>
            <a:xfrm>
              <a:off x="3561629"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entagon 131"/>
            <p:cNvSpPr/>
            <p:nvPr/>
          </p:nvSpPr>
          <p:spPr>
            <a:xfrm>
              <a:off x="3743114"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Pentagon 132"/>
            <p:cNvSpPr/>
            <p:nvPr/>
          </p:nvSpPr>
          <p:spPr>
            <a:xfrm>
              <a:off x="3924600" y="3310467"/>
              <a:ext cx="90743"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958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34"/>
                                        </p:tgtEl>
                                        <p:attrNameLst>
                                          <p:attrName>style.visibility</p:attrName>
                                        </p:attrNameLst>
                                      </p:cBhvr>
                                      <p:to>
                                        <p:strVal val="visible"/>
                                      </p:to>
                                    </p:set>
                                    <p:animEffect transition="in" filter="wipe(down)">
                                      <p:cBhvr>
                                        <p:cTn id="9" dur="580">
                                          <p:stCondLst>
                                            <p:cond delay="0"/>
                                          </p:stCondLst>
                                        </p:cTn>
                                        <p:tgtEl>
                                          <p:spTgt spid="134"/>
                                        </p:tgtEl>
                                      </p:cBhvr>
                                    </p:animEffect>
                                    <p:anim calcmode="lin" valueType="num">
                                      <p:cBhvr>
                                        <p:cTn id="10" dur="1822" tmFilter="0,0; 0.14,0.36; 0.43,0.73; 0.71,0.91; 1.0,1.0">
                                          <p:stCondLst>
                                            <p:cond delay="0"/>
                                          </p:stCondLst>
                                        </p:cTn>
                                        <p:tgtEl>
                                          <p:spTgt spid="13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3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3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3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34"/>
                                        </p:tgtEl>
                                        <p:attrNameLst>
                                          <p:attrName>ppt_y</p:attrName>
                                        </p:attrNameLst>
                                      </p:cBhvr>
                                      <p:tavLst>
                                        <p:tav tm="0" fmla="#ppt_y-sin(pi*$)/81">
                                          <p:val>
                                            <p:fltVal val="0"/>
                                          </p:val>
                                        </p:tav>
                                        <p:tav tm="100000">
                                          <p:val>
                                            <p:fltVal val="1"/>
                                          </p:val>
                                        </p:tav>
                                      </p:tavLst>
                                    </p:anim>
                                    <p:animScale>
                                      <p:cBhvr>
                                        <p:cTn id="15" dur="26">
                                          <p:stCondLst>
                                            <p:cond delay="650"/>
                                          </p:stCondLst>
                                        </p:cTn>
                                        <p:tgtEl>
                                          <p:spTgt spid="134"/>
                                        </p:tgtEl>
                                      </p:cBhvr>
                                      <p:to x="100000" y="60000"/>
                                    </p:animScale>
                                    <p:animScale>
                                      <p:cBhvr>
                                        <p:cTn id="16" dur="166" decel="50000">
                                          <p:stCondLst>
                                            <p:cond delay="676"/>
                                          </p:stCondLst>
                                        </p:cTn>
                                        <p:tgtEl>
                                          <p:spTgt spid="134"/>
                                        </p:tgtEl>
                                      </p:cBhvr>
                                      <p:to x="100000" y="100000"/>
                                    </p:animScale>
                                    <p:animScale>
                                      <p:cBhvr>
                                        <p:cTn id="17" dur="26">
                                          <p:stCondLst>
                                            <p:cond delay="1312"/>
                                          </p:stCondLst>
                                        </p:cTn>
                                        <p:tgtEl>
                                          <p:spTgt spid="134"/>
                                        </p:tgtEl>
                                      </p:cBhvr>
                                      <p:to x="100000" y="80000"/>
                                    </p:animScale>
                                    <p:animScale>
                                      <p:cBhvr>
                                        <p:cTn id="18" dur="166" decel="50000">
                                          <p:stCondLst>
                                            <p:cond delay="1338"/>
                                          </p:stCondLst>
                                        </p:cTn>
                                        <p:tgtEl>
                                          <p:spTgt spid="134"/>
                                        </p:tgtEl>
                                      </p:cBhvr>
                                      <p:to x="100000" y="100000"/>
                                    </p:animScale>
                                    <p:animScale>
                                      <p:cBhvr>
                                        <p:cTn id="19" dur="26">
                                          <p:stCondLst>
                                            <p:cond delay="1642"/>
                                          </p:stCondLst>
                                        </p:cTn>
                                        <p:tgtEl>
                                          <p:spTgt spid="134"/>
                                        </p:tgtEl>
                                      </p:cBhvr>
                                      <p:to x="100000" y="90000"/>
                                    </p:animScale>
                                    <p:animScale>
                                      <p:cBhvr>
                                        <p:cTn id="20" dur="166" decel="50000">
                                          <p:stCondLst>
                                            <p:cond delay="1668"/>
                                          </p:stCondLst>
                                        </p:cTn>
                                        <p:tgtEl>
                                          <p:spTgt spid="134"/>
                                        </p:tgtEl>
                                      </p:cBhvr>
                                      <p:to x="100000" y="100000"/>
                                    </p:animScale>
                                    <p:animScale>
                                      <p:cBhvr>
                                        <p:cTn id="21" dur="26">
                                          <p:stCondLst>
                                            <p:cond delay="1808"/>
                                          </p:stCondLst>
                                        </p:cTn>
                                        <p:tgtEl>
                                          <p:spTgt spid="134"/>
                                        </p:tgtEl>
                                      </p:cBhvr>
                                      <p:to x="100000" y="95000"/>
                                    </p:animScale>
                                    <p:animScale>
                                      <p:cBhvr>
                                        <p:cTn id="22" dur="166" decel="50000">
                                          <p:stCondLst>
                                            <p:cond delay="1834"/>
                                          </p:stCondLst>
                                        </p:cTn>
                                        <p:tgtEl>
                                          <p:spTgt spid="13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80">
                                          <p:stCondLst>
                                            <p:cond delay="0"/>
                                          </p:stCondLst>
                                        </p:cTn>
                                        <p:tgtEl>
                                          <p:spTgt spid="3"/>
                                        </p:tgtEl>
                                      </p:cBhvr>
                                    </p:animEffect>
                                    <p:anim calcmode="lin" valueType="num">
                                      <p:cBhvr>
                                        <p:cTn id="3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gtEl>
                                      </p:cBhvr>
                                      <p:to x="100000" y="60000"/>
                                    </p:animScale>
                                    <p:animScale>
                                      <p:cBhvr>
                                        <p:cTn id="36" dur="166" decel="50000">
                                          <p:stCondLst>
                                            <p:cond delay="676"/>
                                          </p:stCondLst>
                                        </p:cTn>
                                        <p:tgtEl>
                                          <p:spTgt spid="3"/>
                                        </p:tgtEl>
                                      </p:cBhvr>
                                      <p:to x="100000" y="100000"/>
                                    </p:animScale>
                                    <p:animScale>
                                      <p:cBhvr>
                                        <p:cTn id="37" dur="26">
                                          <p:stCondLst>
                                            <p:cond delay="1312"/>
                                          </p:stCondLst>
                                        </p:cTn>
                                        <p:tgtEl>
                                          <p:spTgt spid="3"/>
                                        </p:tgtEl>
                                      </p:cBhvr>
                                      <p:to x="100000" y="80000"/>
                                    </p:animScale>
                                    <p:animScale>
                                      <p:cBhvr>
                                        <p:cTn id="38" dur="166" decel="50000">
                                          <p:stCondLst>
                                            <p:cond delay="1338"/>
                                          </p:stCondLst>
                                        </p:cTn>
                                        <p:tgtEl>
                                          <p:spTgt spid="3"/>
                                        </p:tgtEl>
                                      </p:cBhvr>
                                      <p:to x="100000" y="100000"/>
                                    </p:animScale>
                                    <p:animScale>
                                      <p:cBhvr>
                                        <p:cTn id="39" dur="26">
                                          <p:stCondLst>
                                            <p:cond delay="1642"/>
                                          </p:stCondLst>
                                        </p:cTn>
                                        <p:tgtEl>
                                          <p:spTgt spid="3"/>
                                        </p:tgtEl>
                                      </p:cBhvr>
                                      <p:to x="100000" y="90000"/>
                                    </p:animScale>
                                    <p:animScale>
                                      <p:cBhvr>
                                        <p:cTn id="40" dur="166" decel="50000">
                                          <p:stCondLst>
                                            <p:cond delay="1668"/>
                                          </p:stCondLst>
                                        </p:cTn>
                                        <p:tgtEl>
                                          <p:spTgt spid="3"/>
                                        </p:tgtEl>
                                      </p:cBhvr>
                                      <p:to x="100000" y="100000"/>
                                    </p:animScale>
                                    <p:animScale>
                                      <p:cBhvr>
                                        <p:cTn id="41" dur="26">
                                          <p:stCondLst>
                                            <p:cond delay="1808"/>
                                          </p:stCondLst>
                                        </p:cTn>
                                        <p:tgtEl>
                                          <p:spTgt spid="3"/>
                                        </p:tgtEl>
                                      </p:cBhvr>
                                      <p:to x="100000" y="95000"/>
                                    </p:animScale>
                                    <p:animScale>
                                      <p:cBhvr>
                                        <p:cTn id="42" dur="166" decel="50000">
                                          <p:stCondLst>
                                            <p:cond delay="1834"/>
                                          </p:stCondLst>
                                        </p:cTn>
                                        <p:tgtEl>
                                          <p:spTgt spid="3"/>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26"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wipe(down)">
                                      <p:cBhvr>
                                        <p:cTn id="49" dur="580">
                                          <p:stCondLst>
                                            <p:cond delay="0"/>
                                          </p:stCondLst>
                                        </p:cTn>
                                        <p:tgtEl>
                                          <p:spTgt spid="85"/>
                                        </p:tgtEl>
                                      </p:cBhvr>
                                    </p:animEffect>
                                    <p:anim calcmode="lin" valueType="num">
                                      <p:cBhvr>
                                        <p:cTn id="50"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55" dur="26">
                                          <p:stCondLst>
                                            <p:cond delay="650"/>
                                          </p:stCondLst>
                                        </p:cTn>
                                        <p:tgtEl>
                                          <p:spTgt spid="85"/>
                                        </p:tgtEl>
                                      </p:cBhvr>
                                      <p:to x="100000" y="60000"/>
                                    </p:animScale>
                                    <p:animScale>
                                      <p:cBhvr>
                                        <p:cTn id="56" dur="166" decel="50000">
                                          <p:stCondLst>
                                            <p:cond delay="676"/>
                                          </p:stCondLst>
                                        </p:cTn>
                                        <p:tgtEl>
                                          <p:spTgt spid="85"/>
                                        </p:tgtEl>
                                      </p:cBhvr>
                                      <p:to x="100000" y="100000"/>
                                    </p:animScale>
                                    <p:animScale>
                                      <p:cBhvr>
                                        <p:cTn id="57" dur="26">
                                          <p:stCondLst>
                                            <p:cond delay="1312"/>
                                          </p:stCondLst>
                                        </p:cTn>
                                        <p:tgtEl>
                                          <p:spTgt spid="85"/>
                                        </p:tgtEl>
                                      </p:cBhvr>
                                      <p:to x="100000" y="80000"/>
                                    </p:animScale>
                                    <p:animScale>
                                      <p:cBhvr>
                                        <p:cTn id="58" dur="166" decel="50000">
                                          <p:stCondLst>
                                            <p:cond delay="1338"/>
                                          </p:stCondLst>
                                        </p:cTn>
                                        <p:tgtEl>
                                          <p:spTgt spid="85"/>
                                        </p:tgtEl>
                                      </p:cBhvr>
                                      <p:to x="100000" y="100000"/>
                                    </p:animScale>
                                    <p:animScale>
                                      <p:cBhvr>
                                        <p:cTn id="59" dur="26">
                                          <p:stCondLst>
                                            <p:cond delay="1642"/>
                                          </p:stCondLst>
                                        </p:cTn>
                                        <p:tgtEl>
                                          <p:spTgt spid="85"/>
                                        </p:tgtEl>
                                      </p:cBhvr>
                                      <p:to x="100000" y="90000"/>
                                    </p:animScale>
                                    <p:animScale>
                                      <p:cBhvr>
                                        <p:cTn id="60" dur="166" decel="50000">
                                          <p:stCondLst>
                                            <p:cond delay="1668"/>
                                          </p:stCondLst>
                                        </p:cTn>
                                        <p:tgtEl>
                                          <p:spTgt spid="85"/>
                                        </p:tgtEl>
                                      </p:cBhvr>
                                      <p:to x="100000" y="100000"/>
                                    </p:animScale>
                                    <p:animScale>
                                      <p:cBhvr>
                                        <p:cTn id="61" dur="26">
                                          <p:stCondLst>
                                            <p:cond delay="1808"/>
                                          </p:stCondLst>
                                        </p:cTn>
                                        <p:tgtEl>
                                          <p:spTgt spid="85"/>
                                        </p:tgtEl>
                                      </p:cBhvr>
                                      <p:to x="100000" y="95000"/>
                                    </p:animScale>
                                    <p:animScale>
                                      <p:cBhvr>
                                        <p:cTn id="62" dur="166" decel="50000">
                                          <p:stCondLst>
                                            <p:cond delay="1834"/>
                                          </p:stCondLst>
                                        </p:cTn>
                                        <p:tgtEl>
                                          <p:spTgt spid="8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148">
            <a:extLst>
              <a:ext uri="{FF2B5EF4-FFF2-40B4-BE49-F238E27FC236}">
                <a16:creationId xmlns:a16="http://schemas.microsoft.com/office/drawing/2014/main" id="{3113A5DD-8010-4D3E-8CE9-9D4D42D22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cs typeface="Calibri" panose="020F0502020204030204" pitchFamily="34" charset="0"/>
              </a:rPr>
              <a:t>The Bargain</a:t>
            </a:r>
          </a:p>
        </p:txBody>
      </p:sp>
      <p:grpSp>
        <p:nvGrpSpPr>
          <p:cNvPr id="2" name="Group 46"/>
          <p:cNvGrpSpPr/>
          <p:nvPr/>
        </p:nvGrpSpPr>
        <p:grpSpPr>
          <a:xfrm>
            <a:off x="2057400" y="2133600"/>
            <a:ext cx="1981200" cy="4191000"/>
            <a:chOff x="4873955" y="304800"/>
            <a:chExt cx="2843888" cy="6061173"/>
          </a:xfrm>
        </p:grpSpPr>
        <p:sp>
          <p:nvSpPr>
            <p:cNvPr id="48" name="Quad Arrow Callout 47"/>
            <p:cNvSpPr/>
            <p:nvPr/>
          </p:nvSpPr>
          <p:spPr>
            <a:xfrm>
              <a:off x="5867400" y="304800"/>
              <a:ext cx="838200" cy="14478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6248400" y="762000"/>
              <a:ext cx="838200" cy="9906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5486400" y="762000"/>
              <a:ext cx="838200" cy="9906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rot="16200000">
              <a:off x="6362700" y="1714500"/>
              <a:ext cx="1295400" cy="609600"/>
            </a:xfrm>
            <a:prstGeom prst="doubleWave">
              <a:avLst>
                <a:gd name="adj1" fmla="val 12500"/>
                <a:gd name="adj2" fmla="val -1000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uble Wave 51"/>
            <p:cNvSpPr/>
            <p:nvPr/>
          </p:nvSpPr>
          <p:spPr>
            <a:xfrm rot="17182787">
              <a:off x="4847408" y="1685073"/>
              <a:ext cx="1427371" cy="609600"/>
            </a:xfrm>
            <a:prstGeom prst="doubleWave">
              <a:avLst>
                <a:gd name="adj1" fmla="val 12500"/>
                <a:gd name="adj2" fmla="val -1000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057013">
              <a:off x="7215497" y="4299481"/>
              <a:ext cx="502346"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057013">
              <a:off x="4873955" y="4285563"/>
              <a:ext cx="502346"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454515" y="5914869"/>
              <a:ext cx="429025" cy="45110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762469" y="5882390"/>
              <a:ext cx="429025" cy="45110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nual Operation 56"/>
            <p:cNvSpPr/>
            <p:nvPr/>
          </p:nvSpPr>
          <p:spPr>
            <a:xfrm>
              <a:off x="5493478" y="3209544"/>
              <a:ext cx="1648225" cy="1038352"/>
            </a:xfrm>
            <a:prstGeom prst="flowChartManualOperation">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91"/>
            <p:cNvGrpSpPr/>
            <p:nvPr/>
          </p:nvGrpSpPr>
          <p:grpSpPr>
            <a:xfrm rot="20110749">
              <a:off x="6589944" y="2774473"/>
              <a:ext cx="914400" cy="1828458"/>
              <a:chOff x="2971800" y="1752600"/>
              <a:chExt cx="1600200" cy="2286000"/>
            </a:xfrm>
          </p:grpSpPr>
          <p:sp>
            <p:nvSpPr>
              <p:cNvPr id="87" name="Trapezoid 86"/>
              <p:cNvSpPr/>
              <p:nvPr/>
            </p:nvSpPr>
            <p:spPr>
              <a:xfrm>
                <a:off x="2971800" y="1752600"/>
                <a:ext cx="1600200" cy="2286000"/>
              </a:xfrm>
              <a:prstGeom prst="trapezoi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3162925" y="2286000"/>
                <a:ext cx="1214203" cy="457200"/>
              </a:xfrm>
              <a:prstGeom prst="trapezoi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3352800" y="2286000"/>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lowchart: Manual Operation 58"/>
            <p:cNvSpPr/>
            <p:nvPr/>
          </p:nvSpPr>
          <p:spPr>
            <a:xfrm rot="10800000">
              <a:off x="5666974" y="5657088"/>
              <a:ext cx="733825" cy="445008"/>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rot="10800000">
              <a:off x="6400800" y="5657088"/>
              <a:ext cx="654154" cy="445008"/>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p:cNvSpPr/>
            <p:nvPr/>
          </p:nvSpPr>
          <p:spPr>
            <a:xfrm flipV="1">
              <a:off x="5493478" y="4247896"/>
              <a:ext cx="1734974" cy="1557528"/>
            </a:xfrm>
            <a:prstGeom prst="flowChartManualOperation">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753724" y="4173728"/>
              <a:ext cx="1214482" cy="245872"/>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5580226" y="5286248"/>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6360964" y="5286248"/>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580226" y="5137912"/>
              <a:ext cx="1561476" cy="14833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493478" y="5657088"/>
              <a:ext cx="1734974" cy="14833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90"/>
            <p:cNvGrpSpPr/>
            <p:nvPr/>
          </p:nvGrpSpPr>
          <p:grpSpPr>
            <a:xfrm rot="1464830">
              <a:off x="5012526" y="2855208"/>
              <a:ext cx="914400" cy="1721443"/>
              <a:chOff x="2971800" y="1752600"/>
              <a:chExt cx="1600200" cy="2286000"/>
            </a:xfrm>
          </p:grpSpPr>
          <p:sp>
            <p:nvSpPr>
              <p:cNvPr id="84" name="Trapezoid 83"/>
              <p:cNvSpPr/>
              <p:nvPr/>
            </p:nvSpPr>
            <p:spPr>
              <a:xfrm>
                <a:off x="2971800" y="1752600"/>
                <a:ext cx="1600200" cy="2286000"/>
              </a:xfrm>
              <a:prstGeom prst="trapezoi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3162925" y="2286000"/>
                <a:ext cx="1214203" cy="457200"/>
              </a:xfrm>
              <a:prstGeom prst="trapezoi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3352800" y="2286000"/>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06"/>
            <p:cNvGrpSpPr/>
            <p:nvPr/>
          </p:nvGrpSpPr>
          <p:grpSpPr>
            <a:xfrm>
              <a:off x="5791200" y="2971800"/>
              <a:ext cx="1035089" cy="1269766"/>
              <a:chOff x="2084422" y="1321034"/>
              <a:chExt cx="1819185" cy="2231634"/>
            </a:xfrm>
          </p:grpSpPr>
          <p:sp>
            <p:nvSpPr>
              <p:cNvPr id="74" name="Moon 73"/>
              <p:cNvSpPr/>
              <p:nvPr/>
            </p:nvSpPr>
            <p:spPr>
              <a:xfrm rot="20211265">
                <a:off x="2084422" y="1432783"/>
                <a:ext cx="685800" cy="1828800"/>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11600853">
                <a:off x="3217807" y="1321034"/>
                <a:ext cx="685800" cy="1828800"/>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2667000" y="2667000"/>
                <a:ext cx="685800" cy="6858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7526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276600" y="17526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438400" y="2209800"/>
                <a:ext cx="3048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00400" y="2209800"/>
                <a:ext cx="3048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895600" y="3276599"/>
                <a:ext cx="252334" cy="27606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rot="19985882">
                <a:off x="2350133" y="1959820"/>
                <a:ext cx="328934" cy="362156"/>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rot="1319692">
                <a:off x="3182271" y="1960174"/>
                <a:ext cx="368824" cy="381776"/>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gular Pentagon 68"/>
            <p:cNvSpPr/>
            <p:nvPr/>
          </p:nvSpPr>
          <p:spPr>
            <a:xfrm rot="10800000" flipH="1">
              <a:off x="5334000" y="1371600"/>
              <a:ext cx="1883904" cy="2083104"/>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uble Wave 69"/>
            <p:cNvSpPr/>
            <p:nvPr/>
          </p:nvSpPr>
          <p:spPr>
            <a:xfrm>
              <a:off x="5486400" y="1371600"/>
              <a:ext cx="1600200" cy="609600"/>
            </a:xfrm>
            <a:prstGeom prst="doubleWave">
              <a:avLst>
                <a:gd name="adj1" fmla="val 12500"/>
                <a:gd name="adj2" fmla="val -1000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5486400" y="1295400"/>
              <a:ext cx="1600200" cy="3810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5522626" y="1239187"/>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6259643" y="1241685"/>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11"/>
          <p:cNvGrpSpPr/>
          <p:nvPr/>
        </p:nvGrpSpPr>
        <p:grpSpPr>
          <a:xfrm>
            <a:off x="9220200" y="381000"/>
            <a:ext cx="965200" cy="2514600"/>
            <a:chOff x="4441181" y="609600"/>
            <a:chExt cx="1807219" cy="5715000"/>
          </a:xfrm>
        </p:grpSpPr>
        <p:sp>
          <p:nvSpPr>
            <p:cNvPr id="113" name="Oval 112"/>
            <p:cNvSpPr/>
            <p:nvPr/>
          </p:nvSpPr>
          <p:spPr>
            <a:xfrm>
              <a:off x="4495800" y="1143000"/>
              <a:ext cx="1752600" cy="3200400"/>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Manual Operation 113"/>
            <p:cNvSpPr/>
            <p:nvPr/>
          </p:nvSpPr>
          <p:spPr>
            <a:xfrm rot="10800000">
              <a:off x="48006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Manual Operation 114"/>
            <p:cNvSpPr/>
            <p:nvPr/>
          </p:nvSpPr>
          <p:spPr>
            <a:xfrm rot="10800000">
              <a:off x="54864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8006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54864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Manual Operation 117"/>
            <p:cNvSpPr/>
            <p:nvPr/>
          </p:nvSpPr>
          <p:spPr>
            <a:xfrm>
              <a:off x="4648200" y="3124200"/>
              <a:ext cx="1447800" cy="10668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Manual Operation 118"/>
            <p:cNvSpPr/>
            <p:nvPr/>
          </p:nvSpPr>
          <p:spPr>
            <a:xfrm flipV="1">
              <a:off x="4648200" y="4191000"/>
              <a:ext cx="1524000" cy="1600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4876800" y="4114800"/>
              <a:ext cx="10668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rot="3743110">
              <a:off x="4771045" y="3258186"/>
              <a:ext cx="731173" cy="140003"/>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17856890" flipH="1">
              <a:off x="5228344" y="3235661"/>
              <a:ext cx="792325" cy="133760"/>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181600" y="34290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rot="6291099">
              <a:off x="4174500" y="3356818"/>
              <a:ext cx="1016099" cy="29014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rot="15308901" flipH="1">
              <a:off x="5486702" y="3344726"/>
              <a:ext cx="1057085" cy="34092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rot="19866500" flipH="1">
              <a:off x="5431781" y="3907558"/>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837861">
              <a:off x="4953000" y="4114800"/>
              <a:ext cx="381000" cy="2286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rot="1733500">
              <a:off x="4441181" y="3907557"/>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960578">
              <a:off x="4476623" y="3714226"/>
              <a:ext cx="228600" cy="3048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943600" y="3733800"/>
              <a:ext cx="304800" cy="2286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837861">
              <a:off x="5203553" y="4081193"/>
              <a:ext cx="381000"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rot="9031943">
              <a:off x="5562219" y="39889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rot="12568057" flipH="1">
              <a:off x="5028819" y="40651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gular Pentagon 133"/>
            <p:cNvSpPr/>
            <p:nvPr/>
          </p:nvSpPr>
          <p:spPr>
            <a:xfrm rot="19608657">
              <a:off x="5500255" y="2811198"/>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gular Pentagon 134"/>
            <p:cNvSpPr/>
            <p:nvPr/>
          </p:nvSpPr>
          <p:spPr>
            <a:xfrm rot="1312788" flipH="1">
              <a:off x="4494290" y="2851775"/>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800600" y="1371600"/>
              <a:ext cx="1143000" cy="1828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Explosion 1 136"/>
            <p:cNvSpPr/>
            <p:nvPr/>
          </p:nvSpPr>
          <p:spPr>
            <a:xfrm>
              <a:off x="4724400" y="609600"/>
              <a:ext cx="1371600" cy="1371600"/>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ouble Wave 137"/>
            <p:cNvSpPr/>
            <p:nvPr/>
          </p:nvSpPr>
          <p:spPr>
            <a:xfrm>
              <a:off x="4724400" y="1524000"/>
              <a:ext cx="1295400" cy="6096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4648200" y="1524000"/>
              <a:ext cx="1447800" cy="22860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Hexagon 139"/>
            <p:cNvSpPr/>
            <p:nvPr/>
          </p:nvSpPr>
          <p:spPr>
            <a:xfrm>
              <a:off x="5257800" y="1066800"/>
              <a:ext cx="304800" cy="381000"/>
            </a:xfrm>
            <a:prstGeom prst="hexagon">
              <a:avLst/>
            </a:prstGeom>
            <a:solidFill>
              <a:srgbClr val="33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Callout 140"/>
            <p:cNvSpPr/>
            <p:nvPr/>
          </p:nvSpPr>
          <p:spPr>
            <a:xfrm>
              <a:off x="47244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54102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4724400" y="5105400"/>
              <a:ext cx="13716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4648200" y="5638800"/>
              <a:ext cx="15240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2"/>
          <p:cNvGrpSpPr/>
          <p:nvPr/>
        </p:nvGrpSpPr>
        <p:grpSpPr>
          <a:xfrm>
            <a:off x="2057400" y="1143000"/>
            <a:ext cx="1600200" cy="1066800"/>
            <a:chOff x="304800" y="1066800"/>
            <a:chExt cx="1752600" cy="1219200"/>
          </a:xfrm>
        </p:grpSpPr>
        <p:sp>
          <p:nvSpPr>
            <p:cNvPr id="154" name="Rounded Rectangular Callout 153"/>
            <p:cNvSpPr/>
            <p:nvPr/>
          </p:nvSpPr>
          <p:spPr>
            <a:xfrm>
              <a:off x="304800" y="1066800"/>
              <a:ext cx="1752600" cy="1219200"/>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p:cNvSpPr txBox="1"/>
            <p:nvPr/>
          </p:nvSpPr>
          <p:spPr>
            <a:xfrm>
              <a:off x="457200" y="1143000"/>
              <a:ext cx="1371600" cy="1055234"/>
            </a:xfrm>
            <a:prstGeom prst="rect">
              <a:avLst/>
            </a:prstGeom>
            <a:noFill/>
          </p:spPr>
          <p:txBody>
            <a:bodyPr wrap="square" rtlCol="0">
              <a:spAutoFit/>
            </a:bodyPr>
            <a:lstStyle/>
            <a:p>
              <a:r>
                <a:rPr lang="en-US" dirty="0"/>
                <a:t>Please spare my life!</a:t>
              </a:r>
            </a:p>
          </p:txBody>
        </p:sp>
      </p:grpSp>
      <p:grpSp>
        <p:nvGrpSpPr>
          <p:cNvPr id="10" name="Group 146"/>
          <p:cNvGrpSpPr/>
          <p:nvPr/>
        </p:nvGrpSpPr>
        <p:grpSpPr>
          <a:xfrm>
            <a:off x="6248400" y="990600"/>
            <a:ext cx="1828800" cy="1447800"/>
            <a:chOff x="304800" y="838200"/>
            <a:chExt cx="1828800" cy="1447800"/>
          </a:xfrm>
        </p:grpSpPr>
        <p:sp>
          <p:nvSpPr>
            <p:cNvPr id="160" name="Rounded Rectangular Callout 159"/>
            <p:cNvSpPr/>
            <p:nvPr/>
          </p:nvSpPr>
          <p:spPr>
            <a:xfrm>
              <a:off x="304800" y="838200"/>
              <a:ext cx="1752600" cy="1447800"/>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304800" y="990600"/>
              <a:ext cx="1828800" cy="1200329"/>
            </a:xfrm>
            <a:prstGeom prst="rect">
              <a:avLst/>
            </a:prstGeom>
            <a:noFill/>
          </p:spPr>
          <p:txBody>
            <a:bodyPr wrap="square" rtlCol="0">
              <a:spAutoFit/>
            </a:bodyPr>
            <a:lstStyle/>
            <a:p>
              <a:r>
                <a:rPr lang="en-US" dirty="0"/>
                <a:t>I will spare your life if you release my brethren out of prison</a:t>
              </a:r>
            </a:p>
          </p:txBody>
        </p:sp>
      </p:grpSp>
      <p:grpSp>
        <p:nvGrpSpPr>
          <p:cNvPr id="11" name="Group 146"/>
          <p:cNvGrpSpPr/>
          <p:nvPr/>
        </p:nvGrpSpPr>
        <p:grpSpPr>
          <a:xfrm flipH="1">
            <a:off x="3886200" y="2057400"/>
            <a:ext cx="1752600" cy="1447800"/>
            <a:chOff x="304800" y="838200"/>
            <a:chExt cx="1752600" cy="1447800"/>
          </a:xfrm>
        </p:grpSpPr>
        <p:sp>
          <p:nvSpPr>
            <p:cNvPr id="163" name="Rounded Rectangular Callout 162"/>
            <p:cNvSpPr/>
            <p:nvPr/>
          </p:nvSpPr>
          <p:spPr>
            <a:xfrm>
              <a:off x="304800" y="838200"/>
              <a:ext cx="1752600" cy="1447800"/>
            </a:xfrm>
            <a:prstGeom prst="wedgeRoundRectCallout">
              <a:avLst>
                <a:gd name="adj1" fmla="val 49080"/>
                <a:gd name="adj2" fmla="val 68184"/>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304800" y="990600"/>
              <a:ext cx="1676400" cy="1200329"/>
            </a:xfrm>
            <a:prstGeom prst="rect">
              <a:avLst/>
            </a:prstGeom>
            <a:noFill/>
          </p:spPr>
          <p:txBody>
            <a:bodyPr wrap="square" rtlCol="0">
              <a:spAutoFit/>
            </a:bodyPr>
            <a:lstStyle/>
            <a:p>
              <a:r>
                <a:rPr lang="en-US" dirty="0"/>
                <a:t>You may have whatever you want, even half my kingdom</a:t>
              </a:r>
            </a:p>
          </p:txBody>
        </p:sp>
      </p:grpSp>
      <p:sp>
        <p:nvSpPr>
          <p:cNvPr id="165" name="TextBox 164"/>
          <p:cNvSpPr txBox="1"/>
          <p:nvPr/>
        </p:nvSpPr>
        <p:spPr>
          <a:xfrm>
            <a:off x="106680" y="6479525"/>
            <a:ext cx="1600200" cy="307777"/>
          </a:xfrm>
          <a:prstGeom prst="rect">
            <a:avLst/>
          </a:prstGeom>
          <a:noFill/>
        </p:spPr>
        <p:txBody>
          <a:bodyPr wrap="square" rtlCol="0">
            <a:spAutoFit/>
          </a:bodyPr>
          <a:lstStyle/>
          <a:p>
            <a:r>
              <a:rPr lang="en-US" sz="1400" dirty="0">
                <a:solidFill>
                  <a:schemeClr val="bg1"/>
                </a:solidFill>
              </a:rPr>
              <a:t>Alma 20:21-24</a:t>
            </a:r>
          </a:p>
        </p:txBody>
      </p:sp>
      <p:grpSp>
        <p:nvGrpSpPr>
          <p:cNvPr id="14" name="Group 108"/>
          <p:cNvGrpSpPr/>
          <p:nvPr/>
        </p:nvGrpSpPr>
        <p:grpSpPr>
          <a:xfrm>
            <a:off x="6553200" y="2514600"/>
            <a:ext cx="1752600" cy="3810000"/>
            <a:chOff x="2971800" y="685800"/>
            <a:chExt cx="1353845" cy="2971800"/>
          </a:xfrm>
        </p:grpSpPr>
        <p:sp>
          <p:nvSpPr>
            <p:cNvPr id="108" name="Oval 107"/>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Manual Operation 108"/>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Manual Operation 110"/>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Extract 155"/>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entagon 166"/>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Cloud 170"/>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Pentagon 172"/>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Pentagon 173"/>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Pentagon 174"/>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Pentagon 175"/>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Pentagon 176"/>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80"/>
          <p:cNvGrpSpPr/>
          <p:nvPr/>
        </p:nvGrpSpPr>
        <p:grpSpPr>
          <a:xfrm rot="19221264">
            <a:off x="5731411" y="2762137"/>
            <a:ext cx="804613" cy="2730056"/>
            <a:chOff x="6154342" y="2919568"/>
            <a:chExt cx="1127271" cy="3544288"/>
          </a:xfrm>
        </p:grpSpPr>
        <p:sp>
          <p:nvSpPr>
            <p:cNvPr id="182" name="Pentagon 181"/>
            <p:cNvSpPr/>
            <p:nvPr/>
          </p:nvSpPr>
          <p:spPr>
            <a:xfrm rot="17480789">
              <a:off x="5318969" y="4501212"/>
              <a:ext cx="3544288" cy="381000"/>
            </a:xfrm>
            <a:prstGeom prst="homePlat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rot="1280533">
              <a:off x="6154342" y="5613674"/>
              <a:ext cx="1019053"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6"/>
          <p:cNvGrpSpPr/>
          <p:nvPr/>
        </p:nvGrpSpPr>
        <p:grpSpPr>
          <a:xfrm flipH="1">
            <a:off x="8229600" y="2133600"/>
            <a:ext cx="1828800" cy="2438400"/>
            <a:chOff x="228600" y="838200"/>
            <a:chExt cx="1828800" cy="2438400"/>
          </a:xfrm>
        </p:grpSpPr>
        <p:sp>
          <p:nvSpPr>
            <p:cNvPr id="147" name="Rounded Rectangular Callout 146"/>
            <p:cNvSpPr/>
            <p:nvPr/>
          </p:nvSpPr>
          <p:spPr>
            <a:xfrm>
              <a:off x="304800" y="838200"/>
              <a:ext cx="1752600" cy="2438400"/>
            </a:xfrm>
            <a:prstGeom prst="wedgeRoundRectCallout">
              <a:avLst>
                <a:gd name="adj1" fmla="val 61080"/>
                <a:gd name="adj2" fmla="val -2487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228600" y="914400"/>
              <a:ext cx="1676400" cy="1754326"/>
            </a:xfrm>
            <a:prstGeom prst="rect">
              <a:avLst/>
            </a:prstGeom>
            <a:noFill/>
          </p:spPr>
          <p:txBody>
            <a:bodyPr wrap="square" rtlCol="0">
              <a:spAutoFit/>
            </a:bodyPr>
            <a:lstStyle/>
            <a:p>
              <a:r>
                <a:rPr lang="en-US" dirty="0"/>
                <a:t>And let your son return home to his kingdom and let him live the way he desires</a:t>
              </a:r>
            </a:p>
          </p:txBody>
        </p:sp>
      </p:grpSp>
    </p:spTree>
    <p:extLst>
      <p:ext uri="{BB962C8B-B14F-4D97-AF65-F5344CB8AC3E}">
        <p14:creationId xmlns:p14="http://schemas.microsoft.com/office/powerpoint/2010/main" val="244601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2000"/>
                                        <p:tgtEl>
                                          <p:spTgt spid="11"/>
                                        </p:tgtEl>
                                      </p:cBhvr>
                                    </p:animEffect>
                                    <p:set>
                                      <p:cBhvr>
                                        <p:cTn id="17" dur="1" fill="hold">
                                          <p:stCondLst>
                                            <p:cond delay="1999"/>
                                          </p:stCondLst>
                                        </p:cTn>
                                        <p:tgtEl>
                                          <p:spTgt spid="11"/>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2000"/>
                                        <p:tgtEl>
                                          <p:spTgt spid="10"/>
                                        </p:tgtEl>
                                      </p:cBhvr>
                                    </p:animEffect>
                                    <p:set>
                                      <p:cBhvr>
                                        <p:cTn id="27"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145">
            <a:extLst>
              <a:ext uri="{FF2B5EF4-FFF2-40B4-BE49-F238E27FC236}">
                <a16:creationId xmlns:a16="http://schemas.microsoft.com/office/drawing/2014/main" id="{CC1AEFC9-4E3A-4323-871D-321430608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cs typeface="Calibri" panose="020F0502020204030204" pitchFamily="34" charset="0"/>
              </a:rPr>
              <a:t>The Influence</a:t>
            </a:r>
          </a:p>
        </p:txBody>
      </p:sp>
      <p:grpSp>
        <p:nvGrpSpPr>
          <p:cNvPr id="2" name="Group 46"/>
          <p:cNvGrpSpPr/>
          <p:nvPr/>
        </p:nvGrpSpPr>
        <p:grpSpPr>
          <a:xfrm>
            <a:off x="3276600" y="1905000"/>
            <a:ext cx="2209800" cy="4648200"/>
            <a:chOff x="4873955" y="304800"/>
            <a:chExt cx="2843888" cy="6061173"/>
          </a:xfrm>
        </p:grpSpPr>
        <p:sp>
          <p:nvSpPr>
            <p:cNvPr id="48" name="Quad Arrow Callout 47"/>
            <p:cNvSpPr/>
            <p:nvPr/>
          </p:nvSpPr>
          <p:spPr>
            <a:xfrm>
              <a:off x="5867400" y="304800"/>
              <a:ext cx="838200" cy="14478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6248400" y="762000"/>
              <a:ext cx="838200" cy="9906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5486400" y="762000"/>
              <a:ext cx="838200" cy="990600"/>
            </a:xfrm>
            <a:prstGeom prst="quadArrowCallout">
              <a:avLst>
                <a:gd name="adj1" fmla="val 37030"/>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0"/>
            <p:cNvSpPr/>
            <p:nvPr/>
          </p:nvSpPr>
          <p:spPr>
            <a:xfrm rot="16200000">
              <a:off x="6362700" y="1714500"/>
              <a:ext cx="1295400" cy="609600"/>
            </a:xfrm>
            <a:prstGeom prst="doubleWave">
              <a:avLst>
                <a:gd name="adj1" fmla="val 12500"/>
                <a:gd name="adj2" fmla="val -1000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uble Wave 51"/>
            <p:cNvSpPr/>
            <p:nvPr/>
          </p:nvSpPr>
          <p:spPr>
            <a:xfrm rot="17182787">
              <a:off x="4847408" y="1685073"/>
              <a:ext cx="1427371" cy="609600"/>
            </a:xfrm>
            <a:prstGeom prst="doubleWave">
              <a:avLst>
                <a:gd name="adj1" fmla="val 12500"/>
                <a:gd name="adj2" fmla="val -1000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057013">
              <a:off x="7215497" y="4299481"/>
              <a:ext cx="502346"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057013">
              <a:off x="4873955" y="4285563"/>
              <a:ext cx="502346"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454515" y="5914869"/>
              <a:ext cx="429025" cy="45110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762469" y="5882390"/>
              <a:ext cx="429025" cy="45110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nual Operation 56"/>
            <p:cNvSpPr/>
            <p:nvPr/>
          </p:nvSpPr>
          <p:spPr>
            <a:xfrm>
              <a:off x="5493478" y="3209544"/>
              <a:ext cx="1648225" cy="1038352"/>
            </a:xfrm>
            <a:prstGeom prst="flowChartManualOperation">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91"/>
            <p:cNvGrpSpPr/>
            <p:nvPr/>
          </p:nvGrpSpPr>
          <p:grpSpPr>
            <a:xfrm rot="20110749">
              <a:off x="6589944" y="2774473"/>
              <a:ext cx="914400" cy="1828458"/>
              <a:chOff x="2971800" y="1752600"/>
              <a:chExt cx="1600200" cy="2286000"/>
            </a:xfrm>
          </p:grpSpPr>
          <p:sp>
            <p:nvSpPr>
              <p:cNvPr id="87" name="Trapezoid 86"/>
              <p:cNvSpPr/>
              <p:nvPr/>
            </p:nvSpPr>
            <p:spPr>
              <a:xfrm>
                <a:off x="2971800" y="1752600"/>
                <a:ext cx="1600200" cy="2286000"/>
              </a:xfrm>
              <a:prstGeom prst="trapezoi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3162925" y="2286000"/>
                <a:ext cx="1214203" cy="457200"/>
              </a:xfrm>
              <a:prstGeom prst="trapezoi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3352800" y="2286000"/>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lowchart: Manual Operation 58"/>
            <p:cNvSpPr/>
            <p:nvPr/>
          </p:nvSpPr>
          <p:spPr>
            <a:xfrm rot="10800000">
              <a:off x="5666974" y="5657088"/>
              <a:ext cx="733825" cy="445008"/>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rot="10800000">
              <a:off x="6400800" y="5657088"/>
              <a:ext cx="654154" cy="445008"/>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p:cNvSpPr/>
            <p:nvPr/>
          </p:nvSpPr>
          <p:spPr>
            <a:xfrm flipV="1">
              <a:off x="5493478" y="4247896"/>
              <a:ext cx="1734974" cy="1557528"/>
            </a:xfrm>
            <a:prstGeom prst="flowChartManualOperation">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753724" y="4173728"/>
              <a:ext cx="1214482" cy="245872"/>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5580226" y="5286248"/>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6360964" y="5286248"/>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580226" y="5137912"/>
              <a:ext cx="1561476" cy="14833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493478" y="5657088"/>
              <a:ext cx="1734974" cy="14833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90"/>
            <p:cNvGrpSpPr/>
            <p:nvPr/>
          </p:nvGrpSpPr>
          <p:grpSpPr>
            <a:xfrm rot="1464830">
              <a:off x="5012526" y="2855208"/>
              <a:ext cx="914400" cy="1721443"/>
              <a:chOff x="2971800" y="1752600"/>
              <a:chExt cx="1600200" cy="2286000"/>
            </a:xfrm>
          </p:grpSpPr>
          <p:sp>
            <p:nvSpPr>
              <p:cNvPr id="84" name="Trapezoid 83"/>
              <p:cNvSpPr/>
              <p:nvPr/>
            </p:nvSpPr>
            <p:spPr>
              <a:xfrm>
                <a:off x="2971800" y="1752600"/>
                <a:ext cx="1600200" cy="2286000"/>
              </a:xfrm>
              <a:prstGeom prst="trapezoi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3162925" y="2286000"/>
                <a:ext cx="1214203" cy="457200"/>
              </a:xfrm>
              <a:prstGeom prst="trapezoi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3352800" y="2286000"/>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06"/>
            <p:cNvGrpSpPr/>
            <p:nvPr/>
          </p:nvGrpSpPr>
          <p:grpSpPr>
            <a:xfrm>
              <a:off x="5791200" y="2971800"/>
              <a:ext cx="1035089" cy="1269766"/>
              <a:chOff x="2084422" y="1321034"/>
              <a:chExt cx="1819185" cy="2231634"/>
            </a:xfrm>
          </p:grpSpPr>
          <p:sp>
            <p:nvSpPr>
              <p:cNvPr id="74" name="Moon 73"/>
              <p:cNvSpPr/>
              <p:nvPr/>
            </p:nvSpPr>
            <p:spPr>
              <a:xfrm rot="20211265">
                <a:off x="2084422" y="1432783"/>
                <a:ext cx="685800" cy="1828800"/>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11600853">
                <a:off x="3217807" y="1321034"/>
                <a:ext cx="685800" cy="1828800"/>
              </a:xfrm>
              <a:prstGeom prst="moon">
                <a:avLst>
                  <a:gd name="adj" fmla="val 87500"/>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2667000" y="2667000"/>
                <a:ext cx="685800" cy="6858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209800" y="17526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276600" y="17526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438400" y="2209800"/>
                <a:ext cx="3048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00400" y="2209800"/>
                <a:ext cx="3048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895600" y="3276599"/>
                <a:ext cx="252334" cy="27606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rot="19985882">
                <a:off x="2350133" y="1959820"/>
                <a:ext cx="328934" cy="362156"/>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rot="1319692">
                <a:off x="3182271" y="1960174"/>
                <a:ext cx="368824" cy="381776"/>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gular Pentagon 68"/>
            <p:cNvSpPr/>
            <p:nvPr/>
          </p:nvSpPr>
          <p:spPr>
            <a:xfrm rot="10800000" flipH="1">
              <a:off x="5334000" y="1371600"/>
              <a:ext cx="1883904" cy="2083104"/>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uble Wave 69"/>
            <p:cNvSpPr/>
            <p:nvPr/>
          </p:nvSpPr>
          <p:spPr>
            <a:xfrm>
              <a:off x="5486400" y="1371600"/>
              <a:ext cx="1600200" cy="609600"/>
            </a:xfrm>
            <a:prstGeom prst="doubleWave">
              <a:avLst>
                <a:gd name="adj1" fmla="val 12500"/>
                <a:gd name="adj2" fmla="val -1000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5486400" y="1295400"/>
              <a:ext cx="1600200" cy="3810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5522626" y="1239187"/>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6259643" y="1241685"/>
              <a:ext cx="780738" cy="519176"/>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11"/>
          <p:cNvGrpSpPr/>
          <p:nvPr/>
        </p:nvGrpSpPr>
        <p:grpSpPr>
          <a:xfrm>
            <a:off x="9144000" y="2057400"/>
            <a:ext cx="1524000" cy="4114800"/>
            <a:chOff x="4441181" y="609600"/>
            <a:chExt cx="1807219" cy="5715000"/>
          </a:xfrm>
        </p:grpSpPr>
        <p:sp>
          <p:nvSpPr>
            <p:cNvPr id="113" name="Oval 112"/>
            <p:cNvSpPr/>
            <p:nvPr/>
          </p:nvSpPr>
          <p:spPr>
            <a:xfrm>
              <a:off x="4495800" y="1143000"/>
              <a:ext cx="1752600" cy="3200400"/>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Manual Operation 113"/>
            <p:cNvSpPr/>
            <p:nvPr/>
          </p:nvSpPr>
          <p:spPr>
            <a:xfrm rot="10800000">
              <a:off x="48006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Manual Operation 114"/>
            <p:cNvSpPr/>
            <p:nvPr/>
          </p:nvSpPr>
          <p:spPr>
            <a:xfrm rot="10800000">
              <a:off x="54864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8006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54864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Manual Operation 117"/>
            <p:cNvSpPr/>
            <p:nvPr/>
          </p:nvSpPr>
          <p:spPr>
            <a:xfrm>
              <a:off x="4648200" y="3124200"/>
              <a:ext cx="1447800" cy="10668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Manual Operation 118"/>
            <p:cNvSpPr/>
            <p:nvPr/>
          </p:nvSpPr>
          <p:spPr>
            <a:xfrm flipV="1">
              <a:off x="4648200" y="4191000"/>
              <a:ext cx="1524000" cy="1600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4876800" y="4114800"/>
              <a:ext cx="10668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rot="3743110">
              <a:off x="4771045" y="3258186"/>
              <a:ext cx="731173" cy="140003"/>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17856890" flipH="1">
              <a:off x="5228344" y="3235661"/>
              <a:ext cx="792325" cy="133760"/>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181600" y="34290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rot="6291099">
              <a:off x="4174500" y="3356818"/>
              <a:ext cx="1016099" cy="29014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rot="15308901" flipH="1">
              <a:off x="5486702" y="3344726"/>
              <a:ext cx="1057085" cy="34092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rot="19866500" flipH="1">
              <a:off x="5431781" y="3907558"/>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837861">
              <a:off x="4953000" y="4114800"/>
              <a:ext cx="381000" cy="2286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rot="1733500">
              <a:off x="4441181" y="3907557"/>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960578">
              <a:off x="4476623" y="3714226"/>
              <a:ext cx="228600" cy="3048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943600" y="3733800"/>
              <a:ext cx="304800" cy="2286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837861">
              <a:off x="5203553" y="4081193"/>
              <a:ext cx="381000"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rot="9031943">
              <a:off x="5562219" y="39889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rot="12568057" flipH="1">
              <a:off x="5028819" y="40651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gular Pentagon 133"/>
            <p:cNvSpPr/>
            <p:nvPr/>
          </p:nvSpPr>
          <p:spPr>
            <a:xfrm rot="19608657">
              <a:off x="5500255" y="2811198"/>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gular Pentagon 134"/>
            <p:cNvSpPr/>
            <p:nvPr/>
          </p:nvSpPr>
          <p:spPr>
            <a:xfrm rot="1312788" flipH="1">
              <a:off x="4494290" y="2851775"/>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4800600" y="1371600"/>
              <a:ext cx="1143000" cy="1828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Explosion 1 136"/>
            <p:cNvSpPr/>
            <p:nvPr/>
          </p:nvSpPr>
          <p:spPr>
            <a:xfrm>
              <a:off x="4724400" y="609600"/>
              <a:ext cx="1371600" cy="1371600"/>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ouble Wave 137"/>
            <p:cNvSpPr/>
            <p:nvPr/>
          </p:nvSpPr>
          <p:spPr>
            <a:xfrm>
              <a:off x="4724400" y="1524000"/>
              <a:ext cx="1295400" cy="6096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4648200" y="1524000"/>
              <a:ext cx="1447800" cy="22860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Hexagon 139"/>
            <p:cNvSpPr/>
            <p:nvPr/>
          </p:nvSpPr>
          <p:spPr>
            <a:xfrm>
              <a:off x="5257800" y="1066800"/>
              <a:ext cx="304800" cy="381000"/>
            </a:xfrm>
            <a:prstGeom prst="hexagon">
              <a:avLst/>
            </a:prstGeom>
            <a:solidFill>
              <a:srgbClr val="33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Callout 140"/>
            <p:cNvSpPr/>
            <p:nvPr/>
          </p:nvSpPr>
          <p:spPr>
            <a:xfrm>
              <a:off x="47244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Callout 141"/>
            <p:cNvSpPr/>
            <p:nvPr/>
          </p:nvSpPr>
          <p:spPr>
            <a:xfrm>
              <a:off x="54102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4724400" y="5105400"/>
              <a:ext cx="13716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4648200" y="5638800"/>
              <a:ext cx="15240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52"/>
          <p:cNvGrpSpPr/>
          <p:nvPr/>
        </p:nvGrpSpPr>
        <p:grpSpPr>
          <a:xfrm>
            <a:off x="2057400" y="990601"/>
            <a:ext cx="1627633" cy="1219201"/>
            <a:chOff x="304800" y="892629"/>
            <a:chExt cx="1782645" cy="1393372"/>
          </a:xfrm>
        </p:grpSpPr>
        <p:sp>
          <p:nvSpPr>
            <p:cNvPr id="154" name="Rounded Rectangular Callout 153"/>
            <p:cNvSpPr/>
            <p:nvPr/>
          </p:nvSpPr>
          <p:spPr>
            <a:xfrm>
              <a:off x="304800" y="892629"/>
              <a:ext cx="1752600" cy="1393372"/>
            </a:xfrm>
            <a:prstGeom prst="wedgeRoundRectCallout">
              <a:avLst>
                <a:gd name="adj1" fmla="val 46596"/>
                <a:gd name="adj2" fmla="val 68500"/>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p:cNvSpPr txBox="1"/>
            <p:nvPr/>
          </p:nvSpPr>
          <p:spPr>
            <a:xfrm>
              <a:off x="371566" y="979714"/>
              <a:ext cx="1715879" cy="1055234"/>
            </a:xfrm>
            <a:prstGeom prst="rect">
              <a:avLst/>
            </a:prstGeom>
            <a:noFill/>
          </p:spPr>
          <p:txBody>
            <a:bodyPr wrap="square" rtlCol="0">
              <a:spAutoFit/>
            </a:bodyPr>
            <a:lstStyle/>
            <a:p>
              <a:r>
                <a:rPr lang="en-US" dirty="0"/>
                <a:t>I see you have a great love for my son</a:t>
              </a:r>
            </a:p>
          </p:txBody>
        </p:sp>
      </p:grpSp>
      <p:grpSp>
        <p:nvGrpSpPr>
          <p:cNvPr id="10" name="Group 146"/>
          <p:cNvGrpSpPr/>
          <p:nvPr/>
        </p:nvGrpSpPr>
        <p:grpSpPr>
          <a:xfrm>
            <a:off x="1752600" y="2514600"/>
            <a:ext cx="1828800" cy="914400"/>
            <a:chOff x="304800" y="838200"/>
            <a:chExt cx="1828800" cy="914400"/>
          </a:xfrm>
        </p:grpSpPr>
        <p:sp>
          <p:nvSpPr>
            <p:cNvPr id="160" name="Rounded Rectangular Callout 159"/>
            <p:cNvSpPr/>
            <p:nvPr/>
          </p:nvSpPr>
          <p:spPr>
            <a:xfrm>
              <a:off x="304800" y="838200"/>
              <a:ext cx="1752600" cy="914400"/>
            </a:xfrm>
            <a:prstGeom prst="wedgeRoundRectCallo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304800" y="990600"/>
              <a:ext cx="1828800" cy="646331"/>
            </a:xfrm>
            <a:prstGeom prst="rect">
              <a:avLst/>
            </a:prstGeom>
            <a:noFill/>
          </p:spPr>
          <p:txBody>
            <a:bodyPr wrap="square" rtlCol="0">
              <a:spAutoFit/>
            </a:bodyPr>
            <a:lstStyle/>
            <a:p>
              <a:r>
                <a:rPr lang="en-US" dirty="0"/>
                <a:t>I will not govern his life anymore</a:t>
              </a:r>
            </a:p>
          </p:txBody>
        </p:sp>
      </p:grpSp>
      <p:grpSp>
        <p:nvGrpSpPr>
          <p:cNvPr id="11" name="Group 146"/>
          <p:cNvGrpSpPr/>
          <p:nvPr/>
        </p:nvGrpSpPr>
        <p:grpSpPr>
          <a:xfrm flipH="1">
            <a:off x="4648200" y="990600"/>
            <a:ext cx="1752600" cy="1477328"/>
            <a:chOff x="304800" y="838200"/>
            <a:chExt cx="1752600" cy="1477328"/>
          </a:xfrm>
        </p:grpSpPr>
        <p:sp>
          <p:nvSpPr>
            <p:cNvPr id="163" name="Rounded Rectangular Callout 162"/>
            <p:cNvSpPr/>
            <p:nvPr/>
          </p:nvSpPr>
          <p:spPr>
            <a:xfrm>
              <a:off x="304800" y="838200"/>
              <a:ext cx="1752600" cy="1447800"/>
            </a:xfrm>
            <a:prstGeom prst="wedgeRoundRectCallout">
              <a:avLst>
                <a:gd name="adj1" fmla="val -1529"/>
                <a:gd name="adj2" fmla="val 62500"/>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304800" y="838200"/>
              <a:ext cx="1676400" cy="1477328"/>
            </a:xfrm>
            <a:prstGeom prst="rect">
              <a:avLst/>
            </a:prstGeom>
            <a:noFill/>
          </p:spPr>
          <p:txBody>
            <a:bodyPr wrap="square" rtlCol="0">
              <a:spAutoFit/>
            </a:bodyPr>
            <a:lstStyle/>
            <a:p>
              <a:r>
                <a:rPr lang="en-US" dirty="0"/>
                <a:t>Your brethren will be released and my son will retain his kingdom</a:t>
              </a:r>
            </a:p>
          </p:txBody>
        </p:sp>
      </p:grpSp>
      <p:sp>
        <p:nvSpPr>
          <p:cNvPr id="165" name="TextBox 164"/>
          <p:cNvSpPr txBox="1"/>
          <p:nvPr/>
        </p:nvSpPr>
        <p:spPr>
          <a:xfrm>
            <a:off x="179832" y="6550223"/>
            <a:ext cx="1600200" cy="307777"/>
          </a:xfrm>
          <a:prstGeom prst="rect">
            <a:avLst/>
          </a:prstGeom>
          <a:noFill/>
        </p:spPr>
        <p:txBody>
          <a:bodyPr wrap="square" rtlCol="0">
            <a:spAutoFit/>
          </a:bodyPr>
          <a:lstStyle/>
          <a:p>
            <a:r>
              <a:rPr lang="en-US" sz="1400" dirty="0">
                <a:solidFill>
                  <a:schemeClr val="bg1"/>
                </a:solidFill>
              </a:rPr>
              <a:t>Alma 20:25-27</a:t>
            </a:r>
          </a:p>
        </p:txBody>
      </p:sp>
      <p:grpSp>
        <p:nvGrpSpPr>
          <p:cNvPr id="15" name="Group 146"/>
          <p:cNvGrpSpPr/>
          <p:nvPr/>
        </p:nvGrpSpPr>
        <p:grpSpPr>
          <a:xfrm flipH="1">
            <a:off x="5257800" y="2819400"/>
            <a:ext cx="1828800" cy="1600200"/>
            <a:chOff x="228600" y="838200"/>
            <a:chExt cx="1828800" cy="2438400"/>
          </a:xfrm>
        </p:grpSpPr>
        <p:sp>
          <p:nvSpPr>
            <p:cNvPr id="147" name="Rounded Rectangular Callout 146"/>
            <p:cNvSpPr/>
            <p:nvPr/>
          </p:nvSpPr>
          <p:spPr>
            <a:xfrm>
              <a:off x="304800" y="838200"/>
              <a:ext cx="1752600" cy="2438400"/>
            </a:xfrm>
            <a:prstGeom prst="wedgeRoundRectCallout">
              <a:avLst>
                <a:gd name="adj1" fmla="val 61602"/>
                <a:gd name="adj2" fmla="val 11071"/>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228600" y="914400"/>
              <a:ext cx="1676400" cy="2251166"/>
            </a:xfrm>
            <a:prstGeom prst="rect">
              <a:avLst/>
            </a:prstGeom>
            <a:noFill/>
          </p:spPr>
          <p:txBody>
            <a:bodyPr wrap="square" rtlCol="0">
              <a:spAutoFit/>
            </a:bodyPr>
            <a:lstStyle/>
            <a:p>
              <a:r>
                <a:rPr lang="en-US" dirty="0"/>
                <a:t>I desire to meet your brethren and I desire to learn more from them</a:t>
              </a:r>
            </a:p>
          </p:txBody>
        </p:sp>
      </p:grpSp>
      <p:grpSp>
        <p:nvGrpSpPr>
          <p:cNvPr id="145" name="Group 108"/>
          <p:cNvGrpSpPr/>
          <p:nvPr/>
        </p:nvGrpSpPr>
        <p:grpSpPr>
          <a:xfrm>
            <a:off x="7543800" y="2514601"/>
            <a:ext cx="1676400" cy="3725333"/>
            <a:chOff x="2971800" y="685800"/>
            <a:chExt cx="1353845" cy="2971800"/>
          </a:xfrm>
        </p:grpSpPr>
        <p:sp>
          <p:nvSpPr>
            <p:cNvPr id="149" name="Oval 148"/>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Manual Operation 151"/>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Manual Operation 157"/>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Cloud 180"/>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Extract 184"/>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Pentagon 188"/>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loud 190"/>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loud 192"/>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Pentagon 194"/>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Pentagon 195"/>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Pentagon 196"/>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entagon 197"/>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Pentagon 198"/>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161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11"/>
                                        </p:tgtEl>
                                      </p:cBhvr>
                                    </p:animEffect>
                                    <p:set>
                                      <p:cBhvr>
                                        <p:cTn id="20" dur="1" fill="hold">
                                          <p:stCondLst>
                                            <p:cond delay="19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FA062E7-2D96-4C45-9412-D6E76E4FC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ouble Wave 1">
            <a:extLst>
              <a:ext uri="{FF2B5EF4-FFF2-40B4-BE49-F238E27FC236}">
                <a16:creationId xmlns:a16="http://schemas.microsoft.com/office/drawing/2014/main" id="{7631E8E4-A463-4410-9E3D-F64ED1C018EC}"/>
              </a:ext>
            </a:extLst>
          </p:cNvPr>
          <p:cNvSpPr/>
          <p:nvPr/>
        </p:nvSpPr>
        <p:spPr>
          <a:xfrm>
            <a:off x="0" y="5943600"/>
            <a:ext cx="12192000" cy="84124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475187" y="412531"/>
            <a:ext cx="7264400" cy="2743200"/>
            <a:chOff x="965200" y="2286000"/>
            <a:chExt cx="7264400" cy="2743200"/>
          </a:xfrm>
        </p:grpSpPr>
        <p:grpSp>
          <p:nvGrpSpPr>
            <p:cNvPr id="7" name="Group 18"/>
            <p:cNvGrpSpPr/>
            <p:nvPr/>
          </p:nvGrpSpPr>
          <p:grpSpPr>
            <a:xfrm>
              <a:off x="965200" y="2286000"/>
              <a:ext cx="7264400" cy="2743200"/>
              <a:chOff x="965200" y="2286000"/>
              <a:chExt cx="7327900" cy="2743200"/>
            </a:xfrm>
          </p:grpSpPr>
          <p:sp>
            <p:nvSpPr>
              <p:cNvPr id="9" name="Rectangle 8"/>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1"/>
                <a:endCxn id="10"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81608" y="2660904"/>
              <a:ext cx="7010400" cy="1569660"/>
            </a:xfrm>
            <a:prstGeom prst="rect">
              <a:avLst/>
            </a:prstGeom>
            <a:noFill/>
          </p:spPr>
          <p:txBody>
            <a:bodyPr wrap="square" rtlCol="0">
              <a:spAutoFit/>
            </a:bodyPr>
            <a:lstStyle/>
            <a:p>
              <a:pPr algn="ctr"/>
              <a:r>
                <a:rPr lang="en-US" sz="3200" b="1" dirty="0">
                  <a:solidFill>
                    <a:schemeClr val="bg1"/>
                  </a:solidFill>
                </a:rPr>
                <a:t>We can stand up for what we know is right, even when others try to persuade us to do what is wrong</a:t>
              </a:r>
              <a:r>
                <a:rPr lang="en-US" sz="3200" dirty="0">
                  <a:solidFill>
                    <a:schemeClr val="bg1"/>
                  </a:solidFill>
                </a:rPr>
                <a:t> </a:t>
              </a:r>
              <a:endParaRPr lang="en-US" sz="3200" dirty="0">
                <a:solidFill>
                  <a:schemeClr val="bg1"/>
                </a:solidFill>
                <a:latin typeface="Child's Play" pitchFamily="2" charset="0"/>
              </a:endParaRPr>
            </a:p>
          </p:txBody>
        </p:sp>
      </p:grpSp>
      <p:grpSp>
        <p:nvGrpSpPr>
          <p:cNvPr id="23" name="Group 22">
            <a:extLst>
              <a:ext uri="{FF2B5EF4-FFF2-40B4-BE49-F238E27FC236}">
                <a16:creationId xmlns:a16="http://schemas.microsoft.com/office/drawing/2014/main" id="{3E8ACB25-6374-4C89-8C18-050D2E33F3E9}"/>
              </a:ext>
            </a:extLst>
          </p:cNvPr>
          <p:cNvGrpSpPr/>
          <p:nvPr/>
        </p:nvGrpSpPr>
        <p:grpSpPr>
          <a:xfrm>
            <a:off x="5284993" y="3735152"/>
            <a:ext cx="1687529" cy="1687529"/>
            <a:chOff x="2726659" y="4091768"/>
            <a:chExt cx="2667000" cy="2667000"/>
          </a:xfrm>
        </p:grpSpPr>
        <p:sp>
          <p:nvSpPr>
            <p:cNvPr id="24" name="Oval 23">
              <a:extLst>
                <a:ext uri="{FF2B5EF4-FFF2-40B4-BE49-F238E27FC236}">
                  <a16:creationId xmlns:a16="http://schemas.microsoft.com/office/drawing/2014/main" id="{9625079C-9FF9-4A36-828F-B5291AB9C084}"/>
                </a:ext>
              </a:extLst>
            </p:cNvPr>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0320E88-3BD2-4CDC-87B4-7657B8869C10}"/>
                </a:ext>
              </a:extLst>
            </p:cNvPr>
            <p:cNvGrpSpPr/>
            <p:nvPr/>
          </p:nvGrpSpPr>
          <p:grpSpPr>
            <a:xfrm>
              <a:off x="3092812" y="4636216"/>
              <a:ext cx="762000" cy="762000"/>
              <a:chOff x="1226056" y="2773679"/>
              <a:chExt cx="762000" cy="762000"/>
            </a:xfrm>
          </p:grpSpPr>
          <p:sp>
            <p:nvSpPr>
              <p:cNvPr id="34" name="Oval 33">
                <a:extLst>
                  <a:ext uri="{FF2B5EF4-FFF2-40B4-BE49-F238E27FC236}">
                    <a16:creationId xmlns:a16="http://schemas.microsoft.com/office/drawing/2014/main" id="{96C3743A-E77B-41E8-BEB3-66F8C18F9415}"/>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92699B6-F3EF-4F00-9CC3-AF1A1C4EAEB3}"/>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FC285D3-CFF2-4BCB-9067-84C0A5C0571C}"/>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8491EB0-6FDF-4C16-802F-8719088799FE}"/>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7F7DE114-D743-4563-9316-B04D95A223B4}"/>
                </a:ext>
              </a:extLst>
            </p:cNvPr>
            <p:cNvGrpSpPr/>
            <p:nvPr/>
          </p:nvGrpSpPr>
          <p:grpSpPr>
            <a:xfrm flipH="1">
              <a:off x="4133970" y="4637947"/>
              <a:ext cx="762000" cy="762000"/>
              <a:chOff x="1226056" y="2773679"/>
              <a:chExt cx="762000" cy="762000"/>
            </a:xfrm>
          </p:grpSpPr>
          <p:sp>
            <p:nvSpPr>
              <p:cNvPr id="30" name="Oval 29">
                <a:extLst>
                  <a:ext uri="{FF2B5EF4-FFF2-40B4-BE49-F238E27FC236}">
                    <a16:creationId xmlns:a16="http://schemas.microsoft.com/office/drawing/2014/main" id="{48E58474-5920-4748-9C6E-AF77ADD107B7}"/>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FCF6BE9-085A-4631-8B07-D0A57A632287}"/>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DE6BB28-29D8-4399-928C-8CFDCB1986AA}"/>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000BB44-4DA1-443F-8831-8FFB8EE89624}"/>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Moon 26">
              <a:extLst>
                <a:ext uri="{FF2B5EF4-FFF2-40B4-BE49-F238E27FC236}">
                  <a16:creationId xmlns:a16="http://schemas.microsoft.com/office/drawing/2014/main" id="{5A7C2694-3AD6-47F7-92AB-BBDC69ACC481}"/>
                </a:ext>
              </a:extLst>
            </p:cNvPr>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a:extLst>
                <a:ext uri="{FF2B5EF4-FFF2-40B4-BE49-F238E27FC236}">
                  <a16:creationId xmlns:a16="http://schemas.microsoft.com/office/drawing/2014/main" id="{804EC479-DB77-4E74-BB6A-BC1959B0A799}"/>
                </a:ext>
              </a:extLst>
            </p:cNvPr>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Moon 28">
              <a:extLst>
                <a:ext uri="{FF2B5EF4-FFF2-40B4-BE49-F238E27FC236}">
                  <a16:creationId xmlns:a16="http://schemas.microsoft.com/office/drawing/2014/main" id="{99B74B94-7601-45EF-94BA-0F7870EC758F}"/>
                </a:ext>
              </a:extLst>
            </p:cNvPr>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8" name="Group 37">
            <a:extLst>
              <a:ext uri="{FF2B5EF4-FFF2-40B4-BE49-F238E27FC236}">
                <a16:creationId xmlns:a16="http://schemas.microsoft.com/office/drawing/2014/main" id="{66A88F1E-F2F2-4F99-8B20-A3D16A3F36B7}"/>
              </a:ext>
            </a:extLst>
          </p:cNvPr>
          <p:cNvGrpSpPr/>
          <p:nvPr/>
        </p:nvGrpSpPr>
        <p:grpSpPr>
          <a:xfrm>
            <a:off x="6743896" y="4843635"/>
            <a:ext cx="1621174" cy="1621174"/>
            <a:chOff x="7804087" y="3548959"/>
            <a:chExt cx="2562131" cy="2562131"/>
          </a:xfrm>
        </p:grpSpPr>
        <p:sp>
          <p:nvSpPr>
            <p:cNvPr id="39" name="Oval 38">
              <a:extLst>
                <a:ext uri="{FF2B5EF4-FFF2-40B4-BE49-F238E27FC236}">
                  <a16:creationId xmlns:a16="http://schemas.microsoft.com/office/drawing/2014/main" id="{4EF2033A-2C57-48E4-B616-2EF773AB6C39}"/>
                </a:ext>
              </a:extLst>
            </p:cNvPr>
            <p:cNvSpPr/>
            <p:nvPr/>
          </p:nvSpPr>
          <p:spPr>
            <a:xfrm>
              <a:off x="7804087" y="3548959"/>
              <a:ext cx="2562131" cy="2562131"/>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a:extLst>
                <a:ext uri="{FF2B5EF4-FFF2-40B4-BE49-F238E27FC236}">
                  <a16:creationId xmlns:a16="http://schemas.microsoft.com/office/drawing/2014/main" id="{2A3911C4-5B3A-4925-8D90-3FAEABE6A59D}"/>
                </a:ext>
              </a:extLst>
            </p:cNvPr>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Moon 40">
              <a:extLst>
                <a:ext uri="{FF2B5EF4-FFF2-40B4-BE49-F238E27FC236}">
                  <a16:creationId xmlns:a16="http://schemas.microsoft.com/office/drawing/2014/main" id="{F25B0F7A-4C63-4F23-AA60-D36D41573FB4}"/>
                </a:ext>
              </a:extLst>
            </p:cNvPr>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2" name="Group 41">
              <a:extLst>
                <a:ext uri="{FF2B5EF4-FFF2-40B4-BE49-F238E27FC236}">
                  <a16:creationId xmlns:a16="http://schemas.microsoft.com/office/drawing/2014/main" id="{F2BBA6E4-3F73-419F-84A7-F9B71AE5711F}"/>
                </a:ext>
              </a:extLst>
            </p:cNvPr>
            <p:cNvGrpSpPr/>
            <p:nvPr/>
          </p:nvGrpSpPr>
          <p:grpSpPr>
            <a:xfrm>
              <a:off x="8291010" y="4326890"/>
              <a:ext cx="762000" cy="762000"/>
              <a:chOff x="8291010" y="4326890"/>
              <a:chExt cx="762000" cy="762000"/>
            </a:xfrm>
          </p:grpSpPr>
          <p:sp>
            <p:nvSpPr>
              <p:cNvPr id="48" name="Oval 47">
                <a:extLst>
                  <a:ext uri="{FF2B5EF4-FFF2-40B4-BE49-F238E27FC236}">
                    <a16:creationId xmlns:a16="http://schemas.microsoft.com/office/drawing/2014/main" id="{DA2B5F2C-3D77-4BBA-961E-494F842E498D}"/>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08FF028-E5A1-4B2E-B62A-AD2C62DC86D6}"/>
                  </a:ext>
                </a:extLst>
              </p:cNvPr>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F09AEB1-3C08-44A4-8B3C-CD2410A7C904}"/>
                  </a:ext>
                </a:extLst>
              </p:cNvPr>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B4F354C2-31CC-40E5-9D91-6756B828E3F6}"/>
                </a:ext>
              </a:extLst>
            </p:cNvPr>
            <p:cNvGrpSpPr/>
            <p:nvPr/>
          </p:nvGrpSpPr>
          <p:grpSpPr>
            <a:xfrm>
              <a:off x="9131473" y="4334434"/>
              <a:ext cx="762000" cy="762000"/>
              <a:chOff x="8291010" y="4326890"/>
              <a:chExt cx="762000" cy="762000"/>
            </a:xfrm>
          </p:grpSpPr>
          <p:sp>
            <p:nvSpPr>
              <p:cNvPr id="45" name="Oval 44">
                <a:extLst>
                  <a:ext uri="{FF2B5EF4-FFF2-40B4-BE49-F238E27FC236}">
                    <a16:creationId xmlns:a16="http://schemas.microsoft.com/office/drawing/2014/main" id="{2A5059FF-C125-4E11-8B8F-C1B65A4A252D}"/>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1B1C4E9-73FD-4038-B5C4-4DDD3E8FF144}"/>
                  </a:ext>
                </a:extLst>
              </p:cNvPr>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F9A6BD1-6AA7-4586-BA99-4F898A6338DA}"/>
                  </a:ext>
                </a:extLst>
              </p:cNvPr>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Moon 43">
              <a:extLst>
                <a:ext uri="{FF2B5EF4-FFF2-40B4-BE49-F238E27FC236}">
                  <a16:creationId xmlns:a16="http://schemas.microsoft.com/office/drawing/2014/main" id="{17DD30E9-7515-45A8-86FC-9DE6DFC0B390}"/>
                </a:ext>
              </a:extLst>
            </p:cNvPr>
            <p:cNvSpPr/>
            <p:nvPr/>
          </p:nvSpPr>
          <p:spPr>
            <a:xfrm rot="5400000">
              <a:off x="9010968" y="5000280"/>
              <a:ext cx="238042" cy="927819"/>
            </a:xfrm>
            <a:prstGeom prst="moon">
              <a:avLst>
                <a:gd name="adj" fmla="val 87500"/>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1" name="Group 50">
            <a:extLst>
              <a:ext uri="{FF2B5EF4-FFF2-40B4-BE49-F238E27FC236}">
                <a16:creationId xmlns:a16="http://schemas.microsoft.com/office/drawing/2014/main" id="{5982E95B-3719-4EA6-876B-3A9F2A457294}"/>
              </a:ext>
            </a:extLst>
          </p:cNvPr>
          <p:cNvGrpSpPr/>
          <p:nvPr/>
        </p:nvGrpSpPr>
        <p:grpSpPr>
          <a:xfrm>
            <a:off x="3162132" y="5157215"/>
            <a:ext cx="1514857" cy="1514857"/>
            <a:chOff x="7804087" y="3548959"/>
            <a:chExt cx="2562131" cy="2562131"/>
          </a:xfrm>
        </p:grpSpPr>
        <p:sp>
          <p:nvSpPr>
            <p:cNvPr id="52" name="Oval 51">
              <a:extLst>
                <a:ext uri="{FF2B5EF4-FFF2-40B4-BE49-F238E27FC236}">
                  <a16:creationId xmlns:a16="http://schemas.microsoft.com/office/drawing/2014/main" id="{190DCFBE-0F0D-4850-8D4F-232457FCED80}"/>
                </a:ext>
              </a:extLst>
            </p:cNvPr>
            <p:cNvSpPr/>
            <p:nvPr/>
          </p:nvSpPr>
          <p:spPr>
            <a:xfrm>
              <a:off x="7804087" y="3548959"/>
              <a:ext cx="2562131" cy="2562131"/>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a:extLst>
                <a:ext uri="{FF2B5EF4-FFF2-40B4-BE49-F238E27FC236}">
                  <a16:creationId xmlns:a16="http://schemas.microsoft.com/office/drawing/2014/main" id="{B97DF562-236E-430A-969F-027CBB08FFC6}"/>
                </a:ext>
              </a:extLst>
            </p:cNvPr>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Moon 53">
              <a:extLst>
                <a:ext uri="{FF2B5EF4-FFF2-40B4-BE49-F238E27FC236}">
                  <a16:creationId xmlns:a16="http://schemas.microsoft.com/office/drawing/2014/main" id="{6630D0D0-D85B-45EB-9414-E2CC986F4ED2}"/>
                </a:ext>
              </a:extLst>
            </p:cNvPr>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5" name="Group 54">
              <a:extLst>
                <a:ext uri="{FF2B5EF4-FFF2-40B4-BE49-F238E27FC236}">
                  <a16:creationId xmlns:a16="http://schemas.microsoft.com/office/drawing/2014/main" id="{5E883046-3C1C-4380-B2FD-6C0701EDFA1C}"/>
                </a:ext>
              </a:extLst>
            </p:cNvPr>
            <p:cNvGrpSpPr/>
            <p:nvPr/>
          </p:nvGrpSpPr>
          <p:grpSpPr>
            <a:xfrm>
              <a:off x="8291010" y="4326890"/>
              <a:ext cx="762000" cy="762000"/>
              <a:chOff x="8291010" y="4326890"/>
              <a:chExt cx="762000" cy="762000"/>
            </a:xfrm>
          </p:grpSpPr>
          <p:sp>
            <p:nvSpPr>
              <p:cNvPr id="61" name="Oval 60">
                <a:extLst>
                  <a:ext uri="{FF2B5EF4-FFF2-40B4-BE49-F238E27FC236}">
                    <a16:creationId xmlns:a16="http://schemas.microsoft.com/office/drawing/2014/main" id="{BF9B3DB6-CE69-4248-AE9A-4CAB94676ADE}"/>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97884-4DCF-4E9C-B3B2-BBDE2F2294F8}"/>
                  </a:ext>
                </a:extLst>
              </p:cNvPr>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BD56CE0D-09CB-4A35-A535-89EE2DC98118}"/>
                  </a:ext>
                </a:extLst>
              </p:cNvPr>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F9CA00B3-2261-4E55-9538-45583821559D}"/>
                </a:ext>
              </a:extLst>
            </p:cNvPr>
            <p:cNvGrpSpPr/>
            <p:nvPr/>
          </p:nvGrpSpPr>
          <p:grpSpPr>
            <a:xfrm>
              <a:off x="9131473" y="4334434"/>
              <a:ext cx="762000" cy="762000"/>
              <a:chOff x="8291010" y="4326890"/>
              <a:chExt cx="762000" cy="762000"/>
            </a:xfrm>
          </p:grpSpPr>
          <p:sp>
            <p:nvSpPr>
              <p:cNvPr id="58" name="Oval 57">
                <a:extLst>
                  <a:ext uri="{FF2B5EF4-FFF2-40B4-BE49-F238E27FC236}">
                    <a16:creationId xmlns:a16="http://schemas.microsoft.com/office/drawing/2014/main" id="{5B8D6DF4-F140-4F15-B045-1204AA72DAB3}"/>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EA6D3DB-1A04-4C96-B9A6-F7373565DD72}"/>
                  </a:ext>
                </a:extLst>
              </p:cNvPr>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3FE0BB5D-2C65-448D-A084-6F5D72BB160D}"/>
                  </a:ext>
                </a:extLst>
              </p:cNvPr>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Moon 56">
              <a:extLst>
                <a:ext uri="{FF2B5EF4-FFF2-40B4-BE49-F238E27FC236}">
                  <a16:creationId xmlns:a16="http://schemas.microsoft.com/office/drawing/2014/main" id="{D73F7A7E-70CE-4E86-94BF-4129C970126E}"/>
                </a:ext>
              </a:extLst>
            </p:cNvPr>
            <p:cNvSpPr/>
            <p:nvPr/>
          </p:nvSpPr>
          <p:spPr>
            <a:xfrm rot="5400000">
              <a:off x="9010968" y="5000280"/>
              <a:ext cx="238042" cy="927819"/>
            </a:xfrm>
            <a:prstGeom prst="moon">
              <a:avLst>
                <a:gd name="adj" fmla="val 87500"/>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4" name="Group 63">
            <a:extLst>
              <a:ext uri="{FF2B5EF4-FFF2-40B4-BE49-F238E27FC236}">
                <a16:creationId xmlns:a16="http://schemas.microsoft.com/office/drawing/2014/main" id="{999CF57C-FE2F-437D-887A-CAEDD50D8D42}"/>
              </a:ext>
            </a:extLst>
          </p:cNvPr>
          <p:cNvGrpSpPr/>
          <p:nvPr/>
        </p:nvGrpSpPr>
        <p:grpSpPr>
          <a:xfrm>
            <a:off x="1729936" y="5096619"/>
            <a:ext cx="1621174" cy="1621174"/>
            <a:chOff x="7804087" y="3548959"/>
            <a:chExt cx="2562131" cy="2562131"/>
          </a:xfrm>
        </p:grpSpPr>
        <p:sp>
          <p:nvSpPr>
            <p:cNvPr id="65" name="Oval 64">
              <a:extLst>
                <a:ext uri="{FF2B5EF4-FFF2-40B4-BE49-F238E27FC236}">
                  <a16:creationId xmlns:a16="http://schemas.microsoft.com/office/drawing/2014/main" id="{6482C298-4612-4C7A-A796-9D5D8B69FDBA}"/>
                </a:ext>
              </a:extLst>
            </p:cNvPr>
            <p:cNvSpPr/>
            <p:nvPr/>
          </p:nvSpPr>
          <p:spPr>
            <a:xfrm>
              <a:off x="7804087" y="3548959"/>
              <a:ext cx="2562131" cy="2562131"/>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a:extLst>
                <a:ext uri="{FF2B5EF4-FFF2-40B4-BE49-F238E27FC236}">
                  <a16:creationId xmlns:a16="http://schemas.microsoft.com/office/drawing/2014/main" id="{C9543B8F-A313-4DC6-9056-625CE1B55422}"/>
                </a:ext>
              </a:extLst>
            </p:cNvPr>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Moon 66">
              <a:extLst>
                <a:ext uri="{FF2B5EF4-FFF2-40B4-BE49-F238E27FC236}">
                  <a16:creationId xmlns:a16="http://schemas.microsoft.com/office/drawing/2014/main" id="{636F9216-CDC3-4D01-A179-794AD07FC658}"/>
                </a:ext>
              </a:extLst>
            </p:cNvPr>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8" name="Group 67">
              <a:extLst>
                <a:ext uri="{FF2B5EF4-FFF2-40B4-BE49-F238E27FC236}">
                  <a16:creationId xmlns:a16="http://schemas.microsoft.com/office/drawing/2014/main" id="{71162EB4-C6DA-4FAA-813C-117D36FB7315}"/>
                </a:ext>
              </a:extLst>
            </p:cNvPr>
            <p:cNvGrpSpPr/>
            <p:nvPr/>
          </p:nvGrpSpPr>
          <p:grpSpPr>
            <a:xfrm>
              <a:off x="8291010" y="4326890"/>
              <a:ext cx="762000" cy="762000"/>
              <a:chOff x="8291010" y="4326890"/>
              <a:chExt cx="762000" cy="762000"/>
            </a:xfrm>
          </p:grpSpPr>
          <p:sp>
            <p:nvSpPr>
              <p:cNvPr id="74" name="Oval 73">
                <a:extLst>
                  <a:ext uri="{FF2B5EF4-FFF2-40B4-BE49-F238E27FC236}">
                    <a16:creationId xmlns:a16="http://schemas.microsoft.com/office/drawing/2014/main" id="{54046ED1-095B-47D1-A5D6-E54A466F1308}"/>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8C2E2F6-3839-4C30-A3E9-0AA20BCC91C8}"/>
                  </a:ext>
                </a:extLst>
              </p:cNvPr>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8387FD6-FCDC-4817-817C-BBBCEE4DBFDB}"/>
                  </a:ext>
                </a:extLst>
              </p:cNvPr>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CEAD8520-1877-4299-907B-BD31541A7A52}"/>
                </a:ext>
              </a:extLst>
            </p:cNvPr>
            <p:cNvGrpSpPr/>
            <p:nvPr/>
          </p:nvGrpSpPr>
          <p:grpSpPr>
            <a:xfrm>
              <a:off x="9131473" y="4334434"/>
              <a:ext cx="762000" cy="762000"/>
              <a:chOff x="8291010" y="4326890"/>
              <a:chExt cx="762000" cy="762000"/>
            </a:xfrm>
          </p:grpSpPr>
          <p:sp>
            <p:nvSpPr>
              <p:cNvPr id="71" name="Oval 70">
                <a:extLst>
                  <a:ext uri="{FF2B5EF4-FFF2-40B4-BE49-F238E27FC236}">
                    <a16:creationId xmlns:a16="http://schemas.microsoft.com/office/drawing/2014/main" id="{8515F1F9-80D3-454E-9677-CE4DDC0EA932}"/>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F5F11A74-3A00-459F-A756-E5FECFE955C3}"/>
                  </a:ext>
                </a:extLst>
              </p:cNvPr>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F0171DE-7A0E-4350-92BD-0220596843E2}"/>
                  </a:ext>
                </a:extLst>
              </p:cNvPr>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Moon 69">
              <a:extLst>
                <a:ext uri="{FF2B5EF4-FFF2-40B4-BE49-F238E27FC236}">
                  <a16:creationId xmlns:a16="http://schemas.microsoft.com/office/drawing/2014/main" id="{49C4230B-B300-4FBA-8ECE-876D65E6DED4}"/>
                </a:ext>
              </a:extLst>
            </p:cNvPr>
            <p:cNvSpPr/>
            <p:nvPr/>
          </p:nvSpPr>
          <p:spPr>
            <a:xfrm rot="5400000">
              <a:off x="9010968" y="5000280"/>
              <a:ext cx="238042" cy="927819"/>
            </a:xfrm>
            <a:prstGeom prst="moon">
              <a:avLst>
                <a:gd name="adj" fmla="val 87500"/>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7" name="Group 76">
            <a:extLst>
              <a:ext uri="{FF2B5EF4-FFF2-40B4-BE49-F238E27FC236}">
                <a16:creationId xmlns:a16="http://schemas.microsoft.com/office/drawing/2014/main" id="{9B2AAEDB-D891-4931-A1C5-EFC6D060F592}"/>
              </a:ext>
            </a:extLst>
          </p:cNvPr>
          <p:cNvGrpSpPr/>
          <p:nvPr/>
        </p:nvGrpSpPr>
        <p:grpSpPr>
          <a:xfrm>
            <a:off x="394912" y="4785723"/>
            <a:ext cx="1621174" cy="1621174"/>
            <a:chOff x="7804087" y="3548959"/>
            <a:chExt cx="2562131" cy="2562131"/>
          </a:xfrm>
        </p:grpSpPr>
        <p:sp>
          <p:nvSpPr>
            <p:cNvPr id="78" name="Oval 77">
              <a:extLst>
                <a:ext uri="{FF2B5EF4-FFF2-40B4-BE49-F238E27FC236}">
                  <a16:creationId xmlns:a16="http://schemas.microsoft.com/office/drawing/2014/main" id="{371DA08E-0D19-48F9-B5C5-EFECAFAC069F}"/>
                </a:ext>
              </a:extLst>
            </p:cNvPr>
            <p:cNvSpPr/>
            <p:nvPr/>
          </p:nvSpPr>
          <p:spPr>
            <a:xfrm>
              <a:off x="7804087" y="3548959"/>
              <a:ext cx="2562131" cy="2562131"/>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a:extLst>
                <a:ext uri="{FF2B5EF4-FFF2-40B4-BE49-F238E27FC236}">
                  <a16:creationId xmlns:a16="http://schemas.microsoft.com/office/drawing/2014/main" id="{1CA27DEC-5E9D-4027-A6BD-8772E18B55A2}"/>
                </a:ext>
              </a:extLst>
            </p:cNvPr>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Moon 79">
              <a:extLst>
                <a:ext uri="{FF2B5EF4-FFF2-40B4-BE49-F238E27FC236}">
                  <a16:creationId xmlns:a16="http://schemas.microsoft.com/office/drawing/2014/main" id="{F0653557-4199-4DC5-A8AA-3814DDDDAD8B}"/>
                </a:ext>
              </a:extLst>
            </p:cNvPr>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C3FE8DF0-120B-4EAB-951C-3FADD9A860F4}"/>
                </a:ext>
              </a:extLst>
            </p:cNvPr>
            <p:cNvGrpSpPr/>
            <p:nvPr/>
          </p:nvGrpSpPr>
          <p:grpSpPr>
            <a:xfrm>
              <a:off x="8291010" y="4326890"/>
              <a:ext cx="762000" cy="762000"/>
              <a:chOff x="8291010" y="4326890"/>
              <a:chExt cx="762000" cy="762000"/>
            </a:xfrm>
          </p:grpSpPr>
          <p:sp>
            <p:nvSpPr>
              <p:cNvPr id="87" name="Oval 86">
                <a:extLst>
                  <a:ext uri="{FF2B5EF4-FFF2-40B4-BE49-F238E27FC236}">
                    <a16:creationId xmlns:a16="http://schemas.microsoft.com/office/drawing/2014/main" id="{C611FAFE-222A-4BDB-8850-D6103CC2B7C5}"/>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AF263D2-31ED-4109-B3DE-992701164D3C}"/>
                  </a:ext>
                </a:extLst>
              </p:cNvPr>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E1F1B3D-8EE9-4DD6-9712-08B3735D220C}"/>
                  </a:ext>
                </a:extLst>
              </p:cNvPr>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B8E76C2F-38B3-4B34-842A-64C0D086672E}"/>
                </a:ext>
              </a:extLst>
            </p:cNvPr>
            <p:cNvGrpSpPr/>
            <p:nvPr/>
          </p:nvGrpSpPr>
          <p:grpSpPr>
            <a:xfrm>
              <a:off x="9131473" y="4334434"/>
              <a:ext cx="762000" cy="762000"/>
              <a:chOff x="8291010" y="4326890"/>
              <a:chExt cx="762000" cy="762000"/>
            </a:xfrm>
          </p:grpSpPr>
          <p:sp>
            <p:nvSpPr>
              <p:cNvPr id="84" name="Oval 83">
                <a:extLst>
                  <a:ext uri="{FF2B5EF4-FFF2-40B4-BE49-F238E27FC236}">
                    <a16:creationId xmlns:a16="http://schemas.microsoft.com/office/drawing/2014/main" id="{AE82F698-997E-48E9-B7D6-4995BB593C24}"/>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3692DC98-CC69-48E2-82FC-B272A1F4A82F}"/>
                  </a:ext>
                </a:extLst>
              </p:cNvPr>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017664A9-63B1-4A2C-81F1-914DB98E3900}"/>
                  </a:ext>
                </a:extLst>
              </p:cNvPr>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Moon 82">
              <a:extLst>
                <a:ext uri="{FF2B5EF4-FFF2-40B4-BE49-F238E27FC236}">
                  <a16:creationId xmlns:a16="http://schemas.microsoft.com/office/drawing/2014/main" id="{1EE08925-1DE2-495E-A139-00C02466D7A8}"/>
                </a:ext>
              </a:extLst>
            </p:cNvPr>
            <p:cNvSpPr/>
            <p:nvPr/>
          </p:nvSpPr>
          <p:spPr>
            <a:xfrm rot="5400000">
              <a:off x="9010968" y="5000280"/>
              <a:ext cx="238042" cy="927819"/>
            </a:xfrm>
            <a:prstGeom prst="moon">
              <a:avLst>
                <a:gd name="adj" fmla="val 87500"/>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0" name="Group 89">
            <a:extLst>
              <a:ext uri="{FF2B5EF4-FFF2-40B4-BE49-F238E27FC236}">
                <a16:creationId xmlns:a16="http://schemas.microsoft.com/office/drawing/2014/main" id="{30715037-7A99-4DE7-BB48-36B196E5B4FF}"/>
              </a:ext>
            </a:extLst>
          </p:cNvPr>
          <p:cNvGrpSpPr/>
          <p:nvPr/>
        </p:nvGrpSpPr>
        <p:grpSpPr>
          <a:xfrm>
            <a:off x="5497264" y="5096619"/>
            <a:ext cx="1621174" cy="1621174"/>
            <a:chOff x="7804087" y="3548959"/>
            <a:chExt cx="2562131" cy="2562131"/>
          </a:xfrm>
        </p:grpSpPr>
        <p:sp>
          <p:nvSpPr>
            <p:cNvPr id="91" name="Oval 90">
              <a:extLst>
                <a:ext uri="{FF2B5EF4-FFF2-40B4-BE49-F238E27FC236}">
                  <a16:creationId xmlns:a16="http://schemas.microsoft.com/office/drawing/2014/main" id="{88BB6B03-779F-4994-ADF1-31C6A5DED0BC}"/>
                </a:ext>
              </a:extLst>
            </p:cNvPr>
            <p:cNvSpPr/>
            <p:nvPr/>
          </p:nvSpPr>
          <p:spPr>
            <a:xfrm>
              <a:off x="7804087" y="3548959"/>
              <a:ext cx="2562131" cy="2562131"/>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a:extLst>
                <a:ext uri="{FF2B5EF4-FFF2-40B4-BE49-F238E27FC236}">
                  <a16:creationId xmlns:a16="http://schemas.microsoft.com/office/drawing/2014/main" id="{EEF8300F-9403-4610-A69C-8E237FD731B4}"/>
                </a:ext>
              </a:extLst>
            </p:cNvPr>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Moon 92">
              <a:extLst>
                <a:ext uri="{FF2B5EF4-FFF2-40B4-BE49-F238E27FC236}">
                  <a16:creationId xmlns:a16="http://schemas.microsoft.com/office/drawing/2014/main" id="{5FFABB24-4627-47C3-84FA-9ED88DE6C2C3}"/>
                </a:ext>
              </a:extLst>
            </p:cNvPr>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4" name="Group 93">
              <a:extLst>
                <a:ext uri="{FF2B5EF4-FFF2-40B4-BE49-F238E27FC236}">
                  <a16:creationId xmlns:a16="http://schemas.microsoft.com/office/drawing/2014/main" id="{82108BE4-A10E-462C-81D8-68E0655BF663}"/>
                </a:ext>
              </a:extLst>
            </p:cNvPr>
            <p:cNvGrpSpPr/>
            <p:nvPr/>
          </p:nvGrpSpPr>
          <p:grpSpPr>
            <a:xfrm>
              <a:off x="8291010" y="4326890"/>
              <a:ext cx="762000" cy="762000"/>
              <a:chOff x="8291010" y="4326890"/>
              <a:chExt cx="762000" cy="762000"/>
            </a:xfrm>
          </p:grpSpPr>
          <p:sp>
            <p:nvSpPr>
              <p:cNvPr id="100" name="Oval 99">
                <a:extLst>
                  <a:ext uri="{FF2B5EF4-FFF2-40B4-BE49-F238E27FC236}">
                    <a16:creationId xmlns:a16="http://schemas.microsoft.com/office/drawing/2014/main" id="{03BFE1E1-54B3-4AD9-B43C-350326333D78}"/>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677FCFA7-7B93-4CC9-B5AF-3423626CBB8B}"/>
                  </a:ext>
                </a:extLst>
              </p:cNvPr>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B001CD16-898D-4965-A4F9-4A676DEC332D}"/>
                  </a:ext>
                </a:extLst>
              </p:cNvPr>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D44E0F79-82A3-4BB8-86B9-DFA3906D3BDA}"/>
                </a:ext>
              </a:extLst>
            </p:cNvPr>
            <p:cNvGrpSpPr/>
            <p:nvPr/>
          </p:nvGrpSpPr>
          <p:grpSpPr>
            <a:xfrm>
              <a:off x="9131473" y="4334434"/>
              <a:ext cx="762000" cy="762000"/>
              <a:chOff x="8291010" y="4326890"/>
              <a:chExt cx="762000" cy="762000"/>
            </a:xfrm>
          </p:grpSpPr>
          <p:sp>
            <p:nvSpPr>
              <p:cNvPr id="97" name="Oval 96">
                <a:extLst>
                  <a:ext uri="{FF2B5EF4-FFF2-40B4-BE49-F238E27FC236}">
                    <a16:creationId xmlns:a16="http://schemas.microsoft.com/office/drawing/2014/main" id="{15CC8ABD-F3A4-4B7A-858B-C4EA6171FE33}"/>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EDFF6B9D-6B54-4C4F-A11A-F898CA1EA957}"/>
                  </a:ext>
                </a:extLst>
              </p:cNvPr>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5561B2AB-78BE-4819-9500-9ED4EA77C628}"/>
                  </a:ext>
                </a:extLst>
              </p:cNvPr>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Moon 95">
              <a:extLst>
                <a:ext uri="{FF2B5EF4-FFF2-40B4-BE49-F238E27FC236}">
                  <a16:creationId xmlns:a16="http://schemas.microsoft.com/office/drawing/2014/main" id="{C2216CA8-06A1-4A6E-9EB4-7E41F0BA9DC6}"/>
                </a:ext>
              </a:extLst>
            </p:cNvPr>
            <p:cNvSpPr/>
            <p:nvPr/>
          </p:nvSpPr>
          <p:spPr>
            <a:xfrm rot="5400000">
              <a:off x="9010968" y="5000280"/>
              <a:ext cx="238042" cy="927819"/>
            </a:xfrm>
            <a:prstGeom prst="moon">
              <a:avLst>
                <a:gd name="adj" fmla="val 87500"/>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03" name="Group 102">
            <a:extLst>
              <a:ext uri="{FF2B5EF4-FFF2-40B4-BE49-F238E27FC236}">
                <a16:creationId xmlns:a16="http://schemas.microsoft.com/office/drawing/2014/main" id="{CA1B1879-CC13-48B8-83A0-CE14FA5EF99B}"/>
              </a:ext>
            </a:extLst>
          </p:cNvPr>
          <p:cNvGrpSpPr/>
          <p:nvPr/>
        </p:nvGrpSpPr>
        <p:grpSpPr>
          <a:xfrm>
            <a:off x="7706700" y="4434839"/>
            <a:ext cx="1514857" cy="1514857"/>
            <a:chOff x="7804087" y="3548959"/>
            <a:chExt cx="2562131" cy="2562131"/>
          </a:xfrm>
        </p:grpSpPr>
        <p:sp>
          <p:nvSpPr>
            <p:cNvPr id="104" name="Oval 103">
              <a:extLst>
                <a:ext uri="{FF2B5EF4-FFF2-40B4-BE49-F238E27FC236}">
                  <a16:creationId xmlns:a16="http://schemas.microsoft.com/office/drawing/2014/main" id="{F140C267-4B48-489B-A52B-E4220F2F93CB}"/>
                </a:ext>
              </a:extLst>
            </p:cNvPr>
            <p:cNvSpPr/>
            <p:nvPr/>
          </p:nvSpPr>
          <p:spPr>
            <a:xfrm>
              <a:off x="7804087" y="3548959"/>
              <a:ext cx="2562131" cy="2562131"/>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a:extLst>
                <a:ext uri="{FF2B5EF4-FFF2-40B4-BE49-F238E27FC236}">
                  <a16:creationId xmlns:a16="http://schemas.microsoft.com/office/drawing/2014/main" id="{8914BD54-2C6C-4DF8-9FC1-D025D6025F88}"/>
                </a:ext>
              </a:extLst>
            </p:cNvPr>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Moon 105">
              <a:extLst>
                <a:ext uri="{FF2B5EF4-FFF2-40B4-BE49-F238E27FC236}">
                  <a16:creationId xmlns:a16="http://schemas.microsoft.com/office/drawing/2014/main" id="{6576FEB8-FD95-4162-9200-F67E8C4FB465}"/>
                </a:ext>
              </a:extLst>
            </p:cNvPr>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7" name="Group 106">
              <a:extLst>
                <a:ext uri="{FF2B5EF4-FFF2-40B4-BE49-F238E27FC236}">
                  <a16:creationId xmlns:a16="http://schemas.microsoft.com/office/drawing/2014/main" id="{5A24F153-8674-41EC-9864-D81E5CADA2A8}"/>
                </a:ext>
              </a:extLst>
            </p:cNvPr>
            <p:cNvGrpSpPr/>
            <p:nvPr/>
          </p:nvGrpSpPr>
          <p:grpSpPr>
            <a:xfrm>
              <a:off x="8291010" y="4326890"/>
              <a:ext cx="762000" cy="762000"/>
              <a:chOff x="8291010" y="4326890"/>
              <a:chExt cx="762000" cy="762000"/>
            </a:xfrm>
          </p:grpSpPr>
          <p:sp>
            <p:nvSpPr>
              <p:cNvPr id="113" name="Oval 112">
                <a:extLst>
                  <a:ext uri="{FF2B5EF4-FFF2-40B4-BE49-F238E27FC236}">
                    <a16:creationId xmlns:a16="http://schemas.microsoft.com/office/drawing/2014/main" id="{BE816FFA-323E-4CE2-A5D7-A7AEE0F89B0F}"/>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D7E3A088-699D-4C0E-A218-4B0030EFEED2}"/>
                  </a:ext>
                </a:extLst>
              </p:cNvPr>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942E9E54-E848-4110-8034-23B09710A6EB}"/>
                  </a:ext>
                </a:extLst>
              </p:cNvPr>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54BDAF8B-3BCC-4029-B5B9-0AAA35C2187B}"/>
                </a:ext>
              </a:extLst>
            </p:cNvPr>
            <p:cNvGrpSpPr/>
            <p:nvPr/>
          </p:nvGrpSpPr>
          <p:grpSpPr>
            <a:xfrm>
              <a:off x="9131473" y="4334434"/>
              <a:ext cx="762000" cy="762000"/>
              <a:chOff x="8291010" y="4326890"/>
              <a:chExt cx="762000" cy="762000"/>
            </a:xfrm>
          </p:grpSpPr>
          <p:sp>
            <p:nvSpPr>
              <p:cNvPr id="110" name="Oval 109">
                <a:extLst>
                  <a:ext uri="{FF2B5EF4-FFF2-40B4-BE49-F238E27FC236}">
                    <a16:creationId xmlns:a16="http://schemas.microsoft.com/office/drawing/2014/main" id="{8A7CFA69-2EF7-4FA0-A0B0-652ACAC99C16}"/>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9009F898-C51C-4A4A-88C3-78241B562D6C}"/>
                  </a:ext>
                </a:extLst>
              </p:cNvPr>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12A80307-E43C-404C-AA46-3EAFF598D976}"/>
                  </a:ext>
                </a:extLst>
              </p:cNvPr>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Moon 108">
              <a:extLst>
                <a:ext uri="{FF2B5EF4-FFF2-40B4-BE49-F238E27FC236}">
                  <a16:creationId xmlns:a16="http://schemas.microsoft.com/office/drawing/2014/main" id="{AA5394F1-4F64-407E-9D13-B14E3AFA6EAE}"/>
                </a:ext>
              </a:extLst>
            </p:cNvPr>
            <p:cNvSpPr/>
            <p:nvPr/>
          </p:nvSpPr>
          <p:spPr>
            <a:xfrm rot="5400000">
              <a:off x="9010968" y="5000280"/>
              <a:ext cx="238042" cy="927819"/>
            </a:xfrm>
            <a:prstGeom prst="moon">
              <a:avLst>
                <a:gd name="adj" fmla="val 87500"/>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6" name="Group 115">
            <a:extLst>
              <a:ext uri="{FF2B5EF4-FFF2-40B4-BE49-F238E27FC236}">
                <a16:creationId xmlns:a16="http://schemas.microsoft.com/office/drawing/2014/main" id="{686BA9AE-3320-4608-AF4B-4E56376AFFC2}"/>
              </a:ext>
            </a:extLst>
          </p:cNvPr>
          <p:cNvGrpSpPr/>
          <p:nvPr/>
        </p:nvGrpSpPr>
        <p:grpSpPr>
          <a:xfrm>
            <a:off x="4228875" y="4601792"/>
            <a:ext cx="1621174" cy="1621174"/>
            <a:chOff x="7804087" y="3548959"/>
            <a:chExt cx="2562131" cy="2562131"/>
          </a:xfrm>
        </p:grpSpPr>
        <p:sp>
          <p:nvSpPr>
            <p:cNvPr id="117" name="Oval 116">
              <a:extLst>
                <a:ext uri="{FF2B5EF4-FFF2-40B4-BE49-F238E27FC236}">
                  <a16:creationId xmlns:a16="http://schemas.microsoft.com/office/drawing/2014/main" id="{EC74B606-7B32-4733-A388-0E0068B97098}"/>
                </a:ext>
              </a:extLst>
            </p:cNvPr>
            <p:cNvSpPr/>
            <p:nvPr/>
          </p:nvSpPr>
          <p:spPr>
            <a:xfrm>
              <a:off x="7804087" y="3548959"/>
              <a:ext cx="2562131" cy="2562131"/>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a:extLst>
                <a:ext uri="{FF2B5EF4-FFF2-40B4-BE49-F238E27FC236}">
                  <a16:creationId xmlns:a16="http://schemas.microsoft.com/office/drawing/2014/main" id="{F8B69027-9EC9-4D51-B8EB-68C34912080D}"/>
                </a:ext>
              </a:extLst>
            </p:cNvPr>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9" name="Moon 118">
              <a:extLst>
                <a:ext uri="{FF2B5EF4-FFF2-40B4-BE49-F238E27FC236}">
                  <a16:creationId xmlns:a16="http://schemas.microsoft.com/office/drawing/2014/main" id="{2CD896DA-9B7F-4F27-8740-D279CD3E6648}"/>
                </a:ext>
              </a:extLst>
            </p:cNvPr>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0" name="Group 119">
              <a:extLst>
                <a:ext uri="{FF2B5EF4-FFF2-40B4-BE49-F238E27FC236}">
                  <a16:creationId xmlns:a16="http://schemas.microsoft.com/office/drawing/2014/main" id="{353215FE-6157-4DD0-8FE5-A3073D530BA9}"/>
                </a:ext>
              </a:extLst>
            </p:cNvPr>
            <p:cNvGrpSpPr/>
            <p:nvPr/>
          </p:nvGrpSpPr>
          <p:grpSpPr>
            <a:xfrm>
              <a:off x="8291010" y="4326890"/>
              <a:ext cx="762000" cy="762000"/>
              <a:chOff x="8291010" y="4326890"/>
              <a:chExt cx="762000" cy="762000"/>
            </a:xfrm>
          </p:grpSpPr>
          <p:sp>
            <p:nvSpPr>
              <p:cNvPr id="126" name="Oval 125">
                <a:extLst>
                  <a:ext uri="{FF2B5EF4-FFF2-40B4-BE49-F238E27FC236}">
                    <a16:creationId xmlns:a16="http://schemas.microsoft.com/office/drawing/2014/main" id="{B20B3301-9FE3-4CBE-89A0-4BA1296C78FF}"/>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B88BC504-E1C2-409F-AFE2-A0A0948F1B76}"/>
                  </a:ext>
                </a:extLst>
              </p:cNvPr>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A6A596C0-187D-4859-AC86-C9E1FD14C77D}"/>
                  </a:ext>
                </a:extLst>
              </p:cNvPr>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1C2DB2CE-4B2C-48CF-B4AD-F33E444FEBDE}"/>
                </a:ext>
              </a:extLst>
            </p:cNvPr>
            <p:cNvGrpSpPr/>
            <p:nvPr/>
          </p:nvGrpSpPr>
          <p:grpSpPr>
            <a:xfrm>
              <a:off x="9131473" y="4334434"/>
              <a:ext cx="762000" cy="762000"/>
              <a:chOff x="8291010" y="4326890"/>
              <a:chExt cx="762000" cy="762000"/>
            </a:xfrm>
          </p:grpSpPr>
          <p:sp>
            <p:nvSpPr>
              <p:cNvPr id="123" name="Oval 122">
                <a:extLst>
                  <a:ext uri="{FF2B5EF4-FFF2-40B4-BE49-F238E27FC236}">
                    <a16:creationId xmlns:a16="http://schemas.microsoft.com/office/drawing/2014/main" id="{43183030-15F9-438F-A94A-015BE794E632}"/>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D5532220-F75D-43F7-B774-1F3E63B67394}"/>
                  </a:ext>
                </a:extLst>
              </p:cNvPr>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986A2294-1EC7-407B-AF44-4A27443D212D}"/>
                  </a:ext>
                </a:extLst>
              </p:cNvPr>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Moon 121">
              <a:extLst>
                <a:ext uri="{FF2B5EF4-FFF2-40B4-BE49-F238E27FC236}">
                  <a16:creationId xmlns:a16="http://schemas.microsoft.com/office/drawing/2014/main" id="{A47919AA-D8DA-4C06-87E4-31F89611105A}"/>
                </a:ext>
              </a:extLst>
            </p:cNvPr>
            <p:cNvSpPr/>
            <p:nvPr/>
          </p:nvSpPr>
          <p:spPr>
            <a:xfrm rot="5400000">
              <a:off x="9010968" y="5000280"/>
              <a:ext cx="238042" cy="927819"/>
            </a:xfrm>
            <a:prstGeom prst="moon">
              <a:avLst>
                <a:gd name="adj" fmla="val 87500"/>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9" name="Group 128">
            <a:extLst>
              <a:ext uri="{FF2B5EF4-FFF2-40B4-BE49-F238E27FC236}">
                <a16:creationId xmlns:a16="http://schemas.microsoft.com/office/drawing/2014/main" id="{E6790DEF-5237-4CB6-9FCA-C86481B3D1E2}"/>
              </a:ext>
            </a:extLst>
          </p:cNvPr>
          <p:cNvGrpSpPr/>
          <p:nvPr/>
        </p:nvGrpSpPr>
        <p:grpSpPr>
          <a:xfrm>
            <a:off x="9654374" y="5138928"/>
            <a:ext cx="1472184" cy="1472184"/>
            <a:chOff x="7804087" y="3548959"/>
            <a:chExt cx="2562131" cy="2562131"/>
          </a:xfrm>
        </p:grpSpPr>
        <p:sp>
          <p:nvSpPr>
            <p:cNvPr id="130" name="Oval 129">
              <a:extLst>
                <a:ext uri="{FF2B5EF4-FFF2-40B4-BE49-F238E27FC236}">
                  <a16:creationId xmlns:a16="http://schemas.microsoft.com/office/drawing/2014/main" id="{7A44BE01-8B80-4A41-95B7-454AF4B15D84}"/>
                </a:ext>
              </a:extLst>
            </p:cNvPr>
            <p:cNvSpPr/>
            <p:nvPr/>
          </p:nvSpPr>
          <p:spPr>
            <a:xfrm>
              <a:off x="7804087" y="3548959"/>
              <a:ext cx="2562131" cy="2562131"/>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a:extLst>
                <a:ext uri="{FF2B5EF4-FFF2-40B4-BE49-F238E27FC236}">
                  <a16:creationId xmlns:a16="http://schemas.microsoft.com/office/drawing/2014/main" id="{18156CF1-932A-4440-A516-E72ADABE9B12}"/>
                </a:ext>
              </a:extLst>
            </p:cNvPr>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Moon 131">
              <a:extLst>
                <a:ext uri="{FF2B5EF4-FFF2-40B4-BE49-F238E27FC236}">
                  <a16:creationId xmlns:a16="http://schemas.microsoft.com/office/drawing/2014/main" id="{B4A65B80-5635-4AF4-AB95-8D231077F8E0}"/>
                </a:ext>
              </a:extLst>
            </p:cNvPr>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3" name="Group 132">
              <a:extLst>
                <a:ext uri="{FF2B5EF4-FFF2-40B4-BE49-F238E27FC236}">
                  <a16:creationId xmlns:a16="http://schemas.microsoft.com/office/drawing/2014/main" id="{D075B3F8-1864-4999-8186-5AD4AACAD119}"/>
                </a:ext>
              </a:extLst>
            </p:cNvPr>
            <p:cNvGrpSpPr/>
            <p:nvPr/>
          </p:nvGrpSpPr>
          <p:grpSpPr>
            <a:xfrm>
              <a:off x="8291010" y="4326890"/>
              <a:ext cx="762000" cy="762000"/>
              <a:chOff x="8291010" y="4326890"/>
              <a:chExt cx="762000" cy="762000"/>
            </a:xfrm>
          </p:grpSpPr>
          <p:sp>
            <p:nvSpPr>
              <p:cNvPr id="139" name="Oval 138">
                <a:extLst>
                  <a:ext uri="{FF2B5EF4-FFF2-40B4-BE49-F238E27FC236}">
                    <a16:creationId xmlns:a16="http://schemas.microsoft.com/office/drawing/2014/main" id="{D7308825-DFFB-4F06-94FC-DE2E57A3AB41}"/>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ECC0FBD5-6072-4F71-8903-75205DAF0BC1}"/>
                  </a:ext>
                </a:extLst>
              </p:cNvPr>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EE446EC3-1A0D-4F13-839A-446097990AFD}"/>
                  </a:ext>
                </a:extLst>
              </p:cNvPr>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FAED3783-2C65-4FC2-9701-21C7E51A463F}"/>
                </a:ext>
              </a:extLst>
            </p:cNvPr>
            <p:cNvGrpSpPr/>
            <p:nvPr/>
          </p:nvGrpSpPr>
          <p:grpSpPr>
            <a:xfrm>
              <a:off x="9131473" y="4334434"/>
              <a:ext cx="762000" cy="762000"/>
              <a:chOff x="8291010" y="4326890"/>
              <a:chExt cx="762000" cy="762000"/>
            </a:xfrm>
          </p:grpSpPr>
          <p:sp>
            <p:nvSpPr>
              <p:cNvPr id="136" name="Oval 135">
                <a:extLst>
                  <a:ext uri="{FF2B5EF4-FFF2-40B4-BE49-F238E27FC236}">
                    <a16:creationId xmlns:a16="http://schemas.microsoft.com/office/drawing/2014/main" id="{ECD4B1F7-9402-46EB-B4AC-C68EADF07BAC}"/>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74AE28E5-9D88-421F-A293-4CA50EA37929}"/>
                  </a:ext>
                </a:extLst>
              </p:cNvPr>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19DD7117-D349-487D-B8BB-F84A6D6E0885}"/>
                  </a:ext>
                </a:extLst>
              </p:cNvPr>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Moon 134">
              <a:extLst>
                <a:ext uri="{FF2B5EF4-FFF2-40B4-BE49-F238E27FC236}">
                  <a16:creationId xmlns:a16="http://schemas.microsoft.com/office/drawing/2014/main" id="{1DB72E51-8300-4FBD-A75C-B5F1708F0FA3}"/>
                </a:ext>
              </a:extLst>
            </p:cNvPr>
            <p:cNvSpPr/>
            <p:nvPr/>
          </p:nvSpPr>
          <p:spPr>
            <a:xfrm rot="5400000">
              <a:off x="9010968" y="5000280"/>
              <a:ext cx="238042" cy="927819"/>
            </a:xfrm>
            <a:prstGeom prst="moon">
              <a:avLst>
                <a:gd name="adj" fmla="val 87500"/>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2" name="Group 141">
            <a:extLst>
              <a:ext uri="{FF2B5EF4-FFF2-40B4-BE49-F238E27FC236}">
                <a16:creationId xmlns:a16="http://schemas.microsoft.com/office/drawing/2014/main" id="{881AA718-9BA3-4D99-B7F0-D7941750DFA7}"/>
              </a:ext>
            </a:extLst>
          </p:cNvPr>
          <p:cNvGrpSpPr/>
          <p:nvPr/>
        </p:nvGrpSpPr>
        <p:grpSpPr>
          <a:xfrm>
            <a:off x="10492936" y="5236826"/>
            <a:ext cx="1621174" cy="1621174"/>
            <a:chOff x="7804087" y="3548959"/>
            <a:chExt cx="2562131" cy="2562131"/>
          </a:xfrm>
        </p:grpSpPr>
        <p:sp>
          <p:nvSpPr>
            <p:cNvPr id="143" name="Oval 142">
              <a:extLst>
                <a:ext uri="{FF2B5EF4-FFF2-40B4-BE49-F238E27FC236}">
                  <a16:creationId xmlns:a16="http://schemas.microsoft.com/office/drawing/2014/main" id="{68F41A28-A792-4321-BE4D-994009A55469}"/>
                </a:ext>
              </a:extLst>
            </p:cNvPr>
            <p:cNvSpPr/>
            <p:nvPr/>
          </p:nvSpPr>
          <p:spPr>
            <a:xfrm>
              <a:off x="7804087" y="3548959"/>
              <a:ext cx="2562131" cy="2562131"/>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a:extLst>
                <a:ext uri="{FF2B5EF4-FFF2-40B4-BE49-F238E27FC236}">
                  <a16:creationId xmlns:a16="http://schemas.microsoft.com/office/drawing/2014/main" id="{73260E2C-1AA5-4FD2-BC72-48E6A0CE2F7F}"/>
                </a:ext>
              </a:extLst>
            </p:cNvPr>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Moon 144">
              <a:extLst>
                <a:ext uri="{FF2B5EF4-FFF2-40B4-BE49-F238E27FC236}">
                  <a16:creationId xmlns:a16="http://schemas.microsoft.com/office/drawing/2014/main" id="{57C458C0-D4AF-4797-85BB-7D8F05007ECF}"/>
                </a:ext>
              </a:extLst>
            </p:cNvPr>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6" name="Group 145">
              <a:extLst>
                <a:ext uri="{FF2B5EF4-FFF2-40B4-BE49-F238E27FC236}">
                  <a16:creationId xmlns:a16="http://schemas.microsoft.com/office/drawing/2014/main" id="{753ED9AD-5837-4DB9-8AC4-9CD3B9D1F67C}"/>
                </a:ext>
              </a:extLst>
            </p:cNvPr>
            <p:cNvGrpSpPr/>
            <p:nvPr/>
          </p:nvGrpSpPr>
          <p:grpSpPr>
            <a:xfrm>
              <a:off x="8291010" y="4326890"/>
              <a:ext cx="762000" cy="762000"/>
              <a:chOff x="8291010" y="4326890"/>
              <a:chExt cx="762000" cy="762000"/>
            </a:xfrm>
          </p:grpSpPr>
          <p:sp>
            <p:nvSpPr>
              <p:cNvPr id="152" name="Oval 151">
                <a:extLst>
                  <a:ext uri="{FF2B5EF4-FFF2-40B4-BE49-F238E27FC236}">
                    <a16:creationId xmlns:a16="http://schemas.microsoft.com/office/drawing/2014/main" id="{7CA30E57-D9E3-44B2-8AD2-AB0D831DADC8}"/>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E31C2263-E408-4537-80E7-8E9F0A582575}"/>
                  </a:ext>
                </a:extLst>
              </p:cNvPr>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89C713CB-6432-4929-8442-DD00FE2087E4}"/>
                  </a:ext>
                </a:extLst>
              </p:cNvPr>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a:extLst>
                <a:ext uri="{FF2B5EF4-FFF2-40B4-BE49-F238E27FC236}">
                  <a16:creationId xmlns:a16="http://schemas.microsoft.com/office/drawing/2014/main" id="{81854F4A-7819-459D-8049-EF67AA6224FD}"/>
                </a:ext>
              </a:extLst>
            </p:cNvPr>
            <p:cNvGrpSpPr/>
            <p:nvPr/>
          </p:nvGrpSpPr>
          <p:grpSpPr>
            <a:xfrm>
              <a:off x="9131473" y="4334434"/>
              <a:ext cx="762000" cy="762000"/>
              <a:chOff x="8291010" y="4326890"/>
              <a:chExt cx="762000" cy="762000"/>
            </a:xfrm>
          </p:grpSpPr>
          <p:sp>
            <p:nvSpPr>
              <p:cNvPr id="149" name="Oval 148">
                <a:extLst>
                  <a:ext uri="{FF2B5EF4-FFF2-40B4-BE49-F238E27FC236}">
                    <a16:creationId xmlns:a16="http://schemas.microsoft.com/office/drawing/2014/main" id="{156657D8-CF16-471F-AFB5-F23D3C621DB1}"/>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53D7F11D-536C-4824-9A5F-8D7044FB3DC3}"/>
                  </a:ext>
                </a:extLst>
              </p:cNvPr>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A1DA1970-6F8C-482D-AAC4-29390D48ECC8}"/>
                  </a:ext>
                </a:extLst>
              </p:cNvPr>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Moon 147">
              <a:extLst>
                <a:ext uri="{FF2B5EF4-FFF2-40B4-BE49-F238E27FC236}">
                  <a16:creationId xmlns:a16="http://schemas.microsoft.com/office/drawing/2014/main" id="{76D7983C-8ABD-473C-89F2-0516D775D048}"/>
                </a:ext>
              </a:extLst>
            </p:cNvPr>
            <p:cNvSpPr/>
            <p:nvPr/>
          </p:nvSpPr>
          <p:spPr>
            <a:xfrm rot="5400000">
              <a:off x="9010968" y="5000280"/>
              <a:ext cx="238042" cy="927819"/>
            </a:xfrm>
            <a:prstGeom prst="moon">
              <a:avLst>
                <a:gd name="adj" fmla="val 87500"/>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56" name="Group 155">
            <a:extLst>
              <a:ext uri="{FF2B5EF4-FFF2-40B4-BE49-F238E27FC236}">
                <a16:creationId xmlns:a16="http://schemas.microsoft.com/office/drawing/2014/main" id="{B0AA11CB-4895-444B-AEA0-0D74ACC6F593}"/>
              </a:ext>
            </a:extLst>
          </p:cNvPr>
          <p:cNvGrpSpPr/>
          <p:nvPr/>
        </p:nvGrpSpPr>
        <p:grpSpPr>
          <a:xfrm>
            <a:off x="8179504" y="5145387"/>
            <a:ext cx="1621174" cy="1621174"/>
            <a:chOff x="7804087" y="3548959"/>
            <a:chExt cx="2562131" cy="2562131"/>
          </a:xfrm>
        </p:grpSpPr>
        <p:sp>
          <p:nvSpPr>
            <p:cNvPr id="157" name="Oval 156">
              <a:extLst>
                <a:ext uri="{FF2B5EF4-FFF2-40B4-BE49-F238E27FC236}">
                  <a16:creationId xmlns:a16="http://schemas.microsoft.com/office/drawing/2014/main" id="{281279CD-81BD-4FA7-8142-4186E248CBF9}"/>
                </a:ext>
              </a:extLst>
            </p:cNvPr>
            <p:cNvSpPr/>
            <p:nvPr/>
          </p:nvSpPr>
          <p:spPr>
            <a:xfrm>
              <a:off x="7804087" y="3548959"/>
              <a:ext cx="2562131" cy="2562131"/>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a:extLst>
                <a:ext uri="{FF2B5EF4-FFF2-40B4-BE49-F238E27FC236}">
                  <a16:creationId xmlns:a16="http://schemas.microsoft.com/office/drawing/2014/main" id="{9B90FA9E-FC7A-4E57-B309-30488F1D4074}"/>
                </a:ext>
              </a:extLst>
            </p:cNvPr>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9" name="Moon 158">
              <a:extLst>
                <a:ext uri="{FF2B5EF4-FFF2-40B4-BE49-F238E27FC236}">
                  <a16:creationId xmlns:a16="http://schemas.microsoft.com/office/drawing/2014/main" id="{1797E7F1-87D2-4E55-AEC2-D8B06C38F4CA}"/>
                </a:ext>
              </a:extLst>
            </p:cNvPr>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0" name="Group 159">
              <a:extLst>
                <a:ext uri="{FF2B5EF4-FFF2-40B4-BE49-F238E27FC236}">
                  <a16:creationId xmlns:a16="http://schemas.microsoft.com/office/drawing/2014/main" id="{2BE473ED-986F-477F-A090-7355290E461A}"/>
                </a:ext>
              </a:extLst>
            </p:cNvPr>
            <p:cNvGrpSpPr/>
            <p:nvPr/>
          </p:nvGrpSpPr>
          <p:grpSpPr>
            <a:xfrm>
              <a:off x="8291010" y="4326890"/>
              <a:ext cx="762000" cy="762000"/>
              <a:chOff x="8291010" y="4326890"/>
              <a:chExt cx="762000" cy="762000"/>
            </a:xfrm>
          </p:grpSpPr>
          <p:sp>
            <p:nvSpPr>
              <p:cNvPr id="166" name="Oval 165">
                <a:extLst>
                  <a:ext uri="{FF2B5EF4-FFF2-40B4-BE49-F238E27FC236}">
                    <a16:creationId xmlns:a16="http://schemas.microsoft.com/office/drawing/2014/main" id="{83FF9083-DA82-4489-A420-3499C1D513FF}"/>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BCDC1650-29DC-4882-B93D-D45F02129945}"/>
                  </a:ext>
                </a:extLst>
              </p:cNvPr>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BD58B2AB-DE2D-48DD-9483-53C2137590CC}"/>
                  </a:ext>
                </a:extLst>
              </p:cNvPr>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a:extLst>
                <a:ext uri="{FF2B5EF4-FFF2-40B4-BE49-F238E27FC236}">
                  <a16:creationId xmlns:a16="http://schemas.microsoft.com/office/drawing/2014/main" id="{BDE6C1F3-BF4F-4C0D-A456-39C2AF16F041}"/>
                </a:ext>
              </a:extLst>
            </p:cNvPr>
            <p:cNvGrpSpPr/>
            <p:nvPr/>
          </p:nvGrpSpPr>
          <p:grpSpPr>
            <a:xfrm>
              <a:off x="9131473" y="4334434"/>
              <a:ext cx="762000" cy="762000"/>
              <a:chOff x="8291010" y="4326890"/>
              <a:chExt cx="762000" cy="762000"/>
            </a:xfrm>
          </p:grpSpPr>
          <p:sp>
            <p:nvSpPr>
              <p:cNvPr id="163" name="Oval 162">
                <a:extLst>
                  <a:ext uri="{FF2B5EF4-FFF2-40B4-BE49-F238E27FC236}">
                    <a16:creationId xmlns:a16="http://schemas.microsoft.com/office/drawing/2014/main" id="{041723DD-793E-4EF4-85A7-AE56784DDAC2}"/>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D5418AD9-AD37-401B-8888-E4739D3434F3}"/>
                  </a:ext>
                </a:extLst>
              </p:cNvPr>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580ECCC9-7173-4FB7-A86B-CC2E91789BA0}"/>
                  </a:ext>
                </a:extLst>
              </p:cNvPr>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Moon 161">
              <a:extLst>
                <a:ext uri="{FF2B5EF4-FFF2-40B4-BE49-F238E27FC236}">
                  <a16:creationId xmlns:a16="http://schemas.microsoft.com/office/drawing/2014/main" id="{8EEA976F-A63D-4B9C-9D95-6D7794070DEB}"/>
                </a:ext>
              </a:extLst>
            </p:cNvPr>
            <p:cNvSpPr/>
            <p:nvPr/>
          </p:nvSpPr>
          <p:spPr>
            <a:xfrm rot="5400000">
              <a:off x="9010968" y="5000280"/>
              <a:ext cx="238042" cy="927819"/>
            </a:xfrm>
            <a:prstGeom prst="moon">
              <a:avLst>
                <a:gd name="adj" fmla="val 87500"/>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84329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77 -0.12569 L 0.00377 -0.12546 C 0.00612 -0.12616 0.00833 -0.12616 0.01055 -0.12708 C 0.01341 -0.12824 0.01797 -0.13634 0.01953 -0.13796 C 0.02109 -0.13912 0.02344 -0.1412 0.02487 -0.14305 C 0.03008 -0.15139 0.02812 -0.14838 0.03086 -0.15532 C 0.03138 -0.15648 0.03398 -0.1625 0.0345 -0.16458 C 0.03489 -0.16574 0.03502 -0.16713 0.03528 -0.16875 C 0.03581 -0.17037 0.03633 -0.17199 0.03685 -0.17384 C 0.0375 -0.17639 0.03789 -0.18055 0.03828 -0.18333 C 0.03802 -0.19166 0.03802 -0.2 0.0375 -0.20879 C 0.0375 -0.21041 0.03724 -0.2125 0.03685 -0.21412 C 0.03112 -0.23403 0.03633 -0.21203 0.03151 -0.22708 C 0.03086 -0.22916 0.03073 -0.23194 0.03008 -0.23379 C 0.02969 -0.23518 0.0289 -0.23634 0.02851 -0.23796 C 0.02825 -0.23912 0.02812 -0.24051 0.02786 -0.2419 C 0.02747 -0.24328 0.02669 -0.24444 0.0263 -0.24606 C 0.02591 -0.24699 0.02591 -0.24861 0.02552 -0.24977 C 0.02513 -0.25139 0.02448 -0.25254 0.02409 -0.25416 C 0.01979 -0.26713 0.025 -0.25139 0.02187 -0.26458 C 0.02148 -0.26597 0.02083 -0.26713 0.02031 -0.26875 C 0.01953 -0.27083 0.01875 -0.27291 0.0181 -0.27523 C 0.01784 -0.27685 0.01784 -0.27893 0.01732 -0.28055 C 0.01601 -0.28495 0.01367 -0.28819 0.01276 -0.29259 C 0.01237 -0.29514 0.01198 -0.29791 0.01133 -0.30046 C 0.01028 -0.30393 0.00898 -0.30764 0.00833 -0.31134 C 0.00495 -0.3294 0.00859 -0.31088 0.00534 -0.32453 C 0.00495 -0.32592 0.00495 -0.32754 0.00456 -0.3287 C 0.0039 -0.33032 0.00312 -0.33194 0.00234 -0.33403 C 0.00208 -0.33565 0.00195 -0.3375 0.00156 -0.33912 C 0.00117 -0.34074 0.00052 -0.34166 1.875E-6 -0.34328 C -0.00052 -0.34491 -0.00104 -0.34699 -0.00143 -0.34861 C -0.00326 -0.35625 -0.00078 -0.34884 -0.00365 -0.35671 C -0.00391 -0.35879 -0.00391 -0.36111 -0.00443 -0.36319 C -0.00521 -0.36574 -0.00664 -0.36736 -0.00742 -0.36991 C -0.00781 -0.37129 -0.00781 -0.37291 -0.0082 -0.37384 C -0.00886 -0.37569 -0.0099 -0.37708 -0.01042 -0.3794 C -0.01198 -0.38472 -0.01224 -0.39143 -0.01419 -0.39653 C -0.01628 -0.40208 -0.01524 -0.39907 -0.01719 -0.40578 C -0.01745 -0.40903 -0.01758 -0.41203 -0.01797 -0.41528 C -0.0181 -0.41666 -0.01862 -0.41782 -0.01862 -0.41921 C -0.01862 -0.44676 -0.01836 -0.4743 -0.01797 -0.50185 C -0.01784 -0.50625 -0.01693 -0.51111 -0.01641 -0.51551 C -0.01628 -0.51643 -0.01563 -0.52407 -0.01498 -0.52616 C -0.01406 -0.52801 -0.01081 -0.53264 -0.00964 -0.53379 C -0.00781 -0.53588 -0.00521 -0.53657 -0.00365 -0.53912 C -0.003 -0.54074 -0.00235 -0.54236 -0.00143 -0.54328 C 0.01198 -0.5581 -0.00469 -0.53657 0.00456 -0.54884 C 0.01914 -0.56713 -0.00248 -0.53981 0.00976 -0.55648 C 0.0112 -0.55879 0.01432 -0.56203 0.01432 -0.5618 C 0.01484 -0.56366 0.01497 -0.56574 0.01575 -0.56713 C 0.0164 -0.56852 0.01732 -0.56782 0.0181 -0.56852 C 0.01888 -0.56921 0.01953 -0.57037 0.02031 -0.57106 C 0.02461 -0.58241 0.01758 -0.56528 0.0263 -0.58055 C 0.03294 -0.59213 0.02461 -0.57824 0.03086 -0.58727 C 0.03164 -0.58842 0.03216 -0.59004 0.03307 -0.5912 C 0.0345 -0.59305 0.0375 -0.59653 0.0375 -0.59629 C 0.04114 -0.60602 0.03646 -0.59467 0.04206 -0.60463 C 0.04271 -0.60578 0.04297 -0.60741 0.04362 -0.60879 C 0.04427 -0.60995 0.04518 -0.61111 0.04583 -0.6125 C 0.04635 -0.61389 0.04674 -0.61551 0.04726 -0.61643 C 0.04805 -0.61805 0.04896 -0.61898 0.04961 -0.6206 C 0.05026 -0.62222 0.05052 -0.62407 0.05104 -0.62592 C 0.05156 -0.62731 0.05221 -0.62847 0.0526 -0.63009 C 0.05286 -0.63102 0.05286 -0.63264 0.05325 -0.63379 C 0.0539 -0.63541 0.05482 -0.63657 0.0556 -0.63819 C 0.05638 -0.63981 0.05703 -0.64143 0.05781 -0.64328 C 0.05807 -0.64606 0.0582 -0.64861 0.05859 -0.65116 C 0.05872 -0.65278 0.05911 -0.6537 0.05937 -0.65509 C 0.05963 -0.65833 0.05976 -0.66134 0.06002 -0.66458 C 0.06028 -0.67291 0.06055 -0.68148 0.06081 -0.69004 C 0.06185 -0.72986 0.06015 -0.71273 0.06302 -0.73657 C 0.06354 -0.74583 0.06406 -0.75532 0.06458 -0.76458 C 0.0651 -0.77407 0.06523 -0.77245 0.06601 -0.78055 C 0.06627 -0.7831 0.06653 -0.78611 0.0668 -0.78866 C 0.06693 -0.78981 0.06745 -0.7912 0.06758 -0.79259 C 0.06784 -0.79514 0.06836 -0.80324 0.06901 -0.80578 C 0.0694 -0.80741 0.07005 -0.80856 0.07057 -0.80995 C 0.07083 -0.81296 0.07083 -0.8162 0.07135 -0.81921 C 0.07174 -0.82199 0.07291 -0.82453 0.07357 -0.82708 C 0.07383 -0.82847 0.07396 -0.82986 0.07435 -0.83125 C 0.07474 -0.8331 0.07539 -0.83472 0.07578 -0.83657 C 0.07786 -0.84606 0.075 -0.83773 0.07812 -0.84722 C 0.07851 -0.84861 0.07903 -0.84977 0.07956 -0.85116 C 0.08112 -0.85555 0.08255 -0.86018 0.08411 -0.86458 L 0.08411 -0.86435 C 0.0845 -0.8662 0.08489 -0.86828 0.08555 -0.86991 C 0.0914 -0.88287 0.08802 -0.87407 0.09232 -0.88055 C 0.09609 -0.88611 0.09284 -0.88356 0.09674 -0.88588 C 0.09752 -0.88727 0.09818 -0.88889 0.09909 -0.88981 C 0.1 -0.89074 0.10104 -0.89074 0.10208 -0.8912 C 0.10286 -0.89166 0.10364 -0.8919 0.1043 -0.89259 C 0.10508 -0.89328 0.10573 -0.89444 0.10651 -0.89514 C 0.10963 -0.89768 0.11159 -0.89815 0.11484 -0.8993 C 0.12812 -0.89815 0.12734 -0.90139 0.13581 -0.89398 C 0.13659 -0.89305 0.13737 -0.89213 0.13789 -0.8912 C 0.13854 -0.88981 0.13893 -0.88842 0.13958 -0.88727 C 0.14062 -0.88541 0.14349 -0.88287 0.14479 -0.88194 C 0.14896 -0.87222 0.14531 -0.88125 0.14922 -0.86991 C 0.15221 -0.8618 0.15221 -0.86342 0.15377 -0.85509 C 0.15482 -0.85 0.15495 -0.84491 0.15521 -0.83912 C 0.15469 -0.83194 0.15495 -0.8294 0.15299 -0.82315 C 0.15221 -0.82037 0.15182 -0.8162 0.15 -0.81528 C 0.147 -0.81342 0.14844 -0.81458 0.14544 -0.81134 C 0.1444 -0.80717 0.14362 -0.80393 0.14166 -0.80069 C 0.1375 -0.79282 0.13854 -0.80023 0.13359 -0.78727 L 0.1306 -0.77916 C 0.12995 -0.77801 0.1293 -0.77662 0.12903 -0.77523 C 0.12721 -0.76597 0.12825 -0.76944 0.12604 -0.76342 C 0.12643 -0.75486 0.12643 -0.74606 0.1276 -0.73796 C 0.12773 -0.73611 0.12916 -0.73565 0.12982 -0.73403 C 0.13021 -0.73264 0.13073 -0.73102 0.13125 -0.72986 C 0.1319 -0.72847 0.13294 -0.72754 0.13359 -0.72616 C 0.13398 -0.72453 0.13437 -0.72291 0.13502 -0.72176 C 0.13568 -0.72129 0.13659 -0.72129 0.13737 -0.72083 C 0.13945 -0.71481 0.1401 -0.71273 0.14401 -0.70717 C 0.14505 -0.70578 0.14622 -0.70486 0.147 -0.70324 C 0.14791 -0.70162 0.14844 -0.69977 0.14922 -0.69815 C 0.15508 -0.68727 0.14752 -0.70463 0.15377 -0.6912 C 0.15521 -0.68773 0.1556 -0.68588 0.15677 -0.68194 C 0.15755 -0.67963 0.15833 -0.67731 0.15898 -0.67546 C 0.16146 -0.65856 0.15846 -0.67916 0.16055 -0.66574 C 0.16068 -0.66412 0.16094 -0.6625 0.16133 -0.66041 C 0.16068 -0.65416 0.16041 -0.64722 0.15976 -0.64051 C 0.15963 -0.63912 0.1595 -0.63796 0.15898 -0.63657 C 0.15742 -0.63217 0.15377 -0.62916 0.15156 -0.62708 C 0.15091 -0.62685 0.15 -0.62662 0.14922 -0.62592 C 0.14844 -0.62523 0.14791 -0.62384 0.147 -0.62338 C 0.14596 -0.62222 0.14271 -0.62083 0.14166 -0.6206 C 0.13646 -0.61412 0.1431 -0.62222 0.13659 -0.61389 C 0.13581 -0.61296 0.13515 -0.61203 0.13411 -0.61111 C 0.13333 -0.61065 0.13216 -0.61041 0.13125 -0.60995 C 0.12995 -0.60879 0.12877 -0.60741 0.1276 -0.60578 C 0.12643 -0.60486 0.12552 -0.6044 0.12461 -0.60324 C 0.1237 -0.60231 0.12318 -0.60069 0.12226 -0.5993 C 0.1194 -0.59467 0.1194 -0.59606 0.11706 -0.5912 C 0.11653 -0.59004 0.11614 -0.58842 0.11549 -0.58727 C 0.11002 -0.57731 0.11458 -0.58866 0.11107 -0.57916 C 0.11081 -0.57685 0.11055 -0.575 0.11028 -0.57245 C 0.10937 -0.56504 0.10807 -0.56227 0.11107 -0.55254 C 0.11185 -0.54977 0.11406 -0.54907 0.11549 -0.54745 C 0.11627 -0.54629 0.11706 -0.54514 0.11784 -0.54444 C 0.11875 -0.54352 0.11992 -0.54282 0.12083 -0.5419 C 0.12187 -0.54097 0.12278 -0.53912 0.12383 -0.53773 C 0.12448 -0.53703 0.12539 -0.53703 0.12604 -0.53657 C 0.12682 -0.53588 0.1276 -0.53495 0.12812 -0.53379 C 0.1306 -0.53102 0.13268 -0.52731 0.13502 -0.52453 C 0.13685 -0.52245 0.13828 -0.52129 0.13958 -0.51805 C 0.14127 -0.51342 0.14075 -0.51319 0.14166 -0.50856 C 0.14479 -0.49606 0.1418 -0.5118 0.14479 -0.49375 C 0.14453 -0.475 0.14453 -0.45555 0.14401 -0.43657 C 0.14401 -0.43518 0.14362 -0.43379 0.14336 -0.43241 C 0.14271 -0.43055 0.1418 -0.42893 0.14101 -0.42708 C 0.1401 -0.42523 0.13919 -0.42315 0.13789 -0.42176 C 0.1375 -0.42153 0.13138 -0.41921 0.13125 -0.41921 C 0.1237 -0.4125 0.12995 -0.4169 0.11328 -0.41528 C 0.11028 -0.41504 0.10729 -0.41435 0.1043 -0.41389 C 0.10039 -0.4118 0.10338 -0.41296 0.09752 -0.41111 C 0.09401 -0.41018 0.09401 -0.40972 0.09075 -0.40856 C 0.08958 -0.40717 0.08841 -0.40555 0.08711 -0.4044 C 0.08633 -0.40393 0.08555 -0.4037 0.08476 -0.40324 C 0.07903 -0.39791 0.08594 -0.40254 0.08034 -0.39907 L 0.07734 -0.3912 L 0.07578 -0.3875 C 0.0763 -0.37731 0.07643 -0.36759 0.07734 -0.35787 C 0.07747 -0.35625 0.07838 -0.35532 0.07877 -0.35393 C 0.08268 -0.34213 0.07708 -0.35625 0.08411 -0.34051 C 0.08489 -0.33889 0.08528 -0.3368 0.08633 -0.33518 C 0.09062 -0.32963 0.0918 -0.33032 0.09609 -0.3287 C 0.09831 -0.32754 0.10052 -0.32639 0.10286 -0.32592 C 0.10703 -0.325 0.11133 -0.325 0.11549 -0.32453 C 0.11875 -0.3243 0.122 -0.32384 0.12526 -0.32315 C 0.1263 -0.32268 0.12734 -0.32268 0.12812 -0.32176 C 0.12982 -0.32106 0.13125 -0.31967 0.13281 -0.31944 C 0.1345 -0.31852 0.13633 -0.31828 0.13789 -0.31782 C 0.1388 -0.31736 0.13958 -0.3169 0.14036 -0.31643 C 0.14232 -0.31574 0.1444 -0.31504 0.14635 -0.31412 C 0.14752 -0.31296 0.1487 -0.31088 0.15 -0.30972 C 0.15104 -0.30926 0.15208 -0.30926 0.15299 -0.30856 C 0.15456 -0.30764 0.15755 -0.30602 0.15755 -0.30555 C 0.15807 -0.30486 0.1612 -0.3 0.16133 -0.29791 C 0.16159 -0.2919 0.16068 -0.28819 0.15976 -0.28333 C 0.16028 -0.28171 0.16068 -0.28009 0.16133 -0.27916 C 0.16614 -0.27199 0.17682 -0.27754 0.18008 -0.27778 C 0.18086 -0.27847 0.18177 -0.27847 0.18229 -0.27916 C 0.18411 -0.28241 0.18685 -0.28981 0.18685 -0.28981 C 0.18724 -0.29259 0.1875 -0.29537 0.18828 -0.29791 C 0.1888 -0.29953 0.1901 -0.3 0.19049 -0.30185 C 0.19114 -0.3044 0.19088 -0.30717 0.19127 -0.30972 C 0.19166 -0.3125 0.19245 -0.31504 0.19284 -0.31782 C 0.19362 -0.3243 0.19505 -0.3368 0.19505 -0.33634 C 0.19531 -0.34282 0.1957 -0.34884 0.19583 -0.35509 C 0.19622 -0.38449 0.19544 -0.41389 0.19661 -0.44305 C 0.19661 -0.44629 0.19857 -0.44861 0.19961 -0.45116 L 0.20104 -0.45509 C 0.20221 -0.4581 0.2026 -0.46065 0.20482 -0.46203 C 0.20625 -0.46273 0.20781 -0.46273 0.20924 -0.46319 C 0.21028 -0.46366 0.21133 -0.46412 0.21224 -0.46458 C 0.21406 -0.4662 0.21575 -0.46852 0.21758 -0.47014 C 0.21849 -0.4706 0.21953 -0.4706 0.22057 -0.47106 C 0.22187 -0.47176 0.22565 -0.4743 0.22656 -0.47523 C 0.2276 -0.47616 0.22851 -0.47824 0.22956 -0.47916 C 0.23359 -0.48426 0.23932 -0.49004 0.24232 -0.49653 C 0.24336 -0.49884 0.2444 -0.50092 0.24531 -0.50347 C 0.24726 -0.50903 0.24765 -0.51227 0.24909 -0.51805 C 0.24948 -0.51967 0.25013 -0.52129 0.25052 -0.52315 C 0.25104 -0.52569 0.25143 -0.52778 0.25208 -0.53009 C 0.2526 -0.53171 0.25351 -0.53333 0.2543 -0.53541 C 0.25807 -0.55555 0.25299 -0.52685 0.25729 -0.56203 C 0.25781 -0.56597 0.25885 -0.57014 0.2595 -0.57384 C 0.25924 -0.58796 0.2595 -0.60254 0.25885 -0.61643 C 0.25859 -0.62106 0.25742 -0.62546 0.25651 -0.63009 C 0.25586 -0.63356 0.25521 -0.63703 0.2543 -0.64051 C 0.25338 -0.64375 0.25221 -0.64676 0.2513 -0.64977 C 0.25052 -0.65278 0.24974 -0.65509 0.24909 -0.65787 C 0.24844 -0.65995 0.24805 -0.6625 0.24752 -0.66458 C 0.24687 -0.66736 0.24596 -0.66991 0.24531 -0.67245 C 0.24479 -0.67477 0.2444 -0.67708 0.24375 -0.67916 C 0.24323 -0.68102 0.24232 -0.68264 0.24153 -0.68449 C 0.24101 -0.68796 0.24088 -0.6919 0.2401 -0.69514 C 0.23841 -0.70139 0.23528 -0.70625 0.23411 -0.71273 C 0.23021 -0.73333 0.23528 -0.70741 0.23034 -0.72847 C 0.22721 -0.7419 0.23034 -0.73171 0.22734 -0.74722 C 0.22643 -0.75139 0.22526 -0.75532 0.22435 -0.75949 C 0.22174 -0.78703 0.22213 -0.77407 0.22435 -0.81643 C 0.22435 -0.81782 0.22474 -0.81921 0.225 -0.8206 C 0.22539 -0.82199 0.22604 -0.82315 0.22656 -0.82453 C 0.22708 -0.82616 0.2276 -0.82801 0.22799 -0.82986 C 0.22838 -0.83125 0.22838 -0.83264 0.22877 -0.83379 C 0.22956 -0.83611 0.23294 -0.84074 0.23411 -0.8419 C 0.23476 -0.84259 0.23555 -0.84259 0.23633 -0.84328 C 0.23737 -0.84398 0.23828 -0.84491 0.23932 -0.84583 C 0.24336 -0.85 0.2401 -0.84838 0.24609 -0.85254 C 0.247 -0.85324 0.24805 -0.85324 0.24909 -0.85393 C 0.25052 -0.85463 0.25351 -0.85648 0.25351 -0.85625 C 0.25403 -0.85787 0.2543 -0.85949 0.25508 -0.86065 C 0.25586 -0.8618 0.25703 -0.86227 0.25807 -0.86319 C 0.2582 -0.86342 0.26328 -0.86852 0.26406 -0.86991 C 0.26588 -0.87268 0.26875 -0.87731 0.27005 -0.88194 C 0.2707 -0.88403 0.27109 -0.88634 0.27161 -0.88842 C 0.27135 -0.90092 0.27122 -0.91342 0.27083 -0.92592 C 0.2707 -0.92731 0.27044 -0.9287 0.27005 -0.92986 C 0.26966 -0.93125 0.26901 -0.93241 0.26849 -0.93356 C 0.26771 -0.9412 0.26745 -0.94213 0.26706 -0.95092 C 0.26693 -0.95231 0.26706 -0.9537 0.26706 -0.95509 L 0.26706 -0.95486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
                                      <p:cBhvr>
                                        <p:cTn id="6" dur="5000" fill="hold"/>
                                        <p:tgtEl>
                                          <p:spTgt spid="77"/>
                                        </p:tgtEl>
                                        <p:attrNameLst>
                                          <p:attrName>ppt_x</p:attrName>
                                          <p:attrName>ppt_y</p:attrName>
                                        </p:attrNameLst>
                                      </p:cBhvr>
                                      <p:rCtr x="12266" y="-41458"/>
                                    </p:animMotion>
                                  </p:childTnLst>
                                </p:cTn>
                              </p:par>
                              <p:par>
                                <p:cTn id="7" presetID="0" presetClass="path" presetSubtype="0" accel="50000" decel="50000" fill="hold" nodeType="withEffect">
                                  <p:stCondLst>
                                    <p:cond delay="0"/>
                                  </p:stCondLst>
                                  <p:childTnLst>
                                    <p:animMotion origin="layout" path="M 0.00847 -0.10301 L 0.00847 -0.10278 L 0.03698 -0.10578 C 0.04128 -0.10625 0.03907 -0.10764 0.04297 -0.11111 C 0.04388 -0.11203 0.04493 -0.11203 0.04597 -0.1125 C 0.04675 -0.11273 0.04753 -0.11342 0.04818 -0.11389 C 0.04896 -0.11504 0.04961 -0.11666 0.05052 -0.11782 C 0.05118 -0.11852 0.05196 -0.11852 0.05274 -0.11921 C 0.05404 -0.12037 0.05521 -0.12176 0.05651 -0.12315 C 0.05716 -0.125 0.05782 -0.12708 0.05873 -0.12847 C 0.06003 -0.13055 0.06172 -0.13194 0.06328 -0.13379 C 0.06394 -0.13472 0.06498 -0.13518 0.0655 -0.13634 L 0.06993 -0.14722 C 0.07019 -0.14884 0.07032 -0.15069 0.07071 -0.15254 C 0.0724 -0.15926 0.07214 -0.15347 0.07292 -0.16041 C 0.07357 -0.16574 0.07448 -0.17639 0.07448 -0.17615 C 0.07409 -0.19097 0.07631 -0.19699 0.07227 -0.20578 C 0.07149 -0.20717 0.07071 -0.20833 0.06993 -0.20972 C 0.06849 -0.2206 0.07058 -0.20972 0.06628 -0.22037 C 0.06576 -0.22153 0.06602 -0.22338 0.0655 -0.22453 L 0.05873 -0.2324 C 0.05795 -0.23333 0.05716 -0.23403 0.05651 -0.23518 C 0.05573 -0.23634 0.05508 -0.23796 0.05417 -0.23912 C 0.05326 -0.24051 0.05209 -0.24143 0.05118 -0.24305 C 0.05052 -0.24421 0.05039 -0.24606 0.04974 -0.24699 C 0.04857 -0.24884 0.04714 -0.24977 0.04597 -0.25115 C 0.04558 -0.25162 0.04167 -0.25694 0.04076 -0.25787 C 0.03972 -0.25856 0.03868 -0.25856 0.03776 -0.25903 C 0.03698 -0.25949 0.0362 -0.25995 0.03542 -0.26041 C 0.03347 -0.26134 0.03151 -0.26227 0.02943 -0.26319 C 0.02852 -0.26365 0.02735 -0.26365 0.02644 -0.26435 C 0.02058 -0.26967 0.02657 -0.26504 0.01966 -0.26852 C 0.01745 -0.26967 0.01524 -0.27106 0.01302 -0.27245 C 0.00782 -0.27546 0.01146 -0.27338 0.0017 -0.27778 C 0.00065 -0.27824 -0.00039 -0.27824 -0.0013 -0.27916 C -0.00234 -0.28009 -0.00325 -0.28125 -0.00429 -0.28171 C -0.00547 -0.2824 -0.00677 -0.28264 -0.00807 -0.2831 C -0.00898 -0.28356 -0.01002 -0.28403 -0.01106 -0.28449 C -0.01927 -0.29421 -0.00664 -0.27986 -0.01627 -0.28842 C -0.02656 -0.29768 -0.01679 -0.29143 -0.02304 -0.29514 C -0.02409 -0.29653 -0.025 -0.29791 -0.02604 -0.29907 C -0.02669 -0.29977 -0.0276 -0.29953 -0.02825 -0.30046 C -0.02994 -0.30278 -0.03281 -0.30833 -0.03281 -0.3081 L -0.03424 -0.31643 C -0.0345 -0.31782 -0.03489 -0.31898 -0.03502 -0.32037 L -0.0358 -0.32569 C -0.03554 -0.33565 -0.03567 -0.34537 -0.03502 -0.35509 C -0.03463 -0.36227 -0.03359 -0.36203 -0.03203 -0.36713 C -0.03151 -0.36875 -0.03112 -0.3706 -0.0306 -0.37245 C -0.02955 -0.37523 -0.02812 -0.37731 -0.02747 -0.38032 C -0.02474 -0.3956 -0.02799 -0.38379 -0.02382 -0.39097 C -0.01927 -0.39907 -0.02343 -0.39352 -0.02005 -0.40046 C -0.01862 -0.40324 -0.01757 -0.40717 -0.01549 -0.40833 C -0.01484 -0.40879 -0.01406 -0.40926 -0.01328 -0.40972 C -0.00664 -0.41319 -0.01341 -0.40926 -0.00807 -0.4125 C -0.00429 -0.41203 -0.00052 -0.4118 0.00326 -0.41111 C 0.00651 -0.41041 0.00612 -0.40926 0.00925 -0.40717 C 0.01667 -0.40185 0.01081 -0.40694 0.01901 -0.40185 C 0.02006 -0.40115 0.02084 -0.39953 0.02201 -0.39907 C 0.02344 -0.39838 0.025 -0.39838 0.02644 -0.39768 C 0.02722 -0.39745 0.028 -0.39676 0.02878 -0.39653 C 0.02969 -0.39583 0.03073 -0.3956 0.03177 -0.39514 C 0.03243 -0.39467 0.03321 -0.39398 0.03399 -0.39375 C 0.0375 -0.39236 0.04102 -0.39097 0.04453 -0.38981 C 0.04623 -0.38912 0.04805 -0.38912 0.04974 -0.38842 C 0.0586 -0.38518 0.053 -0.38703 0.05795 -0.38449 C 0.05899 -0.38403 0.06003 -0.38356 0.06094 -0.3831 C 0.06966 -0.3787 0.05326 -0.38657 0.06693 -0.37778 C 0.06836 -0.37685 0.06993 -0.37685 0.07149 -0.37639 C 0.07253 -0.37615 0.07344 -0.37569 0.07448 -0.375 C 0.07748 -0.37361 0.07852 -0.37222 0.08203 -0.36967 C 0.08269 -0.36921 0.08347 -0.36852 0.08425 -0.36852 C 0.08724 -0.36782 0.09024 -0.36759 0.09323 -0.36713 C 0.09427 -0.36666 0.09519 -0.36574 0.09623 -0.36574 C 0.1069 -0.36574 0.11159 -0.36435 0.11953 -0.36852 C 0.12019 -0.36875 0.12097 -0.36921 0.12175 -0.36967 C 0.12279 -0.37106 0.1237 -0.37268 0.12474 -0.37384 C 0.12565 -0.37477 0.12683 -0.37523 0.12774 -0.37639 C 0.13269 -0.38264 0.12735 -0.37893 0.1323 -0.38171 C 0.13295 -0.38356 0.1336 -0.38565 0.13451 -0.38703 C 0.13659 -0.39051 0.14128 -0.39653 0.14128 -0.39629 C 0.1418 -0.39815 0.14232 -0.4 0.14271 -0.40185 C 0.14336 -0.4044 0.14427 -0.40972 0.14427 -0.40949 C 0.14401 -0.41736 0.1444 -0.425 0.14349 -0.4324 C 0.14297 -0.43657 0.13998 -0.44143 0.13828 -0.44444 C 0.13802 -0.44629 0.13776 -0.44791 0.1375 -0.44977 C 0.13724 -0.45115 0.13672 -0.45231 0.13672 -0.4537 C 0.13698 -0.46227 0.13763 -0.4706 0.13828 -0.47916 C 0.13828 -0.48055 0.13868 -0.48171 0.13894 -0.4831 C 0.13959 -0.48541 0.14024 -0.48773 0.14128 -0.48981 C 0.1418 -0.49097 0.14271 -0.49143 0.14349 -0.49236 C 0.1444 -0.4949 0.14779 -0.50532 0.1487 -0.50717 C 0.14935 -0.5081 0.15026 -0.50787 0.15105 -0.50833 C 0.15417 -0.5169 0.15157 -0.50995 0.15769 -0.5243 C 0.15847 -0.52615 0.15899 -0.52847 0.16003 -0.52963 C 0.16068 -0.53055 0.16146 -0.53148 0.16224 -0.5324 C 0.16328 -0.53379 0.1642 -0.53518 0.16524 -0.53634 C 0.16615 -0.5375 0.16732 -0.53796 0.16823 -0.53912 C 0.16901 -0.53981 0.1698 -0.54074 0.17045 -0.54166 C 0.17826 -0.54074 0.18607 -0.54074 0.19375 -0.53912 C 0.19753 -0.53819 0.20131 -0.53588 0.20495 -0.53379 C 0.21381 -0.53426 0.22253 -0.53379 0.23125 -0.53495 C 0.23256 -0.53518 0.23399 -0.53634 0.23503 -0.53773 C 0.23659 -0.53981 0.23789 -0.54537 0.23881 -0.54838 C 0.23907 -0.55115 0.23959 -0.5537 0.23946 -0.55648 C 0.2392 -0.56365 0.23685 -0.56736 0.23425 -0.57245 C 0.23295 -0.57523 0.23073 -0.57847 0.22904 -0.58032 C 0.22657 -0.58287 0.2237 -0.58379 0.22149 -0.58703 C 0.22006 -0.58935 0.21862 -0.5919 0.21706 -0.59375 C 0.21485 -0.59606 0.2125 -0.59722 0.21029 -0.59907 C 0.20925 -0.6 0.20834 -0.60092 0.2073 -0.60162 C 0.20573 -0.60278 0.2043 -0.60347 0.20274 -0.6044 C 0.20183 -0.60486 0.20065 -0.60509 0.19974 -0.60578 C 0.19818 -0.60671 0.19675 -0.60856 0.19519 -0.60972 C 0.19297 -0.61157 0.19076 -0.61319 0.18855 -0.61504 C 0.1862 -0.61713 0.18412 -0.62014 0.18177 -0.62176 C 0.17956 -0.62315 0.17722 -0.62315 0.175 -0.6243 C 0.1694 -0.62731 0.16394 -0.63055 0.15847 -0.63379 C 0.15274 -0.63703 0.15118 -0.6412 0.14349 -0.64305 C 0.13698 -0.64467 0.13998 -0.64375 0.13451 -0.6456 C 0.13243 -0.64745 0.1306 -0.64953 0.12852 -0.65115 C 0.11901 -0.6574 0.1155 -0.6581 0.10599 -0.6618 C 0.10352 -0.66389 0.10118 -0.6669 0.09844 -0.66828 C 0.09584 -0.6699 0.09297 -0.67014 0.09024 -0.67106 C 0.06836 -0.67847 0.09063 -0.67083 0.07969 -0.675 C 0.075 -0.67685 0.07019 -0.67847 0.0655 -0.68032 C 0.0612 -0.68217 0.05703 -0.68426 0.05274 -0.68565 C 0.05052 -0.68657 0.04818 -0.68634 0.04597 -0.68703 C 0.04089 -0.68865 0.03594 -0.69074 0.03099 -0.69236 C 0.02826 -0.69328 0.02539 -0.69375 0.02266 -0.69514 C 0.01966 -0.69629 0.0168 -0.69815 0.01368 -0.69907 C 0.01081 -0.7 0.00769 -0.7 0.00469 -0.70046 C -0.01041 -0.70717 -0.00325 -0.70463 -0.01705 -0.70833 C -0.0194 -0.71018 -0.02409 -0.71389 -0.02682 -0.71504 C -0.0319 -0.7169 -0.03802 -0.71805 -0.04323 -0.71898 C -0.04479 -0.72037 -0.04622 -0.72199 -0.04778 -0.72315 C -0.05221 -0.72592 -0.0569 -0.72592 -0.06054 -0.7324 C -0.06132 -0.73379 -0.06198 -0.73518 -0.06276 -0.73634 C -0.06445 -0.73912 -0.0664 -0.74143 -0.0681 -0.74444 C -0.06862 -0.7456 -0.06901 -0.74722 -0.06953 -0.74838 C -0.07044 -0.75023 -0.07161 -0.75185 -0.07252 -0.7537 C -0.0763 -0.76157 -0.07213 -0.7537 -0.07474 -0.7618 C -0.07591 -0.76504 -0.07747 -0.76782 -0.07851 -0.77106 C -0.07916 -0.77315 -0.07942 -0.77546 -0.08007 -0.77778 C -0.08099 -0.78125 -0.08203 -0.78472 -0.08307 -0.78842 C -0.08424 -0.79861 -0.08346 -0.79282 -0.08528 -0.80578 L -0.08606 -0.81111 C -0.08645 -0.81782 -0.08672 -0.82569 -0.0875 -0.8324 C -0.08776 -0.83379 -0.08802 -0.83495 -0.08828 -0.83634 C -0.08893 -0.85903 -0.08984 -0.88009 -0.08828 -0.90301 C -0.08815 -0.90555 -0.08672 -0.90717 -0.08606 -0.90972 C -0.08463 -0.91458 -0.08593 -0.91296 -0.0845 -0.91875 C -0.08424 -0.92037 -0.08359 -0.92176 -0.08307 -0.92291 C -0.08346 -0.9375 -0.08125 -0.94375 -0.08528 -0.95208 C -0.08593 -0.95347 -0.08685 -0.95486 -0.0875 -0.95602 C -0.08945 -0.9662 -0.08685 -0.9537 -0.08984 -0.96412 C -0.0901 -0.96528 -0.09023 -0.9669 -0.09049 -0.96805 C -0.09453 -0.98449 -0.08984 -0.96412 -0.09349 -0.97754 C -0.09505 -0.98264 -0.09349 -0.98125 -0.09583 -0.9868 C -0.09596 -0.98703 -0.09635 -0.9868 -0.09648 -0.9868 L -0.09648 -0.98657 L -0.09583 -0.98403 " pathEditMode="relative" rAng="0" ptsTypes="AAAAAAAAAAAAAAAAAAAAAAAAAAAAAAAAAAAAAAAAAAAAAAAAAAAAAAAAAAAAAAAAAAAAAAAAAAAAAAAAAAAAAAAAAAAAAAAAAAAAAAAAAAAAAAAAAAAAAAAAAAAAAAAAAAAAAAAAAAAAAAAAAAAAAAAAAAAAAAAAAA">
                                      <p:cBhvr>
                                        <p:cTn id="8" dur="5000" fill="hold"/>
                                        <p:tgtEl>
                                          <p:spTgt spid="64"/>
                                        </p:tgtEl>
                                        <p:attrNameLst>
                                          <p:attrName>ppt_x</p:attrName>
                                          <p:attrName>ppt_y</p:attrName>
                                        </p:attrNameLst>
                                      </p:cBhvr>
                                      <p:rCtr x="6302" y="-44190"/>
                                    </p:animMotion>
                                  </p:childTnLst>
                                </p:cTn>
                              </p:par>
                              <p:par>
                                <p:cTn id="9" presetID="0" presetClass="path" presetSubtype="0" accel="50000" decel="50000" fill="hold" nodeType="withEffect">
                                  <p:stCondLst>
                                    <p:cond delay="0"/>
                                  </p:stCondLst>
                                  <p:childTnLst>
                                    <p:animMotion origin="layout" path="M -0.05807 0.04931 L -0.05807 0.04954 C -0.05299 0.04884 -0.04804 0.04884 -0.04309 0.04792 C -0.04231 0.04792 -0.04153 0.04722 -0.04075 0.04676 C -0.03958 0.04583 -0.03828 0.04468 -0.0371 0.04398 C -0.0358 0.04329 -0.0345 0.04306 -0.03333 0.04259 C -0.02838 0.03681 -0.03385 0.04375 -0.02877 0.03611 C -0.02786 0.03449 -0.02669 0.03356 -0.02578 0.03194 C -0.0207 0.02431 -0.0263 0.03125 -0.02135 0.02546 C -0.02083 0.02361 -0.02031 0.02176 -0.01979 0.02014 C -0.0177 0.01343 -0.01875 0.01875 -0.01679 0.01065 C -0.01653 0.00949 -0.01627 0.0081 -0.01601 0.00671 C -0.01627 -0.01829 -0.01627 -0.04306 -0.01679 -0.06806 C -0.01679 -0.06944 -0.01744 -0.0706 -0.01757 -0.07199 C -0.01783 -0.07454 -0.01809 -0.07731 -0.01835 -0.07986 C -0.01849 -0.08218 -0.01888 -0.08449 -0.01901 -0.08657 C -0.02005 -0.09699 -0.01927 -0.09167 -0.02057 -0.09861 C -0.02083 -0.10162 -0.02096 -0.10486 -0.02135 -0.10787 C -0.02161 -0.11065 -0.02239 -0.11319 -0.02278 -0.11597 C -0.0233 -0.11898 -0.02382 -0.12222 -0.02434 -0.12523 C -0.02487 -0.1287 -0.02487 -0.13264 -0.02578 -0.13588 C -0.0263 -0.13773 -0.02682 -0.13935 -0.02734 -0.1412 C -0.0276 -0.14259 -0.02773 -0.14398 -0.02799 -0.14537 C -0.02851 -0.14676 -0.02916 -0.14792 -0.02955 -0.14931 C -0.03007 -0.15093 -0.03059 -0.15278 -0.03112 -0.15463 C -0.03138 -0.15625 -0.03125 -0.15833 -0.03177 -0.15995 C -0.03255 -0.16181 -0.03398 -0.16227 -0.03476 -0.16389 C -0.03593 -0.16597 -0.03671 -0.16852 -0.03776 -0.1706 C -0.03867 -0.17222 -0.03984 -0.17315 -0.04075 -0.17454 C -0.04166 -0.17593 -0.04205 -0.17778 -0.04309 -0.17847 C -0.04414 -0.17963 -0.04557 -0.1794 -0.04674 -0.17986 C -0.05208 -0.18681 -0.04765 -0.18218 -0.05585 -0.18657 C -0.06419 -0.1912 -0.05429 -0.18796 -0.06484 -0.19051 C -0.06549 -0.19097 -0.06627 -0.19167 -0.06705 -0.1919 C -0.06822 -0.19236 -0.06953 -0.19259 -0.07083 -0.19329 C -0.07434 -0.19514 -0.07408 -0.19653 -0.0776 -0.19722 C -0.08033 -0.19792 -0.08307 -0.19815 -0.0858 -0.19861 C -0.08684 -0.19907 -0.08776 -0.19954 -0.0888 -0.2 C -0.0901 -0.20046 -0.09127 -0.20069 -0.09257 -0.20116 C -0.09427 -0.20208 -0.09609 -0.20301 -0.09778 -0.20394 C -0.09856 -0.20486 -0.09934 -0.20556 -0.1 -0.20648 C -0.10169 -0.20903 -0.10351 -0.21134 -0.10455 -0.21458 C -0.10599 -0.21875 -0.10716 -0.22222 -0.10833 -0.22662 C -0.10859 -0.22778 -0.10885 -0.22917 -0.10898 -0.23056 C -0.1082 -0.2419 -0.10963 -0.24861 -0.10599 -0.25579 C -0.10507 -0.25787 -0.10416 -0.25972 -0.10299 -0.26134 C -0.10195 -0.26273 -0.10052 -0.26389 -0.09934 -0.26528 C -0.09856 -0.2669 -0.09791 -0.26898 -0.097 -0.2706 C -0.09635 -0.27176 -0.09557 -0.27222 -0.09479 -0.27315 C -0.09283 -0.27593 -0.09075 -0.27847 -0.0888 -0.28125 C -0.08645 -0.28426 -0.08554 -0.28611 -0.08281 -0.28796 C -0.0819 -0.28843 -0.08072 -0.28866 -0.07981 -0.28912 C -0.07265 -0.29398 -0.08125 -0.29028 -0.07304 -0.29329 C -0.072 -0.29421 -0.07109 -0.29514 -0.07005 -0.29583 C -0.06549 -0.29907 -0.06197 -0.29653 -0.05651 -0.29583 C -0.05234 -0.29444 -0.05182 -0.29468 -0.04752 -0.29051 C -0.0427 -0.28588 -0.04661 -0.28657 -0.04075 -0.2838 C -0.03828 -0.28264 -0.0358 -0.28218 -0.03333 -0.28125 L -0.02955 -0.27986 C -0.02825 -0.2794 -0.02708 -0.27894 -0.02578 -0.27847 C -0.02031 -0.27685 -0.02278 -0.27778 -0.01835 -0.27593 C -0.00859 -0.27685 0.00118 -0.27685 0.01094 -0.27847 C 0.01381 -0.27894 0.01485 -0.28403 0.01693 -0.28657 C 0.0237 -0.29491 0.01915 -0.28773 0.0237 -0.2919 C 0.02579 -0.29375 0.02904 -0.29931 0.03047 -0.30116 C 0.03165 -0.30278 0.03295 -0.30394 0.03425 -0.30532 C 0.03464 -0.30648 0.03503 -0.3081 0.03568 -0.30926 C 0.03737 -0.3125 0.03959 -0.31481 0.04089 -0.31852 C 0.04141 -0.31991 0.0418 -0.32153 0.04245 -0.32245 C 0.04336 -0.32384 0.04454 -0.32407 0.04545 -0.32523 C 0.04701 -0.32731 0.04857 -0.32963 0.05 -0.33194 C 0.05222 -0.33565 0.05573 -0.34329 0.05899 -0.34653 C 0.05964 -0.34722 0.06042 -0.34745 0.0612 -0.34792 C 0.06172 -0.34931 0.06198 -0.35093 0.06263 -0.35185 C 0.06329 -0.35278 0.0642 -0.35255 0.06498 -0.35324 C 0.06602 -0.3544 0.06693 -0.35602 0.06797 -0.35718 C 0.0806 -0.37269 0.06941 -0.36019 0.07917 -0.36782 C 0.08412 -0.37176 0.07839 -0.36968 0.08438 -0.37315 C 0.08568 -0.37384 0.08698 -0.37407 0.08816 -0.37454 C 0.09519 -0.37755 0.08256 -0.37407 0.09649 -0.37708 C 0.10873 -0.37639 0.12097 -0.37662 0.13321 -0.37454 C 0.13438 -0.37431 0.13503 -0.37153 0.1362 -0.3706 C 0.13737 -0.36944 0.13868 -0.36898 0.13998 -0.36782 C 0.14128 -0.36667 0.14245 -0.36505 0.14362 -0.36389 C 0.14467 -0.36296 0.14571 -0.36227 0.14662 -0.36111 C 0.15586 -0.35208 0.14532 -0.36273 0.15339 -0.35185 C 0.1543 -0.35069 0.15547 -0.35023 0.15638 -0.34931 C 0.15717 -0.34838 0.15795 -0.34745 0.15873 -0.34653 C 0.1599 -0.33773 0.16055 -0.33611 0.15873 -0.32384 C 0.15847 -0.32222 0.15717 -0.32199 0.15638 -0.3213 C 0.15261 -0.31736 0.15417 -0.31921 0.14974 -0.31713 C 0.14896 -0.3169 0.14818 -0.31597 0.1474 -0.31597 C 0.14063 -0.31505 0.13399 -0.31505 0.12722 -0.31458 C 0.12448 -0.31412 0.12175 -0.31343 0.11888 -0.31319 C 0.11068 -0.3125 0.10248 -0.3125 0.09415 -0.31181 C 0.0875 -0.31134 0.08894 -0.31088 0.08373 -0.30926 C 0.07566 -0.30694 0.08125 -0.30903 0.0754 -0.30648 C 0.07474 -0.30556 0.07396 -0.30463 0.07318 -0.30394 C 0.06967 -0.30116 0.07084 -0.3044 0.06797 -0.3 C 0.06615 -0.29699 0.06446 -0.29375 0.06263 -0.29051 L 0.06042 -0.28657 C 0.0586 -0.27685 0.05938 -0.28125 0.05821 -0.27315 C 0.05847 -0.26667 0.05808 -0.25972 0.05899 -0.25324 C 0.05925 -0.25093 0.06355 -0.24931 0.0642 -0.24931 C 0.06667 -0.24861 0.06915 -0.24815 0.07175 -0.24792 C 0.07644 -0.24722 0.08112 -0.24699 0.08594 -0.24653 C 0.08698 -0.24606 0.0879 -0.2456 0.08894 -0.24514 C 0.09271 -0.24375 0.09649 -0.24282 0.10013 -0.2412 C 0.10118 -0.24074 0.10222 -0.24051 0.10313 -0.23981 C 0.11068 -0.23611 0.09909 -0.24144 0.10847 -0.23727 C 0.10925 -0.23634 0.1099 -0.23519 0.11068 -0.23449 C 0.11159 -0.2338 0.1129 -0.23426 0.11368 -0.23333 C 0.11589 -0.23056 0.11823 -0.22569 0.11967 -0.2213 C 0.12019 -0.21944 0.12071 -0.21759 0.12123 -0.21597 C 0.12188 -0.21366 0.12266 -0.21157 0.12344 -0.20926 C 0.1237 -0.20741 0.12383 -0.20556 0.12422 -0.20394 C 0.12461 -0.20208 0.12526 -0.20046 0.12566 -0.19861 C 0.12605 -0.19722 0.12618 -0.19583 0.12644 -0.19468 C 0.12774 -0.17801 0.128 -0.17894 0.12644 -0.15463 C 0.12631 -0.15301 0.1254 -0.15185 0.12487 -0.15069 C 0.12474 -0.14884 0.12474 -0.14676 0.12422 -0.14537 C 0.1237 -0.14352 0.12266 -0.14259 0.12188 -0.1412 C 0.12084 -0.13912 0.11993 -0.13681 0.11888 -0.13449 C 0.11823 -0.13102 0.11823 -0.12963 0.11667 -0.12662 C 0.11498 -0.12338 0.11276 -0.12083 0.11146 -0.11736 C 0.1086 -0.10972 0.11146 -0.11644 0.10691 -0.10926 C 0.1056 -0.10718 0.10469 -0.10417 0.10313 -0.10255 C 0.10157 -0.10093 0.09974 -0.10093 0.09792 -0.1 C 0.09714 -0.09907 0.09649 -0.09815 0.09571 -0.09722 C 0.09258 -0.09421 0.09063 -0.09352 0.08816 -0.08935 C 0.0875 -0.08819 0.08737 -0.08634 0.08672 -0.08519 C 0.08529 -0.0831 0.0836 -0.08194 0.08217 -0.07986 C 0.07709 -0.07269 0.08138 -0.07593 0.07696 -0.07338 C 0.07461 -0.06782 0.07448 -0.06667 0.07097 -0.0625 C 0.07032 -0.06181 0.06941 -0.06181 0.06875 -0.06134 C 0.06745 -0.05903 0.06615 -0.05694 0.06498 -0.05463 C 0.05612 -0.03727 0.06498 -0.05324 0.05899 -0.04259 C 0.05873 -0.0412 0.0586 -0.03981 0.05821 -0.03866 C 0.05665 -0.03449 0.05456 -0.03079 0.053 -0.02662 L 0.05144 -0.02269 C 0.05118 -0.02037 0.05118 -0.01806 0.05066 -0.01597 C 0.0504 -0.01435 0.04961 -0.01343 0.04922 -0.01204 C 0.04883 -0.01065 0.0487 -0.00926 0.04844 -0.00787 C 0.0487 -0.00046 0.04831 0.00741 0.04922 0.01458 C 0.04935 0.0162 0.05092 0.0162 0.05144 0.01736 C 0.05235 0.01944 0.05287 0.02199 0.05365 0.02407 C 0.0543 0.02546 0.05534 0.02662 0.05599 0.02801 C 0.05704 0.03056 0.05769 0.0338 0.05899 0.03611 C 0.06003 0.03796 0.06146 0.03866 0.06263 0.04005 C 0.06667 0.05162 0.06303 0.04213 0.06797 0.05208 C 0.06901 0.05417 0.0698 0.05671 0.07097 0.0588 C 0.07227 0.06111 0.07396 0.06296 0.0754 0.06528 C 0.07696 0.06782 0.07839 0.0706 0.07995 0.07338 C 0.08073 0.07477 0.08165 0.07569 0.08217 0.07731 C 0.08269 0.0787 0.08308 0.08009 0.08373 0.08125 C 0.08659 0.08704 0.0879 0.08866 0.09115 0.09329 C 0.09506 0.10718 0.09011 0.0919 0.09493 0.10139 C 0.09662 0.10463 0.09792 0.10856 0.09948 0.11204 C 0.10013 0.11389 0.10079 0.11574 0.1017 0.11736 L 0.10391 0.1213 C 0.10495 0.13634 0.10534 0.13519 0.10313 0.15463 C 0.103 0.15625 0.10222 0.15741 0.1017 0.15856 C 0.10144 0.16042 0.10144 0.1625 0.10092 0.16389 C 0.10013 0.16644 0.09896 0.16829 0.09792 0.1706 C 0.0974 0.17199 0.09688 0.17315 0.09649 0.17477 C 0.09258 0.18657 0.09714 0.17431 0.09349 0.18403 C 0.09323 0.18565 0.09297 0.1875 0.09271 0.18935 C 0.09219 0.1919 0.09154 0.19444 0.09115 0.19722 C 0.09024 0.20556 0.09115 0.20208 0.08894 0.20787 C 0.0892 0.21644 0.0892 0.225 0.08972 0.23333 C 0.08972 0.23472 0.09024 0.23588 0.0905 0.23727 C 0.09076 0.23958 0.09063 0.2419 0.09115 0.24398 C 0.09193 0.24699 0.09415 0.25208 0.09415 0.25231 L 0.09415 0.25208 L 0.09415 0.25231 " pathEditMode="relative" rAng="0" ptsTypes="AAAAAAAAAAAAAAAAAAAAAAAAAAAAAAAAAAAAAAAAAAAAAAAAAAAAAAAAAAAAAAAAAAAAAAAAAAAAAAAAAAAAAAAAAAAAAAAAAAAAAAAAAAAAAAAAAAAAAAAAAAAAAAAAAAAAAAAAAAAAAAAAAAAAAAAAAAAAAAAAAAAAAAAAAAAAAAA">
                                      <p:cBhvr>
                                        <p:cTn id="10" dur="5000" fill="hold"/>
                                        <p:tgtEl>
                                          <p:spTgt spid="51"/>
                                        </p:tgtEl>
                                        <p:attrNameLst>
                                          <p:attrName>ppt_x</p:attrName>
                                          <p:attrName>ppt_y</p:attrName>
                                        </p:attrNameLst>
                                      </p:cBhvr>
                                      <p:rCtr x="8346" y="-11181"/>
                                    </p:animMotion>
                                  </p:childTnLst>
                                </p:cTn>
                              </p:par>
                              <p:par>
                                <p:cTn id="11" presetID="0" presetClass="path" presetSubtype="0" accel="50000" decel="50000" fill="hold" nodeType="withEffect">
                                  <p:stCondLst>
                                    <p:cond delay="0"/>
                                  </p:stCondLst>
                                  <p:childTnLst>
                                    <p:animMotion origin="layout" path="M -0.00091 -0.00764 L -0.00091 -0.00718 C 0.00156 -0.0081 0.00378 -0.00833 0.00599 -0.00903 C 0.00729 -0.00949 0.00846 -0.01134 0.00977 -0.01204 C 0.01172 -0.01319 0.01615 -0.01412 0.01797 -0.01481 C 0.01875 -0.01551 0.01953 -0.0162 0.02031 -0.01643 C 0.02344 -0.01713 0.02695 -0.01736 0.03008 -0.01782 C 0.03112 -0.01852 0.03216 -0.01898 0.03307 -0.01944 C 0.03438 -0.01991 0.03568 -0.02014 0.03685 -0.02083 C 0.03815 -0.02153 0.03932 -0.02292 0.04063 -0.02384 C 0.04284 -0.025 0.04518 -0.02546 0.04753 -0.02662 C 0.05052 -0.02801 0.05651 -0.03102 0.05651 -0.03079 C 0.06354 -0.04028 0.05248 -0.02616 0.0625 -0.03704 C 0.06406 -0.03843 0.0655 -0.04097 0.06706 -0.04282 C 0.07253 -0.04861 0.07175 -0.04792 0.07617 -0.05023 C 0.08464 -0.06667 0.075 -0.04954 0.08138 -0.05718 C 0.08281 -0.05903 0.08373 -0.06157 0.08516 -0.06296 C 0.08789 -0.06643 0.08906 -0.06481 0.09115 -0.06898 C 0.09714 -0.08056 0.08998 -0.06968 0.09583 -0.0794 C 0.09675 -0.08079 0.09779 -0.08218 0.09883 -0.08356 C 0.10143 -0.08843 0.10313 -0.0912 0.10482 -0.09676 C 0.10534 -0.09861 0.10573 -0.10069 0.10625 -0.10255 C 0.10651 -0.10532 0.10651 -0.10833 0.10703 -0.11134 C 0.10729 -0.11296 0.1082 -0.11412 0.10846 -0.11574 C 0.10899 -0.11898 0.10899 -0.12268 0.10925 -0.12593 C 0.10951 -0.12801 0.10977 -0.12963 0.11003 -0.13171 C 0.10977 -0.14931 0.1099 -0.16667 0.10925 -0.18426 C 0.10912 -0.18773 0.1086 -0.19167 0.10781 -0.19468 C 0.10612 -0.20046 0.10378 -0.20532 0.10182 -0.21065 C 0.10078 -0.21319 0.09948 -0.21528 0.09883 -0.21806 C 0.09649 -0.22708 0.09844 -0.22106 0.09505 -0.22801 C 0.09479 -0.2287 0.08841 -0.24329 0.08659 -0.2456 C 0.08399 -0.24931 0.08073 -0.25139 0.07839 -0.25602 C 0.07591 -0.26088 0.07383 -0.26667 0.07083 -0.27037 C 0.06771 -0.27454 0.06498 -0.27917 0.06172 -0.28218 C 0.05977 -0.28403 0.05768 -0.28565 0.05573 -0.28796 C 0.05339 -0.29097 0.05169 -0.2963 0.04896 -0.29838 C 0.04779 -0.29931 0.04623 -0.29977 0.04518 -0.30116 C 0.04271 -0.30417 0.04089 -0.30856 0.03841 -0.31157 C 0.03711 -0.31273 0.03581 -0.31412 0.03464 -0.31574 C 0.02969 -0.32268 0.03203 -0.3213 0.02643 -0.32755 C 0.01719 -0.33727 0.02149 -0.33194 0.01498 -0.33773 C 0.01146 -0.34074 0.00768 -0.34537 0.00456 -0.34931 L 0.00065 -0.35393 C -0.00039 -0.35602 -0.00117 -0.35903 -0.00234 -0.36088 C -0.0069 -0.36991 -0.00377 -0.36181 -0.00768 -0.36829 C -0.01015 -0.37292 -0.01315 -0.3787 -0.0151 -0.38426 C -0.01601 -0.38681 -0.01667 -0.38935 -0.01732 -0.39167 C -0.01875 -0.40509 -0.01732 -0.39282 -0.01966 -0.40787 C -0.01992 -0.40972 -0.02005 -0.41157 -0.02031 -0.41366 C -0.02083 -0.41597 -0.02161 -0.41852 -0.022 -0.42083 C -0.02357 -0.43032 -0.02161 -0.42338 -0.02422 -0.43125 C -0.02448 -0.43403 -0.02448 -0.43704 -0.025 -0.43981 C -0.02552 -0.44306 -0.02656 -0.4456 -0.02721 -0.44861 C -0.02786 -0.45093 -0.02825 -0.45347 -0.02877 -0.45602 C -0.02904 -0.45787 -0.0293 -0.45972 -0.02956 -0.46181 C -0.02982 -0.46412 -0.02982 -0.46667 -0.03021 -0.46921 C -0.03112 -0.47407 -0.03255 -0.47847 -0.0332 -0.48356 C -0.03463 -0.49444 -0.0332 -0.48472 -0.03555 -0.49537 C -0.03581 -0.49676 -0.03581 -0.49838 -0.0362 -0.49977 C -0.03685 -0.50185 -0.03789 -0.50347 -0.03854 -0.50579 C -0.03958 -0.50926 -0.04023 -0.51366 -0.04154 -0.51736 C -0.04206 -0.51852 -0.04258 -0.52014 -0.04297 -0.52176 C -0.04375 -0.52384 -0.0444 -0.52685 -0.04531 -0.52893 C -0.04648 -0.53125 -0.04792 -0.53287 -0.04909 -0.53495 C -0.04987 -0.53704 -0.05052 -0.53981 -0.05143 -0.54213 C -0.06068 -0.56551 -0.0487 -0.53171 -0.05664 -0.55393 C -0.06549 -0.57847 -0.05325 -0.54606 -0.06341 -0.5713 C -0.06719 -0.58056 -0.06224 -0.57037 -0.06719 -0.5831 C -0.06784 -0.58449 -0.06888 -0.58588 -0.06953 -0.58727 C -0.07005 -0.58866 -0.07044 -0.59028 -0.07096 -0.59167 C -0.07174 -0.59375 -0.07252 -0.59537 -0.07331 -0.59745 C -0.07487 -0.60231 -0.07565 -0.6081 -0.07773 -0.61227 L -0.07995 -0.61643 C -0.0819 -0.63148 -0.0793 -0.61296 -0.08229 -0.62824 C -0.08255 -0.63009 -0.08268 -0.63218 -0.08294 -0.63403 C -0.08346 -0.63704 -0.08398 -0.63981 -0.0845 -0.64282 C -0.08502 -0.6456 -0.08568 -0.64861 -0.08594 -0.65162 C -0.0862 -0.65463 -0.08646 -0.65764 -0.08672 -0.66042 C -0.08698 -0.66296 -0.08724 -0.66528 -0.0875 -0.66759 C -0.08802 -0.67361 -0.08893 -0.68518 -0.08893 -0.68495 C -0.0888 -0.69676 -0.08867 -0.70856 -0.08828 -0.72014 C -0.08815 -0.72199 -0.08711 -0.72824 -0.08672 -0.73056 C -0.08581 -0.73542 -0.08463 -0.74028 -0.08372 -0.74491 C -0.08346 -0.74653 -0.08346 -0.74815 -0.08294 -0.74931 C -0.08242 -0.75116 -0.08138 -0.75208 -0.08073 -0.75393 C -0.08021 -0.75509 -0.07995 -0.75694 -0.0793 -0.7581 C -0.07747 -0.76181 -0.07682 -0.76065 -0.07474 -0.7625 C -0.0737 -0.76343 -0.07279 -0.76481 -0.07174 -0.76551 C -0.06953 -0.76713 -0.06732 -0.76921 -0.06484 -0.76991 C -0.06341 -0.77037 -0.06185 -0.77083 -0.06042 -0.7713 C -0.05833 -0.77199 -0.05638 -0.77222 -0.05443 -0.77292 C -0.05312 -0.77315 -0.05182 -0.77384 -0.05065 -0.77407 C -0.04857 -0.775 -0.04661 -0.77523 -0.04466 -0.77569 C -0.03997 -0.77523 -0.03542 -0.77523 -0.03099 -0.77407 C -0.02982 -0.77407 -0.02643 -0.7706 -0.02578 -0.76991 C -0.02487 -0.76852 -0.02448 -0.7662 -0.02344 -0.76551 C -0.02135 -0.76343 -0.01888 -0.7625 -0.01667 -0.76088 C -0.01588 -0.76065 -0.0151 -0.75995 -0.01432 -0.75972 C -0.00495 -0.75602 -0.00937 -0.75741 -0.00091 -0.75509 C 0.00521 -0.75625 0.01133 -0.75694 0.01732 -0.7581 C 0.01888 -0.75856 0.02448 -0.76088 0.02565 -0.7625 C 0.02643 -0.76343 0.02708 -0.76481 0.02787 -0.76551 C 0.02904 -0.7662 0.03034 -0.7662 0.03164 -0.76713 C 0.03268 -0.76736 0.0336 -0.76782 0.03464 -0.76829 C 0.03542 -0.76944 0.0362 -0.77014 0.03685 -0.7713 C 0.03776 -0.77268 0.03815 -0.77477 0.03919 -0.77569 C 0.04024 -0.77662 0.04167 -0.77662 0.04284 -0.77731 C 0.04388 -0.77778 0.04492 -0.77824 0.04583 -0.7787 C 0.04701 -0.78009 0.04805 -0.78148 0.04896 -0.7831 C 0.04974 -0.78403 0.05065 -0.78472 0.0513 -0.78588 C 0.05195 -0.78704 0.05221 -0.78889 0.05274 -0.79028 C 0.05221 -0.79537 0.05208 -0.80046 0.0513 -0.80602 C 0.05078 -0.80926 0.04753 -0.81412 0.04675 -0.81574 C 0.04505 -0.81968 0.04505 -0.82083 0.0444 -0.825 C 0.04492 -0.8287 0.04505 -0.83287 0.04583 -0.83657 C 0.04805 -0.8456 0.04896 -0.84537 0.05274 -0.84977 C 0.05404 -0.85764 0.05248 -0.85231 0.05651 -0.85556 C 0.05781 -0.85694 0.05912 -0.85856 0.06029 -0.86018 C 0.06133 -0.86134 0.06211 -0.86366 0.06328 -0.86435 C 0.06445 -0.86528 0.06576 -0.86528 0.06706 -0.86574 C 0.06797 -0.86667 0.06888 -0.86829 0.07018 -0.86875 C 0.08086 -0.87384 0.0724 -0.86643 0.07917 -0.87315 C 0.08477 -0.87292 0.09987 -0.87361 0.10846 -0.87014 C 0.10925 -0.86968 0.11003 -0.86898 0.11081 -0.86875 C 0.1125 -0.86806 0.11445 -0.86782 0.11615 -0.86713 C 0.11771 -0.86667 0.11914 -0.8662 0.1207 -0.86574 C 0.12318 -0.86505 0.12565 -0.86412 0.12813 -0.86319 C 0.12917 -0.86273 0.13008 -0.86157 0.13112 -0.86157 C 0.14232 -0.86065 0.15326 -0.86065 0.16445 -0.86018 C 0.17565 -0.85718 0.17383 -0.85694 0.19232 -0.86018 C 0.19323 -0.86042 0.19375 -0.8625 0.19453 -0.86319 C 0.1957 -0.86412 0.19701 -0.86505 0.19831 -0.86574 C 0.19974 -0.86667 0.2013 -0.86713 0.20274 -0.86875 C 0.21289 -0.87847 0.20026 -0.86667 0.2082 -0.87315 C 0.21367 -0.87755 0.2086 -0.87477 0.21419 -0.87731 C 0.21589 -0.8794 0.21758 -0.88171 0.2194 -0.8831 C 0.2211 -0.88472 0.22292 -0.88518 0.22461 -0.88634 C 0.22539 -0.88681 0.22617 -0.88727 0.22695 -0.88773 C 0.228 -0.88819 0.22904 -0.88819 0.23008 -0.88912 C 0.23177 -0.89051 0.23607 -0.8956 0.23828 -0.8963 C 0.24102 -0.89745 0.24375 -0.89745 0.24649 -0.89792 C 0.24883 -0.89838 0.25117 -0.89907 0.25339 -0.89954 L 0.31667 -0.90231 L 0.32578 -0.90532 C 0.33672 -0.90833 0.32748 -0.90509 0.33555 -0.9081 L 0.34024 -0.91273 L 0.34024 -0.91227 " pathEditMode="relative" rAng="0" ptsTypes="AAAAAAAAAAAAAAAAAAAAAAAAAAAAAAAAAAAAAAAAAAAAAAAAAAAAAAAAAAAAAAAAAAAAAAAAAAAAAAAAAAAAAAAAAAAAAAAAAAAAAAAAAAAAAAAAAAAAAAAAAAAAAAAAAAAAAAAAAAAAAAAAAAAA">
                                      <p:cBhvr>
                                        <p:cTn id="12" dur="5000" fill="hold"/>
                                        <p:tgtEl>
                                          <p:spTgt spid="116"/>
                                        </p:tgtEl>
                                        <p:attrNameLst>
                                          <p:attrName>ppt_x</p:attrName>
                                          <p:attrName>ppt_y</p:attrName>
                                        </p:attrNameLst>
                                      </p:cBhvr>
                                      <p:rCtr x="12656" y="-45231"/>
                                    </p:animMotion>
                                  </p:childTnLst>
                                </p:cTn>
                              </p:par>
                              <p:par>
                                <p:cTn id="13" presetID="0" presetClass="path" presetSubtype="0" accel="50000" decel="50000" fill="hold" nodeType="withEffect">
                                  <p:stCondLst>
                                    <p:cond delay="0"/>
                                  </p:stCondLst>
                                  <p:childTnLst>
                                    <p:animMotion origin="layout" path="M 3.95833E-6 3.33333E-6 L 3.95833E-6 0.00046 C 0.00182 -0.01088 0.00377 -0.02037 0.00442 -0.03218 C 0.00533 -0.04723 0.00455 -0.04121 0.00612 -0.05023 C 0.00729 -0.075 0.00729 -0.07084 0.00755 -0.10695 C 0.00794 -0.15857 0.00807 -0.20973 0.00833 -0.26088 L 0.00976 -0.25139 C 0.01002 -0.24977 0.01015 -0.24815 0.01054 -0.24653 C 0.01106 -0.24491 0.01185 -0.24352 0.01224 -0.24167 C 0.01289 -0.23843 0.01367 -0.23195 0.01367 -0.23172 C 0.01367 -0.23195 0.0138 -0.20579 0.01588 -0.20093 L 0.01836 -0.1963 C 0.01966 -0.18727 0.01823 -0.19537 0.02057 -0.18658 C 0.02448 -0.17199 0.01992 -0.18681 0.02369 -0.175 C 0.02435 -0.16459 0.02408 -0.16412 0.02526 -0.15556 C 0.02591 -0.1507 0.02656 -0.14838 0.02747 -0.1426 C 0.02773 -0.14098 0.02786 -0.13936 0.02825 -0.13797 C 0.02877 -0.13565 0.02942 -0.1338 0.02981 -0.13148 C 0.03216 -0.11922 0.0276 -0.13565 0.03359 -0.11667 L 0.03515 -0.11204 C 0.03528 -0.11111 0.03632 -0.09885 0.03671 -0.09746 C 0.03724 -0.09491 0.03815 -0.09283 0.03893 -0.09098 C 0.03919 -0.08704 0.03945 -0.08334 0.03984 -0.0794 C 0.03997 -0.07732 0.04049 -0.075 0.04062 -0.07292 C 0.04101 -0.04815 0.04088 -0.02338 0.04127 0.00185 C 0.0414 0.0037 0.04179 0.00602 0.04205 0.00833 C 0.04231 0.01088 0.04244 0.01365 0.04283 0.0162 C 0.04349 0.0206 0.04427 0.025 0.04505 0.02916 C 0.04531 0.0331 0.04531 0.03703 0.04596 0.04074 C 0.04674 0.04629 0.0483 0.04861 0.04974 0.0537 C 0.05026 0.05555 0.05065 0.0581 0.0513 0.06018 C 0.05468 0.07083 0.05377 0.06551 0.05742 0.07477 C 0.0608 0.08287 0.05703 0.07708 0.06119 0.08935 C 0.06171 0.09074 0.06302 0.0912 0.06354 0.09259 C 0.06445 0.09444 0.06497 0.09699 0.06588 0.09907 C 0.0677 0.10347 0.06992 0.10764 0.072 0.11203 C 0.07278 0.11365 0.0733 0.11551 0.07435 0.11666 C 0.07981 0.12453 0.0776 0.1206 0.08125 0.12824 C 0.08242 0.13611 0.08307 0.14143 0.08737 0.14768 C 0.09062 0.15254 0.08906 0.1493 0.09205 0.15717 C 0.09218 0.15902 0.09231 0.16064 0.0927 0.16227 C 0.09466 0.1699 0.09583 0.17199 0.09817 0.17847 C 0.09921 0.18171 0.10013 0.18495 0.10117 0.18819 C 0.10156 0.19004 0.10247 0.19143 0.10273 0.19305 C 0.10325 0.19652 0.10351 0.19977 0.10429 0.20301 C 0.10573 0.20856 0.10781 0.21365 0.10963 0.21898 C 0.11015 0.2206 0.11067 0.22245 0.11106 0.22407 C 0.11158 0.22546 0.11237 0.22685 0.11263 0.22893 C 0.11289 0.23055 0.11302 0.23217 0.11341 0.23356 C 0.1164 0.2449 0.11484 0.23588 0.11796 0.2449 C 0.11888 0.24745 0.11953 0.25046 0.12044 0.25301 C 0.12109 0.25532 0.12187 0.25764 0.12265 0.25949 C 0.12395 0.26828 0.12291 0.26296 0.12656 0.27407 C 0.12773 0.27801 0.1289 0.28217 0.1302 0.28541 C 0.13112 0.2875 0.1319 0.28889 0.13268 0.29051 C 0.13294 0.29189 0.13307 0.29398 0.13333 0.29537 C 0.13424 0.29861 0.13658 0.30509 0.13658 0.30555 " pathEditMode="relative" rAng="0" ptsTypes="AAAAAAAAAAAAAAAAAAAAAAAAAAAAAAAAAAAAAAAAAAAAAAAAAAAAAAAAA">
                                      <p:cBhvr>
                                        <p:cTn id="14" dur="2000" fill="hold"/>
                                        <p:tgtEl>
                                          <p:spTgt spid="90"/>
                                        </p:tgtEl>
                                        <p:attrNameLst>
                                          <p:attrName>ppt_x</p:attrName>
                                          <p:attrName>ppt_y</p:attrName>
                                        </p:attrNameLst>
                                      </p:cBhvr>
                                      <p:rCtr x="6823" y="2222"/>
                                    </p:animMotion>
                                  </p:childTnLst>
                                </p:cTn>
                              </p:par>
                              <p:par>
                                <p:cTn id="15" presetID="0" presetClass="path" presetSubtype="0" accel="50000" decel="50000" fill="hold" nodeType="withEffect">
                                  <p:stCondLst>
                                    <p:cond delay="0"/>
                                  </p:stCondLst>
                                  <p:childTnLst>
                                    <p:animMotion origin="layout" path="M 0.00026 -0.00024 L 0.00026 0.00023 C -1.25E-6 -0.00903 -0.00013 -0.01806 -0.00052 -0.02662 C -0.0013 -0.04676 -0.00221 -0.02732 -0.00052 -0.05602 C -0.00039 -0.05857 -0.00039 -0.06135 0.00026 -0.06343 C 0.00065 -0.06528 0.00169 -0.06644 0.00248 -0.06783 C 0.0056 -0.08635 0.00195 -0.06968 0.00625 -0.08102 C 0.00873 -0.0882 0.00664 -0.08519 0.00833 -0.09144 C 0.00899 -0.09422 0.0099 -0.0963 0.01055 -0.09862 C 0.01185 -0.10371 0.01211 -0.11042 0.01432 -0.11366 C 0.01524 -0.11528 0.01641 -0.11621 0.01719 -0.11806 C 0.01888 -0.12153 0.02175 -0.12963 0.02175 -0.1294 C 0.02201 -0.13195 0.02201 -0.1338 0.0224 -0.13565 C 0.02279 -0.13727 0.02344 -0.13889 0.02383 -0.14028 C 0.02474 -0.1426 0.02578 -0.14514 0.02682 -0.14746 C 0.02748 -0.14931 0.02839 -0.15024 0.02904 -0.15186 C 0.02969 -0.15325 0.03008 -0.15487 0.0306 -0.15649 C 0.03229 -0.16135 0.03451 -0.16829 0.03724 -0.17246 C 0.03789 -0.17385 0.03867 -0.17477 0.03945 -0.17547 C 0.04011 -0.17616 0.04076 -0.17639 0.04154 -0.17732 C 0.04323 -0.18218 0.04336 -0.1838 0.04753 -0.1845 L 0.10065 -0.18727 C 0.10469 -0.18797 0.10899 -0.18797 0.11315 -0.18889 C 0.11393 -0.18889 0.11458 -0.18982 0.11537 -0.19005 C 0.11628 -0.19075 0.11719 -0.19121 0.1181 -0.19167 C 0.11966 -0.19283 0.12123 -0.19306 0.12266 -0.19491 C 0.12331 -0.19584 0.12409 -0.19676 0.12487 -0.19746 C 0.12708 -0.20024 0.128 -0.20024 0.12995 -0.20348 C 0.13073 -0.20463 0.13138 -0.20672 0.13216 -0.20787 C 0.13307 -0.20926 0.13425 -0.20973 0.13503 -0.21088 C 0.13594 -0.21204 0.13646 -0.21412 0.13737 -0.21528 C 0.13828 -0.21667 0.13932 -0.21737 0.14037 -0.21829 C 0.14115 -0.21899 0.1418 -0.22014 0.14258 -0.22107 C 0.14362 -0.22246 0.1444 -0.22454 0.14544 -0.2257 C 0.1461 -0.22639 0.14701 -0.22639 0.14766 -0.22709 C 0.1487 -0.22987 0.14974 -0.23287 0.15065 -0.23588 C 0.15221 -0.24098 0.15326 -0.2463 0.15508 -0.25047 C 0.15573 -0.25232 0.15703 -0.25255 0.15807 -0.25371 C 0.15912 -0.25672 0.16068 -0.26158 0.16172 -0.26389 C 0.16354 -0.26783 0.16576 -0.27176 0.16771 -0.27547 C 0.16849 -0.27732 0.16927 -0.27848 0.16979 -0.28033 C 0.17162 -0.28473 0.17383 -0.28843 0.175 -0.29352 C 0.17695 -0.30093 0.17591 -0.29723 0.17813 -0.30371 C 0.17735 -0.31019 0.17748 -0.31713 0.17578 -0.32315 C 0.17474 -0.32662 0.1724 -0.32801 0.17057 -0.3301 C 0.16628 -0.33542 0.16485 -0.33542 0.15964 -0.3375 C 0.15404 -0.33959 0.1487 -0.34167 0.14336 -0.34329 C 0.14037 -0.34445 0.13724 -0.34491 0.13451 -0.34653 L 0.12852 -0.34931 L 0.06797 -0.34815 C 0.06354 -0.34746 0.05482 -0.34075 0.05482 -0.34051 C 0.04531 -0.32963 0.05078 -0.33542 0.0349 -0.3213 C 0.0332 -0.31991 0.03138 -0.31922 0.02982 -0.31713 C 0.02721 -0.3132 0.02344 -0.30811 0.02096 -0.30371 C 0.01966 -0.30162 0.01849 -0.29862 0.01719 -0.2963 C 0.01485 -0.29237 0.01263 -0.28797 0.00977 -0.28473 C 0.0086 -0.28287 0.00755 -0.28079 0.00625 -0.28033 C 0.00326 -0.27871 0.00026 -0.27917 -0.0026 -0.27871 C -0.00729 -0.28079 -0.01198 -0.28172 -0.01667 -0.28473 C -0.01784 -0.28542 -0.01875 -0.28727 -0.01953 -0.28889 C -0.02318 -0.29607 -0.02213 -0.29537 -0.02396 -0.30371 C -0.02474 -0.30672 -0.02565 -0.3095 -0.0263 -0.3125 C -0.02721 -0.31737 -0.02786 -0.32246 -0.02838 -0.32732 C -0.02904 -0.33172 -0.02917 -0.33612 -0.02995 -0.34075 C -0.03034 -0.34306 -0.03138 -0.34537 -0.03216 -0.34815 C -0.0332 -0.35811 -0.03398 -0.36227 -0.03216 -0.37431 C -0.0319 -0.37593 -0.0306 -0.37524 -0.02995 -0.37593 C -0.02943 -0.37801 -0.0293 -0.38056 -0.02838 -0.38172 C -0.02773 -0.38311 -0.02656 -0.38287 -0.02552 -0.38334 C -0.02279 -0.38496 -0.02344 -0.3845 -0.02096 -0.38774 C -0.01888 -0.39468 -0.02057 -0.39075 -0.01667 -0.39514 C -0.01471 -0.39723 -0.01211 -0.40093 -0.01002 -0.40255 C -0.00911 -0.40301 -0.00807 -0.40325 -0.00716 -0.40371 C -0.00221 -0.40325 0.00274 -0.40255 0.00755 -0.40255 C 0.02695 -0.40255 0.02266 -0.40093 0.03203 -0.40533 C 0.03971 -0.42061 0.02956 -0.4 0.03568 -0.41412 C 0.03659 -0.41644 0.03763 -0.41829 0.03867 -0.42014 C 0.03893 -0.42176 0.03906 -0.42338 0.03945 -0.42454 C 0.04024 -0.42755 0.04219 -0.43241 0.0431 -0.43473 C 0.04453 -0.43982 0.04492 -0.44306 0.0461 -0.44815 C 0.04675 -0.45116 0.04727 -0.4544 0.04831 -0.45718 C 0.04883 -0.45834 0.04961 -0.4588 0.05039 -0.45973 C 0.05091 -0.46204 0.0513 -0.46389 0.05195 -0.46575 C 0.05261 -0.46806 0.05495 -0.47454 0.0556 -0.47616 C 0.0569 -0.4794 0.05873 -0.48149 0.0599 -0.48496 C 0.06198 -0.49098 0.06081 -0.4882 0.06367 -0.49399 C 0.06589 -0.49352 0.0681 -0.49352 0.07031 -0.49237 C 0.07136 -0.4919 0.07227 -0.49005 0.07331 -0.48936 C 0.07422 -0.48866 0.07513 -0.48843 0.07617 -0.48797 C 0.07735 -0.48658 0.07865 -0.48496 0.07995 -0.48334 C 0.0806 -0.48264 0.08125 -0.48102 0.08216 -0.48056 C 0.08425 -0.47963 0.08646 -0.47963 0.0888 -0.47917 C 0.10026 -0.46991 0.08216 -0.4838 0.09844 -0.47315 C 0.09948 -0.47246 0.10026 -0.47061 0.1013 -0.47037 C 0.10352 -0.46945 0.10573 -0.46945 0.10794 -0.46899 C 0.12031 -0.46991 0.13294 -0.46968 0.14544 -0.47176 C 0.14753 -0.47223 0.14948 -0.47454 0.15143 -0.47616 C 0.15221 -0.47686 0.15287 -0.47709 0.15352 -0.47755 C 0.15755 -0.48936 0.15235 -0.47524 0.15729 -0.48496 C 0.16263 -0.49561 0.15755 -0.49005 0.16393 -0.49514 C 0.16471 -0.49723 0.16537 -0.49908 0.16615 -0.50116 C 0.17044 -0.51112 0.16667 -0.50047 0.16979 -0.50996 C 0.17005 -0.51204 0.17005 -0.51412 0.17057 -0.51598 C 0.17448 -0.5294 0.17162 -0.51088 0.17357 -0.52616 C 0.17305 -0.53612 0.17292 -0.5463 0.17201 -0.55579 C 0.17162 -0.56112 0.16992 -0.5625 0.16849 -0.56598 C 0.16758 -0.56783 0.16706 -0.57014 0.16615 -0.572 C 0.16524 -0.57408 0.16406 -0.5757 0.16315 -0.57801 C 0.16237 -0.57963 0.16185 -0.58195 0.16094 -0.58357 C 0.16016 -0.58565 0.15912 -0.58658 0.15807 -0.58797 C 0.15261 -0.59676 0.1556 -0.59422 0.15143 -0.597 C 0.14883 -0.60209 0.14753 -0.60602 0.14401 -0.6088 C 0.14297 -0.60996 0.14154 -0.60996 0.14037 -0.61042 C 0.13958 -0.61158 0.13893 -0.61366 0.13815 -0.61459 C 0.1362 -0.61713 0.13099 -0.61945 0.12917 -0.62061 C 0.12852 -0.62107 0.12774 -0.6213 0.12695 -0.622 C 0.12578 -0.62338 0.12461 -0.62524 0.12331 -0.62639 C 0.11927 -0.63102 0.11992 -0.63033 0.1168 -0.63241 C 0.11419 -0.64028 0.11667 -0.6345 0.11081 -0.63982 C 0.10951 -0.64075 0.1086 -0.64283 0.10729 -0.64399 C 0.10664 -0.64491 0.10052 -0.64977 0.09909 -0.65139 C 0.08893 -0.66551 0.07969 -0.68241 0.06875 -0.69422 C 0.06615 -0.697 0.06328 -0.7 0.06068 -0.70301 C 0.04896 -0.71737 0.05899 -0.70672 0.04909 -0.71783 C 0.04753 -0.71945 0.04596 -0.72061 0.04453 -0.722 C 0.0293 -0.73889 0.04883 -0.71806 0.03867 -0.7294 C 0.03776 -0.73079 0.03659 -0.73149 0.03568 -0.73264 C 0.03438 -0.73426 0.0332 -0.73658 0.03203 -0.73866 C 0.03112 -0.73959 0.02995 -0.74005 0.02904 -0.74144 C 0.02826 -0.7426 0.02774 -0.74468 0.02682 -0.74584 C 0.02487 -0.74838 0.02292 -0.74977 0.02096 -0.75162 C 0.01693 -0.76227 0.02044 -0.75394 0.01432 -0.76482 C 0.00964 -0.77338 0.01328 -0.76922 0.00833 -0.77385 C 0.00807 -0.77524 0.00807 -0.77709 0.00755 -0.77825 C 0.00703 -0.7801 0.00612 -0.78102 0.00547 -0.78241 C 0.00482 -0.78426 0.00443 -0.78565 0.00391 -0.78727 C 0.00417 -0.7926 0.00391 -0.79815 0.00469 -0.80325 C 0.00521 -0.80625 0.00977 -0.81112 0.01055 -0.81227 C 0.01576 -0.81875 0.00938 -0.81181 0.01576 -0.81667 C 0.0168 -0.81737 0.01771 -0.81829 0.01875 -0.81945 C 0.01953 -0.82037 0.02005 -0.82176 0.02096 -0.82223 C 0.0224 -0.82338 0.02383 -0.82315 0.02526 -0.82385 C 0.02682 -0.82431 0.02826 -0.82639 0.02982 -0.82639 L 0.13581 -0.82778 C 0.13529 -0.83287 0.13555 -0.8382 0.13451 -0.8426 C 0.1332 -0.84746 0.12839 -0.85139 0.1263 -0.85463 C 0.125 -0.85625 0.12396 -0.85857 0.12266 -0.86019 C 0.12149 -0.86181 0.12005 -0.86227 0.11888 -0.8632 C 0.11641 -0.86551 0.11419 -0.86875 0.11159 -0.87061 L 0.10274 -0.87801 C 0.10156 -0.87917 0.10039 -0.88033 0.09909 -0.88079 C 0.09714 -0.88149 0.09505 -0.88241 0.0931 -0.88357 C 0.09193 -0.8845 0.09076 -0.88612 0.08945 -0.88658 C 0.08802 -0.88727 0.08646 -0.88727 0.08503 -0.88797 C 0.0836 -0.88866 0.08216 -0.89005 0.0806 -0.89098 C 0.07292 -0.89537 0.07695 -0.89283 0.07031 -0.89537 C 0.06445 -0.89769 0.07044 -0.89584 0.06289 -0.9 C 0.06146 -0.9007 0.0599 -0.9007 0.05846 -0.90139 C 0.05703 -0.90209 0.0556 -0.90348 0.05417 -0.90417 C 0.053 -0.90487 0.05169 -0.9051 0.05039 -0.90556 C 0.04284 -0.90857 0.04857 -0.90602 0.03789 -0.9088 C 0.03646 -0.90903 0.0349 -0.90973 0.03346 -0.90996 C 0.02982 -0.91088 0.02604 -0.91112 0.0224 -0.91158 C 0.01016 -0.91783 0.02266 -0.91204 -0.00859 -0.91482 C -0.01094 -0.91505 -0.01341 -0.91598 -0.01588 -0.91598 C -0.02578 -0.9169 -0.03568 -0.9169 -0.04531 -0.9176 C -0.04713 -0.91852 -0.05039 -0.91991 -0.05208 -0.92037 C -0.05521 -0.9213 -0.05846 -0.92153 -0.06172 -0.922 C -0.06588 -0.92732 -0.06224 -0.92362 -0.06979 -0.92639 C -0.07044 -0.92662 -0.07109 -0.92732 -0.07187 -0.92778 C -0.07331 -0.92848 -0.07487 -0.92871 -0.0763 -0.92917 C -0.08242 -0.93542 -0.07578 -0.9294 -0.08294 -0.9338 C -0.08424 -0.9345 -0.08542 -0.93588 -0.08672 -0.93658 C -0.08919 -0.93843 -0.09206 -0.93912 -0.09479 -0.93982 C -0.09844 -0.9426 -0.10195 -0.94769 -0.10586 -0.94838 C -0.10807 -0.94885 -0.11029 -0.94908 -0.11263 -0.95 C -0.11367 -0.95024 -0.11497 -0.95116 -0.11614 -0.95139 C -0.12396 -0.95325 -0.12448 -0.95301 -0.13073 -0.95301 " pathEditMode="relative" rAng="0" ptsTypes="AAAAAAAAAAAAAAAAAAAAAAAAAAAAAAAAAAAAAAAAAAAAAAAAAAAAAAAAAAAAAAAAAAAAAAAAAAAAAAAAAAAAAAAAAAAAAAAAAAAAAAAAAAAAAAAAAAAAAAAAAAAAAAAAAAAAAAAAAAAAAAAAAAAAAAAAAAAAAAAAAAAAAAAAAAAAAAAAAA">
                                      <p:cBhvr>
                                        <p:cTn id="16" dur="5000" fill="hold"/>
                                        <p:tgtEl>
                                          <p:spTgt spid="38"/>
                                        </p:tgtEl>
                                        <p:attrNameLst>
                                          <p:attrName>ppt_x</p:attrName>
                                          <p:attrName>ppt_y</p:attrName>
                                        </p:attrNameLst>
                                      </p:cBhvr>
                                      <p:rCtr x="2344" y="-47616"/>
                                    </p:animMotion>
                                  </p:childTnLst>
                                </p:cTn>
                              </p:par>
                              <p:par>
                                <p:cTn id="17" presetID="0" presetClass="path" presetSubtype="0" accel="50000" decel="50000" fill="hold" nodeType="withEffect">
                                  <p:stCondLst>
                                    <p:cond delay="0"/>
                                  </p:stCondLst>
                                  <p:childTnLst>
                                    <p:animMotion origin="layout" path="M -0.00703 0.00139 L -0.00703 0.00185 C -0.00573 -0.00278 -0.00495 -0.00695 -0.00365 -0.01088 C -0.00313 -0.01273 -0.00182 -0.01343 -0.00117 -0.01551 C -0.00078 -0.01644 -0.00078 -0.01806 -0.00039 -0.01968 C 0.00013 -0.02153 0.00065 -0.02315 0.0013 -0.025 C 0.00195 -0.02917 0.00312 -0.03681 0.00443 -0.04074 C 0.00521 -0.0426 0.00586 -0.04445 0.0069 -0.04607 C 0.0069 -0.04723 0.00794 -0.05486 0.00859 -0.05602 C 0.0099 -0.06019 0.01198 -0.06297 0.01315 -0.06736 C 0.01628 -0.07824 0.01068 -0.06366 0.01654 -0.07709 C 0.01836 -0.08773 0.01562 -0.07431 0.01979 -0.08704 C 0.02279 -0.09699 0.01927 -0.0919 0.02383 -0.09699 C 0.02552 -0.10602 0.02318 -0.09607 0.02773 -0.10695 C 0.02865 -0.1088 0.02878 -0.11065 0.02943 -0.11273 C 0.03177 -0.11806 0.03464 -0.12269 0.03672 -0.12801 C 0.03711 -0.1294 0.03776 -0.13102 0.03841 -0.13218 C 0.03906 -0.1338 0.0401 -0.13496 0.04062 -0.13635 C 0.04336 -0.1426 0.04505 -0.14977 0.04792 -0.15486 C 0.05 -0.15857 0.05208 -0.1632 0.05443 -0.16598 C 0.05547 -0.16783 0.05677 -0.16898 0.05781 -0.17014 C 0.05937 -0.17315 0.06068 -0.17616 0.0625 -0.17894 C 0.06445 -0.18195 0.06771 -0.18426 0.06979 -0.18588 C 0.07148 -0.18773 0.07279 -0.19074 0.07461 -0.19144 C 0.07591 -0.1919 0.07669 -0.19236 0.07799 -0.19306 C 0.08255 -0.19537 0.07799 -0.19352 0.08359 -0.1956 C 0.08776 -0.19769 0.08854 -0.19769 0.09323 -0.19885 C 0.10026 -0.20486 0.09232 -0.19838 0.10443 -0.20301 C 0.10586 -0.20348 0.10729 -0.20533 0.10859 -0.20556 C 0.11068 -0.20648 0.11302 -0.20648 0.1151 -0.20695 C 0.11654 -0.20834 0.11823 -0.21065 0.12005 -0.21111 C 0.12526 -0.21412 0.12591 -0.21111 0.12969 -0.21412 C 0.13294 -0.21667 0.13607 -0.21991 0.13919 -0.22292 C 0.14023 -0.22338 0.14154 -0.22454 0.14258 -0.22523 L 0.14648 -0.22824 C 0.14753 -0.22986 0.14857 -0.23218 0.14987 -0.23403 C 0.15755 -0.24468 0.15195 -0.23403 0.16107 -0.2463 C 0.1694 -0.25764 0.16562 -0.25394 0.17148 -0.25903 C 0.17812 -0.27431 0.16979 -0.25625 0.17708 -0.26922 C 0.18333 -0.27986 0.17526 -0.27037 0.18385 -0.27894 C 0.18437 -0.28148 0.18529 -0.2838 0.18607 -0.28611 C 0.18711 -0.28797 0.18854 -0.28959 0.18945 -0.29167 C 0.19023 -0.29375 0.1901 -0.29653 0.19089 -0.29885 C 0.19167 -0.30047 0.19336 -0.30116 0.19427 -0.30301 C 0.19544 -0.30533 0.19648 -0.30857 0.1974 -0.31158 C 0.19818 -0.3132 0.19922 -0.31505 0.19987 -0.31713 C 0.20169 -0.32246 0.2026 -0.32894 0.20469 -0.33403 C 0.21068 -0.34792 0.20339 -0.33033 0.20964 -0.34676 C 0.21172 -0.35278 0.21211 -0.35139 0.21354 -0.3581 C 0.21445 -0.36227 0.21562 -0.36644 0.21615 -0.3706 C 0.21693 -0.38148 0.21654 -0.37639 0.21771 -0.38635 C 0.21719 -0.39723 0.21667 -0.40787 0.21615 -0.41852 C 0.21589 -0.42084 0.21589 -0.42292 0.21523 -0.42431 C 0.21341 -0.42871 0.21094 -0.43195 0.20885 -0.43542 C 0.20651 -0.43959 0.20521 -0.44283 0.20234 -0.4456 C 0.20065 -0.44723 0.19896 -0.44815 0.1974 -0.44977 C 0.19258 -0.4551 0.19609 -0.45394 0.19023 -0.45672 C 0.18698 -0.45857 0.18281 -0.45834 0.17982 -0.46088 C 0.17292 -0.46713 0.17565 -0.46528 0.16693 -0.46829 L 0.16198 -0.46945 C 0.16003 -0.46991 0.1582 -0.47037 0.15625 -0.47107 C 0.15482 -0.47153 0.15365 -0.47199 0.15234 -0.47223 C 0.14531 -0.47385 0.13112 -0.47662 0.13112 -0.47639 C 0.12253 -0.47616 0.1138 -0.47616 0.10547 -0.47523 C 0.1026 -0.475 0.09714 -0.47223 0.09714 -0.47199 C 0.09635 -0.47153 0.09505 -0.4706 0.09401 -0.46945 C 0.09297 -0.46829 0.09193 -0.46644 0.09089 -0.46505 C 0.08919 -0.46389 0.08737 -0.46412 0.08607 -0.46273 C 0.08529 -0.46158 0.08437 -0.46065 0.08359 -0.45949 C 0.08255 -0.45834 0.08151 -0.45672 0.08021 -0.45533 C 0.07695 -0.45162 0.07422 -0.44653 0.0707 -0.44398 L 0.06654 -0.44167 C 0.06589 -0.43982 0.06523 -0.43843 0.06419 -0.43727 C 0.06315 -0.43565 0.05937 -0.43403 0.05781 -0.43287 C 0.05443 -0.42848 0.05482 -0.42871 0.0513 -0.4257 C 0.04987 -0.425 0.04857 -0.42338 0.04714 -0.42292 C 0.04479 -0.42199 0.04232 -0.42199 0.03984 -0.42176 C 0.03229 -0.41505 0.04193 -0.42292 0.0319 -0.41621 C 0.03047 -0.41505 0.02917 -0.41389 0.02773 -0.41297 C 0.0263 -0.41227 0.02461 -0.41204 0.02279 -0.41204 C 0.01797 -0.40579 0.02344 -0.41111 0.01732 -0.40741 C 0.00859 -0.40162 0.02083 -0.40741 0.00924 -0.40324 C 0.00508 -0.40185 0.00729 -0.40209 0.00365 -0.40023 C 0.00234 -0.39977 0.00156 -0.39954 0.00026 -0.39908 C -0.00104 -0.39861 -0.00221 -0.39792 -0.00365 -0.39746 C -0.0056 -0.39676 -0.00742 -0.3956 -0.00924 -0.39468 C -0.01081 -0.39398 -0.01198 -0.39375 -0.01328 -0.39329 C -0.0181 -0.39098 -0.01784 -0.39051 -0.02227 -0.38773 C -0.02383 -0.38658 -0.02539 -0.38565 -0.02721 -0.38473 C -0.03138 -0.38264 -0.03516 -0.38241 -0.03997 -0.38056 C -0.04141 -0.3801 -0.04271 -0.37986 -0.04414 -0.37917 C -0.04831 -0.37685 -0.05313 -0.37292 -0.05781 -0.37199 C -0.06146 -0.3713 -0.06536 -0.37107 -0.06914 -0.3706 C -0.08372 -0.37107 -0.09831 -0.37084 -0.11263 -0.37199 C -0.11471 -0.37223 -0.11641 -0.37431 -0.11849 -0.375 C -0.12135 -0.3757 -0.12435 -0.37593 -0.12721 -0.37639 C -0.12852 -0.37662 -0.1332 -0.37848 -0.13451 -0.37917 C -0.13581 -0.37986 -0.13659 -0.38102 -0.13789 -0.38218 C -0.13867 -0.38287 -0.14258 -0.38542 -0.14414 -0.38635 C -0.14557 -0.38681 -0.14688 -0.38727 -0.14831 -0.38773 C -0.14935 -0.38889 -0.15039 -0.39074 -0.15143 -0.3919 C -0.15286 -0.39329 -0.1543 -0.39422 -0.1556 -0.3963 C -0.15703 -0.39838 -0.15807 -0.40093 -0.15951 -0.40324 C -0.16094 -0.40533 -0.16237 -0.40648 -0.16354 -0.4088 C -0.16497 -0.41111 -0.17305 -0.42871 -0.17487 -0.43426 C -0.1776 -0.4426 -0.1793 -0.45185 -0.18216 -0.45949 C -0.18477 -0.46551 -0.18685 -0.47223 -0.18945 -0.47778 C -0.19102 -0.48148 -0.19258 -0.48496 -0.19427 -0.4882 C -0.19518 -0.48935 -0.19596 -0.49051 -0.19661 -0.49213 C -0.19766 -0.49375 -0.19831 -0.49607 -0.19935 -0.49769 C -0.20143 -0.50209 -0.20352 -0.50602 -0.2056 -0.51042 C -0.20703 -0.51343 -0.2099 -0.52315 -0.21055 -0.52431 C -0.21198 -0.52824 -0.21393 -0.53195 -0.21536 -0.53588 C -0.21641 -0.53889 -0.21706 -0.54283 -0.21849 -0.5456 C -0.22018 -0.54931 -0.2224 -0.55209 -0.22409 -0.55556 C -0.22747 -0.56204 -0.23385 -0.57986 -0.23698 -0.58357 C -0.23789 -0.58473 -0.23893 -0.58542 -0.23971 -0.58658 C -0.2526 -0.61088 -0.24492 -0.60324 -0.25326 -0.61065 C -0.25404 -0.6125 -0.25469 -0.61459 -0.25573 -0.61621 C -0.25885 -0.62176 -0.25924 -0.62084 -0.26224 -0.62477 C -0.26888 -0.63334 -0.26406 -0.62871 -0.27344 -0.63866 C -0.27448 -0.64005 -0.27578 -0.64051 -0.27682 -0.64167 C -0.2776 -0.64236 -0.27826 -0.64352 -0.27917 -0.64445 C -0.28021 -0.64584 -0.28125 -0.64792 -0.28229 -0.64861 C -0.2862 -0.65139 -0.29063 -0.65348 -0.29453 -0.65556 C -0.29518 -0.65625 -0.29622 -0.65672 -0.29688 -0.65718 C -0.29831 -0.6581 -0.29948 -0.65926 -0.30078 -0.65996 C -0.30469 -0.66135 -0.31224 -0.66273 -0.31224 -0.6625 C -0.32357 -0.66227 -0.3349 -0.66297 -0.34622 -0.66135 C -0.3487 -0.66111 -0.35104 -0.6588 -0.35352 -0.65718 C -0.35469 -0.65625 -0.35625 -0.6551 -0.35768 -0.65417 C -0.35833 -0.65371 -0.35898 -0.65348 -0.3599 -0.65301 C -0.36315 -0.65047 -0.36536 -0.64861 -0.3681 -0.64445 C -0.36992 -0.64121 -0.37227 -0.63843 -0.37357 -0.63449 C -0.37435 -0.6331 -0.37474 -0.63195 -0.37513 -0.63033 C -0.37552 -0.62894 -0.37578 -0.62755 -0.37604 -0.62593 C -0.37656 -0.62408 -0.37708 -0.62246 -0.37773 -0.62037 C -0.37747 -0.61065 -0.3776 -0.60047 -0.37682 -0.59074 C -0.37669 -0.58889 -0.37604 -0.58704 -0.37513 -0.58519 C -0.37357 -0.58033 -0.37135 -0.57408 -0.36953 -0.56968 C -0.36888 -0.56783 -0.3681 -0.56574 -0.36719 -0.56412 C -0.36563 -0.55625 -0.36719 -0.56181 -0.36224 -0.55394 C -0.35417 -0.54098 -0.36211 -0.55209 -0.35495 -0.54283 C -0.35156 -0.53287 -0.35391 -0.53727 -0.34792 -0.53033 L -0.34792 -0.5301 C -0.34063 -0.51389 -0.35052 -0.53588 -0.34219 -0.51875 C -0.34128 -0.51713 -0.33854 -0.50857 -0.33802 -0.50741 C -0.33594 -0.50185 -0.33385 -0.4963 -0.33164 -0.49051 C -0.33125 -0.48912 -0.33125 -0.48658 -0.33086 -0.48496 C -0.3306 -0.4838 -0.32969 -0.48218 -0.32917 -0.48079 C -0.32539 -0.46968 -0.32865 -0.47732 -0.32357 -0.46667 C -0.32305 -0.46389 -0.32253 -0.46088 -0.32188 -0.45834 C -0.32148 -0.45625 -0.32057 -0.45486 -0.32031 -0.45278 C -0.31875 -0.44422 -0.32057 -0.44514 -0.31719 -0.43727 C -0.31628 -0.43519 -0.31471 -0.43449 -0.31406 -0.43287 C -0.31146 -0.42732 -0.3099 -0.42107 -0.30742 -0.41621 C -0.30625 -0.41343 -0.30521 -0.41111 -0.30417 -0.4088 C -0.30065 -0.40023 -0.29948 -0.39144 -0.29622 -0.38218 C -0.29453 -0.37732 -0.29219 -0.37385 -0.29063 -0.36945 C -0.28724 -0.36111 -0.28932 -0.36644 -0.28385 -0.35371 C -0.28138 -0.34028 -0.28346 -0.34746 -0.27682 -0.33264 L -0.27682 -0.33241 C -0.27344 -0.31875 -0.27682 -0.33102 -0.27344 -0.3213 C -0.27279 -0.31945 -0.27227 -0.3176 -0.27174 -0.31574 C -0.27135 -0.31366 -0.27161 -0.31181 -0.27096 -0.30996 C -0.27018 -0.30695 -0.26771 -0.30139 -0.26771 -0.30116 C -0.26745 -0.29723 -0.26745 -0.29283 -0.26706 -0.28866 C -0.2668 -0.28588 -0.26536 -0.28033 -0.26536 -0.2801 C -0.26497 -0.27523 -0.26471 -0.26991 -0.26367 -0.26505 C -0.26328 -0.26273 -0.26263 -0.26042 -0.26224 -0.25787 C -0.26185 -0.2544 -0.26172 -0.25093 -0.26133 -0.24792 C -0.26081 -0.24514 -0.26016 -0.24213 -0.25977 -0.23982 C -0.25911 -0.23565 -0.25859 -0.23218 -0.25807 -0.22824 C -0.25885 -0.20417 -0.25951 -0.18033 -0.26055 -0.15625 C -0.26055 -0.15371 -0.26081 -0.15139 -0.26133 -0.14908 C -0.26185 -0.14676 -0.26289 -0.14445 -0.26367 -0.14213 C -0.26641 -0.13496 -0.26771 -0.13148 -0.27096 -0.12523 C -0.27279 -0.12176 -0.27474 -0.11875 -0.27682 -0.11528 C -0.27786 -0.11343 -0.27865 -0.11111 -0.27995 -0.10996 C -0.28698 -0.10047 -0.29063 -0.09422 -0.29948 -0.08704 C -0.30065 -0.08588 -0.3026 -0.08611 -0.30417 -0.08588 C -0.30495 -0.08542 -0.30573 -0.08473 -0.30677 -0.08426 C -0.30781 -0.08403 -0.30938 -0.08357 -0.31081 -0.08287 C -0.3151 -0.08056 -0.31706 -0.07848 -0.32188 -0.07709 L -0.32826 -0.07593 L -0.34857 -0.07894 C -0.36354 -0.08056 -0.35703 -0.07824 -0.36458 -0.08125 C -0.36667 -0.08357 -0.36875 -0.08519 -0.37044 -0.08704 C -0.37305 -0.09005 -0.37747 -0.09723 -0.37917 -0.10116 C -0.38203 -0.10695 -0.3875 -0.11945 -0.3875 -0.11922 C -0.38906 -0.13102 -0.38698 -0.11945 -0.39141 -0.1338 C -0.39219 -0.13588 -0.39232 -0.13866 -0.3931 -0.14051 C -0.39518 -0.14746 -0.39727 -0.15139 -0.39857 -0.15787 C -0.39961 -0.16158 -0.40052 -0.16736 -0.40104 -0.17199 C -0.40169 -0.17662 -0.40208 -0.18125 -0.4026 -0.18588 C -0.40286 -0.18773 -0.40313 -0.19005 -0.40365 -0.19144 C -0.40391 -0.19306 -0.40469 -0.19422 -0.40521 -0.1956 C -0.40573 -0.2 -0.40625 -0.20417 -0.40677 -0.20834 C -0.40729 -0.21412 -0.40729 -0.21783 -0.40833 -0.22292 C -0.40977 -0.22755 -0.4125 -0.23658 -0.4125 -0.23635 C -0.41354 -0.24769 -0.41198 -0.24051 -0.41641 -0.24931 C -0.41719 -0.25093 -0.4181 -0.25324 -0.41875 -0.2551 C -0.41979 -0.25648 -0.42044 -0.25764 -0.42135 -0.25903 C -0.42227 -0.26111 -0.42266 -0.2632 -0.4237 -0.26505 C -0.42721 -0.27084 -0.42708 -0.26852 -0.43177 -0.27199 C -0.43281 -0.27269 -0.43333 -0.27408 -0.43438 -0.27477 C -0.43646 -0.27662 -0.43919 -0.27685 -0.44167 -0.27755 C -0.44375 -0.27848 -0.44583 -0.2794 -0.44792 -0.28033 C -0.45677 -0.27986 -0.46576 -0.28102 -0.47461 -0.27894 C -0.47643 -0.27848 -0.47721 -0.275 -0.47865 -0.27338 C -0.4793 -0.27269 -0.48021 -0.27107 -0.48099 -0.27037 C -0.48789 -0.26505 -0.48607 -0.2669 -0.49245 -0.26505 C -0.49336 -0.26459 -0.49453 -0.26389 -0.49557 -0.26343 C -0.49688 -0.26273 -0.49844 -0.26273 -0.49961 -0.26204 C -0.50625 -0.2632 -0.52083 -0.26227 -0.52969 -0.26922 C -0.5306 -0.26968 -0.53125 -0.27107 -0.5319 -0.27199 C -0.53411 -0.27385 -0.53633 -0.2757 -0.53841 -0.27755 C -0.53958 -0.27848 -0.54076 -0.27894 -0.54167 -0.28033 C -0.54427 -0.28519 -0.5474 -0.28959 -0.54974 -0.29445 C -0.55482 -0.30486 -0.55964 -0.31598 -0.5651 -0.32547 C -0.56589 -0.32685 -0.56693 -0.32824 -0.56745 -0.32963 C -0.56875 -0.33287 -0.56953 -0.33658 -0.57083 -0.33982 C -0.57135 -0.34167 -0.57253 -0.34329 -0.57318 -0.34537 C -0.57396 -0.34792 -0.57448 -0.35116 -0.57552 -0.35371 C -0.5793 -0.36297 -0.57917 -0.35787 -0.58203 -0.36644 C -0.58594 -0.37848 -0.58125 -0.36945 -0.58607 -0.37778 C -0.58646 -0.38102 -0.58646 -0.38426 -0.58672 -0.38773 C -0.5875 -0.39236 -0.58815 -0.3926 -0.58932 -0.39746 C -0.5901 -0.40185 -0.59089 -0.40625 -0.59167 -0.41019 C -0.59193 -0.41621 -0.59219 -0.42176 -0.59271 -0.42732 C -0.59271 -0.42963 -0.59323 -0.43195 -0.59336 -0.43426 C -0.59375 -0.4463 -0.59375 -0.4581 -0.59401 -0.46945 C -0.5944 -0.47593 -0.59505 -0.48056 -0.59583 -0.48635 C -0.59609 -0.48935 -0.59635 -0.49213 -0.59661 -0.49491 C -0.59661 -0.49491 -0.59844 -0.51065 -0.59896 -0.51459 C -0.60339 -0.53773 -0.59805 -0.50764 -0.60221 -0.52732 C -0.6026 -0.52894 -0.6026 -0.53125 -0.60313 -0.53287 C -0.60339 -0.53449 -0.60417 -0.53565 -0.60469 -0.53704 C -0.60573 -0.54074 -0.60677 -0.54468 -0.60781 -0.54838 C -0.60951 -0.5551 -0.61094 -0.56181 -0.61276 -0.56829 C -0.61406 -0.57315 -0.61667 -0.57709 -0.61745 -0.58241 C -0.61836 -0.58658 -0.61849 -0.58797 -0.62005 -0.59213 C -0.62161 -0.59653 -0.62292 -0.60139 -0.62474 -0.60486 C -0.62604 -0.60695 -0.62708 -0.60857 -0.62813 -0.61065 C -0.62943 -0.6132 -0.63099 -0.61852 -0.63294 -0.62037 C -0.63438 -0.62176 -0.63555 -0.62199 -0.63698 -0.62338 C -0.64818 -0.63357 -0.64115 -0.63079 -0.65 -0.6331 C -0.65078 -0.63449 -0.6513 -0.63635 -0.65221 -0.63727 C -0.65313 -0.6382 -0.65378 -0.6382 -0.65469 -0.63866 C -0.65755 -0.64028 -0.66055 -0.6426 -0.66367 -0.64283 C -0.68164 -0.64468 -0.69961 -0.64398 -0.71758 -0.64445 C -0.7237 -0.64699 -0.73112 -0.64977 -0.7362 -0.65556 C -0.73698 -0.65672 -0.73789 -0.65741 -0.73854 -0.65857 C -0.74635 -0.67037 -0.7401 -0.66111 -0.74427 -0.66991 C -0.74492 -0.6713 -0.74596 -0.67246 -0.74661 -0.67408 C -0.74727 -0.67523 -0.74766 -0.67685 -0.74818 -0.67824 C -0.75169 -0.68565 -0.7582 -0.69792 -0.76198 -0.70371 C -0.76393 -0.70672 -0.76589 -0.70926 -0.76771 -0.71227 C -0.76888 -0.71389 -0.76966 -0.71644 -0.77096 -0.71783 C -0.77227 -0.71968 -0.77409 -0.72037 -0.77565 -0.72199 C -0.78073 -0.72732 -0.77734 -0.72639 -0.78385 -0.73172 C -0.78633 -0.73426 -0.78906 -0.73565 -0.7918 -0.7375 C -0.79284 -0.7382 -0.79388 -0.73843 -0.79505 -0.73889 C -0.79661 -0.73982 -0.79987 -0.7419 -0.79987 -0.74167 C -0.80091 -0.74306 -0.80182 -0.74514 -0.803 -0.74607 C -0.8043 -0.74699 -0.80586 -0.74676 -0.80716 -0.74746 C -0.80768 -0.74769 -0.8082 -0.74838 -0.80885 -0.74861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18" dur="5000" fill="hold"/>
                                        <p:tgtEl>
                                          <p:spTgt spid="156"/>
                                        </p:tgtEl>
                                        <p:attrNameLst>
                                          <p:attrName>ppt_x</p:attrName>
                                          <p:attrName>ppt_y</p:attrName>
                                        </p:attrNameLst>
                                      </p:cBhvr>
                                      <p:rCtr x="-28854" y="-37477"/>
                                    </p:animMotion>
                                  </p:childTnLst>
                                </p:cTn>
                              </p:par>
                              <p:par>
                                <p:cTn id="19" presetID="0" presetClass="path" presetSubtype="0" accel="50000" decel="50000" fill="hold" nodeType="withEffect">
                                  <p:stCondLst>
                                    <p:cond delay="0"/>
                                  </p:stCondLst>
                                  <p:childTnLst>
                                    <p:animMotion origin="layout" path="M 0.01472 -0.04745 L 0.01472 -0.04722 C 0.01342 -0.04884 0.00743 -0.05486 0.00495 -0.05694 C 0.00196 -0.05926 -0.00117 -0.06088 -0.00403 -0.06366 C -0.00937 -0.06829 -0.00494 -0.06458 -0.00937 -0.06759 C -0.01054 -0.06829 -0.01185 -0.06944 -0.01302 -0.07014 C -0.02122 -0.07477 -0.01653 -0.07153 -0.02278 -0.0743 C -0.02356 -0.07454 -0.02435 -0.07523 -0.02513 -0.07546 C -0.03763 -0.07523 -0.05013 -0.07546 -0.06263 -0.0743 C -0.06549 -0.07384 -0.06849 -0.06528 -0.07005 -0.06366 L -0.07382 -0.05949 C -0.07461 -0.05787 -0.07513 -0.05555 -0.07604 -0.05417 C -0.07669 -0.05324 -0.07773 -0.0537 -0.07838 -0.05301 C -0.07916 -0.05185 -0.07968 -0.05 -0.0806 -0.04884 C -0.08151 -0.04768 -0.08268 -0.04722 -0.08359 -0.04629 C -0.08489 -0.04467 -0.08619 -0.04282 -0.08737 -0.04097 C -0.08841 -0.03912 -0.08919 -0.03704 -0.09036 -0.03565 C -0.09101 -0.03472 -0.09192 -0.03495 -0.09257 -0.03426 C -0.09895 -0.02847 -0.08945 -0.03472 -0.09856 -0.02893 C -0.10078 -0.02754 -0.10338 -0.02731 -0.10533 -0.025 C -0.10612 -0.02407 -0.10677 -0.02292 -0.10755 -0.02222 C -0.11028 -0.01991 -0.11523 -0.01991 -0.11731 -0.01967 C -0.12356 -0.02037 -0.12994 -0.02037 -0.13606 -0.02222 C -0.13711 -0.02245 -0.1375 -0.025 -0.13828 -0.02616 C -0.14205 -0.03217 -0.14088 -0.03079 -0.14427 -0.03287 C -0.14687 -0.0375 -0.14661 -0.0375 -0.15039 -0.04097 C -0.15208 -0.04236 -0.15377 -0.04375 -0.1556 -0.04491 C -0.15638 -0.04537 -0.15716 -0.0456 -0.15781 -0.04629 C -0.15859 -0.04699 -0.15924 -0.04838 -0.16002 -0.04884 C -0.16132 -0.04977 -0.16263 -0.04977 -0.1638 -0.05023 C -0.16627 -0.05092 -0.16966 -0.05185 -0.17213 -0.05301 C -0.17291 -0.05324 -0.17356 -0.0537 -0.17435 -0.05417 L -0.22083 -0.05301 C -0.22161 -0.05278 -0.22226 -0.05185 -0.22304 -0.05162 C -0.22604 -0.05092 -0.22903 -0.05069 -0.23203 -0.05023 C -0.23476 -0.04907 -0.23593 -0.04838 -0.2388 -0.04745 C -0.24062 -0.04699 -0.24231 -0.04676 -0.24414 -0.04629 C -0.24687 -0.04676 -0.25013 -0.04467 -0.25234 -0.04745 C -0.2539 -0.04977 -0.25312 -0.05463 -0.25312 -0.05833 C -0.25312 -0.07153 -0.25273 -0.08495 -0.25234 -0.09815 C -0.25208 -0.10741 -0.25195 -0.10278 -0.24935 -0.10879 C -0.24843 -0.11088 -0.24778 -0.11319 -0.24713 -0.11551 C -0.24088 -0.13518 -0.25039 -0.10741 -0.24336 -0.125 C -0.2427 -0.12662 -0.24257 -0.1287 -0.24179 -0.13032 C -0.24023 -0.13356 -0.23802 -0.13611 -0.23658 -0.13958 C -0.23229 -0.14977 -0.23645 -0.14097 -0.23203 -0.14745 C -0.23125 -0.14884 -0.23073 -0.15046 -0.22981 -0.15162 C -0.22864 -0.15301 -0.22734 -0.15417 -0.22604 -0.15555 C -0.22513 -0.15671 -0.22213 -0.16111 -0.22083 -0.16227 C -0.22018 -0.16296 -0.21927 -0.16296 -0.21862 -0.16366 C -0.21731 -0.16481 -0.21614 -0.16643 -0.21484 -0.16759 C -0.21185 -0.17014 -0.20859 -0.17106 -0.20586 -0.1743 C -0.20351 -0.17685 -0.20325 -0.17754 -0.20065 -0.17963 C -0.19778 -0.18171 -0.1931 -0.18264 -0.19088 -0.18356 C -0.1888 -0.18426 -0.18489 -0.18634 -0.18489 -0.18611 C -0.18007 -0.18542 -0.17526 -0.18472 -0.17057 -0.18356 C -0.16979 -0.18333 -0.16901 -0.18287 -0.16836 -0.18217 C -0.16705 -0.18102 -0.16588 -0.1794 -0.16458 -0.17824 C -0.16315 -0.17708 -0.16158 -0.17639 -0.16002 -0.17546 C -0.15937 -0.17523 -0.15846 -0.175 -0.15781 -0.1743 C -0.15547 -0.17129 -0.15547 -0.17106 -0.1526 -0.16898 C -0.1513 -0.16782 -0.15013 -0.16667 -0.14882 -0.1662 C -0.14687 -0.16551 -0.14479 -0.16528 -0.14283 -0.16481 C -0.14205 -0.16366 -0.14153 -0.16157 -0.14062 -0.16088 C -0.13919 -0.15972 -0.13763 -0.16018 -0.13606 -0.15949 C -0.13502 -0.15926 -0.13411 -0.15856 -0.13307 -0.15833 C -0.12239 -0.15903 -0.11158 -0.15926 -0.10078 -0.16088 C -0.09987 -0.16111 -0.09935 -0.16296 -0.09856 -0.16366 C -0.09791 -0.16412 -0.097 -0.16412 -0.09635 -0.16481 C -0.09479 -0.16643 -0.09349 -0.16875 -0.09179 -0.17014 C -0.09088 -0.17106 -0.08984 -0.17222 -0.0888 -0.17292 C -0.08554 -0.17546 -0.08724 -0.17292 -0.08359 -0.17685 C -0.07851 -0.18264 -0.08281 -0.17986 -0.0776 -0.18217 C -0.07656 -0.18356 -0.07565 -0.18518 -0.07461 -0.18634 C -0.07395 -0.18704 -0.07304 -0.18704 -0.07226 -0.1875 C -0.06237 -0.19421 -0.07461 -0.1868 -0.06484 -0.19167 C -0.06328 -0.19236 -0.06185 -0.19329 -0.06028 -0.19421 C -0.05963 -0.19467 -0.05885 -0.19537 -0.05807 -0.1956 C -0.05039 -0.19792 -0.05507 -0.19676 -0.04388 -0.19815 C -0.02226 -0.21111 -0.03815 -0.20208 0.01993 -0.19815 C 0.03073 -0.19745 0.0349 -0.19583 0.04323 -0.19282 C 0.04987 -0.19329 0.05664 -0.19352 0.06342 -0.19421 C 0.06511 -0.19444 0.06901 -0.19583 0.07097 -0.19699 C 0.0724 -0.19768 0.07396 -0.19884 0.07539 -0.19954 C 0.0767 -0.20023 0.078 -0.20023 0.07917 -0.20092 C 0.08047 -0.20162 0.08164 -0.20278 0.08295 -0.20347 C 0.08412 -0.20417 0.08542 -0.2044 0.08672 -0.20486 L 0.09349 -0.20764 C 0.0944 -0.20856 0.09545 -0.20926 0.09649 -0.21018 C 0.09727 -0.21111 0.09792 -0.21227 0.0987 -0.21296 C 0.09935 -0.21342 0.10013 -0.21366 0.10092 -0.21412 C 0.10222 -0.21504 0.10352 -0.21574 0.10469 -0.2169 C 0.10547 -0.21759 0.10612 -0.21875 0.1069 -0.21967 C 0.10808 -0.2206 0.10938 -0.22129 0.11068 -0.22222 C 0.1142 -0.23171 0.10964 -0.22037 0.11524 -0.23032 C 0.11628 -0.23217 0.11719 -0.23472 0.11823 -0.2368 C 0.11875 -0.23819 0.11914 -0.23958 0.11967 -0.24097 C 0.12084 -0.24375 0.1224 -0.24699 0.12344 -0.25023 C 0.12565 -0.25741 0.12422 -0.25324 0.12565 -0.25949 C 0.12644 -0.26273 0.12722 -0.26574 0.128 -0.26898 C 0.12774 -0.28217 0.128 -0.2956 0.12722 -0.30879 C 0.12696 -0.31157 0.12357 -0.3162 0.12266 -0.31829 C 0.12201 -0.31991 0.12201 -0.32222 0.12123 -0.32361 C 0.12019 -0.32523 0.11862 -0.32523 0.11745 -0.32616 C 0.11667 -0.32685 0.11602 -0.32824 0.11524 -0.32893 C 0.11368 -0.33032 0.11224 -0.33171 0.11068 -0.33287 C 0.11029 -0.3331 0.10573 -0.33657 0.10469 -0.3368 C 0.10209 -0.33773 0.09896 -0.33796 0.09649 -0.33958 C 0.09545 -0.34028 0.09453 -0.34167 0.09349 -0.34213 C 0.09193 -0.34305 0.09037 -0.34305 0.08894 -0.34352 C 0.08217 -0.34606 0.08998 -0.34398 0.08217 -0.34629 C 0.08047 -0.34676 0.07865 -0.34699 0.07696 -0.34768 C 0.075 -0.34815 0.07279 -0.34884 0.07097 -0.35023 C 0.06993 -0.35092 0.06901 -0.35231 0.06797 -0.35301 C 0.06446 -0.35509 0.05534 -0.35532 0.05365 -0.35555 C 0.05248 -0.35602 0.05118 -0.35648 0.04987 -0.35694 C 0.04896 -0.35741 0.04792 -0.35787 0.04688 -0.35833 C 0.04467 -0.35879 0.04245 -0.35903 0.04024 -0.35949 C 0.03789 -0.36088 0.03555 -0.36157 0.03347 -0.36366 C 0.03138 -0.36528 0.0293 -0.36667 0.02748 -0.36898 C 0.02422 -0.37268 0.02605 -0.37083 0.02214 -0.3743 C 0.02162 -0.37592 0.02123 -0.37778 0.02071 -0.37963 C 0.0198 -0.38241 0.01862 -0.38495 0.01771 -0.3875 C 0.01719 -0.38889 0.01641 -0.39004 0.01615 -0.39167 L 0.01537 -0.3956 C 0.01589 -0.40231 0.01602 -0.40903 0.01693 -0.41551 C 0.01719 -0.41782 0.01862 -0.41898 0.01914 -0.42083 C 0.0198 -0.42292 0.01993 -0.42569 0.02071 -0.42754 C 0.02162 -0.43032 0.02513 -0.43518 0.0267 -0.4368 C 0.02761 -0.43796 0.02878 -0.43842 0.02969 -0.43958 C 0.0306 -0.44074 0.03099 -0.44259 0.0319 -0.44352 C 0.03334 -0.44491 0.0349 -0.44537 0.03646 -0.44629 C 0.04284 -0.45 0.03256 -0.44421 0.04323 -0.44884 C 0.04467 -0.44954 0.04623 -0.45069 0.04766 -0.45162 C 0.04844 -0.45208 0.04922 -0.45208 0.04987 -0.45301 L 0.05222 -0.45555 C 0.05248 -0.45694 0.05248 -0.45833 0.05287 -0.45949 C 0.05743 -0.47176 0.05287 -0.4544 0.05743 -0.46898 C 0.05925 -0.47477 0.06133 -0.49167 0.06198 -0.49421 L 0.0642 -0.50347 C 0.06394 -0.52129 0.06433 -0.53912 0.06342 -0.55694 C 0.06276 -0.56991 0.06094 -0.57384 0.05899 -0.58356 C 0.05834 -0.58611 0.05795 -0.58889 0.05743 -0.59167 C 0.0569 -0.59375 0.05625 -0.59606 0.05599 -0.59815 C 0.0556 -0.60046 0.0556 -0.60278 0.05521 -0.60486 C 0.05482 -0.60671 0.05417 -0.60833 0.05365 -0.61018 C 0.05313 -0.6125 0.05261 -0.61458 0.05222 -0.6169 C 0.05052 -0.625 0.05092 -0.62546 0.04844 -0.63287 C 0.04779 -0.63472 0.04688 -0.63634 0.04623 -0.63819 C 0.04467 -0.64213 0.04323 -0.64629 0.04167 -0.65023 C 0.04115 -0.65162 0.04089 -0.65347 0.04024 -0.65417 C 0.03946 -0.65509 0.03868 -0.65602 0.03789 -0.65694 C 0.03542 -0.66042 0.03334 -0.66504 0.03047 -0.66759 C 0.02735 -0.67037 0.02409 -0.67315 0.02149 -0.67685 C 0.01993 -0.67917 0.01836 -0.68125 0.01693 -0.68356 C 0.01589 -0.68518 0.01498 -0.68727 0.01394 -0.68889 C 0.0125 -0.6912 0.01042 -0.69282 0.00873 -0.69421 C 0.00821 -0.6956 0.00782 -0.69722 0.00717 -0.69815 C 0.00651 -0.6993 0.0056 -0.69977 0.00495 -0.70092 C 0.00391 -0.70254 0.00287 -0.7044 0.00196 -0.70625 C -0.00052 -0.71921 0.00339 -0.69907 -0.00039 -0.71551 C -0.00091 -0.71829 -0.00182 -0.72361 -0.00182 -0.72338 C -0.00156 -0.73032 -0.00195 -0.73704 -0.00104 -0.74352 C -0.00052 -0.74768 0.00443 -0.74977 0.00573 -0.75023 C 0.00664 -0.75069 0.00769 -0.75092 0.00873 -0.75162 C 0.01003 -0.75254 0.01615 -0.75879 0.01836 -0.75949 C 0.02058 -0.76042 0.02292 -0.76042 0.02513 -0.76088 C 0.03373 -0.76991 0.02305 -0.75972 0.03646 -0.76759 C 0.03815 -0.76875 0.03985 -0.76967 0.04167 -0.77014 C 0.04844 -0.77222 0.05495 -0.77222 0.06198 -0.77292 C 0.07227 -0.77754 0.05625 -0.7706 0.06862 -0.77569 C 0.07071 -0.77639 0.07266 -0.77778 0.07474 -0.77824 C 0.08464 -0.78032 0.07917 -0.77917 0.09115 -0.78102 C 0.09245 -0.78171 0.09362 -0.78287 0.09493 -0.78356 C 0.09792 -0.78518 0.10039 -0.78449 0.10313 -0.7875 C 0.10769 -0.79236 0.10573 -0.79004 0.10912 -0.79421 C 0.11016 -0.79699 0.11185 -0.79907 0.11224 -0.80231 C 0.11302 -0.81018 0.1125 -0.80671 0.11368 -0.81296 C 0.11342 -0.82546 0.11368 -0.83796 0.11289 -0.85023 C 0.11263 -0.85463 0.10925 -0.86921 0.10769 -0.87292 C 0.1069 -0.8743 0.10612 -0.87639 0.10547 -0.87801 C 0.10482 -0.87986 0.10456 -0.88171 0.10391 -0.88356 C 0.10326 -0.88518 0.10235 -0.8868 0.1017 -0.88889 C 0.09076 -0.9162 0.10599 -0.87917 0.09571 -0.9037 C 0.09519 -0.90486 0.09453 -0.90602 0.09414 -0.90717 C 0.09388 -0.90833 0.09388 -0.91018 0.09349 -0.91111 C 0.09219 -0.91412 0.08894 -0.91944 0.08894 -0.91921 C 0.08842 -0.9243 0.08802 -0.93032 0.08594 -0.93403 C 0.08399 -0.9375 0.08373 -0.93611 0.08138 -0.93796 C 0.07943 -0.93958 0.07761 -0.94282 0.07539 -0.94329 C 0.05769 -0.94722 0.06745 -0.94583 0.04623 -0.94745 C 0.04545 -0.94815 0.0448 -0.9493 0.04388 -0.95 C 0.04284 -0.95092 0.03959 -0.95231 0.03868 -0.95278 C 0.03347 -0.95879 0.03998 -0.95162 0.03269 -0.9581 C 0.03138 -0.95926 0.03034 -0.96111 0.02891 -0.96204 C 0.02774 -0.96296 0.02644 -0.96273 0.02513 -0.96342 C 0.02383 -0.96412 0.02279 -0.96574 0.02149 -0.96597 C 0.01797 -0.96667 0.01446 -0.96597 0.01094 -0.96597 L 0.01094 -0.96574 L 0.01094 -0.96597 " pathEditMode="relative" rAng="0" ptsTypes="AAAAAAAAAAAAAAAAAAAAAAAAAAAAAAAAAAAAAAAAAAAAAAAAAAAAAAAAAAAAAAAAAAAAAAAAAAAAAAAAAAAAAAAAAAAAAAAAAAAAAAAAAAAAAAAAAAAAAAAAAAAAAAAAAAAAAAAAAAAAAAAAAAAAAAAAAAAAAAAAAAAAAAAAAAAAAAAAAAAAAAAAAAAAAAAAAAAAAAAA">
                                      <p:cBhvr>
                                        <p:cTn id="20" dur="5000" fill="hold"/>
                                        <p:tgtEl>
                                          <p:spTgt spid="129"/>
                                        </p:tgtEl>
                                        <p:attrNameLst>
                                          <p:attrName>ppt_x</p:attrName>
                                          <p:attrName>ppt_y</p:attrName>
                                        </p:attrNameLst>
                                      </p:cBhvr>
                                      <p:rCtr x="-7747" y="-44560"/>
                                    </p:animMotion>
                                  </p:childTnLst>
                                </p:cTn>
                              </p:par>
                              <p:par>
                                <p:cTn id="21" presetID="0" presetClass="path" presetSubtype="0" accel="50000" decel="50000" fill="hold" nodeType="withEffect">
                                  <p:stCondLst>
                                    <p:cond delay="0"/>
                                  </p:stCondLst>
                                  <p:childTnLst>
                                    <p:animMotion origin="layout" path="M -1.66667E-6 3.7037E-6 L -1.66667E-6 0.00023 L -0.00963 -0.00139 C -0.01159 -0.00186 -0.01367 -0.00301 -0.01588 -0.00301 C -0.02526 -0.00301 -0.03463 -0.00186 -0.04414 -0.00139 C -0.04518 -0.00093 -0.04622 -0.00047 -0.04726 3.7037E-6 C -0.04883 0.00092 -0.05195 0.00277 -0.05195 0.00324 C -0.0612 0.0162 -0.04935 0.00069 -0.0582 0.00879 C -0.05937 0.00995 -0.06028 0.01203 -0.06133 0.01342 C -0.06862 0.02176 -0.0595 0.00856 -0.06914 0.02199 C -0.07018 0.02361 -0.07122 0.02546 -0.07226 0.02639 C -0.07357 0.02731 -0.075 0.02731 -0.0763 0.02777 C -0.07838 0.02893 -0.08047 0.03009 -0.08255 0.03078 C -0.08385 0.03148 -0.08528 0.03171 -0.08646 0.0324 C -0.08815 0.0331 -0.08958 0.03472 -0.09127 0.03518 C -0.09726 0.0375 -0.09388 0.03588 -0.10143 0.03958 C -0.10234 0.04004 -0.10351 0.04097 -0.10456 0.04097 L -0.16497 0.04259 C -0.16627 0.04305 -0.16771 0.04328 -0.16888 0.04421 C -0.16992 0.04467 -0.1737 0.04791 -0.17513 0.04838 C -0.17695 0.0493 -0.1789 0.04953 -0.1806 0.05 L -0.18541 0.05277 C -0.1862 0.05324 -0.18685 0.05416 -0.18776 0.05439 C -0.19765 0.05787 -0.19284 0.05671 -0.20182 0.05856 C -0.20338 0.05972 -0.20508 0.06088 -0.20651 0.0618 C -0.20781 0.06226 -0.20924 0.06226 -0.21041 0.06296 C -0.21159 0.06365 -0.2125 0.06527 -0.21354 0.06597 C -0.21627 0.06828 -0.21823 0.06805 -0.22148 0.06921 C -0.22643 0.06805 -0.22956 0.06967 -0.2332 0.06458 C -0.23411 0.06319 -0.23489 0.0618 -0.23555 0.06018 C -0.23581 0.05856 -0.23607 0.05717 -0.23633 0.05578 C -0.23763 0.05046 -0.23802 0.05 -0.23945 0.04537 C -0.23971 0.04351 -0.23984 0.04166 -0.24036 0.03958 C -0.24075 0.03796 -0.24153 0.03703 -0.24193 0.03518 C -0.24232 0.0324 -0.24232 0.02939 -0.24258 0.02639 C -0.24284 0.025 -0.24336 0.02361 -0.24349 0.02199 C -0.24401 0.01759 -0.24453 0.01342 -0.24505 0.00879 C -0.24518 0.00694 -0.24557 0.00486 -0.2457 0.00277 C -0.24622 -0.00093 -0.24635 -0.00486 -0.24661 -0.0088 C -0.24609 -0.02477 -0.24622 -0.04121 -0.24505 -0.05718 C -0.24479 -0.05949 -0.24349 -0.06111 -0.24258 -0.06297 C -0.23997 -0.06991 -0.2418 -0.06644 -0.23802 -0.07477 C -0.23711 -0.07639 -0.23633 -0.07755 -0.23555 -0.07917 C -0.23476 -0.08125 -0.23411 -0.08334 -0.2332 -0.08496 C -0.23255 -0.08635 -0.23177 -0.08704 -0.23086 -0.08797 C -0.22982 -0.08936 -0.2289 -0.09098 -0.22773 -0.09236 C -0.22695 -0.09329 -0.22617 -0.09422 -0.22539 -0.09537 C -0.22422 -0.09723 -0.22344 -0.09954 -0.22226 -0.10116 C -0.22148 -0.10232 -0.2207 -0.10301 -0.21992 -0.10417 C -0.21875 -0.10556 -0.21797 -0.10741 -0.2168 -0.10834 C -0.21549 -0.10973 -0.21419 -0.11042 -0.21276 -0.11135 C -0.20989 -0.11574 -0.20677 -0.11991 -0.20416 -0.12477 C -0.20312 -0.12639 -0.20221 -0.12871 -0.20104 -0.13056 C -0.20013 -0.13218 -0.19896 -0.13357 -0.19791 -0.13496 C -0.19648 -0.13681 -0.19453 -0.1382 -0.1931 -0.14074 C -0.19023 -0.1463 -0.19193 -0.14468 -0.18854 -0.14653 C -0.18711 -0.14861 -0.18463 -0.15232 -0.18307 -0.15394 C -0.18203 -0.1551 -0.18086 -0.15602 -0.17995 -0.15695 C -0.17604 -0.16806 -0.18125 -0.15533 -0.17513 -0.16297 C -0.1737 -0.16459 -0.17265 -0.16806 -0.17122 -0.17014 C -0.16614 -0.17709 -0.17161 -0.16505 -0.16653 -0.17454 C -0.16536 -0.17662 -0.16458 -0.17963 -0.16341 -0.18172 C -0.15937 -0.18936 -0.16068 -0.18311 -0.15703 -0.19213 C -0.15469 -0.19838 -0.15625 -0.19676 -0.15469 -0.20232 C -0.1543 -0.20394 -0.15364 -0.2051 -0.15325 -0.20672 C -0.15286 -0.20834 -0.15273 -0.20973 -0.15247 -0.21135 C -0.15182 -0.21459 -0.15117 -0.21783 -0.15078 -0.22153 C -0.14765 -0.25301 -0.15104 -0.23195 -0.14765 -0.2507 C -0.14557 -0.27755 -0.14831 -0.24028 -0.14609 -0.29491 C -0.14518 -0.31945 -0.14687 -0.3132 -0.14297 -0.32408 C -0.14232 -0.33102 -0.14232 -0.33264 -0.1414 -0.33889 C -0.14075 -0.34399 -0.1401 -0.34491 -0.13906 -0.35047 C -0.13854 -0.35348 -0.13828 -0.35672 -0.13737 -0.35926 C -0.13698 -0.36135 -0.13633 -0.36297 -0.13594 -0.36505 C -0.13268 -0.38125 -0.13802 -0.36042 -0.13359 -0.37709 C -0.13112 -0.39908 -0.13411 -0.37153 -0.13203 -0.39005 C -0.13112 -0.39699 -0.13138 -0.39723 -0.13047 -0.40324 C -0.12943 -0.41065 -0.12982 -0.40579 -0.12799 -0.41505 C -0.12773 -0.41713 -0.1276 -0.41899 -0.12734 -0.42084 C -0.12604 -0.42963 -0.12695 -0.42084 -0.12565 -0.43125 C -0.12474 -0.43889 -0.12474 -0.44028 -0.12422 -0.44885 C -0.12435 -0.47084 -0.12448 -0.49283 -0.12487 -0.51482 C -0.125 -0.51736 -0.12539 -0.51968 -0.12565 -0.52223 C -0.12617 -0.525 -0.12669 -0.52801 -0.12734 -0.53079 C -0.1276 -0.53264 -0.12838 -0.53403 -0.12877 -0.53542 C -0.12943 -0.53727 -0.12982 -0.53959 -0.13047 -0.54121 C -0.13164 -0.54468 -0.13424 -0.54769 -0.13594 -0.55 C -0.13724 -0.55764 -0.13594 -0.55278 -0.14075 -0.5588 C -0.14453 -0.56366 -0.1431 -0.56343 -0.14765 -0.5676 C -0.14896 -0.56875 -0.15039 -0.56945 -0.15156 -0.57061 C -0.15703 -0.5757 -0.15065 -0.57199 -0.15703 -0.575 C -0.15781 -0.57593 -0.15859 -0.57732 -0.1595 -0.57801 C -0.16133 -0.57917 -0.16302 -0.5801 -0.16497 -0.58079 C -0.17226 -0.58403 -0.18346 -0.58334 -0.18932 -0.5838 C -0.19466 -0.59051 -0.18802 -0.58311 -0.19713 -0.5882 C -0.19805 -0.58866 -0.19857 -0.59074 -0.19961 -0.59098 C -0.20143 -0.59236 -0.20364 -0.5919 -0.20586 -0.5926 C -0.20833 -0.59399 -0.21133 -0.59561 -0.21354 -0.59838 C -0.21497 -0.60024 -0.21614 -0.60278 -0.21758 -0.60417 C -0.21849 -0.60556 -0.21979 -0.60625 -0.2207 -0.60718 C -0.22148 -0.60811 -0.22226 -0.60926 -0.22305 -0.61019 C -0.22526 -0.61644 -0.22578 -0.61829 -0.2293 -0.62477 C -0.23073 -0.62755 -0.23255 -0.6294 -0.23398 -0.63218 C -0.2444 -0.65162 -0.2293 -0.62686 -0.24114 -0.64676 C -0.24232 -0.64908 -0.24388 -0.65024 -0.24505 -0.65255 C -0.247 -0.65672 -0.2487 -0.66158 -0.25052 -0.66574 C -0.2513 -0.66783 -0.25195 -0.66991 -0.25286 -0.67176 C -0.25416 -0.67431 -0.2556 -0.67662 -0.25677 -0.67917 C -0.25846 -0.68264 -0.25872 -0.68611 -0.26081 -0.68936 C -0.27747 -0.71598 -0.26276 -0.69167 -0.27161 -0.70255 C -0.27318 -0.7044 -0.27409 -0.70695 -0.27565 -0.70834 C -0.27708 -0.70996 -0.2789 -0.71019 -0.28034 -0.71135 C -0.28125 -0.71227 -0.2819 -0.71366 -0.28268 -0.71412 C -0.2862 -0.71713 -0.28515 -0.71459 -0.28815 -0.71736 C -0.28906 -0.71806 -0.28958 -0.71991 -0.29062 -0.72014 C -0.29362 -0.7213 -0.29687 -0.72107 -0.3 -0.72153 C -0.30781 -0.72107 -0.31562 -0.7213 -0.32357 -0.72014 C -0.32461 -0.72014 -0.32565 -0.71806 -0.32669 -0.71736 C -0.33047 -0.71412 -0.3276 -0.71783 -0.33138 -0.71297 C -0.33242 -0.71135 -0.3332 -0.70949 -0.3345 -0.70834 C -0.33568 -0.70741 -0.33711 -0.70741 -0.33841 -0.70718 C -0.33945 -0.70602 -0.34049 -0.70486 -0.34153 -0.70394 C -0.34245 -0.70324 -0.34388 -0.70371 -0.34466 -0.70255 C -0.34583 -0.70116 -0.34596 -0.69769 -0.347 -0.69676 C -0.34922 -0.69468 -0.35182 -0.69491 -0.35403 -0.69375 C -0.35573 -0.69306 -0.35742 -0.69213 -0.35885 -0.69074 C -0.36081 -0.68936 -0.36367 -0.68473 -0.36588 -0.68334 C -0.36745 -0.68264 -0.36914 -0.68287 -0.37057 -0.68218 C -0.37487 -0.67986 -0.3789 -0.67593 -0.38307 -0.67477 L -0.39648 -0.67037 C -0.39844 -0.66899 -0.40013 -0.66713 -0.40208 -0.66574 C -0.40325 -0.66505 -0.40469 -0.66482 -0.40586 -0.66436 C -0.41901 -0.66158 -0.42083 -0.66158 -0.43346 -0.65996 C -0.44818 -0.66042 -0.46276 -0.65973 -0.47747 -0.66158 C -0.47864 -0.66181 -0.47969 -0.66389 -0.4806 -0.66574 C -0.48125 -0.66806 -0.48099 -0.67084 -0.48125 -0.67315 C -0.48203 -0.67824 -0.48398 -0.68473 -0.48515 -0.68936 C -0.48541 -0.71829 -0.48541 -0.74699 -0.48594 -0.77593 C -0.4862 -0.78218 -0.48724 -0.79074 -0.48828 -0.79653 C -0.48932 -0.80139 -0.48984 -0.80695 -0.4914 -0.81111 C -0.49739 -0.82593 -0.48984 -0.80764 -0.497 -0.82292 C -0.49791 -0.82477 -0.49844 -0.82709 -0.49935 -0.82894 C -0.50156 -0.83264 -0.50351 -0.83218 -0.50638 -0.83473 C -0.51458 -0.84167 -0.50534 -0.83774 -0.51666 -0.84051 L -0.57786 -0.83912 C -0.5789 -0.83912 -0.57995 -0.83774 -0.58099 -0.8375 C -0.6013 -0.83357 -0.58489 -0.8382 -0.60065 -0.83473 C -0.6043 -0.83357 -0.61146 -0.83172 -0.61146 -0.83149 C -0.63073 -0.83264 -0.64974 -0.83241 -0.66888 -0.83473 C -0.67135 -0.83496 -0.67357 -0.83774 -0.67591 -0.83912 C -0.67799 -0.84005 -0.68021 -0.84074 -0.68229 -0.8419 C -0.68424 -0.84306 -0.68724 -0.84584 -0.68932 -0.84769 C -0.69114 -0.84977 -0.69297 -0.85139 -0.69479 -0.85371 C -0.69609 -0.85533 -0.69739 -0.85764 -0.6987 -0.85973 C -0.69935 -0.86065 -0.70039 -0.86111 -0.70104 -0.8625 C -0.70898 -0.87616 -0.70937 -0.88102 -0.71979 -0.89028 C -0.72265 -0.8926 -0.72565 -0.89491 -0.72851 -0.89746 C -0.74088 -0.9088 -0.73737 -0.90787 -0.74818 -0.91482 C -0.76263 -0.92477 -0.75547 -0.92037 -0.7638 -0.92385 C -0.77135 -0.92686 -0.77656 -0.92986 -0.78424 -0.93125 C -0.78997 -0.93195 -0.7957 -0.93218 -0.80143 -0.93264 C -0.82109 -0.93172 -0.84088 -0.93218 -0.86028 -0.92963 C -0.86315 -0.9294 -0.86549 -0.9257 -0.86823 -0.92385 C -0.87109 -0.92199 -0.87409 -0.9213 -0.87682 -0.91945 C -0.87877 -0.91829 -0.88047 -0.91621 -0.88242 -0.91482 C -0.88958 -0.91065 -0.88763 -0.9132 -0.89492 -0.91065 C -0.897 -0.90973 -0.89922 -0.90857 -0.90117 -0.90787 C -0.91237 -0.90949 -0.92383 -0.90973 -0.93502 -0.91366 C -0.93737 -0.91436 -0.93893 -0.91922 -0.94127 -0.92084 L -0.94505 -0.92385 C -0.94674 -0.92639 -0.94818 -0.92894 -0.94987 -0.93125 C -0.95234 -0.93473 -0.95508 -0.93774 -0.95768 -0.94144 C -0.95872 -0.94329 -0.9595 -0.94537 -0.96081 -0.94723 C -0.96198 -0.94908 -0.96354 -0.95 -0.96458 -0.95162 C -0.96575 -0.95348 -0.96653 -0.95625 -0.96784 -0.95741 C -0.96927 -0.95926 -0.97096 -0.95926 -0.97252 -0.96042 C -0.9763 -0.9632 -0.97565 -0.96412 -0.97956 -0.96783 C -0.98437 -0.97223 -0.98242 -0.96922 -0.98672 -0.97338 C -0.98828 -0.97524 -0.98971 -0.97755 -0.99127 -0.9794 C -0.99258 -0.98056 -0.99401 -0.98102 -0.99518 -0.98218 C -0.99596 -0.98287 -0.99661 -0.98449 -0.99739 -0.98519 C -0.99948 -0.98727 -1.00182 -0.98843 -1.00364 -0.99098 C -1.00625 -0.99445 -1.00521 -0.99399 -1.00703 -0.99399 L -1.00703 -0.99352 L -1.00364 -0.98959 " pathEditMode="relative" rAng="0" ptsTypes="AAAAAAAAAAAAAAAAAAAAAAAAAAAAAAAAAAAAAAAAAAAAAAAAAAAAAAAAAAAAAAAAAAAAAAAAAAAAAAAAAAAAAAAAAAAAAAAAAAAAAAAAAAAAAAAAAAAAAAAAAAAAAAAAAAAAAAAAAAAAAAAAAAAAAAAAAAAAAAAAAAAAAAAAAAAAAAAAAAAAAAAAA">
                                      <p:cBhvr>
                                        <p:cTn id="22" dur="5000" fill="hold"/>
                                        <p:tgtEl>
                                          <p:spTgt spid="142"/>
                                        </p:tgtEl>
                                        <p:attrNameLst>
                                          <p:attrName>ppt_x</p:attrName>
                                          <p:attrName>ppt_y</p:attrName>
                                        </p:attrNameLst>
                                      </p:cBhvr>
                                      <p:rCtr x="-50352" y="-46250"/>
                                    </p:animMotion>
                                  </p:childTnLst>
                                </p:cTn>
                              </p:par>
                              <p:par>
                                <p:cTn id="23" presetID="0" presetClass="path" presetSubtype="0" accel="50000" decel="50000" fill="hold" nodeType="withEffect">
                                  <p:stCondLst>
                                    <p:cond delay="0"/>
                                  </p:stCondLst>
                                  <p:childTnLst>
                                    <p:animMotion origin="layout" path="M 1.66667E-6 -2.22222E-6 L 1.66667E-6 0.00047 C 1.66667E-6 -0.02199 0.00013 -0.04375 0.00026 -0.06551 C 0.00026 -0.07477 0.00026 -0.08449 0.00052 -0.09352 C 0.00078 -0.10602 0.00104 -0.11412 0.00117 -0.1294 C 0.00169 -0.18055 0.00117 -0.14004 0.00169 -0.16944 C 0.00195 -0.1875 0.00169 -0.1794 0.00208 -0.19074 C 0.00221 -0.19953 0.00234 -0.20949 0.0026 -0.21736 C 0.00273 -0.22338 0.00286 -0.22916 0.00312 -0.23495 C 0.00325 -0.24236 0.00338 -0.25 0.00351 -0.25764 C 0.00364 -0.26203 0.00364 -0.26666 0.00377 -0.27106 C 0.00377 -0.27453 0.0039 -0.27801 0.00403 -0.28171 C 0.00417 -0.28565 0.00417 -0.28958 0.0043 -0.29375 C 0.00443 -0.29722 0.00443 -0.30069 0.00443 -0.3044 C 0.00456 -0.30694 0.00456 -0.30972 0.00456 -0.31227 C 0.00469 -0.31643 0.00482 -0.32014 0.00482 -0.3243 C 0.00508 -0.33287 0.00495 -0.33518 0.00508 -0.34166 C 0.00534 -0.34699 0.00547 -0.35254 0.0056 -0.35764 C 0.00573 -0.35949 0.00573 -0.36111 0.00586 -0.36296 C 0.00599 -0.36828 0.00599 -0.37453 0.00625 -0.37893 C 0.00638 -0.38055 0.00677 -0.3868 0.0069 -0.38958 C 0.00703 -0.3956 0.00703 -0.39838 0.00729 -0.4044 C 0.00742 -0.40625 0.00755 -0.40787 0.00768 -0.40972 C 0.00781 -0.41366 0.00781 -0.41412 0.00794 -0.41759 C 0.00807 -0.41898 0.0082 -0.42014 0.0082 -0.42153 C 0.00885 -0.43379 0.00794 -0.4206 0.00872 -0.43102 C 0.00885 -0.43588 0.00872 -0.43379 0.00898 -0.4375 L 0.00898 -0.43727 " pathEditMode="relative" rAng="0" ptsTypes="AAAAAAAAAAAAAAAAAAAAAAAAAAAA">
                                      <p:cBhvr>
                                        <p:cTn id="24" dur="2000" fill="hold"/>
                                        <p:tgtEl>
                                          <p:spTgt spid="23"/>
                                        </p:tgtEl>
                                        <p:attrNameLst>
                                          <p:attrName>ppt_x</p:attrName>
                                          <p:attrName>ppt_y</p:attrName>
                                        </p:attrNameLst>
                                      </p:cBhvr>
                                      <p:rCtr x="443" y="-21852"/>
                                    </p:animMotion>
                                  </p:childTnLst>
                                </p:cTn>
                              </p:par>
                              <p:par>
                                <p:cTn id="25" presetID="0" presetClass="path" presetSubtype="0" accel="50000" decel="50000" fill="hold" nodeType="withEffect">
                                  <p:stCondLst>
                                    <p:cond delay="0"/>
                                  </p:stCondLst>
                                  <p:childTnLst>
                                    <p:animMotion origin="layout" path="M -0.01328 -0.05394 L -0.01328 -0.05394 C -0.01588 -0.05649 -0.01836 -0.05949 -0.02109 -0.06158 C -0.02213 -0.0625 -0.02344 -0.0625 -0.02461 -0.0632 C -0.02539 -0.06366 -0.0263 -0.06412 -0.02708 -0.06459 C -0.02917 -0.06621 -0.03112 -0.06783 -0.0332 -0.06922 C -0.03398 -0.06991 -0.03489 -0.07014 -0.03581 -0.07084 C -0.03698 -0.07176 -0.03802 -0.07338 -0.03919 -0.07385 C -0.04114 -0.07477 -0.04323 -0.075 -0.04518 -0.07547 C -0.05234 -0.07963 -0.04128 -0.07315 -0.05651 -0.0801 C -0.06263 -0.08264 -0.05976 -0.08172 -0.0694 -0.08311 C -0.07396 -0.08357 -0.07851 -0.08403 -0.0832 -0.08449 C -0.09414 -0.08403 -0.10508 -0.08426 -0.11588 -0.08311 C -0.11823 -0.08287 -0.12057 -0.08102 -0.12279 -0.0801 C -0.12422 -0.0794 -0.12565 -0.07894 -0.12708 -0.07848 C -0.13034 -0.07709 -0.13034 -0.07709 -0.1332 -0.07547 C -0.13763 -0.07014 -0.1345 -0.07315 -0.1418 -0.06922 C -0.14622 -0.0669 -0.14258 -0.06875 -0.14779 -0.06459 C -0.1487 -0.06412 -0.14961 -0.06389 -0.15039 -0.0632 C -0.15208 -0.06181 -0.15495 -0.05926 -0.15638 -0.05695 C -0.15768 -0.0551 -0.15846 -0.05232 -0.15989 -0.05093 C -0.16146 -0.04931 -0.16354 -0.04954 -0.1651 -0.04792 L -0.17018 -0.04167 C -0.17279 -0.04329 -0.17604 -0.04283 -0.17799 -0.0463 C -0.18164 -0.05278 -0.17943 -0.05047 -0.18489 -0.05232 C -0.1957 -0.06019 -0.18203 -0.05116 -0.1944 -0.05695 C -0.19583 -0.05764 -0.19726 -0.05926 -0.1987 -0.06019 C -0.20208 -0.06227 -0.2056 -0.06412 -0.20898 -0.06621 C -0.21081 -0.06713 -0.21237 -0.06875 -0.21419 -0.06922 C -0.22956 -0.07315 -0.21354 -0.06875 -0.2237 -0.07246 C -0.22539 -0.07292 -0.22708 -0.07315 -0.22891 -0.07385 C -0.23112 -0.07477 -0.23346 -0.07616 -0.23581 -0.07686 C -0.23724 -0.07755 -0.23867 -0.07801 -0.2401 -0.07848 C -0.24206 -0.07917 -0.24414 -0.0794 -0.24609 -0.0801 C -0.24726 -0.08033 -0.24831 -0.08125 -0.24948 -0.08149 C -0.25208 -0.08218 -0.25469 -0.08264 -0.25729 -0.08311 L -0.3194 -0.0801 C -0.32031 -0.07987 -0.32109 -0.07894 -0.322 -0.07848 C -0.32396 -0.07732 -0.32591 -0.07639 -0.32799 -0.07547 C -0.33164 -0.07107 -0.33542 -0.06644 -0.33919 -0.0632 C -0.34036 -0.06204 -0.34154 -0.06135 -0.34258 -0.06019 C -0.34362 -0.0588 -0.34427 -0.05695 -0.34518 -0.05556 C -0.34739 -0.05209 -0.34779 -0.05232 -0.35039 -0.05093 C -0.35286 -0.04653 -0.35417 -0.04399 -0.35729 -0.04005 C -0.36133 -0.03542 -0.36159 -0.03866 -0.36588 -0.03102 C -0.37122 -0.02153 -0.36536 -0.03125 -0.3737 -0.02014 C -0.37786 -0.01459 -0.37578 -0.01644 -0.37969 -0.01412 C -0.38138 -0.01112 -0.38281 -0.00718 -0.38489 -0.00487 C -0.38568 -0.00394 -0.38672 -0.00301 -0.3875 -0.00186 C -0.38841 -0.00047 -0.38906 0.00138 -0.3901 0.00277 C -0.39492 0.00995 -0.39049 0.00069 -0.39609 0.01203 C -0.397 0.01388 -0.39766 0.0162 -0.3987 0.01805 C -0.40026 0.02129 -0.40208 0.0243 -0.40391 0.02731 C -0.40469 0.02893 -0.40521 0.03148 -0.40638 0.03194 L -0.40989 0.03333 C -0.41575 0.02986 -0.40872 0.03449 -0.41849 0.02569 C -0.42031 0.0243 -0.4237 0.02338 -0.42539 0.02268 C -0.43203 0.01551 -0.42747 0.01898 -0.43659 0.01666 C -0.43802 0.0162 -0.43945 0.01527 -0.44088 0.01504 C -0.45182 0.0125 -0.4625 0.01273 -0.4737 0.01203 L -0.52539 0.01342 C -0.52799 0.01365 -0.52825 0.01643 -0.5306 0.01805 C -0.53164 0.01898 -0.53281 0.01921 -0.53398 0.01967 C -0.53489 0.0206 -0.53581 0.02152 -0.53659 0.02268 C -0.5375 0.02407 -0.53815 0.02615 -0.53919 0.02731 C -0.54023 0.02824 -0.54154 0.02824 -0.54258 0.02893 C -0.54349 0.02986 -0.54427 0.03101 -0.54518 0.03194 C -0.54635 0.0331 -0.54766 0.03356 -0.5487 0.03495 C -0.54961 0.03634 -0.55026 0.03819 -0.5513 0.03958 C -0.55208 0.04074 -0.55299 0.04166 -0.55378 0.04259 C -0.55495 0.04421 -0.55612 0.04583 -0.55729 0.04722 C -0.55898 0.0493 -0.5625 0.05347 -0.5625 0.05347 C -0.56601 0.06296 -0.56172 0.05301 -0.5694 0.0625 C -0.5707 0.06412 -0.57148 0.06689 -0.57279 0.06875 C -0.57448 0.07106 -0.5763 0.07268 -0.57799 0.07476 C -0.58763 0.09768 -0.57409 0.06643 -0.5832 0.08564 C -0.58385 0.08703 -0.58411 0.08888 -0.58489 0.09027 C -0.58594 0.09189 -0.58724 0.09305 -0.58828 0.09467 C -0.58919 0.09606 -0.58997 0.09791 -0.59088 0.0993 C -0.59232 0.10162 -0.59388 0.10324 -0.59518 0.10555 C -0.59609 0.10694 -0.59687 0.10856 -0.59779 0.11018 C -0.59948 0.11273 -0.6013 0.11504 -0.60299 0.11782 C -0.60391 0.11921 -0.60482 0.1206 -0.6056 0.12245 C -0.60651 0.1243 -0.60703 0.12685 -0.6082 0.12847 C -0.60885 0.12963 -0.60989 0.12963 -0.61068 0.13009 C -0.6125 0.13472 -0.6125 0.13518 -0.6151 0.13912 C -0.61614 0.14097 -0.61745 0.14213 -0.61849 0.14375 C -0.62318 0.15208 -0.61875 0.14861 -0.6237 0.15138 C -0.63216 0.16666 -0.62226 0.14953 -0.6306 0.16226 C -0.63151 0.16365 -0.63216 0.16551 -0.6332 0.16689 C -0.6345 0.16851 -0.6362 0.16944 -0.6375 0.17152 C -0.63958 0.17476 -0.64193 0.17801 -0.64349 0.18217 L -0.64687 0.19143 C -0.65052 0.21064 -0.64453 0.17986 -0.64948 0.20046 C -0.65 0.20254 -0.65 0.20463 -0.65039 0.20671 C -0.65091 0.20926 -0.65156 0.2118 -0.65208 0.21435 C -0.65299 0.21898 -0.65312 0.22338 -0.65378 0.22824 C -0.6543 0.23171 -0.65495 0.23518 -0.6556 0.23888 C -0.65677 0.26296 -0.65495 0.24861 -0.6582 0.2618 C -0.65963 0.26805 -0.6625 0.28032 -0.6625 0.28032 C -0.66276 0.28333 -0.66289 0.28634 -0.66328 0.28958 C -0.66432 0.29699 -0.66497 0.29838 -0.6668 0.30486 C -0.66693 0.30555 -0.66797 0.31412 -0.66849 0.31551 C -0.67122 0.32268 -0.67096 0.31713 -0.67279 0.32476 C -0.67695 0.3412 -0.67239 0.32801 -0.6763 0.33842 C -0.67838 0.34976 -0.67669 0.34537 -0.6806 0.35231 C -0.68151 0.35717 -0.68151 0.35833 -0.6832 0.36296 C -0.68424 0.3662 -0.68659 0.37222 -0.68659 0.37222 C -0.68685 0.37384 -0.68698 0.37546 -0.6875 0.37685 C -0.69023 0.38426 -0.68997 0.3787 -0.68997 0.3831 L -0.68997 0.3831 L -0.68997 0.3831 " pathEditMode="relative" ptsTypes="AAAAAAAAAAAAAAAAAAAAAAAAAAAAAAAAAAAAAAAAAAAAAAAAAAAAAAAAAAAAAAAAAAAAAAAAAAAAAAAAAAAAAAAAAAAAAAAAAAAAAAAAAAAAAAAA">
                                      <p:cBhvr>
                                        <p:cTn id="26" dur="2000" fill="hold"/>
                                        <p:tgtEl>
                                          <p:spTgt spid="10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FA062E7-2D96-4C45-9412-D6E76E4FC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Group 13"/>
          <p:cNvGrpSpPr/>
          <p:nvPr/>
        </p:nvGrpSpPr>
        <p:grpSpPr>
          <a:xfrm>
            <a:off x="2335924" y="536027"/>
            <a:ext cx="7264400" cy="2743200"/>
            <a:chOff x="965200" y="2286000"/>
            <a:chExt cx="7264400" cy="2743200"/>
          </a:xfrm>
        </p:grpSpPr>
        <p:grpSp>
          <p:nvGrpSpPr>
            <p:cNvPr id="15" name="Group 18"/>
            <p:cNvGrpSpPr/>
            <p:nvPr/>
          </p:nvGrpSpPr>
          <p:grpSpPr>
            <a:xfrm>
              <a:off x="965200" y="2286000"/>
              <a:ext cx="7264400" cy="2743200"/>
              <a:chOff x="965200" y="2286000"/>
              <a:chExt cx="7327900" cy="2743200"/>
            </a:xfrm>
          </p:grpSpPr>
          <p:sp>
            <p:nvSpPr>
              <p:cNvPr id="17" name="Rectangle 16"/>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1"/>
                <a:endCxn id="18"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117600" y="2514600"/>
              <a:ext cx="7010400" cy="2308324"/>
            </a:xfrm>
            <a:prstGeom prst="rect">
              <a:avLst/>
            </a:prstGeom>
            <a:noFill/>
          </p:spPr>
          <p:txBody>
            <a:bodyPr wrap="square" rtlCol="0">
              <a:spAutoFit/>
            </a:bodyPr>
            <a:lstStyle/>
            <a:p>
              <a:pPr algn="ctr"/>
              <a:r>
                <a:rPr lang="en-US" sz="3600" dirty="0">
                  <a:solidFill>
                    <a:schemeClr val="bg1"/>
                  </a:solidFill>
                </a:rPr>
                <a:t> </a:t>
              </a:r>
              <a:r>
                <a:rPr lang="en-US" sz="3600" b="1" dirty="0">
                  <a:solidFill>
                    <a:schemeClr val="bg1"/>
                  </a:solidFill>
                </a:rPr>
                <a:t>As we show love and teach truth, we can help others soften their hearts and become receptive to the gospel</a:t>
              </a:r>
              <a:endParaRPr lang="en-US" sz="3600" dirty="0">
                <a:solidFill>
                  <a:schemeClr val="bg1"/>
                </a:solidFill>
                <a:latin typeface="Child's Play" pitchFamily="2" charset="0"/>
              </a:endParaRPr>
            </a:p>
          </p:txBody>
        </p:sp>
      </p:grpSp>
      <p:grpSp>
        <p:nvGrpSpPr>
          <p:cNvPr id="23" name="Group 22">
            <a:extLst>
              <a:ext uri="{FF2B5EF4-FFF2-40B4-BE49-F238E27FC236}">
                <a16:creationId xmlns:a16="http://schemas.microsoft.com/office/drawing/2014/main" id="{C510B60C-6A98-45D0-BB1D-0691AC53E010}"/>
              </a:ext>
            </a:extLst>
          </p:cNvPr>
          <p:cNvGrpSpPr/>
          <p:nvPr/>
        </p:nvGrpSpPr>
        <p:grpSpPr>
          <a:xfrm>
            <a:off x="1749947" y="3605739"/>
            <a:ext cx="2667000" cy="2667000"/>
            <a:chOff x="2726659" y="4091768"/>
            <a:chExt cx="2667000" cy="2667000"/>
          </a:xfrm>
        </p:grpSpPr>
        <p:sp>
          <p:nvSpPr>
            <p:cNvPr id="24" name="Oval 23">
              <a:extLst>
                <a:ext uri="{FF2B5EF4-FFF2-40B4-BE49-F238E27FC236}">
                  <a16:creationId xmlns:a16="http://schemas.microsoft.com/office/drawing/2014/main" id="{6A1CD74B-9281-4E04-8511-BCF20E2198A6}"/>
                </a:ext>
              </a:extLst>
            </p:cNvPr>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77A880BA-9054-4B10-AEFD-B4004B50DCD7}"/>
                </a:ext>
              </a:extLst>
            </p:cNvPr>
            <p:cNvGrpSpPr/>
            <p:nvPr/>
          </p:nvGrpSpPr>
          <p:grpSpPr>
            <a:xfrm>
              <a:off x="3092812" y="4636216"/>
              <a:ext cx="762000" cy="762000"/>
              <a:chOff x="1226056" y="2773679"/>
              <a:chExt cx="762000" cy="762000"/>
            </a:xfrm>
          </p:grpSpPr>
          <p:sp>
            <p:nvSpPr>
              <p:cNvPr id="34" name="Oval 33">
                <a:extLst>
                  <a:ext uri="{FF2B5EF4-FFF2-40B4-BE49-F238E27FC236}">
                    <a16:creationId xmlns:a16="http://schemas.microsoft.com/office/drawing/2014/main" id="{B4F759D4-01FD-4068-9642-72C348CF54A1}"/>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418ED37-1B71-41B8-8E47-5BF7EEA1C489}"/>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B533391-AD01-4192-9DEA-8122AC025D3B}"/>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4CD1D03A-76E2-42E3-BBF7-0FBECFA1479B}"/>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356E2670-830D-4B78-B1CC-09FB6DA9B009}"/>
                </a:ext>
              </a:extLst>
            </p:cNvPr>
            <p:cNvGrpSpPr/>
            <p:nvPr/>
          </p:nvGrpSpPr>
          <p:grpSpPr>
            <a:xfrm flipH="1">
              <a:off x="4133970" y="4637947"/>
              <a:ext cx="762000" cy="762000"/>
              <a:chOff x="1226056" y="2773679"/>
              <a:chExt cx="762000" cy="762000"/>
            </a:xfrm>
          </p:grpSpPr>
          <p:sp>
            <p:nvSpPr>
              <p:cNvPr id="30" name="Oval 29">
                <a:extLst>
                  <a:ext uri="{FF2B5EF4-FFF2-40B4-BE49-F238E27FC236}">
                    <a16:creationId xmlns:a16="http://schemas.microsoft.com/office/drawing/2014/main" id="{DD5E6BBE-1567-44FC-987E-A1A3901CCF41}"/>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D813A03-7164-4D5A-B978-27339D659169}"/>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93ED859-B5FE-4E18-BFE3-F6CE0404E83D}"/>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77E082B-AD89-44F8-9E9D-20C379152889}"/>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Moon 26">
              <a:extLst>
                <a:ext uri="{FF2B5EF4-FFF2-40B4-BE49-F238E27FC236}">
                  <a16:creationId xmlns:a16="http://schemas.microsoft.com/office/drawing/2014/main" id="{0E63A865-CB6D-40AD-B8F8-FCE5A6868A6F}"/>
                </a:ext>
              </a:extLst>
            </p:cNvPr>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Moon 27">
              <a:extLst>
                <a:ext uri="{FF2B5EF4-FFF2-40B4-BE49-F238E27FC236}">
                  <a16:creationId xmlns:a16="http://schemas.microsoft.com/office/drawing/2014/main" id="{D95182E2-0222-46A9-920E-5A2368A58AD3}"/>
                </a:ext>
              </a:extLst>
            </p:cNvPr>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Moon 28">
              <a:extLst>
                <a:ext uri="{FF2B5EF4-FFF2-40B4-BE49-F238E27FC236}">
                  <a16:creationId xmlns:a16="http://schemas.microsoft.com/office/drawing/2014/main" id="{8DE13DAB-5179-49E7-802F-876FA07D3444}"/>
                </a:ext>
              </a:extLst>
            </p:cNvPr>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 name="Group 2">
            <a:extLst>
              <a:ext uri="{FF2B5EF4-FFF2-40B4-BE49-F238E27FC236}">
                <a16:creationId xmlns:a16="http://schemas.microsoft.com/office/drawing/2014/main" id="{9AD8C564-C9B1-42AC-8820-BE8CFC4D48C8}"/>
              </a:ext>
            </a:extLst>
          </p:cNvPr>
          <p:cNvGrpSpPr/>
          <p:nvPr/>
        </p:nvGrpSpPr>
        <p:grpSpPr>
          <a:xfrm>
            <a:off x="6966029" y="3669284"/>
            <a:ext cx="2562131" cy="2562131"/>
            <a:chOff x="6966029" y="3669284"/>
            <a:chExt cx="2562131" cy="2562131"/>
          </a:xfrm>
        </p:grpSpPr>
        <p:sp>
          <p:nvSpPr>
            <p:cNvPr id="39" name="Oval 38">
              <a:extLst>
                <a:ext uri="{FF2B5EF4-FFF2-40B4-BE49-F238E27FC236}">
                  <a16:creationId xmlns:a16="http://schemas.microsoft.com/office/drawing/2014/main" id="{80C90CBC-F7EF-4549-9194-3CAB0032B0DC}"/>
                </a:ext>
              </a:extLst>
            </p:cNvPr>
            <p:cNvSpPr/>
            <p:nvPr/>
          </p:nvSpPr>
          <p:spPr>
            <a:xfrm>
              <a:off x="6966029" y="3669284"/>
              <a:ext cx="2562131" cy="2562131"/>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a:extLst>
                <a:ext uri="{FF2B5EF4-FFF2-40B4-BE49-F238E27FC236}">
                  <a16:creationId xmlns:a16="http://schemas.microsoft.com/office/drawing/2014/main" id="{69E7515C-D23B-433D-9759-6B0777CF0D6B}"/>
                </a:ext>
              </a:extLst>
            </p:cNvPr>
            <p:cNvSpPr/>
            <p:nvPr/>
          </p:nvSpPr>
          <p:spPr>
            <a:xfrm rot="15115900" flipV="1">
              <a:off x="7649218" y="396139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Moon 40">
              <a:extLst>
                <a:ext uri="{FF2B5EF4-FFF2-40B4-BE49-F238E27FC236}">
                  <a16:creationId xmlns:a16="http://schemas.microsoft.com/office/drawing/2014/main" id="{D5B625C9-183C-40D8-AEBB-29946E415F32}"/>
                </a:ext>
              </a:extLst>
            </p:cNvPr>
            <p:cNvSpPr/>
            <p:nvPr/>
          </p:nvSpPr>
          <p:spPr>
            <a:xfrm rot="17435636" flipV="1">
              <a:off x="8607377" y="392366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2" name="Group 41">
              <a:extLst>
                <a:ext uri="{FF2B5EF4-FFF2-40B4-BE49-F238E27FC236}">
                  <a16:creationId xmlns:a16="http://schemas.microsoft.com/office/drawing/2014/main" id="{F63AF801-0D09-4F65-B91C-3E226BDA22BE}"/>
                </a:ext>
              </a:extLst>
            </p:cNvPr>
            <p:cNvGrpSpPr/>
            <p:nvPr/>
          </p:nvGrpSpPr>
          <p:grpSpPr>
            <a:xfrm>
              <a:off x="7452952" y="4447215"/>
              <a:ext cx="762000" cy="762000"/>
              <a:chOff x="8291010" y="4326890"/>
              <a:chExt cx="762000" cy="762000"/>
            </a:xfrm>
          </p:grpSpPr>
          <p:sp>
            <p:nvSpPr>
              <p:cNvPr id="48" name="Oval 47">
                <a:extLst>
                  <a:ext uri="{FF2B5EF4-FFF2-40B4-BE49-F238E27FC236}">
                    <a16:creationId xmlns:a16="http://schemas.microsoft.com/office/drawing/2014/main" id="{6EFB55C7-CCF8-4D88-83EF-EB0CE2CC8200}"/>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EC3982E-44FC-4B1A-9C36-E89A721A95A4}"/>
                  </a:ext>
                </a:extLst>
              </p:cNvPr>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1E1C847-A131-424D-AB03-FDE40F3088AC}"/>
                  </a:ext>
                </a:extLst>
              </p:cNvPr>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A7230E80-B5FE-4E7C-834E-407499917D8D}"/>
                </a:ext>
              </a:extLst>
            </p:cNvPr>
            <p:cNvGrpSpPr/>
            <p:nvPr/>
          </p:nvGrpSpPr>
          <p:grpSpPr>
            <a:xfrm>
              <a:off x="8293415" y="4454759"/>
              <a:ext cx="762000" cy="762000"/>
              <a:chOff x="8291010" y="4326890"/>
              <a:chExt cx="762000" cy="762000"/>
            </a:xfrm>
          </p:grpSpPr>
          <p:sp>
            <p:nvSpPr>
              <p:cNvPr id="45" name="Oval 44">
                <a:extLst>
                  <a:ext uri="{FF2B5EF4-FFF2-40B4-BE49-F238E27FC236}">
                    <a16:creationId xmlns:a16="http://schemas.microsoft.com/office/drawing/2014/main" id="{E3460165-129E-439C-8BF2-25C46A91E69B}"/>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64843A8-8C58-46FD-8DA2-EF35B16D26F2}"/>
                  </a:ext>
                </a:extLst>
              </p:cNvPr>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E525E0A-6EC9-4730-9A38-1E5E5EB414A3}"/>
                  </a:ext>
                </a:extLst>
              </p:cNvPr>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Moon 43">
            <a:extLst>
              <a:ext uri="{FF2B5EF4-FFF2-40B4-BE49-F238E27FC236}">
                <a16:creationId xmlns:a16="http://schemas.microsoft.com/office/drawing/2014/main" id="{5850AB1F-D605-4BB7-83DE-670C03A2C21B}"/>
              </a:ext>
            </a:extLst>
          </p:cNvPr>
          <p:cNvSpPr/>
          <p:nvPr/>
        </p:nvSpPr>
        <p:spPr>
          <a:xfrm rot="16200000">
            <a:off x="8053933" y="5121970"/>
            <a:ext cx="405949" cy="927819"/>
          </a:xfrm>
          <a:prstGeom prst="moon">
            <a:avLst>
              <a:gd name="adj" fmla="val 76762"/>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Heart 1">
            <a:extLst>
              <a:ext uri="{FF2B5EF4-FFF2-40B4-BE49-F238E27FC236}">
                <a16:creationId xmlns:a16="http://schemas.microsoft.com/office/drawing/2014/main" id="{9ECED349-14BE-435A-928D-E6DE60D2E520}"/>
              </a:ext>
            </a:extLst>
          </p:cNvPr>
          <p:cNvSpPr/>
          <p:nvPr/>
        </p:nvSpPr>
        <p:spPr>
          <a:xfrm>
            <a:off x="4521399" y="4165402"/>
            <a:ext cx="2385849" cy="1839310"/>
          </a:xfrm>
          <a:prstGeom prst="heart">
            <a:avLst/>
          </a:prstGeom>
          <a:gradFill flip="none" rotWithShape="1">
            <a:gsLst>
              <a:gs pos="0">
                <a:srgbClr val="FFCCFF"/>
              </a:gs>
              <a:gs pos="74000">
                <a:srgbClr val="FFCCFF">
                  <a:alpha val="5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a:extLst>
              <a:ext uri="{FF2B5EF4-FFF2-40B4-BE49-F238E27FC236}">
                <a16:creationId xmlns:a16="http://schemas.microsoft.com/office/drawing/2014/main" id="{41029E22-243A-495E-97EB-20E8BE4BB384}"/>
              </a:ext>
            </a:extLst>
          </p:cNvPr>
          <p:cNvSpPr/>
          <p:nvPr/>
        </p:nvSpPr>
        <p:spPr>
          <a:xfrm rot="16200000" flipH="1" flipV="1">
            <a:off x="8062642" y="5117614"/>
            <a:ext cx="405949" cy="927819"/>
          </a:xfrm>
          <a:prstGeom prst="moon">
            <a:avLst>
              <a:gd name="adj" fmla="val 76762"/>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6789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1"/>
                                        </p:tgtEl>
                                      </p:cBhvr>
                                    </p:animEffect>
                                    <p:set>
                                      <p:cBhvr>
                                        <p:cTn id="7" dur="1" fill="hold">
                                          <p:stCondLst>
                                            <p:cond delay="499"/>
                                          </p:stCondLst>
                                        </p:cTn>
                                        <p:tgtEl>
                                          <p:spTgt spid="5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 grpId="0" animBg="1"/>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E3E569-1275-4C14-A802-10135EF02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err="1">
                <a:solidFill>
                  <a:schemeClr val="bg1"/>
                </a:solidFill>
                <a:latin typeface="Calibri" panose="020F0502020204030204" pitchFamily="34" charset="0"/>
                <a:cs typeface="Calibri" panose="020F0502020204030204" pitchFamily="34" charset="0"/>
              </a:rPr>
              <a:t>Ammon</a:t>
            </a:r>
            <a:r>
              <a:rPr lang="en-US" sz="5400" dirty="0">
                <a:solidFill>
                  <a:schemeClr val="bg1"/>
                </a:solidFill>
                <a:latin typeface="Calibri" panose="020F0502020204030204" pitchFamily="34" charset="0"/>
                <a:cs typeface="Calibri" panose="020F0502020204030204" pitchFamily="34" charset="0"/>
              </a:rPr>
              <a:t> Finds His Brethren</a:t>
            </a:r>
          </a:p>
        </p:txBody>
      </p:sp>
      <p:sp>
        <p:nvSpPr>
          <p:cNvPr id="46" name="TextBox 45"/>
          <p:cNvSpPr txBox="1"/>
          <p:nvPr/>
        </p:nvSpPr>
        <p:spPr>
          <a:xfrm>
            <a:off x="849086" y="1402080"/>
            <a:ext cx="6209211" cy="2554545"/>
          </a:xfrm>
          <a:prstGeom prst="rect">
            <a:avLst/>
          </a:prstGeom>
          <a:noFill/>
        </p:spPr>
        <p:txBody>
          <a:bodyPr wrap="square" rtlCol="0">
            <a:spAutoFit/>
          </a:bodyPr>
          <a:lstStyle/>
          <a:p>
            <a:r>
              <a:rPr lang="en-US" sz="2000" dirty="0">
                <a:solidFill>
                  <a:schemeClr val="bg1"/>
                </a:solidFill>
              </a:rPr>
              <a:t> King </a:t>
            </a:r>
            <a:r>
              <a:rPr lang="en-US" sz="2000" dirty="0" err="1">
                <a:solidFill>
                  <a:schemeClr val="bg1"/>
                </a:solidFill>
              </a:rPr>
              <a:t>Lamoni</a:t>
            </a:r>
            <a:r>
              <a:rPr lang="en-US" sz="2000" dirty="0">
                <a:solidFill>
                  <a:schemeClr val="bg1"/>
                </a:solidFill>
              </a:rPr>
              <a:t> journey to the land of </a:t>
            </a:r>
            <a:r>
              <a:rPr lang="en-US" sz="2000" dirty="0" err="1">
                <a:solidFill>
                  <a:schemeClr val="bg1"/>
                </a:solidFill>
              </a:rPr>
              <a:t>Middoni</a:t>
            </a:r>
            <a:r>
              <a:rPr lang="en-US" sz="2000" dirty="0">
                <a:solidFill>
                  <a:schemeClr val="bg1"/>
                </a:solidFill>
              </a:rPr>
              <a:t> and found favor in the eyes of the king.</a:t>
            </a:r>
          </a:p>
          <a:p>
            <a:endParaRPr lang="en-US" sz="2000" dirty="0">
              <a:solidFill>
                <a:schemeClr val="bg1"/>
              </a:solidFill>
            </a:endParaRPr>
          </a:p>
          <a:p>
            <a:r>
              <a:rPr lang="en-US" sz="2000" dirty="0">
                <a:solidFill>
                  <a:schemeClr val="bg1"/>
                </a:solidFill>
              </a:rPr>
              <a:t>Aaron, </a:t>
            </a:r>
            <a:r>
              <a:rPr lang="en-US" sz="2000" dirty="0" err="1">
                <a:solidFill>
                  <a:schemeClr val="bg1"/>
                </a:solidFill>
              </a:rPr>
              <a:t>Muloki</a:t>
            </a:r>
            <a:r>
              <a:rPr lang="en-US" sz="2000" dirty="0">
                <a:solidFill>
                  <a:schemeClr val="bg1"/>
                </a:solidFill>
              </a:rPr>
              <a:t>, and </a:t>
            </a:r>
            <a:r>
              <a:rPr lang="en-US" sz="2000" dirty="0" err="1">
                <a:solidFill>
                  <a:schemeClr val="bg1"/>
                </a:solidFill>
              </a:rPr>
              <a:t>Ammah</a:t>
            </a:r>
            <a:r>
              <a:rPr lang="en-US" sz="2000" dirty="0">
                <a:solidFill>
                  <a:schemeClr val="bg1"/>
                </a:solidFill>
              </a:rPr>
              <a:t> were released from prison</a:t>
            </a:r>
          </a:p>
          <a:p>
            <a:endParaRPr lang="en-US" sz="2000" dirty="0">
              <a:solidFill>
                <a:schemeClr val="bg1"/>
              </a:solidFill>
            </a:endParaRPr>
          </a:p>
          <a:p>
            <a:r>
              <a:rPr lang="en-US" sz="2000" dirty="0" err="1">
                <a:solidFill>
                  <a:schemeClr val="bg1"/>
                </a:solidFill>
              </a:rPr>
              <a:t>Ammon</a:t>
            </a:r>
            <a:r>
              <a:rPr lang="en-US" sz="2000" dirty="0">
                <a:solidFill>
                  <a:schemeClr val="bg1"/>
                </a:solidFill>
              </a:rPr>
              <a:t> was sorrowful because of the prison conditions in which they were in and that they suffered many afflictions</a:t>
            </a:r>
          </a:p>
          <a:p>
            <a:endParaRPr lang="en-US" sz="2000" dirty="0">
              <a:solidFill>
                <a:schemeClr val="bg1"/>
              </a:solidFill>
            </a:endParaRPr>
          </a:p>
        </p:txBody>
      </p:sp>
      <p:sp>
        <p:nvSpPr>
          <p:cNvPr id="58" name="TextBox 57"/>
          <p:cNvSpPr txBox="1"/>
          <p:nvPr/>
        </p:nvSpPr>
        <p:spPr>
          <a:xfrm>
            <a:off x="88392" y="6550223"/>
            <a:ext cx="1600200" cy="307777"/>
          </a:xfrm>
          <a:prstGeom prst="rect">
            <a:avLst/>
          </a:prstGeom>
          <a:noFill/>
        </p:spPr>
        <p:txBody>
          <a:bodyPr wrap="square" rtlCol="0">
            <a:spAutoFit/>
          </a:bodyPr>
          <a:lstStyle/>
          <a:p>
            <a:r>
              <a:rPr lang="en-US" sz="1400" dirty="0">
                <a:solidFill>
                  <a:schemeClr val="bg1"/>
                </a:solidFill>
              </a:rPr>
              <a:t>Alma 20:28-30</a:t>
            </a:r>
          </a:p>
        </p:txBody>
      </p:sp>
      <p:sp>
        <p:nvSpPr>
          <p:cNvPr id="67" name="TextBox 66"/>
          <p:cNvSpPr txBox="1"/>
          <p:nvPr/>
        </p:nvSpPr>
        <p:spPr>
          <a:xfrm>
            <a:off x="1524000" y="4191000"/>
            <a:ext cx="9144000" cy="1754326"/>
          </a:xfrm>
          <a:prstGeom prst="rect">
            <a:avLst/>
          </a:prstGeom>
          <a:noFill/>
        </p:spPr>
        <p:txBody>
          <a:bodyPr wrap="square" rtlCol="0">
            <a:spAutoFit/>
          </a:bodyPr>
          <a:lstStyle/>
          <a:p>
            <a:pPr algn="ctr"/>
            <a:r>
              <a:rPr lang="en-US" sz="5400" dirty="0">
                <a:solidFill>
                  <a:schemeClr val="bg1"/>
                </a:solidFill>
                <a:latin typeface="Calibri" panose="020F0502020204030204" pitchFamily="34" charset="0"/>
                <a:cs typeface="Calibri" panose="020F0502020204030204" pitchFamily="34" charset="0"/>
              </a:rPr>
              <a:t>And the rest of the story continues…</a:t>
            </a:r>
          </a:p>
        </p:txBody>
      </p:sp>
      <p:sp>
        <p:nvSpPr>
          <p:cNvPr id="1026" name="AutoShape 2" descr="data:image/jpeg;base64,/9j/4AAQSkZJRgABAQAAAQABAAD/2wCEAAkGBxQSEhUUExQUFBUVGBUXGBQVFBUVFBQVFBQXFxcUFxQYHCggGBolHBQUITEhJSkrLi4uFx8zODMsNygtLisBCgoKDg0OGxAQGiwkHyQsLCwsLCwsLCwsLCwsLCwsLCwsLCwsLCwsLCwsLCwsLCwsLCwsLCwsLCwsLCwsLCwsLP/AABEIAPoAygMBIgACEQEDEQH/xAAaAAACAwEBAAAAAAAAAAAAAAAEBQECAwAG/8QAOhAAAQMCAwYEBAUDAwUAAAAAAQACEQMhBDFBBRJRYXGBIjKRsROhwfAUQtHh8QYjUmJyghVDorLC/8QAGQEAAwEBAQAAAAAAAAAAAAAAAQIDBAAF/8QAKREAAgICAgAGAQQDAAAAAAAAAAECEQMhEjEEEzJBUWEiI3Gh8EKR4f/aAAwDAQACEQMRAD8A8JQNx1CcNck1HzDqE43VikaoFquRS+s4iEebA9EtrA2XRDNFCeZRuz9dUAj9maoy6Fh6guoRAS+s4yUyqNCW16pBNrJYFZFRUIF8lYVRosjUlRuxcKtE2zR1TkuBkKof6qAVx2iriRfRWaZv+qtMqsRlkuO0dUaqseMitN2VDqcoHGbjqFKlwUN+SIDotZUmRzW4as3NgzoULGSMyTZXc2QphVBXAJoFTUVWWKlxXBIcVElc66ndRAVpeYdQnICUUcx1CcM5qchoIkix7pZXGXdNIsgceMkIjSjoEIRuzRcoQhF4HXsjLonBbDXiUur0pceqYj1QdUeIpE6LSRgMNqp+BzRNNqsGI82DggQ0OZVm4bmUa2itG00vNh8tC/8AC9VYYdMBSurtwwQeQby0KxhhzVxhQeKZ/hlIo8kvmh8sWfgRzVfwY5+qaOpwsy1HzGDy0LzhBzUHDJt8ILCqwoqZ3BCw4ZcKSMcxZPYn5C8AY0QuNILUhQ5tk1iOJmKIU/DCldCIAaifEOoTdqUUhcdQnDAlmdAtuoHHjLujygMbp3QiPLoGRWA17IYonAjNNLonDsPCFqDxFGBDVfMVIuSGZLZlLiqNFwiGsFksmElrIRTKIcF1GmOCOZRAyWec6KRRjToRwVzRtoi2M4BbCjZQeQfiKjhzbosHgjROtwhDPopo5TqFe4b27LIzOSZvpIZ1O8q0Zo7iCuFsli3kjHvtGqHdZUTFaMS05oeoES4mFR7bJ4sRgpzUPKs5ZvCsiUiilcFO8mJgdLMdk4YLJRR8w6hOmiySYcZOiBx2ndHnJA7QGXdCI76BkXs0XKFCKwBueyMuhI9jEBCVW+Io1iGrXefvRRT2VRpTMoigyVTDsCOpcslKchkjSjRR9NoWNLoiAFinJs0RRtTYjaeGkDh7oRid4Gszylzd4AeGbwdYWZyYZukLcXhN1oOv0ultWlwT3atUTAvEeyWVGJozoVXWxe5troJ7UyqtQ1aO61QkEW1mcFkTe8dUU9D1BfotUWTZhUWJRJOaHeFSIjBys3ALYFZVBKqhGZFVUkLoVLIsFp+YdR7p4zJJKRuOo908a1LkDjOORQeNPl7o0jwlA44Zd0sR2DI3ZoueyDRuyz4ijPoSPYxYy6FrWefvRMWwhazZeVBPZcvRR1JD0WoiibqMxooMokIyyFw6IasU+y6Nmlee28HfiWtYbuDB0JtbgIXoGJLhGfExb3aMJ9fKPYo+HfFuXwhmPKDN1jWyTAzOZPFDbQeQ0wYNhPBFPQuKG80gWOki06KUPVbBLo87tbCljd4Pq7+Y8TRrmW8OqMwOK+JTB1ycOBC7H1IpOBsHADdEDxXy1Iuk2ysSaO81zSQ4ggjP04L01Bzhrsjkccbt9Dh4hK9oVnCIMG5OWWSNq4gZ5TobJZjHy49h9VTFB3shlypxuLA3Yt03eV34x3+XssGUXVHQ0SSTAkD5lX2hs91GA7XWLA8JWxqCde5kU8jV+xenWlwBMyti1LKb4cDwITdwSTST0VxNtOwd2S5XcFErkwtAdLNvUe6etSKmbjqPdPmpcocZMWPRLsaMu6ZkeEpbjhl3Sw7HfQOQitmtkmEKEbsnzFNP0sWPY0Y2Oawqzv8AYI0BCV/P6LNF7LBFEIhjFnRRFNSmysUEUBCKaUMwIhjVjmVRaq+GuIMEAn5JLsPFRUc2BD72z3gJ+pTLabHOpva27nCBJjW/ySTF4b4Tm7tjAIP+oZ/fNVwRi4OL9w/Z6g/JK8btAXjIGCRnzS+vtl7hAA3tTp2CwrOIAL27u9aSIDuI+qrg8NT/AD7MfjJzjFOPXuHUzvAtdBgmJEkSdChX4QNcSBfiZW1Nw3ARM6zxFlnVrkgG5OolaYaejBTyLb6AtoQ4Fozj5tI+hQFRpa0Twz5qX1v7u9pcd4hMauGBptcb28Uz4jwEcFpvy0kwYMTyydPoSbPg1CDkGGe5A/VdtTHHwtk3zBMgdOCYbzGEw0CQLACecoB2DbUeI8N4nPt0XclKXJmtY5KHFdgdRNqL5aDyCW4qgWOLTmPQ80bgbtH3qjk6snitNo1eFG99wuc3NWDVMqxbR8w6j3Txj2mwItnBySOl5h1HurVid927nLj8808o2xIOj0MeE3S3H6d1bZNTeaZJPhJvoRGSrtDTupxVOil2gWUZsx4DjKDaUbssCXE5BpPpdNP0sWPY5Y8aFZV/MsKWNpHi2eIPuFu4iRBkESs1UyyphNFG02wELQEIsFZ8haJo0jOVr8QcUPUxVNnmc0ffBSzF03Wa5p7hQcW90VQTvBD4mgKgg9jqEQFBCEXXQ9GOHwjGZNE8TcrsXRD2w4Ag6H7zWodZVc5FN3YGk1TEdVnwLG7Pyk6f6T+qBDt5x3QXSNNCvQYiIINxGRQXxmNmGARJMRcRpHVb4Znx2rZ5OXw8YzrlS/kUnY+43feeYYDc63Oh6KlbFPd5stGjIDgs6+PLyd2AB95IfC03OdujN3HjBWxwk48pi4s2OORRgtfPyWqVJWIr7rmxxCKrYF40BPAXM8Eur0y13iEFLCpG3JPgm0F7ab4geWars42IW2OaXUg7hCF2Z5iOI+qP+BnlrJfyHE5qwd9yq1QqQkQzAafmHULLE+Z3f/2Wzcx1HujcTgXF+80wVVumRStGewzdw5H5x+i1x/5UXgMKGNd/kRe1kJj9FJNOTK1UQZGYDKp/sKDCO2aJ3hGbY9V0+jo9ikPJ3SMxIjSwt6r0eAeHMYRwj0Sqnsx4Jhtss4+acYSh8NrW26jKSbpcsotaOxRd2xjRKw2xtD4NIub5jAbrc8vVEU3WS3+qGg4czNi2I4z/ACskUnNJ/Jobai2jyVXEOe4ucSXEySeKs3EFtwfX3WIA1+i1aHQN0C+sXucl6lIxptnr/wClNoOqbzC4kNAIBzbeD4tQvQxzXmP6VIYSzIOEgcXDP5FencvG8Sksjo9PHfFWULFTesrOKzbmZU0MB418iyXNaYdJzAtw8QJuj9oDKDEXyS6niLhsyJj+Y6rfiX6ejys0k87t/QtpYMuc4WAYSDzg/ssazd2pa3CExaYrPB/N4h6z9fkl2Nd/cK2wk5P6oxSio/l72GbVljaZBINpvfLOUmq1CTczzTfaz96mDyb8wkqlhWtnqTfKIdRmowtmNwet8ih8EYePRdQqlp4C0+qq5/ikWvPzT12iV3T+BpUdeFXeVqgm6z3VNFGDU2+IdQnzLpDQ8zeo90/Zkuyk8fRf8p6FKceMu6akWPQpXjNEmPso+gVoTLYrvE7p9UtJTHYx8Rnh9U2T0sEex41v8IfEC46LfeWGJN1kj2X9jWieRQ236jfw75E8M7GbH1VqmKDBfPglmMruefEbDJv5R0CeELkmN7UeZYwkwM03w9PdACuWaRCc7DNNjhv3c+Q3LdZePFzMfNasuT8bJ48SRf8Apyh5ndB9ZT7fKq51ipELyskucrNijSoiSVkTC0cgX4ykDBqMkXI3hYLoq+gOl2YY50ntkljHgvaG/wCQk/QLTbNQPPgdIIGRse6CwM74sYF8uA49V6eOKWO38HhZreV69wivJDyLmk6f+Lsx8kpxVbefI5J1gHD4lUHJzTrwSP4BVcUkm0/r+f8Aos8blTX3/f8AQY4b1OOFvRLS0gwUeww2OazxZmF17ZujaxpMFAXEKylGxBlTj4YPIKkrPDu8EdfdSplLMKPmb1HuvQMXnqHmb1HuvRsahlFxnEWPQ68knxhsE6Jseh9klx2QSY+x5dA+8mGyWy4xw+qXtTHYo8bun1T5H+LFh6kNwDx+Swxboz4LfFVm02F7sh6k8AvJ4zbr3mwDRwztzUMUJTdorOaj2MHuLrlQx3og8Djt47rouc8vki3iLK7VOh4SUlos6yi+fQrpkqB72QHR6xj94TxUyh53bZwSPQq/xOK89x2aDz23tsvLnU2O3WtME6uOvZI3EEW7z+gVdpVCaryf8ne9lkKkZL1ceNRikjy55HKTs1ZXLMjPLT3XpdlVppTpf9V5FzpTvYWI/tPaRlJB0vp80M8biHHLdHVjYnj9VSYCvisgh3PtHD6IJAUqbNaxgBUrZKjnyI4LnPkRqjQ0mjNWlRC5hRJhOFiCtrIahn2W6VjLoGpnxDqPdegFSF5ymfE3qPdejF+CGY7Eab1o5H2SXEgkCL8k2c4UwXOPLrKEw+02sFmT7nnOilC1tFuPLtmDNl1DEgNn/JzW+63ZRfQDnu3bNMQ9pvaMiscdiGvAIne1BJiEGWp9yWwuEYvQuxeKfVI3jMTA4SZWVSkW5o4saw70dlqMJvjedn7BXUkv2IeW3+4spp3h6oewZ+Hw3S2tgnN/1dM/RFYBxDSCIvqhOmrQcScZUw2mJIAzMAeyh4glp0kLfCUCYd6IasPG7qop7NV7PQtdIHMNPq0FaST/AAlzahcGnKWgG5vu+Gf/ABCgud/kfVZ3j2F5q1Qm/qWkfiyBbdFxlrPulLHdPovU1qId5r+qTbR2XuOAB81yD+UHQrZimqUWZMkW5OSFr2prsGg4tfAJuBYTfNB/gHdOCYYUFmRLeMEi/ZPN3GkLCO9m2LwdS3hdbkhKWHcTYGSmTMXUAs93e/vKmlizk7PRwt2IFu6jyaQzxIGOAMa73BCtwzyfKeGRTl1Rx1Pqqbx4n1K5TaFlxdC//p9TVpUDAP4JlvHifVZOcea5SZ2gNuEeCCRZWNJy3JK6SjZ1ixmY6hekoZLzmo6j3T+tUhh6fNdn9jsIBj6++6PyjL9VluKgW5EJetGlIoKShoWs/JUa5cNQDj2+ivRxNhvDwm03sRyRFQghA4tuXU9NFWNS0yGWTgnJGjNoEGwEc+C3p1g6/wApyS2Pv90w2IAarQ6IvM5RaZ7SnnBJWZMXiJqW9h2FxO5mJacx+nNTjWgnfZBBzjMEcRojsRhKTwH03bocDnJANrfOOxSfEU3NcROQzaTfn0WaNNnoRmntDLCkhjfCDbWdSUR8aPyN6Qf1QGGx9UtEPdZF4atvSKhJOYcbmNQllELjezepV3aZeWsbeGiDJPGCchxSkC8m5OZOZUPql5kmeA4DgFO+mjGgfRd5WT26q4eVD0wpzTkorshUKlzpELqOCMPWO6MrcQtGuLrADsEHTqR9OEhYYqtLWuLyXZBoOQ1yyC7jsm0My13A+izcT9hJ/jO4u9SiGP8ADIcZBEtJmZTcRWvgOLiokq0hRPT77oCiluYTXGu8AHbrCVszHZMcefL3RntoOIFCLeboSUSMkrNCIfkfvVUDSrkW+9EQKbTAafFAMGIdPA+nqjFWLlycF9gbm3jOyHxNHeAAgQT7Ih7C1xmZ5qI14k/RFOno5rlGpGFXAltxfll3QbHEEgSCbdQdE5LrIZ7YdPEA+oTxyPpmfJ4WNpx0bbLrGnAdBabOHI8+KYYzDQf8gW2I1ByPulspjsvFf9t2R8v+l375KMr7NcYJRpGWABbvNPL9j6Sig28rt52+TMWA00J/Uq7arspPSEjYjexYWbpg/YUBp6pjjKDj5gQRxEFLgYTxdhIDlxKl976qhTgstoqkrgVUldQLIa75FCVfMZznNFUmobEHxdgiuzn0VMKu9BBGihVKehXIbNqAiQrIXCu8I7rbeSNEeQKymSRAJvoEVi6kkDWJXpHYYzoOgzXmv6twxYabhaxE85kKWPIsk1EpL9NcjEhatNpSV2LfxV8FiSHXJINjrHNaXidCLxMW6obAOeC1ol2kRJ4xOsSsqD3SxpDgWnOCCQcrcVbIyFr8RzTZzgDcQUkZ8VRTJg8ySd9F3OuSbrXDBpHiaTfMGCFg663p7SqNsCABlYEBRd1o1Kvcs/CyCWHeGoycI5a9kFiRIYeRHo4n/wCkazGbxEhoI/MBHqFL6AcAADm4xwBI/Rcm12CUU1oXMfGa3BW9TZx0g9/otGbNqRpHW/oi5x+RY2gul/cuAZIuOBmD+vdUxtNzGgiRfpomGymfCGefAa9Spx/jYWk+IXFrSs/P8vobiu0LsFtl7PMSRx4KMZSbVl7I3syBrzhL3t4qm+W3BiFfhu0Hn7SL7qq9voshi5N7ZXC13o5hU2iTp9FFBWjiChnNhwuSihHoJaNAE4/BjdaHUw+OIaI9LnuleArAODiMsgeKdDHSBYH/AGm/oo5HK9D6oBxmyWESG7h5E+yS4jAubpPMfVP8VixNmf8AI2+So7FyINOR1E+kIwnNISSixJRMCFpvI2sWGYYW90H8IKqn9EXBDTEbdeeAtFrd+qUbQruqt3SZvI5R/K5wn+FO5yy1QjCMdpDS/JUxIVLbJscMHH9VT8KAch9CtKyoyvBL2BsHiiPC7LTly6JhTA1BI6+yHdhhnC2pEiyjOntGvC5RVSDm0A8eB2Q8r4Bz0ORWdagW+YR98Vix90W0ki5t7/ootNGnnEwpMlMqT75GEDMHPkriuenzQlGxVMNFUzOnC38rUVo/aT+6XOM+UDS+qud4ASY+XzSOCDyDqlW0ifUyVmatte0IT4hj0uRIJXfEjMX4QR6LlA7kVxjvETEC38wg8SRu9VviK++JyQDibhXhElKZkGypa4jIlQ7Rc5UIo0ZXcTFvRaFhzz/RD03Het/HNHmw5JXoeOyVvQcBn6j6pUahLpW7aptdBwG8xDN7i2xJjqsnViTa063M+iwGKkX9Y0WrKjRl8lPjQLLRbPvcKvw+nqqufJEkypvxHp+6JwOWxyULat9+qwCoIQHzmuI4euiq7NbajouCZg8VJg5enJF7ovYK9Jok9ChYyB2M4G/04dVeiJIDnEcOHdRTFyg65v6+y7jYt0MDU43Ayiw/ZVkRp2yVB5D29lSmcuqWhrCGukc+V1QVN2ZM95I/4qmJFwOMrMj+0TrOevquSO5BznkiQZA4wCOoUHKRec4mR1QmENh0PuoqO8DUKp0c5aNnvGmnH6IWqNQL8FLvKpHkaqJUT5WYXVS0q9XPsqM0ROIIjl8s1Z4mFSp5h1VgiEhgWwfH7rEqRkgwBBUMqTY6LJhVqaA0TWpUn9CqfF6qjc/vitSuoaz/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xQSEhUUExQUFBUVGBUXGBQVFBUVFBQVFBQXFxcUFxQYHCggGBolHBQUITEhJSkrLi4uFx8zODMsNygtLisBCgoKDg0OGxAQGiwkHyQsLCwsLCwsLCwsLCwsLCwsLCwsLCwsLCwsLCwsLCwsLCwsLCwsLCwsLCwsLCwsLCwsLP/AABEIAPoAygMBIgACEQEDEQH/xAAaAAACAwEBAAAAAAAAAAAAAAAEBQECAwAG/8QAOhAAAQMCAwYEBAUDAwUAAAAAAQACEQMhBDFBBRJRYXGBIjKRsROhwfAUQtHh8QYjUmJyghVDorLC/8QAGQEAAwEBAQAAAAAAAAAAAAAAAQIDBAAF/8QAKREAAgICAgAGAQQDAAAAAAAAAAECEQMhEjEEEzJBUWEiI3Gh8EKR4f/aAAwDAQACEQMRAD8A8JQNx1CcNck1HzDqE43VikaoFquRS+s4iEebA9EtrA2XRDNFCeZRuz9dUAj9maoy6Fh6guoRAS+s4yUyqNCW16pBNrJYFZFRUIF8lYVRosjUlRuxcKtE2zR1TkuBkKof6qAVx2iriRfRWaZv+qtMqsRlkuO0dUaqseMitN2VDqcoHGbjqFKlwUN+SIDotZUmRzW4as3NgzoULGSMyTZXc2QphVBXAJoFTUVWWKlxXBIcVElc66ndRAVpeYdQnICUUcx1CcM5qchoIkix7pZXGXdNIsgceMkIjSjoEIRuzRcoQhF4HXsjLonBbDXiUur0pceqYj1QdUeIpE6LSRgMNqp+BzRNNqsGI82DggQ0OZVm4bmUa2itG00vNh8tC/8AC9VYYdMBSurtwwQeQby0KxhhzVxhQeKZ/hlIo8kvmh8sWfgRzVfwY5+qaOpwsy1HzGDy0LzhBzUHDJt8ILCqwoqZ3BCw4ZcKSMcxZPYn5C8AY0QuNILUhQ5tk1iOJmKIU/DCldCIAaifEOoTdqUUhcdQnDAlmdAtuoHHjLujygMbp3QiPLoGRWA17IYonAjNNLonDsPCFqDxFGBDVfMVIuSGZLZlLiqNFwiGsFksmElrIRTKIcF1GmOCOZRAyWec6KRRjToRwVzRtoi2M4BbCjZQeQfiKjhzbosHgjROtwhDPopo5TqFe4b27LIzOSZvpIZ1O8q0Zo7iCuFsli3kjHvtGqHdZUTFaMS05oeoES4mFR7bJ4sRgpzUPKs5ZvCsiUiilcFO8mJgdLMdk4YLJRR8w6hOmiySYcZOiBx2ndHnJA7QGXdCI76BkXs0XKFCKwBueyMuhI9jEBCVW+Io1iGrXefvRRT2VRpTMoigyVTDsCOpcslKchkjSjRR9NoWNLoiAFinJs0RRtTYjaeGkDh7oRid4Gszylzd4AeGbwdYWZyYZukLcXhN1oOv0ultWlwT3atUTAvEeyWVGJozoVXWxe5troJ7UyqtQ1aO61QkEW1mcFkTe8dUU9D1BfotUWTZhUWJRJOaHeFSIjBys3ALYFZVBKqhGZFVUkLoVLIsFp+YdR7p4zJJKRuOo908a1LkDjOORQeNPl7o0jwlA44Zd0sR2DI3ZoueyDRuyz4ijPoSPYxYy6FrWefvRMWwhazZeVBPZcvRR1JD0WoiibqMxooMokIyyFw6IasU+y6Nmlee28HfiWtYbuDB0JtbgIXoGJLhGfExb3aMJ9fKPYo+HfFuXwhmPKDN1jWyTAzOZPFDbQeQ0wYNhPBFPQuKG80gWOki06KUPVbBLo87tbCljd4Pq7+Y8TRrmW8OqMwOK+JTB1ycOBC7H1IpOBsHADdEDxXy1Iuk2ysSaO81zSQ4ggjP04L01Bzhrsjkccbt9Dh4hK9oVnCIMG5OWWSNq4gZ5TobJZjHy49h9VTFB3shlypxuLA3Yt03eV34x3+XssGUXVHQ0SSTAkD5lX2hs91GA7XWLA8JWxqCde5kU8jV+xenWlwBMyti1LKb4cDwITdwSTST0VxNtOwd2S5XcFErkwtAdLNvUe6etSKmbjqPdPmpcocZMWPRLsaMu6ZkeEpbjhl3Sw7HfQOQitmtkmEKEbsnzFNP0sWPY0Y2Oawqzv8AYI0BCV/P6LNF7LBFEIhjFnRRFNSmysUEUBCKaUMwIhjVjmVRaq+GuIMEAn5JLsPFRUc2BD72z3gJ+pTLabHOpva27nCBJjW/ySTF4b4Tm7tjAIP+oZ/fNVwRi4OL9w/Z6g/JK8btAXjIGCRnzS+vtl7hAA3tTp2CwrOIAL27u9aSIDuI+qrg8NT/AD7MfjJzjFOPXuHUzvAtdBgmJEkSdChX4QNcSBfiZW1Nw3ARM6zxFlnVrkgG5OolaYaejBTyLb6AtoQ4Fozj5tI+hQFRpa0Twz5qX1v7u9pcd4hMauGBptcb28Uz4jwEcFpvy0kwYMTyydPoSbPg1CDkGGe5A/VdtTHHwtk3zBMgdOCYbzGEw0CQLACecoB2DbUeI8N4nPt0XclKXJmtY5KHFdgdRNqL5aDyCW4qgWOLTmPQ80bgbtH3qjk6snitNo1eFG99wuc3NWDVMqxbR8w6j3Txj2mwItnBySOl5h1HurVid927nLj8808o2xIOj0MeE3S3H6d1bZNTeaZJPhJvoRGSrtDTupxVOil2gWUZsx4DjKDaUbssCXE5BpPpdNP0sWPY5Y8aFZV/MsKWNpHi2eIPuFu4iRBkESs1UyyphNFG02wELQEIsFZ8haJo0jOVr8QcUPUxVNnmc0ffBSzF03Wa5p7hQcW90VQTvBD4mgKgg9jqEQFBCEXXQ9GOHwjGZNE8TcrsXRD2w4Ag6H7zWodZVc5FN3YGk1TEdVnwLG7Pyk6f6T+qBDt5x3QXSNNCvQYiIINxGRQXxmNmGARJMRcRpHVb4Znx2rZ5OXw8YzrlS/kUnY+43feeYYDc63Oh6KlbFPd5stGjIDgs6+PLyd2AB95IfC03OdujN3HjBWxwk48pi4s2OORRgtfPyWqVJWIr7rmxxCKrYF40BPAXM8Eur0y13iEFLCpG3JPgm0F7ab4geWars42IW2OaXUg7hCF2Z5iOI+qP+BnlrJfyHE5qwd9yq1QqQkQzAafmHULLE+Z3f/2Wzcx1HujcTgXF+80wVVumRStGewzdw5H5x+i1x/5UXgMKGNd/kRe1kJj9FJNOTK1UQZGYDKp/sKDCO2aJ3hGbY9V0+jo9ikPJ3SMxIjSwt6r0eAeHMYRwj0Sqnsx4Jhtss4+acYSh8NrW26jKSbpcsotaOxRd2xjRKw2xtD4NIub5jAbrc8vVEU3WS3+qGg4czNi2I4z/ACskUnNJ/Jobai2jyVXEOe4ucSXEySeKs3EFtwfX3WIA1+i1aHQN0C+sXucl6lIxptnr/wClNoOqbzC4kNAIBzbeD4tQvQxzXmP6VIYSzIOEgcXDP5FencvG8Sksjo9PHfFWULFTesrOKzbmZU0MB418iyXNaYdJzAtw8QJuj9oDKDEXyS6niLhsyJj+Y6rfiX6ejys0k87t/QtpYMuc4WAYSDzg/ssazd2pa3CExaYrPB/N4h6z9fkl2Nd/cK2wk5P6oxSio/l72GbVljaZBINpvfLOUmq1CTczzTfaz96mDyb8wkqlhWtnqTfKIdRmowtmNwet8ih8EYePRdQqlp4C0+qq5/ikWvPzT12iV3T+BpUdeFXeVqgm6z3VNFGDU2+IdQnzLpDQ8zeo90/Zkuyk8fRf8p6FKceMu6akWPQpXjNEmPso+gVoTLYrvE7p9UtJTHYx8Rnh9U2T0sEex41v8IfEC46LfeWGJN1kj2X9jWieRQ236jfw75E8M7GbH1VqmKDBfPglmMruefEbDJv5R0CeELkmN7UeZYwkwM03w9PdACuWaRCc7DNNjhv3c+Q3LdZePFzMfNasuT8bJ48SRf8Apyh5ndB9ZT7fKq51ipELyskucrNijSoiSVkTC0cgX4ykDBqMkXI3hYLoq+gOl2YY50ntkljHgvaG/wCQk/QLTbNQPPgdIIGRse6CwM74sYF8uA49V6eOKWO38HhZreV69wivJDyLmk6f+Lsx8kpxVbefI5J1gHD4lUHJzTrwSP4BVcUkm0/r+f8Aos8blTX3/f8AQY4b1OOFvRLS0gwUeww2OazxZmF17ZujaxpMFAXEKylGxBlTj4YPIKkrPDu8EdfdSplLMKPmb1HuvQMXnqHmb1HuvRsahlFxnEWPQ68knxhsE6Jseh9klx2QSY+x5dA+8mGyWy4xw+qXtTHYo8bun1T5H+LFh6kNwDx+Swxboz4LfFVm02F7sh6k8AvJ4zbr3mwDRwztzUMUJTdorOaj2MHuLrlQx3og8Djt47rouc8vki3iLK7VOh4SUlos6yi+fQrpkqB72QHR6xj94TxUyh53bZwSPQq/xOK89x2aDz23tsvLnU2O3WtME6uOvZI3EEW7z+gVdpVCaryf8ne9lkKkZL1ceNRikjy55HKTs1ZXLMjPLT3XpdlVppTpf9V5FzpTvYWI/tPaRlJB0vp80M8biHHLdHVjYnj9VSYCvisgh3PtHD6IJAUqbNaxgBUrZKjnyI4LnPkRqjQ0mjNWlRC5hRJhOFiCtrIahn2W6VjLoGpnxDqPdegFSF5ymfE3qPdejF+CGY7Eab1o5H2SXEgkCL8k2c4UwXOPLrKEw+02sFmT7nnOilC1tFuPLtmDNl1DEgNn/JzW+63ZRfQDnu3bNMQ9pvaMiscdiGvAIne1BJiEGWp9yWwuEYvQuxeKfVI3jMTA4SZWVSkW5o4saw70dlqMJvjedn7BXUkv2IeW3+4spp3h6oewZ+Hw3S2tgnN/1dM/RFYBxDSCIvqhOmrQcScZUw2mJIAzMAeyh4glp0kLfCUCYd6IasPG7qop7NV7PQtdIHMNPq0FaST/AAlzahcGnKWgG5vu+Gf/ABCgud/kfVZ3j2F5q1Qm/qWkfiyBbdFxlrPulLHdPovU1qId5r+qTbR2XuOAB81yD+UHQrZimqUWZMkW5OSFr2prsGg4tfAJuBYTfNB/gHdOCYYUFmRLeMEi/ZPN3GkLCO9m2LwdS3hdbkhKWHcTYGSmTMXUAs93e/vKmlizk7PRwt2IFu6jyaQzxIGOAMa73BCtwzyfKeGRTl1Rx1Pqqbx4n1K5TaFlxdC//p9TVpUDAP4JlvHifVZOcea5SZ2gNuEeCCRZWNJy3JK6SjZ1ixmY6hekoZLzmo6j3T+tUhh6fNdn9jsIBj6++6PyjL9VluKgW5EJetGlIoKShoWs/JUa5cNQDj2+ivRxNhvDwm03sRyRFQghA4tuXU9NFWNS0yGWTgnJGjNoEGwEc+C3p1g6/wApyS2Pv90w2IAarQ6IvM5RaZ7SnnBJWZMXiJqW9h2FxO5mJacx+nNTjWgnfZBBzjMEcRojsRhKTwH03bocDnJANrfOOxSfEU3NcROQzaTfn0WaNNnoRmntDLCkhjfCDbWdSUR8aPyN6Qf1QGGx9UtEPdZF4atvSKhJOYcbmNQllELjezepV3aZeWsbeGiDJPGCchxSkC8m5OZOZUPql5kmeA4DgFO+mjGgfRd5WT26q4eVD0wpzTkorshUKlzpELqOCMPWO6MrcQtGuLrADsEHTqR9OEhYYqtLWuLyXZBoOQ1yyC7jsm0My13A+izcT9hJ/jO4u9SiGP8ADIcZBEtJmZTcRWvgOLiokq0hRPT77oCiluYTXGu8AHbrCVszHZMcefL3RntoOIFCLeboSUSMkrNCIfkfvVUDSrkW+9EQKbTAafFAMGIdPA+nqjFWLlycF9gbm3jOyHxNHeAAgQT7Ih7C1xmZ5qI14k/RFOno5rlGpGFXAltxfll3QbHEEgSCbdQdE5LrIZ7YdPEA+oTxyPpmfJ4WNpx0bbLrGnAdBabOHI8+KYYzDQf8gW2I1ByPulspjsvFf9t2R8v+l375KMr7NcYJRpGWABbvNPL9j6Sig28rt52+TMWA00J/Uq7arspPSEjYjexYWbpg/YUBp6pjjKDj5gQRxEFLgYTxdhIDlxKl976qhTgstoqkrgVUldQLIa75FCVfMZznNFUmobEHxdgiuzn0VMKu9BBGihVKehXIbNqAiQrIXCu8I7rbeSNEeQKymSRAJvoEVi6kkDWJXpHYYzoOgzXmv6twxYabhaxE85kKWPIsk1EpL9NcjEhatNpSV2LfxV8FiSHXJINjrHNaXidCLxMW6obAOeC1ol2kRJ4xOsSsqD3SxpDgWnOCCQcrcVbIyFr8RzTZzgDcQUkZ8VRTJg8ySd9F3OuSbrXDBpHiaTfMGCFg663p7SqNsCABlYEBRd1o1Kvcs/CyCWHeGoycI5a9kFiRIYeRHo4n/wCkazGbxEhoI/MBHqFL6AcAADm4xwBI/Rcm12CUU1oXMfGa3BW9TZx0g9/otGbNqRpHW/oi5x+RY2gul/cuAZIuOBmD+vdUxtNzGgiRfpomGymfCGefAa9Spx/jYWk+IXFrSs/P8vobiu0LsFtl7PMSRx4KMZSbVl7I3syBrzhL3t4qm+W3BiFfhu0Hn7SL7qq9voshi5N7ZXC13o5hU2iTp9FFBWjiChnNhwuSihHoJaNAE4/BjdaHUw+OIaI9LnuleArAODiMsgeKdDHSBYH/AGm/oo5HK9D6oBxmyWESG7h5E+yS4jAubpPMfVP8VixNmf8AI2+So7FyINOR1E+kIwnNISSixJRMCFpvI2sWGYYW90H8IKqn9EXBDTEbdeeAtFrd+qUbQruqt3SZvI5R/K5wn+FO5yy1QjCMdpDS/JUxIVLbJscMHH9VT8KAch9CtKyoyvBL2BsHiiPC7LTly6JhTA1BI6+yHdhhnC2pEiyjOntGvC5RVSDm0A8eB2Q8r4Bz0ORWdagW+YR98Vix90W0ki5t7/ootNGnnEwpMlMqT75GEDMHPkriuenzQlGxVMNFUzOnC38rUVo/aT+6XOM+UDS+qud4ASY+XzSOCDyDqlW0ifUyVmatte0IT4hj0uRIJXfEjMX4QR6LlA7kVxjvETEC38wg8SRu9VviK++JyQDibhXhElKZkGypa4jIlQ7Rc5UIo0ZXcTFvRaFhzz/RD03Het/HNHmw5JXoeOyVvQcBn6j6pUahLpW7aptdBwG8xDN7i2xJjqsnViTa063M+iwGKkX9Y0WrKjRl8lPjQLLRbPvcKvw+nqqufJEkypvxHp+6JwOWxyULat9+qwCoIQHzmuI4euiq7NbajouCZg8VJg5enJF7ovYK9Jok9ChYyB2M4G/04dVeiJIDnEcOHdRTFyg65v6+y7jYt0MDU43Ayiw/ZVkRp2yVB5D29lSmcuqWhrCGukc+V1QVN2ZM95I/4qmJFwOMrMj+0TrOevquSO5BznkiQZA4wCOoUHKRec4mR1QmENh0PuoqO8DUKp0c5aNnvGmnH6IWqNQL8FLvKpHkaqJUT5WYXVS0q9XPsqM0ROIIjl8s1Z4mFSp5h1VgiEhgWwfH7rEqRkgwBBUMqTY6LJhVqaA0TWpUn9CqfF6qjc/vitSuoaz/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3" name="Group 131">
            <a:extLst>
              <a:ext uri="{FF2B5EF4-FFF2-40B4-BE49-F238E27FC236}">
                <a16:creationId xmlns:a16="http://schemas.microsoft.com/office/drawing/2014/main" id="{6E652C57-96CA-40F7-8727-CB923F7DC4EF}"/>
              </a:ext>
            </a:extLst>
          </p:cNvPr>
          <p:cNvGrpSpPr/>
          <p:nvPr/>
        </p:nvGrpSpPr>
        <p:grpSpPr>
          <a:xfrm>
            <a:off x="7195458" y="1169126"/>
            <a:ext cx="1216594" cy="2895600"/>
            <a:chOff x="5715000" y="1143000"/>
            <a:chExt cx="1978594" cy="4664894"/>
          </a:xfrm>
        </p:grpSpPr>
        <p:sp>
          <p:nvSpPr>
            <p:cNvPr id="14" name="Double Wave 8">
              <a:extLst>
                <a:ext uri="{FF2B5EF4-FFF2-40B4-BE49-F238E27FC236}">
                  <a16:creationId xmlns:a16="http://schemas.microsoft.com/office/drawing/2014/main" id="{23E3F57E-7427-43E6-98ED-238E0E1B2E97}"/>
                </a:ext>
              </a:extLst>
            </p:cNvPr>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uble Wave 8">
              <a:extLst>
                <a:ext uri="{FF2B5EF4-FFF2-40B4-BE49-F238E27FC236}">
                  <a16:creationId xmlns:a16="http://schemas.microsoft.com/office/drawing/2014/main" id="{CAE63ACC-8371-44FF-B7BD-D551E5660053}"/>
                </a:ext>
              </a:extLst>
            </p:cNvPr>
            <p:cNvSpPr/>
            <p:nvPr/>
          </p:nvSpPr>
          <p:spPr>
            <a:xfrm rot="6254388">
              <a:off x="5735554" y="1735644"/>
              <a:ext cx="968254"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2">
              <a:extLst>
                <a:ext uri="{FF2B5EF4-FFF2-40B4-BE49-F238E27FC236}">
                  <a16:creationId xmlns:a16="http://schemas.microsoft.com/office/drawing/2014/main" id="{A46A19EE-1ED0-49C2-AF7E-E309D845721B}"/>
                </a:ext>
              </a:extLst>
            </p:cNvPr>
            <p:cNvSpPr/>
            <p:nvPr/>
          </p:nvSpPr>
          <p:spPr>
            <a:xfrm rot="1267050">
              <a:off x="6215525" y="5054328"/>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70">
              <a:extLst>
                <a:ext uri="{FF2B5EF4-FFF2-40B4-BE49-F238E27FC236}">
                  <a16:creationId xmlns:a16="http://schemas.microsoft.com/office/drawing/2014/main" id="{C681267E-0850-4FA6-B342-C34EEDD290D8}"/>
                </a:ext>
              </a:extLst>
            </p:cNvPr>
            <p:cNvSpPr/>
            <p:nvPr/>
          </p:nvSpPr>
          <p:spPr>
            <a:xfrm rot="19394983">
              <a:off x="6731807" y="5059366"/>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2">
              <a:extLst>
                <a:ext uri="{FF2B5EF4-FFF2-40B4-BE49-F238E27FC236}">
                  <a16:creationId xmlns:a16="http://schemas.microsoft.com/office/drawing/2014/main" id="{DBD4CD86-0F28-42EF-B9F5-F745A8A85DD8}"/>
                </a:ext>
              </a:extLst>
            </p:cNvPr>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3A967B2E-1859-45CA-8956-C62DF9089CEA}"/>
                </a:ext>
              </a:extLst>
            </p:cNvPr>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4">
              <a:extLst>
                <a:ext uri="{FF2B5EF4-FFF2-40B4-BE49-F238E27FC236}">
                  <a16:creationId xmlns:a16="http://schemas.microsoft.com/office/drawing/2014/main" id="{9EB90EA7-C39A-4AC1-9834-DEC6CC0C2BF1}"/>
                </a:ext>
              </a:extLst>
            </p:cNvPr>
            <p:cNvSpPr/>
            <p:nvPr/>
          </p:nvSpPr>
          <p:spPr>
            <a:xfrm rot="20339459">
              <a:off x="6830592" y="2089476"/>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5">
              <a:extLst>
                <a:ext uri="{FF2B5EF4-FFF2-40B4-BE49-F238E27FC236}">
                  <a16:creationId xmlns:a16="http://schemas.microsoft.com/office/drawing/2014/main" id="{64781B2F-7BF1-4195-8BBA-218C901C06CC}"/>
                </a:ext>
              </a:extLst>
            </p:cNvPr>
            <p:cNvSpPr/>
            <p:nvPr/>
          </p:nvSpPr>
          <p:spPr>
            <a:xfrm rot="1327004">
              <a:off x="5928848" y="2241933"/>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6">
              <a:extLst>
                <a:ext uri="{FF2B5EF4-FFF2-40B4-BE49-F238E27FC236}">
                  <a16:creationId xmlns:a16="http://schemas.microsoft.com/office/drawing/2014/main" id="{2B948F88-4893-4810-A73A-6B70DB7F2ACA}"/>
                </a:ext>
              </a:extLst>
            </p:cNvPr>
            <p:cNvSpPr/>
            <p:nvPr/>
          </p:nvSpPr>
          <p:spPr>
            <a:xfrm>
              <a:off x="6022731" y="2248545"/>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7">
              <a:extLst>
                <a:ext uri="{FF2B5EF4-FFF2-40B4-BE49-F238E27FC236}">
                  <a16:creationId xmlns:a16="http://schemas.microsoft.com/office/drawing/2014/main" id="{2F1C7DD9-1426-4AD4-9809-9B55D7A85A13}"/>
                </a:ext>
              </a:extLst>
            </p:cNvPr>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288E01D-2FCE-4FAD-B464-6B44B894A81C}"/>
                </a:ext>
              </a:extLst>
            </p:cNvPr>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64">
              <a:extLst>
                <a:ext uri="{FF2B5EF4-FFF2-40B4-BE49-F238E27FC236}">
                  <a16:creationId xmlns:a16="http://schemas.microsoft.com/office/drawing/2014/main" id="{0F50251A-CE21-4D48-99A7-50E714E2ABF4}"/>
                </a:ext>
              </a:extLst>
            </p:cNvPr>
            <p:cNvGrpSpPr/>
            <p:nvPr/>
          </p:nvGrpSpPr>
          <p:grpSpPr>
            <a:xfrm flipH="1">
              <a:off x="6248400" y="3573101"/>
              <a:ext cx="1230923" cy="1384466"/>
              <a:chOff x="7543801" y="3581401"/>
              <a:chExt cx="1066799" cy="1066800"/>
            </a:xfrm>
          </p:grpSpPr>
          <p:sp>
            <p:nvSpPr>
              <p:cNvPr id="63" name="Rounded Rectangle 158">
                <a:extLst>
                  <a:ext uri="{FF2B5EF4-FFF2-40B4-BE49-F238E27FC236}">
                    <a16:creationId xmlns:a16="http://schemas.microsoft.com/office/drawing/2014/main" id="{CA448C29-E73D-4C9A-8543-AABDB3B67BD7}"/>
                  </a:ext>
                </a:extLst>
              </p:cNvPr>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162">
                <a:extLst>
                  <a:ext uri="{FF2B5EF4-FFF2-40B4-BE49-F238E27FC236}">
                    <a16:creationId xmlns:a16="http://schemas.microsoft.com/office/drawing/2014/main" id="{FEE2627D-D9EF-465C-B87A-906F6E138ECB}"/>
                  </a:ext>
                </a:extLst>
              </p:cNvPr>
              <p:cNvGrpSpPr/>
              <p:nvPr/>
            </p:nvGrpSpPr>
            <p:grpSpPr>
              <a:xfrm>
                <a:off x="7543801" y="3581401"/>
                <a:ext cx="457200" cy="1066800"/>
                <a:chOff x="6827799" y="4800600"/>
                <a:chExt cx="868401" cy="2043177"/>
              </a:xfrm>
              <a:solidFill>
                <a:srgbClr val="D98A33"/>
              </a:solidFill>
            </p:grpSpPr>
            <p:sp>
              <p:nvSpPr>
                <p:cNvPr id="65" name="Double Wave 64">
                  <a:extLst>
                    <a:ext uri="{FF2B5EF4-FFF2-40B4-BE49-F238E27FC236}">
                      <a16:creationId xmlns:a16="http://schemas.microsoft.com/office/drawing/2014/main" id="{7D6500D0-A087-4F69-B5CB-B3E422EC3B61}"/>
                    </a:ext>
                  </a:extLst>
                </p:cNvPr>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uble Wave 19">
                  <a:extLst>
                    <a:ext uri="{FF2B5EF4-FFF2-40B4-BE49-F238E27FC236}">
                      <a16:creationId xmlns:a16="http://schemas.microsoft.com/office/drawing/2014/main" id="{0B7193D8-0444-4FC4-81E4-0C7877DA69F4}"/>
                    </a:ext>
                  </a:extLst>
                </p:cNvPr>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162">
                  <a:extLst>
                    <a:ext uri="{FF2B5EF4-FFF2-40B4-BE49-F238E27FC236}">
                      <a16:creationId xmlns:a16="http://schemas.microsoft.com/office/drawing/2014/main" id="{87A7BDDE-20B7-4F69-8401-FDDB25154532}"/>
                    </a:ext>
                  </a:extLst>
                </p:cNvPr>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188">
              <a:extLst>
                <a:ext uri="{FF2B5EF4-FFF2-40B4-BE49-F238E27FC236}">
                  <a16:creationId xmlns:a16="http://schemas.microsoft.com/office/drawing/2014/main" id="{3147EAB2-CABF-4222-A2BB-23738F3BE052}"/>
                </a:ext>
              </a:extLst>
            </p:cNvPr>
            <p:cNvGrpSpPr/>
            <p:nvPr/>
          </p:nvGrpSpPr>
          <p:grpSpPr>
            <a:xfrm>
              <a:off x="6019800" y="5173301"/>
              <a:ext cx="1447800" cy="289560"/>
              <a:chOff x="2286000" y="6019800"/>
              <a:chExt cx="3048000" cy="609600"/>
            </a:xfrm>
          </p:grpSpPr>
          <p:grpSp>
            <p:nvGrpSpPr>
              <p:cNvPr id="47" name="Group 175">
                <a:extLst>
                  <a:ext uri="{FF2B5EF4-FFF2-40B4-BE49-F238E27FC236}">
                    <a16:creationId xmlns:a16="http://schemas.microsoft.com/office/drawing/2014/main" id="{ECFB8204-EE30-4B83-97AB-9F3C8CC2B34F}"/>
                  </a:ext>
                </a:extLst>
              </p:cNvPr>
              <p:cNvGrpSpPr/>
              <p:nvPr/>
            </p:nvGrpSpPr>
            <p:grpSpPr>
              <a:xfrm>
                <a:off x="2286000" y="6019800"/>
                <a:ext cx="609600" cy="609600"/>
                <a:chOff x="2286000" y="6019800"/>
                <a:chExt cx="609600" cy="609600"/>
              </a:xfrm>
            </p:grpSpPr>
            <p:sp>
              <p:nvSpPr>
                <p:cNvPr id="61" name="Quad Arrow Callout 156">
                  <a:extLst>
                    <a:ext uri="{FF2B5EF4-FFF2-40B4-BE49-F238E27FC236}">
                      <a16:creationId xmlns:a16="http://schemas.microsoft.com/office/drawing/2014/main" id="{CEEE339E-4857-480B-B334-A91BC9C268B0}"/>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ross 61">
                  <a:extLst>
                    <a:ext uri="{FF2B5EF4-FFF2-40B4-BE49-F238E27FC236}">
                      <a16:creationId xmlns:a16="http://schemas.microsoft.com/office/drawing/2014/main" id="{BBE0D209-26B3-41D9-AF73-08C94867FB8B}"/>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76">
                <a:extLst>
                  <a:ext uri="{FF2B5EF4-FFF2-40B4-BE49-F238E27FC236}">
                    <a16:creationId xmlns:a16="http://schemas.microsoft.com/office/drawing/2014/main" id="{19832226-E5EE-42BB-AECD-C8A2801D0155}"/>
                  </a:ext>
                </a:extLst>
              </p:cNvPr>
              <p:cNvGrpSpPr/>
              <p:nvPr/>
            </p:nvGrpSpPr>
            <p:grpSpPr>
              <a:xfrm>
                <a:off x="2895600" y="6019800"/>
                <a:ext cx="609600" cy="609600"/>
                <a:chOff x="2286000" y="6019800"/>
                <a:chExt cx="609600" cy="609600"/>
              </a:xfrm>
            </p:grpSpPr>
            <p:sp>
              <p:nvSpPr>
                <p:cNvPr id="59" name="Quad Arrow Callout 154">
                  <a:extLst>
                    <a:ext uri="{FF2B5EF4-FFF2-40B4-BE49-F238E27FC236}">
                      <a16:creationId xmlns:a16="http://schemas.microsoft.com/office/drawing/2014/main" id="{718E7153-D3A0-49DF-A604-126B0DE1CBE5}"/>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ross 59">
                  <a:extLst>
                    <a:ext uri="{FF2B5EF4-FFF2-40B4-BE49-F238E27FC236}">
                      <a16:creationId xmlns:a16="http://schemas.microsoft.com/office/drawing/2014/main" id="{E7A802F7-2F68-4306-A38E-EAE588A7D292}"/>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179">
                <a:extLst>
                  <a:ext uri="{FF2B5EF4-FFF2-40B4-BE49-F238E27FC236}">
                    <a16:creationId xmlns:a16="http://schemas.microsoft.com/office/drawing/2014/main" id="{8025C5D6-EDB4-4A7A-9ED4-0560CA645F15}"/>
                  </a:ext>
                </a:extLst>
              </p:cNvPr>
              <p:cNvGrpSpPr/>
              <p:nvPr/>
            </p:nvGrpSpPr>
            <p:grpSpPr>
              <a:xfrm>
                <a:off x="3505200" y="6019800"/>
                <a:ext cx="609600" cy="609600"/>
                <a:chOff x="2286000" y="6019800"/>
                <a:chExt cx="609600" cy="609600"/>
              </a:xfrm>
            </p:grpSpPr>
            <p:sp>
              <p:nvSpPr>
                <p:cNvPr id="56" name="Quad Arrow Callout 152">
                  <a:extLst>
                    <a:ext uri="{FF2B5EF4-FFF2-40B4-BE49-F238E27FC236}">
                      <a16:creationId xmlns:a16="http://schemas.microsoft.com/office/drawing/2014/main" id="{859A662A-B3BF-4E7D-8E1C-7A3E9A31576A}"/>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ross 56">
                  <a:extLst>
                    <a:ext uri="{FF2B5EF4-FFF2-40B4-BE49-F238E27FC236}">
                      <a16:creationId xmlns:a16="http://schemas.microsoft.com/office/drawing/2014/main" id="{CDE73B82-E234-4906-B9BF-5159170ED198}"/>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82">
                <a:extLst>
                  <a:ext uri="{FF2B5EF4-FFF2-40B4-BE49-F238E27FC236}">
                    <a16:creationId xmlns:a16="http://schemas.microsoft.com/office/drawing/2014/main" id="{22B7A061-D91A-4CFD-99EF-D063169ECAA5}"/>
                  </a:ext>
                </a:extLst>
              </p:cNvPr>
              <p:cNvGrpSpPr/>
              <p:nvPr/>
            </p:nvGrpSpPr>
            <p:grpSpPr>
              <a:xfrm>
                <a:off x="4114800" y="6019800"/>
                <a:ext cx="609600" cy="609600"/>
                <a:chOff x="2286000" y="6019800"/>
                <a:chExt cx="609600" cy="609600"/>
              </a:xfrm>
            </p:grpSpPr>
            <p:sp>
              <p:nvSpPr>
                <p:cNvPr id="54" name="Quad Arrow Callout 150">
                  <a:extLst>
                    <a:ext uri="{FF2B5EF4-FFF2-40B4-BE49-F238E27FC236}">
                      <a16:creationId xmlns:a16="http://schemas.microsoft.com/office/drawing/2014/main" id="{068C5CAF-990B-4E25-8C5B-875A25164754}"/>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a:extLst>
                    <a:ext uri="{FF2B5EF4-FFF2-40B4-BE49-F238E27FC236}">
                      <a16:creationId xmlns:a16="http://schemas.microsoft.com/office/drawing/2014/main" id="{6A1213E5-A6AB-49D5-8506-010FAF8506B2}"/>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185">
                <a:extLst>
                  <a:ext uri="{FF2B5EF4-FFF2-40B4-BE49-F238E27FC236}">
                    <a16:creationId xmlns:a16="http://schemas.microsoft.com/office/drawing/2014/main" id="{C72D2EE8-9406-4F75-A99B-9CB073AFE3C1}"/>
                  </a:ext>
                </a:extLst>
              </p:cNvPr>
              <p:cNvGrpSpPr/>
              <p:nvPr/>
            </p:nvGrpSpPr>
            <p:grpSpPr>
              <a:xfrm>
                <a:off x="4724400" y="6019800"/>
                <a:ext cx="609600" cy="609600"/>
                <a:chOff x="2286000" y="6019800"/>
                <a:chExt cx="609600" cy="609600"/>
              </a:xfrm>
            </p:grpSpPr>
            <p:sp>
              <p:nvSpPr>
                <p:cNvPr id="52" name="Quad Arrow Callout 148">
                  <a:extLst>
                    <a:ext uri="{FF2B5EF4-FFF2-40B4-BE49-F238E27FC236}">
                      <a16:creationId xmlns:a16="http://schemas.microsoft.com/office/drawing/2014/main" id="{ACC0210F-229A-4E95-A920-DD1579D7CD2F}"/>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ross 52">
                  <a:extLst>
                    <a:ext uri="{FF2B5EF4-FFF2-40B4-BE49-F238E27FC236}">
                      <a16:creationId xmlns:a16="http://schemas.microsoft.com/office/drawing/2014/main" id="{EC67CCEF-60DD-4ACA-BD6B-D79754A08FC3}"/>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Double Wave 8">
              <a:extLst>
                <a:ext uri="{FF2B5EF4-FFF2-40B4-BE49-F238E27FC236}">
                  <a16:creationId xmlns:a16="http://schemas.microsoft.com/office/drawing/2014/main" id="{6B56D62B-F796-4EDF-900A-3237AE3B27CB}"/>
                </a:ext>
              </a:extLst>
            </p:cNvPr>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a:extLst>
                <a:ext uri="{FF2B5EF4-FFF2-40B4-BE49-F238E27FC236}">
                  <a16:creationId xmlns:a16="http://schemas.microsoft.com/office/drawing/2014/main" id="{67D4B41B-3FF3-430E-9512-D464D6CCC431}"/>
                </a:ext>
              </a:extLst>
            </p:cNvPr>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26">
              <a:extLst>
                <a:ext uri="{FF2B5EF4-FFF2-40B4-BE49-F238E27FC236}">
                  <a16:creationId xmlns:a16="http://schemas.microsoft.com/office/drawing/2014/main" id="{EA237167-21EE-4270-B8D2-895489E12491}"/>
                </a:ext>
              </a:extLst>
            </p:cNvPr>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89">
              <a:extLst>
                <a:ext uri="{FF2B5EF4-FFF2-40B4-BE49-F238E27FC236}">
                  <a16:creationId xmlns:a16="http://schemas.microsoft.com/office/drawing/2014/main" id="{E60373CE-30C4-4243-9CD6-B27EC325EF50}"/>
                </a:ext>
              </a:extLst>
            </p:cNvPr>
            <p:cNvGrpSpPr/>
            <p:nvPr/>
          </p:nvGrpSpPr>
          <p:grpSpPr>
            <a:xfrm>
              <a:off x="6172200" y="1357767"/>
              <a:ext cx="1054396" cy="210879"/>
              <a:chOff x="2286000" y="6019800"/>
              <a:chExt cx="3048000" cy="609600"/>
            </a:xfrm>
          </p:grpSpPr>
          <p:grpSp>
            <p:nvGrpSpPr>
              <p:cNvPr id="31" name="Group 175">
                <a:extLst>
                  <a:ext uri="{FF2B5EF4-FFF2-40B4-BE49-F238E27FC236}">
                    <a16:creationId xmlns:a16="http://schemas.microsoft.com/office/drawing/2014/main" id="{79F48252-FCD6-45CF-AFBE-E15B2644247A}"/>
                  </a:ext>
                </a:extLst>
              </p:cNvPr>
              <p:cNvGrpSpPr/>
              <p:nvPr/>
            </p:nvGrpSpPr>
            <p:grpSpPr>
              <a:xfrm>
                <a:off x="2286000" y="6019800"/>
                <a:ext cx="609600" cy="609600"/>
                <a:chOff x="2286000" y="6019800"/>
                <a:chExt cx="609600" cy="609600"/>
              </a:xfrm>
            </p:grpSpPr>
            <p:sp>
              <p:nvSpPr>
                <p:cNvPr id="44" name="Quad Arrow Callout 141">
                  <a:extLst>
                    <a:ext uri="{FF2B5EF4-FFF2-40B4-BE49-F238E27FC236}">
                      <a16:creationId xmlns:a16="http://schemas.microsoft.com/office/drawing/2014/main" id="{B0C17937-D278-426C-AF48-FAF0576FB213}"/>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a:extLst>
                    <a:ext uri="{FF2B5EF4-FFF2-40B4-BE49-F238E27FC236}">
                      <a16:creationId xmlns:a16="http://schemas.microsoft.com/office/drawing/2014/main" id="{F4E06466-A746-4838-98F0-DAA9AC07DC43}"/>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76">
                <a:extLst>
                  <a:ext uri="{FF2B5EF4-FFF2-40B4-BE49-F238E27FC236}">
                    <a16:creationId xmlns:a16="http://schemas.microsoft.com/office/drawing/2014/main" id="{25AF7EDB-DD27-4DDC-A3F2-FCD4B1087263}"/>
                  </a:ext>
                </a:extLst>
              </p:cNvPr>
              <p:cNvGrpSpPr/>
              <p:nvPr/>
            </p:nvGrpSpPr>
            <p:grpSpPr>
              <a:xfrm>
                <a:off x="2895600" y="6019800"/>
                <a:ext cx="609600" cy="609600"/>
                <a:chOff x="2286000" y="6019800"/>
                <a:chExt cx="609600" cy="609600"/>
              </a:xfrm>
            </p:grpSpPr>
            <p:sp>
              <p:nvSpPr>
                <p:cNvPr id="42" name="Quad Arrow Callout 139">
                  <a:extLst>
                    <a:ext uri="{FF2B5EF4-FFF2-40B4-BE49-F238E27FC236}">
                      <a16:creationId xmlns:a16="http://schemas.microsoft.com/office/drawing/2014/main" id="{EA32A189-17C7-4574-A87F-13F7AAE558FF}"/>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a:extLst>
                    <a:ext uri="{FF2B5EF4-FFF2-40B4-BE49-F238E27FC236}">
                      <a16:creationId xmlns:a16="http://schemas.microsoft.com/office/drawing/2014/main" id="{AD37736B-1380-4C71-9597-1887A557898B}"/>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79">
                <a:extLst>
                  <a:ext uri="{FF2B5EF4-FFF2-40B4-BE49-F238E27FC236}">
                    <a16:creationId xmlns:a16="http://schemas.microsoft.com/office/drawing/2014/main" id="{92E4DA2E-9658-4BD0-8C86-5DFA0D53E1CE}"/>
                  </a:ext>
                </a:extLst>
              </p:cNvPr>
              <p:cNvGrpSpPr/>
              <p:nvPr/>
            </p:nvGrpSpPr>
            <p:grpSpPr>
              <a:xfrm>
                <a:off x="3505200" y="6019800"/>
                <a:ext cx="609600" cy="609600"/>
                <a:chOff x="2286000" y="6019800"/>
                <a:chExt cx="609600" cy="609600"/>
              </a:xfrm>
            </p:grpSpPr>
            <p:sp>
              <p:nvSpPr>
                <p:cNvPr id="40" name="Quad Arrow Callout 137">
                  <a:extLst>
                    <a:ext uri="{FF2B5EF4-FFF2-40B4-BE49-F238E27FC236}">
                      <a16:creationId xmlns:a16="http://schemas.microsoft.com/office/drawing/2014/main" id="{FBEA3962-6E2C-4110-9EFE-D2E2BB5C63A4}"/>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a:extLst>
                    <a:ext uri="{FF2B5EF4-FFF2-40B4-BE49-F238E27FC236}">
                      <a16:creationId xmlns:a16="http://schemas.microsoft.com/office/drawing/2014/main" id="{EF3A151E-EB2C-4808-9634-1395F0F083B5}"/>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82">
                <a:extLst>
                  <a:ext uri="{FF2B5EF4-FFF2-40B4-BE49-F238E27FC236}">
                    <a16:creationId xmlns:a16="http://schemas.microsoft.com/office/drawing/2014/main" id="{CB36A443-6598-4D0B-A4A3-885797858E80}"/>
                  </a:ext>
                </a:extLst>
              </p:cNvPr>
              <p:cNvGrpSpPr/>
              <p:nvPr/>
            </p:nvGrpSpPr>
            <p:grpSpPr>
              <a:xfrm>
                <a:off x="4114800" y="6019800"/>
                <a:ext cx="609600" cy="609600"/>
                <a:chOff x="2286000" y="6019800"/>
                <a:chExt cx="609600" cy="609600"/>
              </a:xfrm>
            </p:grpSpPr>
            <p:sp>
              <p:nvSpPr>
                <p:cNvPr id="38" name="Quad Arrow Callout 135">
                  <a:extLst>
                    <a:ext uri="{FF2B5EF4-FFF2-40B4-BE49-F238E27FC236}">
                      <a16:creationId xmlns:a16="http://schemas.microsoft.com/office/drawing/2014/main" id="{F0E7E05C-331B-4E0D-85AC-40E9CBE3249E}"/>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ross 38">
                  <a:extLst>
                    <a:ext uri="{FF2B5EF4-FFF2-40B4-BE49-F238E27FC236}">
                      <a16:creationId xmlns:a16="http://schemas.microsoft.com/office/drawing/2014/main" id="{820E5970-4BA9-4A7F-A5EC-F3C238CA8A4F}"/>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85">
                <a:extLst>
                  <a:ext uri="{FF2B5EF4-FFF2-40B4-BE49-F238E27FC236}">
                    <a16:creationId xmlns:a16="http://schemas.microsoft.com/office/drawing/2014/main" id="{EDAA1A46-3F1A-45E3-97E0-15F9B8E2BD21}"/>
                  </a:ext>
                </a:extLst>
              </p:cNvPr>
              <p:cNvGrpSpPr/>
              <p:nvPr/>
            </p:nvGrpSpPr>
            <p:grpSpPr>
              <a:xfrm>
                <a:off x="4724400" y="6019800"/>
                <a:ext cx="609600" cy="609600"/>
                <a:chOff x="2286000" y="6019800"/>
                <a:chExt cx="609600" cy="609600"/>
              </a:xfrm>
            </p:grpSpPr>
            <p:sp>
              <p:nvSpPr>
                <p:cNvPr id="36" name="Quad Arrow Callout 133">
                  <a:extLst>
                    <a:ext uri="{FF2B5EF4-FFF2-40B4-BE49-F238E27FC236}">
                      <a16:creationId xmlns:a16="http://schemas.microsoft.com/office/drawing/2014/main" id="{B971C838-5051-4CD0-B6DB-65C9AE421C0C}"/>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a:extLst>
                    <a:ext uri="{FF2B5EF4-FFF2-40B4-BE49-F238E27FC236}">
                      <a16:creationId xmlns:a16="http://schemas.microsoft.com/office/drawing/2014/main" id="{B1529BE1-6944-42C7-A1C7-A3B63893A057}"/>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0" name="Group 69">
            <a:extLst>
              <a:ext uri="{FF2B5EF4-FFF2-40B4-BE49-F238E27FC236}">
                <a16:creationId xmlns:a16="http://schemas.microsoft.com/office/drawing/2014/main" id="{BB36AC28-7613-49F6-B796-03EB56449E75}"/>
              </a:ext>
            </a:extLst>
          </p:cNvPr>
          <p:cNvGrpSpPr/>
          <p:nvPr/>
        </p:nvGrpSpPr>
        <p:grpSpPr>
          <a:xfrm>
            <a:off x="9984677" y="1412966"/>
            <a:ext cx="1146447" cy="2714897"/>
            <a:chOff x="2881866" y="304800"/>
            <a:chExt cx="2063595" cy="4886793"/>
          </a:xfrm>
        </p:grpSpPr>
        <p:sp>
          <p:nvSpPr>
            <p:cNvPr id="71" name="Oval 70">
              <a:extLst>
                <a:ext uri="{FF2B5EF4-FFF2-40B4-BE49-F238E27FC236}">
                  <a16:creationId xmlns:a16="http://schemas.microsoft.com/office/drawing/2014/main" id="{EF054721-F611-41F1-94C5-B305265E3499}"/>
                </a:ext>
              </a:extLst>
            </p:cNvPr>
            <p:cNvSpPr/>
            <p:nvPr/>
          </p:nvSpPr>
          <p:spPr>
            <a:xfrm rot="19352409">
              <a:off x="3905814" y="4314379"/>
              <a:ext cx="470911"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68CB6FC3-26E3-45E1-B08B-CD6A2EB018FB}"/>
                </a:ext>
              </a:extLst>
            </p:cNvPr>
            <p:cNvSpPr/>
            <p:nvPr/>
          </p:nvSpPr>
          <p:spPr>
            <a:xfrm rot="2647766">
              <a:off x="3364441" y="4297028"/>
              <a:ext cx="468657"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a:extLst>
                <a:ext uri="{FF2B5EF4-FFF2-40B4-BE49-F238E27FC236}">
                  <a16:creationId xmlns:a16="http://schemas.microsoft.com/office/drawing/2014/main" id="{A5C0899E-8772-4E04-B165-7483C629AAC7}"/>
                </a:ext>
              </a:extLst>
            </p:cNvPr>
            <p:cNvSpPr/>
            <p:nvPr/>
          </p:nvSpPr>
          <p:spPr>
            <a:xfrm>
              <a:off x="3276600" y="3200400"/>
              <a:ext cx="1161951" cy="1488511"/>
            </a:xfrm>
            <a:prstGeom prst="trapezoid">
              <a:avLst>
                <a:gd name="adj" fmla="val 1597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3">
              <a:extLst>
                <a:ext uri="{FF2B5EF4-FFF2-40B4-BE49-F238E27FC236}">
                  <a16:creationId xmlns:a16="http://schemas.microsoft.com/office/drawing/2014/main" id="{69988FD5-0098-4931-97E4-BCBC76A2AD8B}"/>
                </a:ext>
              </a:extLst>
            </p:cNvPr>
            <p:cNvSpPr/>
            <p:nvPr/>
          </p:nvSpPr>
          <p:spPr>
            <a:xfrm rot="19527262">
              <a:off x="3902838" y="801664"/>
              <a:ext cx="1042623" cy="949957"/>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 Diagonal Corner Rectangle 4">
              <a:extLst>
                <a:ext uri="{FF2B5EF4-FFF2-40B4-BE49-F238E27FC236}">
                  <a16:creationId xmlns:a16="http://schemas.microsoft.com/office/drawing/2014/main" id="{DC98E46A-A922-419A-99F9-46F52CE79A2E}"/>
                </a:ext>
              </a:extLst>
            </p:cNvPr>
            <p:cNvSpPr/>
            <p:nvPr/>
          </p:nvSpPr>
          <p:spPr>
            <a:xfrm rot="17288092">
              <a:off x="2835533" y="930277"/>
              <a:ext cx="1042623" cy="949957"/>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A86F6FC-FD3F-4F3B-9ACB-9767248DAC22}"/>
                </a:ext>
              </a:extLst>
            </p:cNvPr>
            <p:cNvSpPr/>
            <p:nvPr/>
          </p:nvSpPr>
          <p:spPr>
            <a:xfrm rot="19671902">
              <a:off x="4225337" y="2719894"/>
              <a:ext cx="607906"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7BF622F-9519-490B-B397-0A0CBCC2E441}"/>
                </a:ext>
              </a:extLst>
            </p:cNvPr>
            <p:cNvSpPr/>
            <p:nvPr/>
          </p:nvSpPr>
          <p:spPr>
            <a:xfrm rot="2647766">
              <a:off x="3051387" y="2800508"/>
              <a:ext cx="52018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a:extLst>
                <a:ext uri="{FF2B5EF4-FFF2-40B4-BE49-F238E27FC236}">
                  <a16:creationId xmlns:a16="http://schemas.microsoft.com/office/drawing/2014/main" id="{19EE2232-F0EE-44E6-9B89-BE0F0FCE65BC}"/>
                </a:ext>
              </a:extLst>
            </p:cNvPr>
            <p:cNvSpPr/>
            <p:nvPr/>
          </p:nvSpPr>
          <p:spPr>
            <a:xfrm rot="20169292">
              <a:off x="3925035" y="1784808"/>
              <a:ext cx="866701" cy="1564711"/>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a:extLst>
                <a:ext uri="{FF2B5EF4-FFF2-40B4-BE49-F238E27FC236}">
                  <a16:creationId xmlns:a16="http://schemas.microsoft.com/office/drawing/2014/main" id="{E86B041E-2733-4AF1-AB9A-08811064F735}"/>
                </a:ext>
              </a:extLst>
            </p:cNvPr>
            <p:cNvSpPr/>
            <p:nvPr/>
          </p:nvSpPr>
          <p:spPr>
            <a:xfrm rot="908767">
              <a:off x="2957493" y="1983365"/>
              <a:ext cx="783965" cy="1384869"/>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a:extLst>
                <a:ext uri="{FF2B5EF4-FFF2-40B4-BE49-F238E27FC236}">
                  <a16:creationId xmlns:a16="http://schemas.microsoft.com/office/drawing/2014/main" id="{35924FB0-B81C-4501-9561-B27CC921861B}"/>
                </a:ext>
              </a:extLst>
            </p:cNvPr>
            <p:cNvSpPr/>
            <p:nvPr/>
          </p:nvSpPr>
          <p:spPr>
            <a:xfrm rot="10800000">
              <a:off x="3276600" y="1752600"/>
              <a:ext cx="1130508" cy="1600200"/>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9DF616A-94C1-451E-B50A-6E7ED2123F2F}"/>
                </a:ext>
              </a:extLst>
            </p:cNvPr>
            <p:cNvSpPr/>
            <p:nvPr/>
          </p:nvSpPr>
          <p:spPr>
            <a:xfrm>
              <a:off x="3572020" y="1543508"/>
              <a:ext cx="603104"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6F4D5272-9EF4-4506-AF9B-EACF57C1A280}"/>
                </a:ext>
              </a:extLst>
            </p:cNvPr>
            <p:cNvSpPr/>
            <p:nvPr/>
          </p:nvSpPr>
          <p:spPr>
            <a:xfrm>
              <a:off x="3094406" y="536684"/>
              <a:ext cx="1430017"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14">
              <a:extLst>
                <a:ext uri="{FF2B5EF4-FFF2-40B4-BE49-F238E27FC236}">
                  <a16:creationId xmlns:a16="http://schemas.microsoft.com/office/drawing/2014/main" id="{17D7FC3C-6523-4149-B780-29E505CFE242}"/>
                </a:ext>
              </a:extLst>
            </p:cNvPr>
            <p:cNvSpPr/>
            <p:nvPr/>
          </p:nvSpPr>
          <p:spPr>
            <a:xfrm rot="1236535">
              <a:off x="3022648" y="304800"/>
              <a:ext cx="819642" cy="757076"/>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15">
              <a:extLst>
                <a:ext uri="{FF2B5EF4-FFF2-40B4-BE49-F238E27FC236}">
                  <a16:creationId xmlns:a16="http://schemas.microsoft.com/office/drawing/2014/main" id="{6A4FDA70-D7BB-4CB6-B98F-057A6666A0E5}"/>
                </a:ext>
              </a:extLst>
            </p:cNvPr>
            <p:cNvSpPr/>
            <p:nvPr/>
          </p:nvSpPr>
          <p:spPr>
            <a:xfrm rot="5076663">
              <a:off x="3846861" y="312154"/>
              <a:ext cx="656752" cy="944849"/>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A227EC7-085E-441B-AC76-7083EF177247}"/>
                </a:ext>
              </a:extLst>
            </p:cNvPr>
            <p:cNvSpPr/>
            <p:nvPr/>
          </p:nvSpPr>
          <p:spPr>
            <a:xfrm>
              <a:off x="3380409" y="422101"/>
              <a:ext cx="715008" cy="57291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4131B195-AE2D-4596-A740-4F41D9632165}"/>
                </a:ext>
              </a:extLst>
            </p:cNvPr>
            <p:cNvGrpSpPr/>
            <p:nvPr/>
          </p:nvGrpSpPr>
          <p:grpSpPr>
            <a:xfrm>
              <a:off x="3352800" y="3124199"/>
              <a:ext cx="994348" cy="428470"/>
              <a:chOff x="5261548" y="1184223"/>
              <a:chExt cx="2878111" cy="1154244"/>
            </a:xfrm>
          </p:grpSpPr>
          <p:sp>
            <p:nvSpPr>
              <p:cNvPr id="98" name="Rounded Rectangle 31">
                <a:extLst>
                  <a:ext uri="{FF2B5EF4-FFF2-40B4-BE49-F238E27FC236}">
                    <a16:creationId xmlns:a16="http://schemas.microsoft.com/office/drawing/2014/main" id="{821A7B4B-626A-40EC-8C2C-DC25A774BBC0}"/>
                  </a:ext>
                </a:extLst>
              </p:cNvPr>
              <p:cNvSpPr/>
              <p:nvPr/>
            </p:nvSpPr>
            <p:spPr>
              <a:xfrm>
                <a:off x="5261548" y="1184223"/>
                <a:ext cx="2878111" cy="11542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68B70429-9354-46FF-BF6F-491075B98759}"/>
                  </a:ext>
                </a:extLst>
              </p:cNvPr>
              <p:cNvGrpSpPr/>
              <p:nvPr/>
            </p:nvGrpSpPr>
            <p:grpSpPr>
              <a:xfrm>
                <a:off x="5334000" y="1219200"/>
                <a:ext cx="990600" cy="1066800"/>
                <a:chOff x="5334000" y="1219200"/>
                <a:chExt cx="990600" cy="1066800"/>
              </a:xfrm>
            </p:grpSpPr>
            <p:sp>
              <p:nvSpPr>
                <p:cNvPr id="106" name="Quad Arrow 22">
                  <a:extLst>
                    <a:ext uri="{FF2B5EF4-FFF2-40B4-BE49-F238E27FC236}">
                      <a16:creationId xmlns:a16="http://schemas.microsoft.com/office/drawing/2014/main" id="{90929BFF-6FE0-41ED-80CA-860EA74B49F8}"/>
                    </a:ext>
                  </a:extLst>
                </p:cNvPr>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23">
                  <a:extLst>
                    <a:ext uri="{FF2B5EF4-FFF2-40B4-BE49-F238E27FC236}">
                      <a16:creationId xmlns:a16="http://schemas.microsoft.com/office/drawing/2014/main" id="{8CA87DCD-FDC0-42F1-8EAC-C5C640DA51CA}"/>
                    </a:ext>
                  </a:extLst>
                </p:cNvPr>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5F2172D6-F029-4152-8139-37FCA31052F5}"/>
                  </a:ext>
                </a:extLst>
              </p:cNvPr>
              <p:cNvGrpSpPr/>
              <p:nvPr/>
            </p:nvGrpSpPr>
            <p:grpSpPr>
              <a:xfrm>
                <a:off x="6227164" y="1215452"/>
                <a:ext cx="990600" cy="1066800"/>
                <a:chOff x="5334000" y="1219200"/>
                <a:chExt cx="990600" cy="1066800"/>
              </a:xfrm>
            </p:grpSpPr>
            <p:sp>
              <p:nvSpPr>
                <p:cNvPr id="104" name="Quad Arrow 26">
                  <a:extLst>
                    <a:ext uri="{FF2B5EF4-FFF2-40B4-BE49-F238E27FC236}">
                      <a16:creationId xmlns:a16="http://schemas.microsoft.com/office/drawing/2014/main" id="{32AEA118-B3DD-4E1D-97A8-485109297038}"/>
                    </a:ext>
                  </a:extLst>
                </p:cNvPr>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27">
                  <a:extLst>
                    <a:ext uri="{FF2B5EF4-FFF2-40B4-BE49-F238E27FC236}">
                      <a16:creationId xmlns:a16="http://schemas.microsoft.com/office/drawing/2014/main" id="{BD85F6C1-E8B5-4509-B79D-DE9555AFE72F}"/>
                    </a:ext>
                  </a:extLst>
                </p:cNvPr>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7D409A35-AF5C-4084-A7D6-40A9287D4919}"/>
                  </a:ext>
                </a:extLst>
              </p:cNvPr>
              <p:cNvGrpSpPr/>
              <p:nvPr/>
            </p:nvGrpSpPr>
            <p:grpSpPr>
              <a:xfrm>
                <a:off x="7135318" y="1251678"/>
                <a:ext cx="990600" cy="1066800"/>
                <a:chOff x="5334000" y="1219200"/>
                <a:chExt cx="990600" cy="1066800"/>
              </a:xfrm>
            </p:grpSpPr>
            <p:sp>
              <p:nvSpPr>
                <p:cNvPr id="102" name="Quad Arrow 29">
                  <a:extLst>
                    <a:ext uri="{FF2B5EF4-FFF2-40B4-BE49-F238E27FC236}">
                      <a16:creationId xmlns:a16="http://schemas.microsoft.com/office/drawing/2014/main" id="{D9C27ADB-2E46-4E67-A320-084082A4175D}"/>
                    </a:ext>
                  </a:extLst>
                </p:cNvPr>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30">
                  <a:extLst>
                    <a:ext uri="{FF2B5EF4-FFF2-40B4-BE49-F238E27FC236}">
                      <a16:creationId xmlns:a16="http://schemas.microsoft.com/office/drawing/2014/main" id="{0B43A018-C16A-4417-9B61-E15DA640811E}"/>
                    </a:ext>
                  </a:extLst>
                </p:cNvPr>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a:extLst>
                <a:ext uri="{FF2B5EF4-FFF2-40B4-BE49-F238E27FC236}">
                  <a16:creationId xmlns:a16="http://schemas.microsoft.com/office/drawing/2014/main" id="{3D8944DA-310C-403A-B0FB-8FF64BC54BEE}"/>
                </a:ext>
              </a:extLst>
            </p:cNvPr>
            <p:cNvGrpSpPr/>
            <p:nvPr/>
          </p:nvGrpSpPr>
          <p:grpSpPr>
            <a:xfrm>
              <a:off x="2910590" y="695792"/>
              <a:ext cx="1813810" cy="308549"/>
              <a:chOff x="5261548" y="1184223"/>
              <a:chExt cx="2878111" cy="1154244"/>
            </a:xfrm>
          </p:grpSpPr>
          <p:sp>
            <p:nvSpPr>
              <p:cNvPr id="88" name="Rounded Rectangle 34">
                <a:extLst>
                  <a:ext uri="{FF2B5EF4-FFF2-40B4-BE49-F238E27FC236}">
                    <a16:creationId xmlns:a16="http://schemas.microsoft.com/office/drawing/2014/main" id="{A06C659B-7E12-461F-9DEF-14A255BB2322}"/>
                  </a:ext>
                </a:extLst>
              </p:cNvPr>
              <p:cNvSpPr/>
              <p:nvPr/>
            </p:nvSpPr>
            <p:spPr>
              <a:xfrm>
                <a:off x="5261548" y="1184223"/>
                <a:ext cx="2878111" cy="11542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24">
                <a:extLst>
                  <a:ext uri="{FF2B5EF4-FFF2-40B4-BE49-F238E27FC236}">
                    <a16:creationId xmlns:a16="http://schemas.microsoft.com/office/drawing/2014/main" id="{E80839FF-9D94-4B38-BCBD-31B5B37FBB53}"/>
                  </a:ext>
                </a:extLst>
              </p:cNvPr>
              <p:cNvGrpSpPr/>
              <p:nvPr/>
            </p:nvGrpSpPr>
            <p:grpSpPr>
              <a:xfrm>
                <a:off x="5334000" y="1219200"/>
                <a:ext cx="990600" cy="1066800"/>
                <a:chOff x="5334000" y="1219200"/>
                <a:chExt cx="990600" cy="1066800"/>
              </a:xfrm>
            </p:grpSpPr>
            <p:sp>
              <p:nvSpPr>
                <p:cNvPr id="96" name="Quad Arrow 42">
                  <a:extLst>
                    <a:ext uri="{FF2B5EF4-FFF2-40B4-BE49-F238E27FC236}">
                      <a16:creationId xmlns:a16="http://schemas.microsoft.com/office/drawing/2014/main" id="{89999948-832B-4882-853C-75B9D4D4B3CE}"/>
                    </a:ext>
                  </a:extLst>
                </p:cNvPr>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43">
                  <a:extLst>
                    <a:ext uri="{FF2B5EF4-FFF2-40B4-BE49-F238E27FC236}">
                      <a16:creationId xmlns:a16="http://schemas.microsoft.com/office/drawing/2014/main" id="{8FA67864-90CA-43A9-97F7-E99789D8D4C7}"/>
                    </a:ext>
                  </a:extLst>
                </p:cNvPr>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25">
                <a:extLst>
                  <a:ext uri="{FF2B5EF4-FFF2-40B4-BE49-F238E27FC236}">
                    <a16:creationId xmlns:a16="http://schemas.microsoft.com/office/drawing/2014/main" id="{57B1F22E-7EB7-4D4F-B649-4699C8812AEA}"/>
                  </a:ext>
                </a:extLst>
              </p:cNvPr>
              <p:cNvGrpSpPr/>
              <p:nvPr/>
            </p:nvGrpSpPr>
            <p:grpSpPr>
              <a:xfrm>
                <a:off x="6227164" y="1215452"/>
                <a:ext cx="990600" cy="1066800"/>
                <a:chOff x="5334000" y="1219200"/>
                <a:chExt cx="990600" cy="1066800"/>
              </a:xfrm>
            </p:grpSpPr>
            <p:sp>
              <p:nvSpPr>
                <p:cNvPr id="94" name="Quad Arrow 40">
                  <a:extLst>
                    <a:ext uri="{FF2B5EF4-FFF2-40B4-BE49-F238E27FC236}">
                      <a16:creationId xmlns:a16="http://schemas.microsoft.com/office/drawing/2014/main" id="{303EE5EB-E7DC-478B-82B8-22001A8C2430}"/>
                    </a:ext>
                  </a:extLst>
                </p:cNvPr>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41">
                  <a:extLst>
                    <a:ext uri="{FF2B5EF4-FFF2-40B4-BE49-F238E27FC236}">
                      <a16:creationId xmlns:a16="http://schemas.microsoft.com/office/drawing/2014/main" id="{19E6466B-9DAA-45A9-A694-483749012200}"/>
                    </a:ext>
                  </a:extLst>
                </p:cNvPr>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28">
                <a:extLst>
                  <a:ext uri="{FF2B5EF4-FFF2-40B4-BE49-F238E27FC236}">
                    <a16:creationId xmlns:a16="http://schemas.microsoft.com/office/drawing/2014/main" id="{12600974-E505-4FEB-9322-3B11EB6290B8}"/>
                  </a:ext>
                </a:extLst>
              </p:cNvPr>
              <p:cNvGrpSpPr/>
              <p:nvPr/>
            </p:nvGrpSpPr>
            <p:grpSpPr>
              <a:xfrm>
                <a:off x="7135318" y="1251678"/>
                <a:ext cx="990600" cy="1066800"/>
                <a:chOff x="5334000" y="1219200"/>
                <a:chExt cx="990600" cy="1066800"/>
              </a:xfrm>
            </p:grpSpPr>
            <p:sp>
              <p:nvSpPr>
                <p:cNvPr id="92" name="Quad Arrow 38">
                  <a:extLst>
                    <a:ext uri="{FF2B5EF4-FFF2-40B4-BE49-F238E27FC236}">
                      <a16:creationId xmlns:a16="http://schemas.microsoft.com/office/drawing/2014/main" id="{08A4BACA-F017-40CE-A4F0-4354BE695A37}"/>
                    </a:ext>
                  </a:extLst>
                </p:cNvPr>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39">
                  <a:extLst>
                    <a:ext uri="{FF2B5EF4-FFF2-40B4-BE49-F238E27FC236}">
                      <a16:creationId xmlns:a16="http://schemas.microsoft.com/office/drawing/2014/main" id="{6BC6417B-DD0C-4E9D-9E19-D6A17B7E3389}"/>
                    </a:ext>
                  </a:extLst>
                </p:cNvPr>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8" name="Group 107">
            <a:extLst>
              <a:ext uri="{FF2B5EF4-FFF2-40B4-BE49-F238E27FC236}">
                <a16:creationId xmlns:a16="http://schemas.microsoft.com/office/drawing/2014/main" id="{9C79F14B-6734-449E-9559-111865E8189F}"/>
              </a:ext>
            </a:extLst>
          </p:cNvPr>
          <p:cNvGrpSpPr/>
          <p:nvPr/>
        </p:nvGrpSpPr>
        <p:grpSpPr>
          <a:xfrm>
            <a:off x="8648873" y="1314996"/>
            <a:ext cx="1081879" cy="2773680"/>
            <a:chOff x="5236903" y="382249"/>
            <a:chExt cx="1906102" cy="4886793"/>
          </a:xfrm>
        </p:grpSpPr>
        <p:sp>
          <p:nvSpPr>
            <p:cNvPr id="109" name="Oval 108">
              <a:extLst>
                <a:ext uri="{FF2B5EF4-FFF2-40B4-BE49-F238E27FC236}">
                  <a16:creationId xmlns:a16="http://schemas.microsoft.com/office/drawing/2014/main" id="{4B1035ED-C97E-4F3C-839A-099212FF870D}"/>
                </a:ext>
              </a:extLst>
            </p:cNvPr>
            <p:cNvSpPr/>
            <p:nvPr/>
          </p:nvSpPr>
          <p:spPr>
            <a:xfrm rot="1928098" flipH="1">
              <a:off x="5236903" y="2773782"/>
              <a:ext cx="51931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460A03BF-41D5-44E1-B744-001B40D3711E}"/>
                </a:ext>
              </a:extLst>
            </p:cNvPr>
            <p:cNvSpPr/>
            <p:nvPr/>
          </p:nvSpPr>
          <p:spPr>
            <a:xfrm rot="18952234" flipH="1">
              <a:off x="6572431" y="2845270"/>
              <a:ext cx="426292"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a:extLst>
                <a:ext uri="{FF2B5EF4-FFF2-40B4-BE49-F238E27FC236}">
                  <a16:creationId xmlns:a16="http://schemas.microsoft.com/office/drawing/2014/main" id="{ADFB310A-7114-4BC3-B1EF-A5B14D5EDB55}"/>
                </a:ext>
              </a:extLst>
            </p:cNvPr>
            <p:cNvSpPr/>
            <p:nvPr/>
          </p:nvSpPr>
          <p:spPr>
            <a:xfrm rot="1430708" flipH="1">
              <a:off x="5395038" y="1888194"/>
              <a:ext cx="624217" cy="1564711"/>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a:extLst>
                <a:ext uri="{FF2B5EF4-FFF2-40B4-BE49-F238E27FC236}">
                  <a16:creationId xmlns:a16="http://schemas.microsoft.com/office/drawing/2014/main" id="{682E722B-E191-40B8-8FC1-6022AA27F3BB}"/>
                </a:ext>
              </a:extLst>
            </p:cNvPr>
            <p:cNvSpPr/>
            <p:nvPr/>
          </p:nvSpPr>
          <p:spPr>
            <a:xfrm rot="20691233" flipH="1">
              <a:off x="6263304" y="2059564"/>
              <a:ext cx="783965" cy="1384869"/>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CE29F50E-E690-4E14-BDB6-7A71139D67D8}"/>
                </a:ext>
              </a:extLst>
            </p:cNvPr>
            <p:cNvSpPr/>
            <p:nvPr/>
          </p:nvSpPr>
          <p:spPr>
            <a:xfrm rot="2247591" flipH="1">
              <a:off x="5686635" y="4391828"/>
              <a:ext cx="470911"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909882D9-D91E-42A7-9FD8-42D1DCFFBE0E}"/>
                </a:ext>
              </a:extLst>
            </p:cNvPr>
            <p:cNvSpPr/>
            <p:nvPr/>
          </p:nvSpPr>
          <p:spPr>
            <a:xfrm rot="18952234" flipH="1">
              <a:off x="6230262" y="4374477"/>
              <a:ext cx="468657"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a:extLst>
                <a:ext uri="{FF2B5EF4-FFF2-40B4-BE49-F238E27FC236}">
                  <a16:creationId xmlns:a16="http://schemas.microsoft.com/office/drawing/2014/main" id="{95D676BE-571E-4D6A-A2D7-F7DA3656CA53}"/>
                </a:ext>
              </a:extLst>
            </p:cNvPr>
            <p:cNvSpPr/>
            <p:nvPr/>
          </p:nvSpPr>
          <p:spPr>
            <a:xfrm flipH="1">
              <a:off x="5624808" y="2133601"/>
              <a:ext cx="1161951" cy="2632760"/>
            </a:xfrm>
            <a:prstGeom prst="trapezoid">
              <a:avLst>
                <a:gd name="adj" fmla="val 26291"/>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152">
              <a:extLst>
                <a:ext uri="{FF2B5EF4-FFF2-40B4-BE49-F238E27FC236}">
                  <a16:creationId xmlns:a16="http://schemas.microsoft.com/office/drawing/2014/main" id="{EA067EF7-D9A8-4C8D-9409-48BCDC19D5FB}"/>
                </a:ext>
              </a:extLst>
            </p:cNvPr>
            <p:cNvSpPr/>
            <p:nvPr/>
          </p:nvSpPr>
          <p:spPr>
            <a:xfrm rot="2072738" flipH="1">
              <a:off x="5275308" y="862001"/>
              <a:ext cx="787110" cy="747391"/>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153">
              <a:extLst>
                <a:ext uri="{FF2B5EF4-FFF2-40B4-BE49-F238E27FC236}">
                  <a16:creationId xmlns:a16="http://schemas.microsoft.com/office/drawing/2014/main" id="{5AE572AD-3B45-4A5F-9220-F0653A535AC6}"/>
                </a:ext>
              </a:extLst>
            </p:cNvPr>
            <p:cNvSpPr/>
            <p:nvPr/>
          </p:nvSpPr>
          <p:spPr>
            <a:xfrm rot="4311908" flipH="1">
              <a:off x="6270370" y="890213"/>
              <a:ext cx="795314" cy="949957"/>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A00CACE9-9790-4670-908A-A9110524554A}"/>
                </a:ext>
              </a:extLst>
            </p:cNvPr>
            <p:cNvSpPr/>
            <p:nvPr/>
          </p:nvSpPr>
          <p:spPr>
            <a:xfrm flipH="1">
              <a:off x="5954443" y="1447321"/>
              <a:ext cx="512564" cy="11222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5A41D258-474E-425E-A0A1-7F09BE19E985}"/>
                </a:ext>
              </a:extLst>
            </p:cNvPr>
            <p:cNvSpPr/>
            <p:nvPr/>
          </p:nvSpPr>
          <p:spPr>
            <a:xfrm flipH="1">
              <a:off x="5538937" y="614133"/>
              <a:ext cx="1430017"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 Diagonal Corner Rectangle 156">
              <a:extLst>
                <a:ext uri="{FF2B5EF4-FFF2-40B4-BE49-F238E27FC236}">
                  <a16:creationId xmlns:a16="http://schemas.microsoft.com/office/drawing/2014/main" id="{8EF78875-0834-4244-83FA-65AA8DE473DC}"/>
                </a:ext>
              </a:extLst>
            </p:cNvPr>
            <p:cNvSpPr/>
            <p:nvPr/>
          </p:nvSpPr>
          <p:spPr>
            <a:xfrm rot="20363465" flipH="1">
              <a:off x="6221070" y="382249"/>
              <a:ext cx="819642" cy="757076"/>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57">
              <a:extLst>
                <a:ext uri="{FF2B5EF4-FFF2-40B4-BE49-F238E27FC236}">
                  <a16:creationId xmlns:a16="http://schemas.microsoft.com/office/drawing/2014/main" id="{B1547DEB-C9C6-425A-A2AE-22013800D179}"/>
                </a:ext>
              </a:extLst>
            </p:cNvPr>
            <p:cNvSpPr/>
            <p:nvPr/>
          </p:nvSpPr>
          <p:spPr>
            <a:xfrm rot="16523337" flipH="1">
              <a:off x="5559747" y="389603"/>
              <a:ext cx="656752" cy="944849"/>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B60F998D-BF37-4BA0-9C53-6B59E0CD7A77}"/>
                </a:ext>
              </a:extLst>
            </p:cNvPr>
            <p:cNvSpPr/>
            <p:nvPr/>
          </p:nvSpPr>
          <p:spPr>
            <a:xfrm flipH="1">
              <a:off x="5967943" y="499550"/>
              <a:ext cx="715008" cy="572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59">
              <a:extLst>
                <a:ext uri="{FF2B5EF4-FFF2-40B4-BE49-F238E27FC236}">
                  <a16:creationId xmlns:a16="http://schemas.microsoft.com/office/drawing/2014/main" id="{EC7675AC-9075-4815-B447-CD1F4985C9FB}"/>
                </a:ext>
              </a:extLst>
            </p:cNvPr>
            <p:cNvSpPr/>
            <p:nvPr/>
          </p:nvSpPr>
          <p:spPr>
            <a:xfrm>
              <a:off x="5715000" y="3124200"/>
              <a:ext cx="994348" cy="30854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87">
              <a:extLst>
                <a:ext uri="{FF2B5EF4-FFF2-40B4-BE49-F238E27FC236}">
                  <a16:creationId xmlns:a16="http://schemas.microsoft.com/office/drawing/2014/main" id="{80CE3E54-CB5F-4D82-9BCF-7829CC13483C}"/>
                </a:ext>
              </a:extLst>
            </p:cNvPr>
            <p:cNvGrpSpPr/>
            <p:nvPr/>
          </p:nvGrpSpPr>
          <p:grpSpPr>
            <a:xfrm>
              <a:off x="6400800" y="3276600"/>
              <a:ext cx="354228" cy="699540"/>
              <a:chOff x="7565037" y="3186660"/>
              <a:chExt cx="893162" cy="1763843"/>
            </a:xfrm>
          </p:grpSpPr>
          <p:sp>
            <p:nvSpPr>
              <p:cNvPr id="153" name="Rounded Rectangle 189">
                <a:extLst>
                  <a:ext uri="{FF2B5EF4-FFF2-40B4-BE49-F238E27FC236}">
                    <a16:creationId xmlns:a16="http://schemas.microsoft.com/office/drawing/2014/main" id="{7E9CED2B-B2D8-41CD-9AEF-D20FFF2DD2B6}"/>
                  </a:ext>
                </a:extLst>
              </p:cNvPr>
              <p:cNvSpPr/>
              <p:nvPr/>
            </p:nvSpPr>
            <p:spPr>
              <a:xfrm rot="20618045">
                <a:off x="8001000" y="3200401"/>
                <a:ext cx="457199" cy="17501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90">
                <a:extLst>
                  <a:ext uri="{FF2B5EF4-FFF2-40B4-BE49-F238E27FC236}">
                    <a16:creationId xmlns:a16="http://schemas.microsoft.com/office/drawing/2014/main" id="{FF72DD25-CAE3-45B2-BA8D-AD5330BC009C}"/>
                  </a:ext>
                </a:extLst>
              </p:cNvPr>
              <p:cNvSpPr/>
              <p:nvPr/>
            </p:nvSpPr>
            <p:spPr>
              <a:xfrm rot="915202">
                <a:off x="7565037" y="3186660"/>
                <a:ext cx="457199" cy="17501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Rounded Rectangle 161">
              <a:extLst>
                <a:ext uri="{FF2B5EF4-FFF2-40B4-BE49-F238E27FC236}">
                  <a16:creationId xmlns:a16="http://schemas.microsoft.com/office/drawing/2014/main" id="{09E5FDDD-F843-4134-A0DB-8365F444FBC8}"/>
                </a:ext>
              </a:extLst>
            </p:cNvPr>
            <p:cNvSpPr/>
            <p:nvPr/>
          </p:nvSpPr>
          <p:spPr>
            <a:xfrm>
              <a:off x="6365823" y="3145436"/>
              <a:ext cx="319790" cy="3322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62">
              <a:extLst>
                <a:ext uri="{FF2B5EF4-FFF2-40B4-BE49-F238E27FC236}">
                  <a16:creationId xmlns:a16="http://schemas.microsoft.com/office/drawing/2014/main" id="{C36614DD-336B-452A-8BDE-6882E54FFCDD}"/>
                </a:ext>
              </a:extLst>
            </p:cNvPr>
            <p:cNvSpPr/>
            <p:nvPr/>
          </p:nvSpPr>
          <p:spPr>
            <a:xfrm>
              <a:off x="5351489" y="788234"/>
              <a:ext cx="1783828" cy="246088"/>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02">
              <a:extLst>
                <a:ext uri="{FF2B5EF4-FFF2-40B4-BE49-F238E27FC236}">
                  <a16:creationId xmlns:a16="http://schemas.microsoft.com/office/drawing/2014/main" id="{17C8957D-B378-4DF6-A001-991645EDD508}"/>
                </a:ext>
              </a:extLst>
            </p:cNvPr>
            <p:cNvGrpSpPr/>
            <p:nvPr/>
          </p:nvGrpSpPr>
          <p:grpSpPr>
            <a:xfrm>
              <a:off x="5661287" y="4452080"/>
              <a:ext cx="1051323" cy="304799"/>
              <a:chOff x="3366541" y="4831830"/>
              <a:chExt cx="5601325" cy="1623934"/>
            </a:xfrm>
          </p:grpSpPr>
          <p:grpSp>
            <p:nvGrpSpPr>
              <p:cNvPr id="141" name="Group 91">
                <a:extLst>
                  <a:ext uri="{FF2B5EF4-FFF2-40B4-BE49-F238E27FC236}">
                    <a16:creationId xmlns:a16="http://schemas.microsoft.com/office/drawing/2014/main" id="{0EEBFBE7-24D8-43E6-A125-56453F9CD5F4}"/>
                  </a:ext>
                </a:extLst>
              </p:cNvPr>
              <p:cNvGrpSpPr/>
              <p:nvPr/>
            </p:nvGrpSpPr>
            <p:grpSpPr>
              <a:xfrm>
                <a:off x="3366541" y="4831830"/>
                <a:ext cx="1926236" cy="1606445"/>
                <a:chOff x="3366541" y="4831830"/>
                <a:chExt cx="1926236" cy="1606445"/>
              </a:xfrm>
            </p:grpSpPr>
            <p:sp>
              <p:nvSpPr>
                <p:cNvPr id="150" name="Left-Right-Up Arrow 186">
                  <a:extLst>
                    <a:ext uri="{FF2B5EF4-FFF2-40B4-BE49-F238E27FC236}">
                      <a16:creationId xmlns:a16="http://schemas.microsoft.com/office/drawing/2014/main" id="{226B05F3-91C7-474C-8D59-306EFB86A604}"/>
                    </a:ext>
                  </a:extLst>
                </p:cNvPr>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87">
                  <a:extLst>
                    <a:ext uri="{FF2B5EF4-FFF2-40B4-BE49-F238E27FC236}">
                      <a16:creationId xmlns:a16="http://schemas.microsoft.com/office/drawing/2014/main" id="{D192570D-3090-4254-94C7-60E16EAD0298}"/>
                    </a:ext>
                  </a:extLst>
                </p:cNvPr>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188">
                  <a:extLst>
                    <a:ext uri="{FF2B5EF4-FFF2-40B4-BE49-F238E27FC236}">
                      <a16:creationId xmlns:a16="http://schemas.microsoft.com/office/drawing/2014/main" id="{9687DE04-8638-4FF2-AE93-9C3BBB97DC40}"/>
                    </a:ext>
                  </a:extLst>
                </p:cNvPr>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92">
                <a:extLst>
                  <a:ext uri="{FF2B5EF4-FFF2-40B4-BE49-F238E27FC236}">
                    <a16:creationId xmlns:a16="http://schemas.microsoft.com/office/drawing/2014/main" id="{F550C636-012E-4955-A1CD-0B1ED387183C}"/>
                  </a:ext>
                </a:extLst>
              </p:cNvPr>
              <p:cNvGrpSpPr/>
              <p:nvPr/>
            </p:nvGrpSpPr>
            <p:grpSpPr>
              <a:xfrm>
                <a:off x="5214079" y="4845571"/>
                <a:ext cx="1926236" cy="1606445"/>
                <a:chOff x="3366541" y="4831830"/>
                <a:chExt cx="1926236" cy="1606445"/>
              </a:xfrm>
            </p:grpSpPr>
            <p:sp>
              <p:nvSpPr>
                <p:cNvPr id="147" name="Left-Right-Up Arrow 183">
                  <a:extLst>
                    <a:ext uri="{FF2B5EF4-FFF2-40B4-BE49-F238E27FC236}">
                      <a16:creationId xmlns:a16="http://schemas.microsoft.com/office/drawing/2014/main" id="{8E46DA7C-3218-4E1B-8BEA-3BB3514242D3}"/>
                    </a:ext>
                  </a:extLst>
                </p:cNvPr>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Left-Right-Up Arrow 184">
                  <a:extLst>
                    <a:ext uri="{FF2B5EF4-FFF2-40B4-BE49-F238E27FC236}">
                      <a16:creationId xmlns:a16="http://schemas.microsoft.com/office/drawing/2014/main" id="{52CCAC94-FA20-41C5-9DA8-5A677C954556}"/>
                    </a:ext>
                  </a:extLst>
                </p:cNvPr>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185">
                  <a:extLst>
                    <a:ext uri="{FF2B5EF4-FFF2-40B4-BE49-F238E27FC236}">
                      <a16:creationId xmlns:a16="http://schemas.microsoft.com/office/drawing/2014/main" id="{40F63658-5173-4E64-B8AF-B08488A948FB}"/>
                    </a:ext>
                  </a:extLst>
                </p:cNvPr>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96">
                <a:extLst>
                  <a:ext uri="{FF2B5EF4-FFF2-40B4-BE49-F238E27FC236}">
                    <a16:creationId xmlns:a16="http://schemas.microsoft.com/office/drawing/2014/main" id="{59EF94D6-D63E-4485-AD93-CD30B11DCFD8}"/>
                  </a:ext>
                </a:extLst>
              </p:cNvPr>
              <p:cNvGrpSpPr/>
              <p:nvPr/>
            </p:nvGrpSpPr>
            <p:grpSpPr>
              <a:xfrm>
                <a:off x="7041630" y="4849319"/>
                <a:ext cx="1926236" cy="1606445"/>
                <a:chOff x="3366541" y="4831830"/>
                <a:chExt cx="1926236" cy="1606445"/>
              </a:xfrm>
            </p:grpSpPr>
            <p:sp>
              <p:nvSpPr>
                <p:cNvPr id="144" name="Left-Right-Up Arrow 180">
                  <a:extLst>
                    <a:ext uri="{FF2B5EF4-FFF2-40B4-BE49-F238E27FC236}">
                      <a16:creationId xmlns:a16="http://schemas.microsoft.com/office/drawing/2014/main" id="{26450FA6-875F-4A90-B325-86CBB00CA6EB}"/>
                    </a:ext>
                  </a:extLst>
                </p:cNvPr>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81">
                  <a:extLst>
                    <a:ext uri="{FF2B5EF4-FFF2-40B4-BE49-F238E27FC236}">
                      <a16:creationId xmlns:a16="http://schemas.microsoft.com/office/drawing/2014/main" id="{B2EBF4CB-2F9B-4E21-ACAC-B29BEEE6DE93}"/>
                    </a:ext>
                  </a:extLst>
                </p:cNvPr>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182">
                  <a:extLst>
                    <a:ext uri="{FF2B5EF4-FFF2-40B4-BE49-F238E27FC236}">
                      <a16:creationId xmlns:a16="http://schemas.microsoft.com/office/drawing/2014/main" id="{030CF7B9-D905-4938-9CB6-D42F835545AA}"/>
                    </a:ext>
                  </a:extLst>
                </p:cNvPr>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100">
              <a:extLst>
                <a:ext uri="{FF2B5EF4-FFF2-40B4-BE49-F238E27FC236}">
                  <a16:creationId xmlns:a16="http://schemas.microsoft.com/office/drawing/2014/main" id="{91A3D9C9-531A-48FA-BFD2-66AAF870E589}"/>
                </a:ext>
              </a:extLst>
            </p:cNvPr>
            <p:cNvGrpSpPr/>
            <p:nvPr/>
          </p:nvGrpSpPr>
          <p:grpSpPr>
            <a:xfrm>
              <a:off x="5628808" y="762001"/>
              <a:ext cx="1051323" cy="304799"/>
              <a:chOff x="3366541" y="4831830"/>
              <a:chExt cx="5601325" cy="1623934"/>
            </a:xfrm>
          </p:grpSpPr>
          <p:grpSp>
            <p:nvGrpSpPr>
              <p:cNvPr id="129" name="Group 91">
                <a:extLst>
                  <a:ext uri="{FF2B5EF4-FFF2-40B4-BE49-F238E27FC236}">
                    <a16:creationId xmlns:a16="http://schemas.microsoft.com/office/drawing/2014/main" id="{F63E85BD-3BA4-415C-A257-C9A6A26C7679}"/>
                  </a:ext>
                </a:extLst>
              </p:cNvPr>
              <p:cNvGrpSpPr/>
              <p:nvPr/>
            </p:nvGrpSpPr>
            <p:grpSpPr>
              <a:xfrm>
                <a:off x="3366541" y="4831830"/>
                <a:ext cx="1926236" cy="1606445"/>
                <a:chOff x="3366541" y="4831830"/>
                <a:chExt cx="1926236" cy="1606445"/>
              </a:xfrm>
            </p:grpSpPr>
            <p:sp>
              <p:nvSpPr>
                <p:cNvPr id="138" name="Left-Right-Up Arrow 174">
                  <a:extLst>
                    <a:ext uri="{FF2B5EF4-FFF2-40B4-BE49-F238E27FC236}">
                      <a16:creationId xmlns:a16="http://schemas.microsoft.com/office/drawing/2014/main" id="{D0CD28B3-0CD5-4098-AC21-BD999A0843CC}"/>
                    </a:ext>
                  </a:extLst>
                </p:cNvPr>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75">
                  <a:extLst>
                    <a:ext uri="{FF2B5EF4-FFF2-40B4-BE49-F238E27FC236}">
                      <a16:creationId xmlns:a16="http://schemas.microsoft.com/office/drawing/2014/main" id="{14B3E17B-B5AD-4655-9204-6F1B88BC7CC0}"/>
                    </a:ext>
                  </a:extLst>
                </p:cNvPr>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176">
                  <a:extLst>
                    <a:ext uri="{FF2B5EF4-FFF2-40B4-BE49-F238E27FC236}">
                      <a16:creationId xmlns:a16="http://schemas.microsoft.com/office/drawing/2014/main" id="{ECA73A6A-A82F-4398-AFB6-10828D203759}"/>
                    </a:ext>
                  </a:extLst>
                </p:cNvPr>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92">
                <a:extLst>
                  <a:ext uri="{FF2B5EF4-FFF2-40B4-BE49-F238E27FC236}">
                    <a16:creationId xmlns:a16="http://schemas.microsoft.com/office/drawing/2014/main" id="{7FC0F1A5-ECC0-4B30-A24E-31369D807971}"/>
                  </a:ext>
                </a:extLst>
              </p:cNvPr>
              <p:cNvGrpSpPr/>
              <p:nvPr/>
            </p:nvGrpSpPr>
            <p:grpSpPr>
              <a:xfrm>
                <a:off x="5214079" y="4845571"/>
                <a:ext cx="1926236" cy="1606445"/>
                <a:chOff x="3366541" y="4831830"/>
                <a:chExt cx="1926236" cy="1606445"/>
              </a:xfrm>
            </p:grpSpPr>
            <p:sp>
              <p:nvSpPr>
                <p:cNvPr id="135" name="Left-Right-Up Arrow 171">
                  <a:extLst>
                    <a:ext uri="{FF2B5EF4-FFF2-40B4-BE49-F238E27FC236}">
                      <a16:creationId xmlns:a16="http://schemas.microsoft.com/office/drawing/2014/main" id="{4876DFEA-093A-42FE-99E9-D929B1CB5C65}"/>
                    </a:ext>
                  </a:extLst>
                </p:cNvPr>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Left-Right-Up Arrow 172">
                  <a:extLst>
                    <a:ext uri="{FF2B5EF4-FFF2-40B4-BE49-F238E27FC236}">
                      <a16:creationId xmlns:a16="http://schemas.microsoft.com/office/drawing/2014/main" id="{9F76A8C3-B881-42EF-8589-E4ED20CECC03}"/>
                    </a:ext>
                  </a:extLst>
                </p:cNvPr>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173">
                  <a:extLst>
                    <a:ext uri="{FF2B5EF4-FFF2-40B4-BE49-F238E27FC236}">
                      <a16:creationId xmlns:a16="http://schemas.microsoft.com/office/drawing/2014/main" id="{965093EF-B33D-4FC7-A251-F99D6628E760}"/>
                    </a:ext>
                  </a:extLst>
                </p:cNvPr>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96">
                <a:extLst>
                  <a:ext uri="{FF2B5EF4-FFF2-40B4-BE49-F238E27FC236}">
                    <a16:creationId xmlns:a16="http://schemas.microsoft.com/office/drawing/2014/main" id="{9D9EC79B-CBCD-4DEB-9E9D-C77C57483C7C}"/>
                  </a:ext>
                </a:extLst>
              </p:cNvPr>
              <p:cNvGrpSpPr/>
              <p:nvPr/>
            </p:nvGrpSpPr>
            <p:grpSpPr>
              <a:xfrm>
                <a:off x="7041630" y="4849319"/>
                <a:ext cx="1926236" cy="1606445"/>
                <a:chOff x="3366541" y="4831830"/>
                <a:chExt cx="1926236" cy="1606445"/>
              </a:xfrm>
            </p:grpSpPr>
            <p:sp>
              <p:nvSpPr>
                <p:cNvPr id="132" name="Left-Right-Up Arrow 168">
                  <a:extLst>
                    <a:ext uri="{FF2B5EF4-FFF2-40B4-BE49-F238E27FC236}">
                      <a16:creationId xmlns:a16="http://schemas.microsoft.com/office/drawing/2014/main" id="{E456CE0C-54BF-48FE-A126-D7AAEF7AAA85}"/>
                    </a:ext>
                  </a:extLst>
                </p:cNvPr>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69">
                  <a:extLst>
                    <a:ext uri="{FF2B5EF4-FFF2-40B4-BE49-F238E27FC236}">
                      <a16:creationId xmlns:a16="http://schemas.microsoft.com/office/drawing/2014/main" id="{52BBE665-C1F2-4D61-91A1-73C50984FA2C}"/>
                    </a:ext>
                  </a:extLst>
                </p:cNvPr>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170">
                  <a:extLst>
                    <a:ext uri="{FF2B5EF4-FFF2-40B4-BE49-F238E27FC236}">
                      <a16:creationId xmlns:a16="http://schemas.microsoft.com/office/drawing/2014/main" id="{56B0F036-6571-40DB-9F6C-02CEE87C64B7}"/>
                    </a:ext>
                  </a:extLst>
                </p:cNvPr>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1871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2" end="2"/>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1250" fill="hold"/>
                                        <p:tgtEl>
                                          <p:spTgt spid="13"/>
                                        </p:tgtEl>
                                        <p:attrNameLst>
                                          <p:attrName>ppt_x</p:attrName>
                                        </p:attrNameLst>
                                      </p:cBhvr>
                                      <p:tavLst>
                                        <p:tav tm="0">
                                          <p:val>
                                            <p:strVal val="1+#ppt_w/2"/>
                                          </p:val>
                                        </p:tav>
                                        <p:tav tm="100000">
                                          <p:val>
                                            <p:strVal val="#ppt_x"/>
                                          </p:val>
                                        </p:tav>
                                      </p:tavLst>
                                    </p:anim>
                                    <p:anim calcmode="lin" valueType="num">
                                      <p:cBhvr additive="base">
                                        <p:cTn id="10" dur="1250" fill="hold"/>
                                        <p:tgtEl>
                                          <p:spTgt spid="13"/>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anim calcmode="lin" valueType="num">
                                      <p:cBhvr additive="base">
                                        <p:cTn id="13" dur="1250" fill="hold"/>
                                        <p:tgtEl>
                                          <p:spTgt spid="108"/>
                                        </p:tgtEl>
                                        <p:attrNameLst>
                                          <p:attrName>ppt_x</p:attrName>
                                        </p:attrNameLst>
                                      </p:cBhvr>
                                      <p:tavLst>
                                        <p:tav tm="0">
                                          <p:val>
                                            <p:strVal val="1+#ppt_w/2"/>
                                          </p:val>
                                        </p:tav>
                                        <p:tav tm="100000">
                                          <p:val>
                                            <p:strVal val="#ppt_x"/>
                                          </p:val>
                                        </p:tav>
                                      </p:tavLst>
                                    </p:anim>
                                    <p:anim calcmode="lin" valueType="num">
                                      <p:cBhvr additive="base">
                                        <p:cTn id="14" dur="1250" fill="hold"/>
                                        <p:tgtEl>
                                          <p:spTgt spid="10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1250" fill="hold"/>
                                        <p:tgtEl>
                                          <p:spTgt spid="70"/>
                                        </p:tgtEl>
                                        <p:attrNameLst>
                                          <p:attrName>ppt_x</p:attrName>
                                        </p:attrNameLst>
                                      </p:cBhvr>
                                      <p:tavLst>
                                        <p:tav tm="0">
                                          <p:val>
                                            <p:strVal val="1+#ppt_w/2"/>
                                          </p:val>
                                        </p:tav>
                                        <p:tav tm="100000">
                                          <p:val>
                                            <p:strVal val="#ppt_x"/>
                                          </p:val>
                                        </p:tav>
                                      </p:tavLst>
                                    </p:anim>
                                    <p:anim calcmode="lin" valueType="num">
                                      <p:cBhvr additive="base">
                                        <p:cTn id="18" dur="125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anim calcmode="lin" valueType="num">
                                      <p:cBhvr>
                                        <p:cTn id="28" dur="1000" fill="hold"/>
                                        <p:tgtEl>
                                          <p:spTgt spid="67"/>
                                        </p:tgtEl>
                                        <p:attrNameLst>
                                          <p:attrName>ppt_x</p:attrName>
                                        </p:attrNameLst>
                                      </p:cBhvr>
                                      <p:tavLst>
                                        <p:tav tm="0">
                                          <p:val>
                                            <p:strVal val="#ppt_x"/>
                                          </p:val>
                                        </p:tav>
                                        <p:tav tm="100000">
                                          <p:val>
                                            <p:strVal val="#ppt_x"/>
                                          </p:val>
                                        </p:tav>
                                      </p:tavLst>
                                    </p:anim>
                                    <p:anim calcmode="lin" valueType="num">
                                      <p:cBhvr>
                                        <p:cTn id="2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EC7E1B-E675-4E30-8880-BC795EAD7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01752" y="188976"/>
            <a:ext cx="8915400"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dirty="0">
                <a:solidFill>
                  <a:schemeClr val="bg1"/>
                </a:solidFill>
              </a:rPr>
              <a:t>“Anger Is an Indication of Weakness” (0:30) </a:t>
            </a:r>
          </a:p>
          <a:p>
            <a:r>
              <a:rPr lang="en-US" dirty="0">
                <a:solidFill>
                  <a:schemeClr val="bg1"/>
                </a:solidFill>
              </a:rPr>
              <a:t>“Inviting All to Come unto Christ: Sharing the Gospel”</a:t>
            </a:r>
          </a:p>
          <a:p>
            <a:endParaRPr lang="en-US" dirty="0">
              <a:solidFill>
                <a:schemeClr val="bg1"/>
              </a:solidFill>
            </a:endParaRPr>
          </a:p>
          <a:p>
            <a:r>
              <a:rPr lang="en-US" dirty="0">
                <a:solidFill>
                  <a:schemeClr val="bg1"/>
                </a:solidFill>
              </a:rPr>
              <a:t>Who’s Who of the Book of Mormon Ed J. </a:t>
            </a:r>
            <a:r>
              <a:rPr lang="en-US" dirty="0" err="1">
                <a:solidFill>
                  <a:schemeClr val="bg1"/>
                </a:solidFill>
              </a:rPr>
              <a:t>Pinegar</a:t>
            </a:r>
            <a:r>
              <a:rPr lang="en-US" dirty="0">
                <a:solidFill>
                  <a:schemeClr val="bg1"/>
                </a:solidFill>
              </a:rPr>
              <a:t> and Richard J. Allen pg. 5-6, 105, 157-158</a:t>
            </a:r>
          </a:p>
          <a:p>
            <a:endParaRPr lang="en-US" dirty="0">
              <a:solidFill>
                <a:schemeClr val="bg1"/>
              </a:solidFill>
            </a:endParaRPr>
          </a:p>
          <a:p>
            <a:r>
              <a:rPr lang="en-US" dirty="0">
                <a:solidFill>
                  <a:schemeClr val="bg1"/>
                </a:solidFill>
              </a:rPr>
              <a:t>Joseph Fielding </a:t>
            </a:r>
            <a:r>
              <a:rPr lang="en-US" dirty="0" err="1">
                <a:solidFill>
                  <a:schemeClr val="bg1"/>
                </a:solidFill>
              </a:rPr>
              <a:t>McConkie</a:t>
            </a:r>
            <a:r>
              <a:rPr lang="en-US" dirty="0">
                <a:solidFill>
                  <a:schemeClr val="bg1"/>
                </a:solidFill>
              </a:rPr>
              <a:t> and Robert L. Millet Doctrinal Commentary on the Book of Mormon Vol. 3 pg. 141-142 </a:t>
            </a:r>
          </a:p>
          <a:p>
            <a:endParaRPr lang="en-US" dirty="0">
              <a:solidFill>
                <a:schemeClr val="bg1"/>
              </a:solidFill>
            </a:endParaRPr>
          </a:p>
          <a:p>
            <a:r>
              <a:rPr lang="en-US" dirty="0">
                <a:solidFill>
                  <a:schemeClr val="bg1"/>
                </a:solidFill>
              </a:rPr>
              <a:t>Camille </a:t>
            </a:r>
            <a:r>
              <a:rPr lang="en-US" dirty="0" err="1">
                <a:solidFill>
                  <a:schemeClr val="bg1"/>
                </a:solidFill>
              </a:rPr>
              <a:t>Fronk</a:t>
            </a:r>
            <a:r>
              <a:rPr lang="en-US" dirty="0">
                <a:solidFill>
                  <a:schemeClr val="bg1"/>
                </a:solidFill>
              </a:rPr>
              <a:t>, "Show Forth Good Examples in Me," in </a:t>
            </a:r>
            <a:r>
              <a:rPr lang="en-US" u="sng" dirty="0">
                <a:solidFill>
                  <a:schemeClr val="bg1"/>
                </a:solidFill>
              </a:rPr>
              <a:t>Studies in Scripture: Book of Mormon</a:t>
            </a:r>
            <a:r>
              <a:rPr lang="en-US" dirty="0">
                <a:solidFill>
                  <a:schemeClr val="bg1"/>
                </a:solidFill>
              </a:rPr>
              <a:t>, Part 1, pp. 321-332 </a:t>
            </a:r>
          </a:p>
          <a:p>
            <a:endParaRPr lang="en-US" dirty="0">
              <a:solidFill>
                <a:schemeClr val="bg1"/>
              </a:solidFill>
            </a:endParaRPr>
          </a:p>
        </p:txBody>
      </p:sp>
      <p:sp>
        <p:nvSpPr>
          <p:cNvPr id="6" name="Footer Placeholder 14">
            <a:extLst>
              <a:ext uri="{FF2B5EF4-FFF2-40B4-BE49-F238E27FC236}">
                <a16:creationId xmlns:a16="http://schemas.microsoft.com/office/drawing/2014/main" id="{004239DA-8C3C-4977-849D-AB0ADCA96AEE}"/>
              </a:ext>
            </a:extLst>
          </p:cNvPr>
          <p:cNvSpPr>
            <a:spLocks noGrp="1"/>
          </p:cNvSpPr>
          <p:nvPr/>
        </p:nvSpPr>
        <p:spPr>
          <a:xfrm>
            <a:off x="115824"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42C88F4A-46AF-4DDF-9E5D-185D7549D7E1}"/>
              </a:ext>
            </a:extLst>
          </p:cNvPr>
          <p:cNvGrpSpPr/>
          <p:nvPr/>
        </p:nvGrpSpPr>
        <p:grpSpPr>
          <a:xfrm>
            <a:off x="5406788" y="929641"/>
            <a:ext cx="597772" cy="752855"/>
            <a:chOff x="990600" y="381000"/>
            <a:chExt cx="2362200" cy="2905035"/>
          </a:xfrm>
        </p:grpSpPr>
        <p:sp>
          <p:nvSpPr>
            <p:cNvPr id="8" name="Trapezoid 7">
              <a:extLst>
                <a:ext uri="{FF2B5EF4-FFF2-40B4-BE49-F238E27FC236}">
                  <a16:creationId xmlns:a16="http://schemas.microsoft.com/office/drawing/2014/main" id="{ED53A3BF-205E-45A2-8C12-909438FE078D}"/>
                </a:ext>
              </a:extLst>
            </p:cNvPr>
            <p:cNvSpPr/>
            <p:nvPr/>
          </p:nvSpPr>
          <p:spPr>
            <a:xfrm rot="16200000">
              <a:off x="2476500" y="1562100"/>
              <a:ext cx="990600" cy="76200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5">
              <a:extLst>
                <a:ext uri="{FF2B5EF4-FFF2-40B4-BE49-F238E27FC236}">
                  <a16:creationId xmlns:a16="http://schemas.microsoft.com/office/drawing/2014/main" id="{FB84ED12-8DEF-4948-B316-1BA96B3E092E}"/>
                </a:ext>
              </a:extLst>
            </p:cNvPr>
            <p:cNvSpPr/>
            <p:nvPr/>
          </p:nvSpPr>
          <p:spPr>
            <a:xfrm rot="4358081">
              <a:off x="1933159" y="2709566"/>
              <a:ext cx="837668" cy="217150"/>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6">
              <a:extLst>
                <a:ext uri="{FF2B5EF4-FFF2-40B4-BE49-F238E27FC236}">
                  <a16:creationId xmlns:a16="http://schemas.microsoft.com/office/drawing/2014/main" id="{E249F521-2E86-4EAB-80C8-9B546E329732}"/>
                </a:ext>
              </a:extLst>
            </p:cNvPr>
            <p:cNvSpPr/>
            <p:nvPr/>
          </p:nvSpPr>
          <p:spPr>
            <a:xfrm rot="6732551">
              <a:off x="1440199" y="2758626"/>
              <a:ext cx="837668" cy="217149"/>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7">
              <a:extLst>
                <a:ext uri="{FF2B5EF4-FFF2-40B4-BE49-F238E27FC236}">
                  <a16:creationId xmlns:a16="http://schemas.microsoft.com/office/drawing/2014/main" id="{B3AF7DF9-B99F-4A9C-8CF7-FE513970D142}"/>
                </a:ext>
              </a:extLst>
            </p:cNvPr>
            <p:cNvSpPr/>
            <p:nvPr/>
          </p:nvSpPr>
          <p:spPr>
            <a:xfrm>
              <a:off x="1143000" y="1447800"/>
              <a:ext cx="1752600" cy="1066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
              <a:extLst>
                <a:ext uri="{FF2B5EF4-FFF2-40B4-BE49-F238E27FC236}">
                  <a16:creationId xmlns:a16="http://schemas.microsoft.com/office/drawing/2014/main" id="{58A91F02-8194-4B3E-9C1A-E359514F5A25}"/>
                </a:ext>
              </a:extLst>
            </p:cNvPr>
            <p:cNvGrpSpPr/>
            <p:nvPr/>
          </p:nvGrpSpPr>
          <p:grpSpPr>
            <a:xfrm>
              <a:off x="1828800" y="381000"/>
              <a:ext cx="1250371" cy="1224010"/>
              <a:chOff x="3037563" y="3121795"/>
              <a:chExt cx="1250371" cy="1224010"/>
            </a:xfrm>
          </p:grpSpPr>
          <p:sp>
            <p:nvSpPr>
              <p:cNvPr id="19" name="Oval 18">
                <a:extLst>
                  <a:ext uri="{FF2B5EF4-FFF2-40B4-BE49-F238E27FC236}">
                    <a16:creationId xmlns:a16="http://schemas.microsoft.com/office/drawing/2014/main" id="{94B31BB5-62F3-4F38-82F6-938690DC305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B85083D-30F8-43B8-AAC1-BED872ED5A3B}"/>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1C88C68-6411-4241-A93C-87BB5FDCB654}"/>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0E29516-FBF0-4038-A5BD-2EC1831D4966}"/>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097A4D4-0899-446D-BAFF-7E4BB6D9E02F}"/>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4">
              <a:extLst>
                <a:ext uri="{FF2B5EF4-FFF2-40B4-BE49-F238E27FC236}">
                  <a16:creationId xmlns:a16="http://schemas.microsoft.com/office/drawing/2014/main" id="{CC449EC4-ABEC-4F6E-BFEB-0324F9F526EE}"/>
                </a:ext>
              </a:extLst>
            </p:cNvPr>
            <p:cNvGrpSpPr/>
            <p:nvPr/>
          </p:nvGrpSpPr>
          <p:grpSpPr>
            <a:xfrm>
              <a:off x="990600" y="685800"/>
              <a:ext cx="856252" cy="838200"/>
              <a:chOff x="3037563" y="3121795"/>
              <a:chExt cx="1250371" cy="1224010"/>
            </a:xfrm>
          </p:grpSpPr>
          <p:sp>
            <p:nvSpPr>
              <p:cNvPr id="14" name="Oval 13">
                <a:extLst>
                  <a:ext uri="{FF2B5EF4-FFF2-40B4-BE49-F238E27FC236}">
                    <a16:creationId xmlns:a16="http://schemas.microsoft.com/office/drawing/2014/main" id="{B33C1371-56FB-46C3-9D6E-DF592F42426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51E6A9-32EC-4D49-AC9C-96E94E6D540E}"/>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DF7F650-958E-4FA9-9551-85DB550F6F11}"/>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F944820-5FB6-4BCC-9092-34E88264CC9C}"/>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A2FE65C-F95A-4FB5-AF74-723180D55A50}"/>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59324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8F2C7-7E86-4250-BFD0-10B439194EB6}"/>
              </a:ext>
            </a:extLst>
          </p:cNvPr>
          <p:cNvGraphicFramePr>
            <a:graphicFrameLocks noGrp="1"/>
          </p:cNvGraphicFramePr>
          <p:nvPr>
            <p:extLst>
              <p:ext uri="{D42A27DB-BD31-4B8C-83A1-F6EECF244321}">
                <p14:modId xmlns:p14="http://schemas.microsoft.com/office/powerpoint/2010/main" val="472386622"/>
              </p:ext>
            </p:extLst>
          </p:nvPr>
        </p:nvGraphicFramePr>
        <p:xfrm>
          <a:off x="258064" y="244178"/>
          <a:ext cx="5822696" cy="3093720"/>
        </p:xfrm>
        <a:graphic>
          <a:graphicData uri="http://schemas.openxmlformats.org/drawingml/2006/table">
            <a:tbl>
              <a:tblPr firstRow="1" bandRow="1">
                <a:tableStyleId>{5940675A-B579-460E-94D1-54222C63F5DA}</a:tableStyleId>
              </a:tblPr>
              <a:tblGrid>
                <a:gridCol w="2911348">
                  <a:extLst>
                    <a:ext uri="{9D8B030D-6E8A-4147-A177-3AD203B41FA5}">
                      <a16:colId xmlns:a16="http://schemas.microsoft.com/office/drawing/2014/main" val="2219215296"/>
                    </a:ext>
                  </a:extLst>
                </a:gridCol>
                <a:gridCol w="2911348">
                  <a:extLst>
                    <a:ext uri="{9D8B030D-6E8A-4147-A177-3AD203B41FA5}">
                      <a16:colId xmlns:a16="http://schemas.microsoft.com/office/drawing/2014/main" val="3084013022"/>
                    </a:ext>
                  </a:extLst>
                </a:gridCol>
              </a:tblGrid>
              <a:tr h="370840">
                <a:tc>
                  <a:txBody>
                    <a:bodyPr/>
                    <a:lstStyle/>
                    <a:p>
                      <a:pPr algn="l" fontAlgn="base"/>
                      <a:r>
                        <a:rPr lang="en-US" sz="1400" dirty="0">
                          <a:solidFill>
                            <a:schemeClr val="tx1"/>
                          </a:solidFill>
                          <a:effectLst/>
                        </a:rPr>
                        <a:t>1. </a:t>
                      </a:r>
                      <a:r>
                        <a:rPr lang="en-US" sz="1400" u="none" strike="noStrike" dirty="0">
                          <a:solidFill>
                            <a:schemeClr val="tx1"/>
                          </a:solidFill>
                          <a:effectLst/>
                        </a:rPr>
                        <a:t>Alma 20:8–14</a:t>
                      </a:r>
                      <a:endParaRPr lang="en-US" sz="1400" dirty="0">
                        <a:solidFill>
                          <a:schemeClr val="tx1"/>
                        </a:solidFill>
                        <a:effectLst/>
                      </a:endParaRPr>
                    </a:p>
                  </a:txBody>
                  <a:tcPr marL="95250" marR="95250" marT="66675" marB="66675" anchor="ctr"/>
                </a:tc>
                <a:tc>
                  <a:txBody>
                    <a:bodyPr/>
                    <a:lstStyle/>
                    <a:p>
                      <a:pPr algn="l" fontAlgn="base"/>
                      <a:r>
                        <a:rPr lang="en-US" sz="1400">
                          <a:solidFill>
                            <a:schemeClr val="tx1"/>
                          </a:solidFill>
                          <a:effectLst/>
                        </a:rPr>
                        <a:t>How did Lamoni’s father react to seeing Lamoni with Ammon?</a:t>
                      </a:r>
                    </a:p>
                  </a:txBody>
                  <a:tcPr marL="95250" marR="95250" marT="66675" marB="66675" anchor="ctr"/>
                </a:tc>
                <a:extLst>
                  <a:ext uri="{0D108BD9-81ED-4DB2-BD59-A6C34878D82A}">
                    <a16:rowId xmlns:a16="http://schemas.microsoft.com/office/drawing/2014/main" val="180253408"/>
                  </a:ext>
                </a:extLst>
              </a:tr>
              <a:tr h="370840">
                <a:tc>
                  <a:txBody>
                    <a:bodyPr/>
                    <a:lstStyle/>
                    <a:p>
                      <a:pPr algn="l" fontAlgn="base"/>
                      <a:r>
                        <a:rPr lang="en-US" sz="1400" dirty="0">
                          <a:solidFill>
                            <a:schemeClr val="tx1"/>
                          </a:solidFill>
                          <a:effectLst/>
                        </a:rPr>
                        <a:t>2. </a:t>
                      </a:r>
                      <a:r>
                        <a:rPr lang="en-US" sz="1400" u="none" strike="noStrike" dirty="0">
                          <a:solidFill>
                            <a:schemeClr val="tx1"/>
                          </a:solidFill>
                          <a:effectLst/>
                        </a:rPr>
                        <a:t>Alma 20:15–16</a:t>
                      </a:r>
                      <a:endParaRPr lang="en-US" sz="1400" dirty="0">
                        <a:solidFill>
                          <a:schemeClr val="tx1"/>
                        </a:solidFill>
                        <a:effectLst/>
                      </a:endParaRPr>
                    </a:p>
                  </a:txBody>
                  <a:tcPr marL="95250" marR="95250" marT="66675" marB="66675" anchor="ctr"/>
                </a:tc>
                <a:tc>
                  <a:txBody>
                    <a:bodyPr/>
                    <a:lstStyle/>
                    <a:p>
                      <a:pPr algn="l" fontAlgn="base"/>
                      <a:r>
                        <a:rPr lang="en-US" sz="1400">
                          <a:solidFill>
                            <a:schemeClr val="tx1"/>
                          </a:solidFill>
                          <a:effectLst/>
                        </a:rPr>
                        <a:t>How did Lamoni respond to his father?</a:t>
                      </a:r>
                    </a:p>
                  </a:txBody>
                  <a:tcPr marL="95250" marR="95250" marT="66675" marB="66675" anchor="ctr"/>
                </a:tc>
                <a:extLst>
                  <a:ext uri="{0D108BD9-81ED-4DB2-BD59-A6C34878D82A}">
                    <a16:rowId xmlns:a16="http://schemas.microsoft.com/office/drawing/2014/main" val="509900772"/>
                  </a:ext>
                </a:extLst>
              </a:tr>
              <a:tr h="370840">
                <a:tc>
                  <a:txBody>
                    <a:bodyPr/>
                    <a:lstStyle/>
                    <a:p>
                      <a:pPr algn="l" fontAlgn="base"/>
                      <a:r>
                        <a:rPr lang="en-US" sz="1400" dirty="0">
                          <a:solidFill>
                            <a:schemeClr val="tx1"/>
                          </a:solidFill>
                          <a:effectLst/>
                        </a:rPr>
                        <a:t>3. </a:t>
                      </a:r>
                      <a:r>
                        <a:rPr lang="en-US" sz="1400" u="none" strike="noStrike" dirty="0">
                          <a:solidFill>
                            <a:schemeClr val="tx1"/>
                          </a:solidFill>
                          <a:effectLst/>
                        </a:rPr>
                        <a:t>Alma 20:17–25</a:t>
                      </a:r>
                      <a:endParaRPr lang="en-US" sz="1400" dirty="0">
                        <a:solidFill>
                          <a:schemeClr val="tx1"/>
                        </a:solidFill>
                        <a:effectLst/>
                      </a:endParaRPr>
                    </a:p>
                  </a:txBody>
                  <a:tcPr marL="95250" marR="95250" marT="66675" marB="66675" anchor="ctr"/>
                </a:tc>
                <a:tc>
                  <a:txBody>
                    <a:bodyPr/>
                    <a:lstStyle/>
                    <a:p>
                      <a:pPr algn="l" fontAlgn="base"/>
                      <a:r>
                        <a:rPr lang="en-US" sz="1400">
                          <a:solidFill>
                            <a:schemeClr val="tx1"/>
                          </a:solidFill>
                          <a:effectLst/>
                        </a:rPr>
                        <a:t>When Lamoni’s father saw that Ammon could kill him, what did he offer Ammon? What did Ammon ask instead?</a:t>
                      </a:r>
                    </a:p>
                  </a:txBody>
                  <a:tcPr marL="95250" marR="95250" marT="66675" marB="66675" anchor="ctr"/>
                </a:tc>
                <a:extLst>
                  <a:ext uri="{0D108BD9-81ED-4DB2-BD59-A6C34878D82A}">
                    <a16:rowId xmlns:a16="http://schemas.microsoft.com/office/drawing/2014/main" val="2612224584"/>
                  </a:ext>
                </a:extLst>
              </a:tr>
              <a:tr h="370840">
                <a:tc>
                  <a:txBody>
                    <a:bodyPr/>
                    <a:lstStyle/>
                    <a:p>
                      <a:pPr algn="l" fontAlgn="base"/>
                      <a:r>
                        <a:rPr lang="en-US" sz="1400" dirty="0">
                          <a:solidFill>
                            <a:schemeClr val="tx1"/>
                          </a:solidFill>
                          <a:effectLst/>
                        </a:rPr>
                        <a:t>4. </a:t>
                      </a:r>
                      <a:r>
                        <a:rPr lang="en-US" sz="1400" u="none" strike="noStrike" dirty="0">
                          <a:solidFill>
                            <a:schemeClr val="tx1"/>
                          </a:solidFill>
                          <a:effectLst/>
                        </a:rPr>
                        <a:t>Alma 20:26–27</a:t>
                      </a:r>
                      <a:endParaRPr lang="en-US" sz="1400" dirty="0">
                        <a:solidFill>
                          <a:schemeClr val="tx1"/>
                        </a:solidFill>
                        <a:effectLst/>
                      </a:endParaRPr>
                    </a:p>
                  </a:txBody>
                  <a:tcPr marL="95250" marR="95250" marT="66675" marB="66675" anchor="ctr"/>
                </a:tc>
                <a:tc>
                  <a:txBody>
                    <a:bodyPr/>
                    <a:lstStyle/>
                    <a:p>
                      <a:pPr algn="l" fontAlgn="base"/>
                      <a:r>
                        <a:rPr lang="en-US" sz="1400" dirty="0">
                          <a:solidFill>
                            <a:schemeClr val="tx1"/>
                          </a:solidFill>
                          <a:effectLst/>
                        </a:rPr>
                        <a:t>How did Ammon’s love for </a:t>
                      </a:r>
                      <a:r>
                        <a:rPr lang="en-US" sz="1400" dirty="0" err="1">
                          <a:solidFill>
                            <a:schemeClr val="tx1"/>
                          </a:solidFill>
                          <a:effectLst/>
                        </a:rPr>
                        <a:t>Lamoni</a:t>
                      </a:r>
                      <a:r>
                        <a:rPr lang="en-US" sz="1400" dirty="0">
                          <a:solidFill>
                            <a:schemeClr val="tx1"/>
                          </a:solidFill>
                          <a:effectLst/>
                        </a:rPr>
                        <a:t> influence </a:t>
                      </a:r>
                      <a:r>
                        <a:rPr lang="en-US" sz="1400" dirty="0" err="1">
                          <a:solidFill>
                            <a:schemeClr val="tx1"/>
                          </a:solidFill>
                          <a:effectLst/>
                        </a:rPr>
                        <a:t>Lamoni’s</a:t>
                      </a:r>
                      <a:r>
                        <a:rPr lang="en-US" sz="1400" dirty="0">
                          <a:solidFill>
                            <a:schemeClr val="tx1"/>
                          </a:solidFill>
                          <a:effectLst/>
                        </a:rPr>
                        <a:t> father? In what ways did the words of Ammon and </a:t>
                      </a:r>
                      <a:r>
                        <a:rPr lang="en-US" sz="1400" dirty="0" err="1">
                          <a:solidFill>
                            <a:schemeClr val="tx1"/>
                          </a:solidFill>
                          <a:effectLst/>
                        </a:rPr>
                        <a:t>Lamoni</a:t>
                      </a:r>
                      <a:r>
                        <a:rPr lang="en-US" sz="1400" dirty="0">
                          <a:solidFill>
                            <a:schemeClr val="tx1"/>
                          </a:solidFill>
                          <a:effectLst/>
                        </a:rPr>
                        <a:t> influence </a:t>
                      </a:r>
                      <a:r>
                        <a:rPr lang="en-US" sz="1400" dirty="0" err="1">
                          <a:solidFill>
                            <a:schemeClr val="tx1"/>
                          </a:solidFill>
                          <a:effectLst/>
                        </a:rPr>
                        <a:t>Lamoni’s</a:t>
                      </a:r>
                      <a:r>
                        <a:rPr lang="en-US" sz="1400" dirty="0">
                          <a:solidFill>
                            <a:schemeClr val="tx1"/>
                          </a:solidFill>
                          <a:effectLst/>
                        </a:rPr>
                        <a:t> father?</a:t>
                      </a:r>
                    </a:p>
                  </a:txBody>
                  <a:tcPr marL="95250" marR="95250" marT="66675" marB="66675" anchor="ctr"/>
                </a:tc>
                <a:extLst>
                  <a:ext uri="{0D108BD9-81ED-4DB2-BD59-A6C34878D82A}">
                    <a16:rowId xmlns:a16="http://schemas.microsoft.com/office/drawing/2014/main" val="983640755"/>
                  </a:ext>
                </a:extLst>
              </a:tr>
            </a:tbl>
          </a:graphicData>
        </a:graphic>
      </p:graphicFrame>
      <p:graphicFrame>
        <p:nvGraphicFramePr>
          <p:cNvPr id="3" name="Table 2">
            <a:extLst>
              <a:ext uri="{FF2B5EF4-FFF2-40B4-BE49-F238E27FC236}">
                <a16:creationId xmlns:a16="http://schemas.microsoft.com/office/drawing/2014/main" id="{A0644FE4-D295-45FB-BD71-7B97794F9755}"/>
              </a:ext>
            </a:extLst>
          </p:cNvPr>
          <p:cNvGraphicFramePr>
            <a:graphicFrameLocks noGrp="1"/>
          </p:cNvGraphicFramePr>
          <p:nvPr>
            <p:extLst>
              <p:ext uri="{D42A27DB-BD31-4B8C-83A1-F6EECF244321}">
                <p14:modId xmlns:p14="http://schemas.microsoft.com/office/powerpoint/2010/main" val="3895441549"/>
              </p:ext>
            </p:extLst>
          </p:nvPr>
        </p:nvGraphicFramePr>
        <p:xfrm>
          <a:off x="6070600" y="241130"/>
          <a:ext cx="5822696" cy="3093720"/>
        </p:xfrm>
        <a:graphic>
          <a:graphicData uri="http://schemas.openxmlformats.org/drawingml/2006/table">
            <a:tbl>
              <a:tblPr firstRow="1" bandRow="1">
                <a:tableStyleId>{5940675A-B579-460E-94D1-54222C63F5DA}</a:tableStyleId>
              </a:tblPr>
              <a:tblGrid>
                <a:gridCol w="2911348">
                  <a:extLst>
                    <a:ext uri="{9D8B030D-6E8A-4147-A177-3AD203B41FA5}">
                      <a16:colId xmlns:a16="http://schemas.microsoft.com/office/drawing/2014/main" val="2219215296"/>
                    </a:ext>
                  </a:extLst>
                </a:gridCol>
                <a:gridCol w="2911348">
                  <a:extLst>
                    <a:ext uri="{9D8B030D-6E8A-4147-A177-3AD203B41FA5}">
                      <a16:colId xmlns:a16="http://schemas.microsoft.com/office/drawing/2014/main" val="3084013022"/>
                    </a:ext>
                  </a:extLst>
                </a:gridCol>
              </a:tblGrid>
              <a:tr h="370840">
                <a:tc>
                  <a:txBody>
                    <a:bodyPr/>
                    <a:lstStyle/>
                    <a:p>
                      <a:pPr algn="l" fontAlgn="base"/>
                      <a:r>
                        <a:rPr lang="en-US" sz="1400" dirty="0">
                          <a:solidFill>
                            <a:schemeClr val="tx1"/>
                          </a:solidFill>
                          <a:effectLst/>
                        </a:rPr>
                        <a:t>1. </a:t>
                      </a:r>
                      <a:r>
                        <a:rPr lang="en-US" sz="1400" u="none" strike="noStrike" dirty="0">
                          <a:solidFill>
                            <a:schemeClr val="tx1"/>
                          </a:solidFill>
                          <a:effectLst/>
                        </a:rPr>
                        <a:t>Alma 20:8–14</a:t>
                      </a:r>
                      <a:endParaRPr lang="en-US" sz="1400" dirty="0">
                        <a:solidFill>
                          <a:schemeClr val="tx1"/>
                        </a:solidFill>
                        <a:effectLst/>
                      </a:endParaRPr>
                    </a:p>
                  </a:txBody>
                  <a:tcPr marL="95250" marR="95250" marT="66675" marB="66675" anchor="ctr"/>
                </a:tc>
                <a:tc>
                  <a:txBody>
                    <a:bodyPr/>
                    <a:lstStyle/>
                    <a:p>
                      <a:pPr algn="l" fontAlgn="base"/>
                      <a:r>
                        <a:rPr lang="en-US" sz="1400">
                          <a:solidFill>
                            <a:schemeClr val="tx1"/>
                          </a:solidFill>
                          <a:effectLst/>
                        </a:rPr>
                        <a:t>How did Lamoni’s father react to seeing Lamoni with Ammon?</a:t>
                      </a:r>
                    </a:p>
                  </a:txBody>
                  <a:tcPr marL="95250" marR="95250" marT="66675" marB="66675" anchor="ctr"/>
                </a:tc>
                <a:extLst>
                  <a:ext uri="{0D108BD9-81ED-4DB2-BD59-A6C34878D82A}">
                    <a16:rowId xmlns:a16="http://schemas.microsoft.com/office/drawing/2014/main" val="180253408"/>
                  </a:ext>
                </a:extLst>
              </a:tr>
              <a:tr h="370840">
                <a:tc>
                  <a:txBody>
                    <a:bodyPr/>
                    <a:lstStyle/>
                    <a:p>
                      <a:pPr algn="l" fontAlgn="base"/>
                      <a:r>
                        <a:rPr lang="en-US" sz="1400" dirty="0">
                          <a:solidFill>
                            <a:schemeClr val="tx1"/>
                          </a:solidFill>
                          <a:effectLst/>
                        </a:rPr>
                        <a:t>2. </a:t>
                      </a:r>
                      <a:r>
                        <a:rPr lang="en-US" sz="1400" u="none" strike="noStrike" dirty="0">
                          <a:solidFill>
                            <a:schemeClr val="tx1"/>
                          </a:solidFill>
                          <a:effectLst/>
                        </a:rPr>
                        <a:t>Alma 20:15–16</a:t>
                      </a:r>
                      <a:endParaRPr lang="en-US" sz="1400" dirty="0">
                        <a:solidFill>
                          <a:schemeClr val="tx1"/>
                        </a:solidFill>
                        <a:effectLst/>
                      </a:endParaRPr>
                    </a:p>
                  </a:txBody>
                  <a:tcPr marL="95250" marR="95250" marT="66675" marB="66675" anchor="ctr"/>
                </a:tc>
                <a:tc>
                  <a:txBody>
                    <a:bodyPr/>
                    <a:lstStyle/>
                    <a:p>
                      <a:pPr algn="l" fontAlgn="base"/>
                      <a:r>
                        <a:rPr lang="en-US" sz="1400">
                          <a:solidFill>
                            <a:schemeClr val="tx1"/>
                          </a:solidFill>
                          <a:effectLst/>
                        </a:rPr>
                        <a:t>How did Lamoni respond to his father?</a:t>
                      </a:r>
                    </a:p>
                  </a:txBody>
                  <a:tcPr marL="95250" marR="95250" marT="66675" marB="66675" anchor="ctr"/>
                </a:tc>
                <a:extLst>
                  <a:ext uri="{0D108BD9-81ED-4DB2-BD59-A6C34878D82A}">
                    <a16:rowId xmlns:a16="http://schemas.microsoft.com/office/drawing/2014/main" val="509900772"/>
                  </a:ext>
                </a:extLst>
              </a:tr>
              <a:tr h="370840">
                <a:tc>
                  <a:txBody>
                    <a:bodyPr/>
                    <a:lstStyle/>
                    <a:p>
                      <a:pPr algn="l" fontAlgn="base"/>
                      <a:r>
                        <a:rPr lang="en-US" sz="1400" dirty="0">
                          <a:solidFill>
                            <a:schemeClr val="tx1"/>
                          </a:solidFill>
                          <a:effectLst/>
                        </a:rPr>
                        <a:t>3. </a:t>
                      </a:r>
                      <a:r>
                        <a:rPr lang="en-US" sz="1400" u="none" strike="noStrike" dirty="0">
                          <a:solidFill>
                            <a:schemeClr val="tx1"/>
                          </a:solidFill>
                          <a:effectLst/>
                        </a:rPr>
                        <a:t>Alma 20:17–25</a:t>
                      </a:r>
                      <a:endParaRPr lang="en-US" sz="1400" dirty="0">
                        <a:solidFill>
                          <a:schemeClr val="tx1"/>
                        </a:solidFill>
                        <a:effectLst/>
                      </a:endParaRPr>
                    </a:p>
                  </a:txBody>
                  <a:tcPr marL="95250" marR="95250" marT="66675" marB="66675" anchor="ctr"/>
                </a:tc>
                <a:tc>
                  <a:txBody>
                    <a:bodyPr/>
                    <a:lstStyle/>
                    <a:p>
                      <a:pPr algn="l" fontAlgn="base"/>
                      <a:r>
                        <a:rPr lang="en-US" sz="1400">
                          <a:solidFill>
                            <a:schemeClr val="tx1"/>
                          </a:solidFill>
                          <a:effectLst/>
                        </a:rPr>
                        <a:t>When Lamoni’s father saw that Ammon could kill him, what did he offer Ammon? What did Ammon ask instead?</a:t>
                      </a:r>
                    </a:p>
                  </a:txBody>
                  <a:tcPr marL="95250" marR="95250" marT="66675" marB="66675" anchor="ctr"/>
                </a:tc>
                <a:extLst>
                  <a:ext uri="{0D108BD9-81ED-4DB2-BD59-A6C34878D82A}">
                    <a16:rowId xmlns:a16="http://schemas.microsoft.com/office/drawing/2014/main" val="2612224584"/>
                  </a:ext>
                </a:extLst>
              </a:tr>
              <a:tr h="370840">
                <a:tc>
                  <a:txBody>
                    <a:bodyPr/>
                    <a:lstStyle/>
                    <a:p>
                      <a:pPr algn="l" fontAlgn="base"/>
                      <a:r>
                        <a:rPr lang="en-US" sz="1400" dirty="0">
                          <a:solidFill>
                            <a:schemeClr val="tx1"/>
                          </a:solidFill>
                          <a:effectLst/>
                        </a:rPr>
                        <a:t>4. </a:t>
                      </a:r>
                      <a:r>
                        <a:rPr lang="en-US" sz="1400" u="none" strike="noStrike" dirty="0">
                          <a:solidFill>
                            <a:schemeClr val="tx1"/>
                          </a:solidFill>
                          <a:effectLst/>
                        </a:rPr>
                        <a:t>Alma 20:26–27</a:t>
                      </a:r>
                      <a:endParaRPr lang="en-US" sz="1400" dirty="0">
                        <a:solidFill>
                          <a:schemeClr val="tx1"/>
                        </a:solidFill>
                        <a:effectLst/>
                      </a:endParaRPr>
                    </a:p>
                  </a:txBody>
                  <a:tcPr marL="95250" marR="95250" marT="66675" marB="66675" anchor="ctr"/>
                </a:tc>
                <a:tc>
                  <a:txBody>
                    <a:bodyPr/>
                    <a:lstStyle/>
                    <a:p>
                      <a:pPr algn="l" fontAlgn="base"/>
                      <a:r>
                        <a:rPr lang="en-US" sz="1400" dirty="0">
                          <a:solidFill>
                            <a:schemeClr val="tx1"/>
                          </a:solidFill>
                          <a:effectLst/>
                        </a:rPr>
                        <a:t>How did Ammon’s love for </a:t>
                      </a:r>
                      <a:r>
                        <a:rPr lang="en-US" sz="1400" dirty="0" err="1">
                          <a:solidFill>
                            <a:schemeClr val="tx1"/>
                          </a:solidFill>
                          <a:effectLst/>
                        </a:rPr>
                        <a:t>Lamoni</a:t>
                      </a:r>
                      <a:r>
                        <a:rPr lang="en-US" sz="1400" dirty="0">
                          <a:solidFill>
                            <a:schemeClr val="tx1"/>
                          </a:solidFill>
                          <a:effectLst/>
                        </a:rPr>
                        <a:t> influence </a:t>
                      </a:r>
                      <a:r>
                        <a:rPr lang="en-US" sz="1400" dirty="0" err="1">
                          <a:solidFill>
                            <a:schemeClr val="tx1"/>
                          </a:solidFill>
                          <a:effectLst/>
                        </a:rPr>
                        <a:t>Lamoni’s</a:t>
                      </a:r>
                      <a:r>
                        <a:rPr lang="en-US" sz="1400" dirty="0">
                          <a:solidFill>
                            <a:schemeClr val="tx1"/>
                          </a:solidFill>
                          <a:effectLst/>
                        </a:rPr>
                        <a:t> father? In what ways did the words of Ammon and </a:t>
                      </a:r>
                      <a:r>
                        <a:rPr lang="en-US" sz="1400" dirty="0" err="1">
                          <a:solidFill>
                            <a:schemeClr val="tx1"/>
                          </a:solidFill>
                          <a:effectLst/>
                        </a:rPr>
                        <a:t>Lamoni</a:t>
                      </a:r>
                      <a:r>
                        <a:rPr lang="en-US" sz="1400" dirty="0">
                          <a:solidFill>
                            <a:schemeClr val="tx1"/>
                          </a:solidFill>
                          <a:effectLst/>
                        </a:rPr>
                        <a:t> influence </a:t>
                      </a:r>
                      <a:r>
                        <a:rPr lang="en-US" sz="1400" dirty="0" err="1">
                          <a:solidFill>
                            <a:schemeClr val="tx1"/>
                          </a:solidFill>
                          <a:effectLst/>
                        </a:rPr>
                        <a:t>Lamoni’s</a:t>
                      </a:r>
                      <a:r>
                        <a:rPr lang="en-US" sz="1400" dirty="0">
                          <a:solidFill>
                            <a:schemeClr val="tx1"/>
                          </a:solidFill>
                          <a:effectLst/>
                        </a:rPr>
                        <a:t> father?</a:t>
                      </a:r>
                    </a:p>
                  </a:txBody>
                  <a:tcPr marL="95250" marR="95250" marT="66675" marB="66675" anchor="ctr"/>
                </a:tc>
                <a:extLst>
                  <a:ext uri="{0D108BD9-81ED-4DB2-BD59-A6C34878D82A}">
                    <a16:rowId xmlns:a16="http://schemas.microsoft.com/office/drawing/2014/main" val="983640755"/>
                  </a:ext>
                </a:extLst>
              </a:tr>
            </a:tbl>
          </a:graphicData>
        </a:graphic>
      </p:graphicFrame>
      <p:graphicFrame>
        <p:nvGraphicFramePr>
          <p:cNvPr id="4" name="Table 3">
            <a:extLst>
              <a:ext uri="{FF2B5EF4-FFF2-40B4-BE49-F238E27FC236}">
                <a16:creationId xmlns:a16="http://schemas.microsoft.com/office/drawing/2014/main" id="{8AC69489-A75C-4D7C-B707-AF40E1E997D4}"/>
              </a:ext>
            </a:extLst>
          </p:cNvPr>
          <p:cNvGraphicFramePr>
            <a:graphicFrameLocks noGrp="1"/>
          </p:cNvGraphicFramePr>
          <p:nvPr>
            <p:extLst>
              <p:ext uri="{D42A27DB-BD31-4B8C-83A1-F6EECF244321}">
                <p14:modId xmlns:p14="http://schemas.microsoft.com/office/powerpoint/2010/main" val="1627330190"/>
              </p:ext>
            </p:extLst>
          </p:nvPr>
        </p:nvGraphicFramePr>
        <p:xfrm>
          <a:off x="255016" y="3350090"/>
          <a:ext cx="5822696" cy="3093720"/>
        </p:xfrm>
        <a:graphic>
          <a:graphicData uri="http://schemas.openxmlformats.org/drawingml/2006/table">
            <a:tbl>
              <a:tblPr firstRow="1" bandRow="1">
                <a:tableStyleId>{5940675A-B579-460E-94D1-54222C63F5DA}</a:tableStyleId>
              </a:tblPr>
              <a:tblGrid>
                <a:gridCol w="2911348">
                  <a:extLst>
                    <a:ext uri="{9D8B030D-6E8A-4147-A177-3AD203B41FA5}">
                      <a16:colId xmlns:a16="http://schemas.microsoft.com/office/drawing/2014/main" val="2219215296"/>
                    </a:ext>
                  </a:extLst>
                </a:gridCol>
                <a:gridCol w="2911348">
                  <a:extLst>
                    <a:ext uri="{9D8B030D-6E8A-4147-A177-3AD203B41FA5}">
                      <a16:colId xmlns:a16="http://schemas.microsoft.com/office/drawing/2014/main" val="3084013022"/>
                    </a:ext>
                  </a:extLst>
                </a:gridCol>
              </a:tblGrid>
              <a:tr h="370840">
                <a:tc>
                  <a:txBody>
                    <a:bodyPr/>
                    <a:lstStyle/>
                    <a:p>
                      <a:pPr algn="l" fontAlgn="base"/>
                      <a:r>
                        <a:rPr lang="en-US" sz="1400" dirty="0">
                          <a:solidFill>
                            <a:schemeClr val="tx1"/>
                          </a:solidFill>
                          <a:effectLst/>
                        </a:rPr>
                        <a:t>1. </a:t>
                      </a:r>
                      <a:r>
                        <a:rPr lang="en-US" sz="1400" u="none" strike="noStrike" dirty="0">
                          <a:solidFill>
                            <a:schemeClr val="tx1"/>
                          </a:solidFill>
                          <a:effectLst/>
                        </a:rPr>
                        <a:t>Alma 20:8–14</a:t>
                      </a:r>
                      <a:endParaRPr lang="en-US" sz="1400" dirty="0">
                        <a:solidFill>
                          <a:schemeClr val="tx1"/>
                        </a:solidFill>
                        <a:effectLst/>
                      </a:endParaRPr>
                    </a:p>
                  </a:txBody>
                  <a:tcPr marL="95250" marR="95250" marT="66675" marB="66675" anchor="ctr"/>
                </a:tc>
                <a:tc>
                  <a:txBody>
                    <a:bodyPr/>
                    <a:lstStyle/>
                    <a:p>
                      <a:pPr algn="l" fontAlgn="base"/>
                      <a:r>
                        <a:rPr lang="en-US" sz="1400">
                          <a:solidFill>
                            <a:schemeClr val="tx1"/>
                          </a:solidFill>
                          <a:effectLst/>
                        </a:rPr>
                        <a:t>How did Lamoni’s father react to seeing Lamoni with Ammon?</a:t>
                      </a:r>
                    </a:p>
                  </a:txBody>
                  <a:tcPr marL="95250" marR="95250" marT="66675" marB="66675" anchor="ctr"/>
                </a:tc>
                <a:extLst>
                  <a:ext uri="{0D108BD9-81ED-4DB2-BD59-A6C34878D82A}">
                    <a16:rowId xmlns:a16="http://schemas.microsoft.com/office/drawing/2014/main" val="180253408"/>
                  </a:ext>
                </a:extLst>
              </a:tr>
              <a:tr h="370840">
                <a:tc>
                  <a:txBody>
                    <a:bodyPr/>
                    <a:lstStyle/>
                    <a:p>
                      <a:pPr algn="l" fontAlgn="base"/>
                      <a:r>
                        <a:rPr lang="en-US" sz="1400" dirty="0">
                          <a:solidFill>
                            <a:schemeClr val="tx1"/>
                          </a:solidFill>
                          <a:effectLst/>
                        </a:rPr>
                        <a:t>2. </a:t>
                      </a:r>
                      <a:r>
                        <a:rPr lang="en-US" sz="1400" u="none" strike="noStrike" dirty="0">
                          <a:solidFill>
                            <a:schemeClr val="tx1"/>
                          </a:solidFill>
                          <a:effectLst/>
                        </a:rPr>
                        <a:t>Alma 20:15–16</a:t>
                      </a:r>
                      <a:endParaRPr lang="en-US" sz="1400" dirty="0">
                        <a:solidFill>
                          <a:schemeClr val="tx1"/>
                        </a:solidFill>
                        <a:effectLst/>
                      </a:endParaRPr>
                    </a:p>
                  </a:txBody>
                  <a:tcPr marL="95250" marR="95250" marT="66675" marB="66675" anchor="ctr"/>
                </a:tc>
                <a:tc>
                  <a:txBody>
                    <a:bodyPr/>
                    <a:lstStyle/>
                    <a:p>
                      <a:pPr algn="l" fontAlgn="base"/>
                      <a:r>
                        <a:rPr lang="en-US" sz="1400">
                          <a:solidFill>
                            <a:schemeClr val="tx1"/>
                          </a:solidFill>
                          <a:effectLst/>
                        </a:rPr>
                        <a:t>How did Lamoni respond to his father?</a:t>
                      </a:r>
                    </a:p>
                  </a:txBody>
                  <a:tcPr marL="95250" marR="95250" marT="66675" marB="66675" anchor="ctr"/>
                </a:tc>
                <a:extLst>
                  <a:ext uri="{0D108BD9-81ED-4DB2-BD59-A6C34878D82A}">
                    <a16:rowId xmlns:a16="http://schemas.microsoft.com/office/drawing/2014/main" val="509900772"/>
                  </a:ext>
                </a:extLst>
              </a:tr>
              <a:tr h="370840">
                <a:tc>
                  <a:txBody>
                    <a:bodyPr/>
                    <a:lstStyle/>
                    <a:p>
                      <a:pPr algn="l" fontAlgn="base"/>
                      <a:r>
                        <a:rPr lang="en-US" sz="1400" dirty="0">
                          <a:solidFill>
                            <a:schemeClr val="tx1"/>
                          </a:solidFill>
                          <a:effectLst/>
                        </a:rPr>
                        <a:t>3. </a:t>
                      </a:r>
                      <a:r>
                        <a:rPr lang="en-US" sz="1400" u="none" strike="noStrike" dirty="0">
                          <a:solidFill>
                            <a:schemeClr val="tx1"/>
                          </a:solidFill>
                          <a:effectLst/>
                        </a:rPr>
                        <a:t>Alma 20:17–25</a:t>
                      </a:r>
                      <a:endParaRPr lang="en-US" sz="1400" dirty="0">
                        <a:solidFill>
                          <a:schemeClr val="tx1"/>
                        </a:solidFill>
                        <a:effectLst/>
                      </a:endParaRPr>
                    </a:p>
                  </a:txBody>
                  <a:tcPr marL="95250" marR="95250" marT="66675" marB="66675" anchor="ctr"/>
                </a:tc>
                <a:tc>
                  <a:txBody>
                    <a:bodyPr/>
                    <a:lstStyle/>
                    <a:p>
                      <a:pPr algn="l" fontAlgn="base"/>
                      <a:r>
                        <a:rPr lang="en-US" sz="1400">
                          <a:solidFill>
                            <a:schemeClr val="tx1"/>
                          </a:solidFill>
                          <a:effectLst/>
                        </a:rPr>
                        <a:t>When Lamoni’s father saw that Ammon could kill him, what did he offer Ammon? What did Ammon ask instead?</a:t>
                      </a:r>
                    </a:p>
                  </a:txBody>
                  <a:tcPr marL="95250" marR="95250" marT="66675" marB="66675" anchor="ctr"/>
                </a:tc>
                <a:extLst>
                  <a:ext uri="{0D108BD9-81ED-4DB2-BD59-A6C34878D82A}">
                    <a16:rowId xmlns:a16="http://schemas.microsoft.com/office/drawing/2014/main" val="2612224584"/>
                  </a:ext>
                </a:extLst>
              </a:tr>
              <a:tr h="370840">
                <a:tc>
                  <a:txBody>
                    <a:bodyPr/>
                    <a:lstStyle/>
                    <a:p>
                      <a:pPr algn="l" fontAlgn="base"/>
                      <a:r>
                        <a:rPr lang="en-US" sz="1400" dirty="0">
                          <a:solidFill>
                            <a:schemeClr val="tx1"/>
                          </a:solidFill>
                          <a:effectLst/>
                        </a:rPr>
                        <a:t>4. </a:t>
                      </a:r>
                      <a:r>
                        <a:rPr lang="en-US" sz="1400" u="none" strike="noStrike" dirty="0">
                          <a:solidFill>
                            <a:schemeClr val="tx1"/>
                          </a:solidFill>
                          <a:effectLst/>
                        </a:rPr>
                        <a:t>Alma 20:26–27</a:t>
                      </a:r>
                      <a:endParaRPr lang="en-US" sz="1400" dirty="0">
                        <a:solidFill>
                          <a:schemeClr val="tx1"/>
                        </a:solidFill>
                        <a:effectLst/>
                      </a:endParaRPr>
                    </a:p>
                  </a:txBody>
                  <a:tcPr marL="95250" marR="95250" marT="66675" marB="66675" anchor="ctr"/>
                </a:tc>
                <a:tc>
                  <a:txBody>
                    <a:bodyPr/>
                    <a:lstStyle/>
                    <a:p>
                      <a:pPr algn="l" fontAlgn="base"/>
                      <a:r>
                        <a:rPr lang="en-US" sz="1400" dirty="0">
                          <a:solidFill>
                            <a:schemeClr val="tx1"/>
                          </a:solidFill>
                          <a:effectLst/>
                        </a:rPr>
                        <a:t>How did Ammon’s love for </a:t>
                      </a:r>
                      <a:r>
                        <a:rPr lang="en-US" sz="1400" dirty="0" err="1">
                          <a:solidFill>
                            <a:schemeClr val="tx1"/>
                          </a:solidFill>
                          <a:effectLst/>
                        </a:rPr>
                        <a:t>Lamoni</a:t>
                      </a:r>
                      <a:r>
                        <a:rPr lang="en-US" sz="1400" dirty="0">
                          <a:solidFill>
                            <a:schemeClr val="tx1"/>
                          </a:solidFill>
                          <a:effectLst/>
                        </a:rPr>
                        <a:t> influence </a:t>
                      </a:r>
                      <a:r>
                        <a:rPr lang="en-US" sz="1400" dirty="0" err="1">
                          <a:solidFill>
                            <a:schemeClr val="tx1"/>
                          </a:solidFill>
                          <a:effectLst/>
                        </a:rPr>
                        <a:t>Lamoni’s</a:t>
                      </a:r>
                      <a:r>
                        <a:rPr lang="en-US" sz="1400" dirty="0">
                          <a:solidFill>
                            <a:schemeClr val="tx1"/>
                          </a:solidFill>
                          <a:effectLst/>
                        </a:rPr>
                        <a:t> father? In what ways did the words of Ammon and </a:t>
                      </a:r>
                      <a:r>
                        <a:rPr lang="en-US" sz="1400" dirty="0" err="1">
                          <a:solidFill>
                            <a:schemeClr val="tx1"/>
                          </a:solidFill>
                          <a:effectLst/>
                        </a:rPr>
                        <a:t>Lamoni</a:t>
                      </a:r>
                      <a:r>
                        <a:rPr lang="en-US" sz="1400" dirty="0">
                          <a:solidFill>
                            <a:schemeClr val="tx1"/>
                          </a:solidFill>
                          <a:effectLst/>
                        </a:rPr>
                        <a:t> influence </a:t>
                      </a:r>
                      <a:r>
                        <a:rPr lang="en-US" sz="1400" dirty="0" err="1">
                          <a:solidFill>
                            <a:schemeClr val="tx1"/>
                          </a:solidFill>
                          <a:effectLst/>
                        </a:rPr>
                        <a:t>Lamoni’s</a:t>
                      </a:r>
                      <a:r>
                        <a:rPr lang="en-US" sz="1400" dirty="0">
                          <a:solidFill>
                            <a:schemeClr val="tx1"/>
                          </a:solidFill>
                          <a:effectLst/>
                        </a:rPr>
                        <a:t> father?</a:t>
                      </a:r>
                    </a:p>
                  </a:txBody>
                  <a:tcPr marL="95250" marR="95250" marT="66675" marB="66675" anchor="ctr"/>
                </a:tc>
                <a:extLst>
                  <a:ext uri="{0D108BD9-81ED-4DB2-BD59-A6C34878D82A}">
                    <a16:rowId xmlns:a16="http://schemas.microsoft.com/office/drawing/2014/main" val="983640755"/>
                  </a:ext>
                </a:extLst>
              </a:tr>
            </a:tbl>
          </a:graphicData>
        </a:graphic>
      </p:graphicFrame>
      <p:graphicFrame>
        <p:nvGraphicFramePr>
          <p:cNvPr id="5" name="Table 4">
            <a:extLst>
              <a:ext uri="{FF2B5EF4-FFF2-40B4-BE49-F238E27FC236}">
                <a16:creationId xmlns:a16="http://schemas.microsoft.com/office/drawing/2014/main" id="{DB35A23D-5B2D-44B0-9D79-2B832C3C7B94}"/>
              </a:ext>
            </a:extLst>
          </p:cNvPr>
          <p:cNvGraphicFramePr>
            <a:graphicFrameLocks noGrp="1"/>
          </p:cNvGraphicFramePr>
          <p:nvPr>
            <p:extLst>
              <p:ext uri="{D42A27DB-BD31-4B8C-83A1-F6EECF244321}">
                <p14:modId xmlns:p14="http://schemas.microsoft.com/office/powerpoint/2010/main" val="3424116459"/>
              </p:ext>
            </p:extLst>
          </p:nvPr>
        </p:nvGraphicFramePr>
        <p:xfrm>
          <a:off x="6088888" y="3340946"/>
          <a:ext cx="5822696" cy="3093720"/>
        </p:xfrm>
        <a:graphic>
          <a:graphicData uri="http://schemas.openxmlformats.org/drawingml/2006/table">
            <a:tbl>
              <a:tblPr firstRow="1" bandRow="1">
                <a:tableStyleId>{5940675A-B579-460E-94D1-54222C63F5DA}</a:tableStyleId>
              </a:tblPr>
              <a:tblGrid>
                <a:gridCol w="2911348">
                  <a:extLst>
                    <a:ext uri="{9D8B030D-6E8A-4147-A177-3AD203B41FA5}">
                      <a16:colId xmlns:a16="http://schemas.microsoft.com/office/drawing/2014/main" val="2219215296"/>
                    </a:ext>
                  </a:extLst>
                </a:gridCol>
                <a:gridCol w="2911348">
                  <a:extLst>
                    <a:ext uri="{9D8B030D-6E8A-4147-A177-3AD203B41FA5}">
                      <a16:colId xmlns:a16="http://schemas.microsoft.com/office/drawing/2014/main" val="3084013022"/>
                    </a:ext>
                  </a:extLst>
                </a:gridCol>
              </a:tblGrid>
              <a:tr h="370840">
                <a:tc>
                  <a:txBody>
                    <a:bodyPr/>
                    <a:lstStyle/>
                    <a:p>
                      <a:pPr algn="l" fontAlgn="base"/>
                      <a:r>
                        <a:rPr lang="en-US" sz="1400" dirty="0">
                          <a:solidFill>
                            <a:schemeClr val="tx1"/>
                          </a:solidFill>
                          <a:effectLst/>
                        </a:rPr>
                        <a:t>1. </a:t>
                      </a:r>
                      <a:r>
                        <a:rPr lang="en-US" sz="1400" u="none" strike="noStrike" dirty="0">
                          <a:solidFill>
                            <a:schemeClr val="tx1"/>
                          </a:solidFill>
                          <a:effectLst/>
                        </a:rPr>
                        <a:t>Alma 20:8–14</a:t>
                      </a:r>
                      <a:endParaRPr lang="en-US" sz="1400" dirty="0">
                        <a:solidFill>
                          <a:schemeClr val="tx1"/>
                        </a:solidFill>
                        <a:effectLst/>
                      </a:endParaRPr>
                    </a:p>
                  </a:txBody>
                  <a:tcPr marL="95250" marR="95250" marT="66675" marB="66675" anchor="ctr"/>
                </a:tc>
                <a:tc>
                  <a:txBody>
                    <a:bodyPr/>
                    <a:lstStyle/>
                    <a:p>
                      <a:pPr algn="l" fontAlgn="base"/>
                      <a:r>
                        <a:rPr lang="en-US" sz="1400">
                          <a:solidFill>
                            <a:schemeClr val="tx1"/>
                          </a:solidFill>
                          <a:effectLst/>
                        </a:rPr>
                        <a:t>How did Lamoni’s father react to seeing Lamoni with Ammon?</a:t>
                      </a:r>
                    </a:p>
                  </a:txBody>
                  <a:tcPr marL="95250" marR="95250" marT="66675" marB="66675" anchor="ctr"/>
                </a:tc>
                <a:extLst>
                  <a:ext uri="{0D108BD9-81ED-4DB2-BD59-A6C34878D82A}">
                    <a16:rowId xmlns:a16="http://schemas.microsoft.com/office/drawing/2014/main" val="180253408"/>
                  </a:ext>
                </a:extLst>
              </a:tr>
              <a:tr h="370840">
                <a:tc>
                  <a:txBody>
                    <a:bodyPr/>
                    <a:lstStyle/>
                    <a:p>
                      <a:pPr algn="l" fontAlgn="base"/>
                      <a:r>
                        <a:rPr lang="en-US" sz="1400" dirty="0">
                          <a:solidFill>
                            <a:schemeClr val="tx1"/>
                          </a:solidFill>
                          <a:effectLst/>
                        </a:rPr>
                        <a:t>2. </a:t>
                      </a:r>
                      <a:r>
                        <a:rPr lang="en-US" sz="1400" u="none" strike="noStrike" dirty="0">
                          <a:solidFill>
                            <a:schemeClr val="tx1"/>
                          </a:solidFill>
                          <a:effectLst/>
                        </a:rPr>
                        <a:t>Alma 20:15–16</a:t>
                      </a:r>
                      <a:endParaRPr lang="en-US" sz="1400" dirty="0">
                        <a:solidFill>
                          <a:schemeClr val="tx1"/>
                        </a:solidFill>
                        <a:effectLst/>
                      </a:endParaRPr>
                    </a:p>
                  </a:txBody>
                  <a:tcPr marL="95250" marR="95250" marT="66675" marB="66675" anchor="ctr"/>
                </a:tc>
                <a:tc>
                  <a:txBody>
                    <a:bodyPr/>
                    <a:lstStyle/>
                    <a:p>
                      <a:pPr algn="l" fontAlgn="base"/>
                      <a:r>
                        <a:rPr lang="en-US" sz="1400">
                          <a:solidFill>
                            <a:schemeClr val="tx1"/>
                          </a:solidFill>
                          <a:effectLst/>
                        </a:rPr>
                        <a:t>How did Lamoni respond to his father?</a:t>
                      </a:r>
                    </a:p>
                  </a:txBody>
                  <a:tcPr marL="95250" marR="95250" marT="66675" marB="66675" anchor="ctr"/>
                </a:tc>
                <a:extLst>
                  <a:ext uri="{0D108BD9-81ED-4DB2-BD59-A6C34878D82A}">
                    <a16:rowId xmlns:a16="http://schemas.microsoft.com/office/drawing/2014/main" val="509900772"/>
                  </a:ext>
                </a:extLst>
              </a:tr>
              <a:tr h="370840">
                <a:tc>
                  <a:txBody>
                    <a:bodyPr/>
                    <a:lstStyle/>
                    <a:p>
                      <a:pPr algn="l" fontAlgn="base"/>
                      <a:r>
                        <a:rPr lang="en-US" sz="1400" dirty="0">
                          <a:solidFill>
                            <a:schemeClr val="tx1"/>
                          </a:solidFill>
                          <a:effectLst/>
                        </a:rPr>
                        <a:t>3. </a:t>
                      </a:r>
                      <a:r>
                        <a:rPr lang="en-US" sz="1400" u="none" strike="noStrike" dirty="0">
                          <a:solidFill>
                            <a:schemeClr val="tx1"/>
                          </a:solidFill>
                          <a:effectLst/>
                        </a:rPr>
                        <a:t>Alma 20:17–25</a:t>
                      </a:r>
                      <a:endParaRPr lang="en-US" sz="1400" dirty="0">
                        <a:solidFill>
                          <a:schemeClr val="tx1"/>
                        </a:solidFill>
                        <a:effectLst/>
                      </a:endParaRPr>
                    </a:p>
                  </a:txBody>
                  <a:tcPr marL="95250" marR="95250" marT="66675" marB="66675" anchor="ctr"/>
                </a:tc>
                <a:tc>
                  <a:txBody>
                    <a:bodyPr/>
                    <a:lstStyle/>
                    <a:p>
                      <a:pPr algn="l" fontAlgn="base"/>
                      <a:r>
                        <a:rPr lang="en-US" sz="1400">
                          <a:solidFill>
                            <a:schemeClr val="tx1"/>
                          </a:solidFill>
                          <a:effectLst/>
                        </a:rPr>
                        <a:t>When Lamoni’s father saw that Ammon could kill him, what did he offer Ammon? What did Ammon ask instead?</a:t>
                      </a:r>
                    </a:p>
                  </a:txBody>
                  <a:tcPr marL="95250" marR="95250" marT="66675" marB="66675" anchor="ctr"/>
                </a:tc>
                <a:extLst>
                  <a:ext uri="{0D108BD9-81ED-4DB2-BD59-A6C34878D82A}">
                    <a16:rowId xmlns:a16="http://schemas.microsoft.com/office/drawing/2014/main" val="2612224584"/>
                  </a:ext>
                </a:extLst>
              </a:tr>
              <a:tr h="370840">
                <a:tc>
                  <a:txBody>
                    <a:bodyPr/>
                    <a:lstStyle/>
                    <a:p>
                      <a:pPr algn="l" fontAlgn="base"/>
                      <a:r>
                        <a:rPr lang="en-US" sz="1400" dirty="0">
                          <a:solidFill>
                            <a:schemeClr val="tx1"/>
                          </a:solidFill>
                          <a:effectLst/>
                        </a:rPr>
                        <a:t>4. </a:t>
                      </a:r>
                      <a:r>
                        <a:rPr lang="en-US" sz="1400" u="none" strike="noStrike" dirty="0">
                          <a:solidFill>
                            <a:schemeClr val="tx1"/>
                          </a:solidFill>
                          <a:effectLst/>
                        </a:rPr>
                        <a:t>Alma 20:26–27</a:t>
                      </a:r>
                      <a:endParaRPr lang="en-US" sz="1400" dirty="0">
                        <a:solidFill>
                          <a:schemeClr val="tx1"/>
                        </a:solidFill>
                        <a:effectLst/>
                      </a:endParaRPr>
                    </a:p>
                  </a:txBody>
                  <a:tcPr marL="95250" marR="95250" marT="66675" marB="66675" anchor="ctr"/>
                </a:tc>
                <a:tc>
                  <a:txBody>
                    <a:bodyPr/>
                    <a:lstStyle/>
                    <a:p>
                      <a:pPr algn="l" fontAlgn="base"/>
                      <a:r>
                        <a:rPr lang="en-US" sz="1400" dirty="0">
                          <a:solidFill>
                            <a:schemeClr val="tx1"/>
                          </a:solidFill>
                          <a:effectLst/>
                        </a:rPr>
                        <a:t>How did Ammon’s love for </a:t>
                      </a:r>
                      <a:r>
                        <a:rPr lang="en-US" sz="1400" dirty="0" err="1">
                          <a:solidFill>
                            <a:schemeClr val="tx1"/>
                          </a:solidFill>
                          <a:effectLst/>
                        </a:rPr>
                        <a:t>Lamoni</a:t>
                      </a:r>
                      <a:r>
                        <a:rPr lang="en-US" sz="1400" dirty="0">
                          <a:solidFill>
                            <a:schemeClr val="tx1"/>
                          </a:solidFill>
                          <a:effectLst/>
                        </a:rPr>
                        <a:t> influence </a:t>
                      </a:r>
                      <a:r>
                        <a:rPr lang="en-US" sz="1400" dirty="0" err="1">
                          <a:solidFill>
                            <a:schemeClr val="tx1"/>
                          </a:solidFill>
                          <a:effectLst/>
                        </a:rPr>
                        <a:t>Lamoni’s</a:t>
                      </a:r>
                      <a:r>
                        <a:rPr lang="en-US" sz="1400" dirty="0">
                          <a:solidFill>
                            <a:schemeClr val="tx1"/>
                          </a:solidFill>
                          <a:effectLst/>
                        </a:rPr>
                        <a:t> father? In what ways did the words of Ammon and </a:t>
                      </a:r>
                      <a:r>
                        <a:rPr lang="en-US" sz="1400" dirty="0" err="1">
                          <a:solidFill>
                            <a:schemeClr val="tx1"/>
                          </a:solidFill>
                          <a:effectLst/>
                        </a:rPr>
                        <a:t>Lamoni</a:t>
                      </a:r>
                      <a:r>
                        <a:rPr lang="en-US" sz="1400" dirty="0">
                          <a:solidFill>
                            <a:schemeClr val="tx1"/>
                          </a:solidFill>
                          <a:effectLst/>
                        </a:rPr>
                        <a:t> influence </a:t>
                      </a:r>
                      <a:r>
                        <a:rPr lang="en-US" sz="1400" dirty="0" err="1">
                          <a:solidFill>
                            <a:schemeClr val="tx1"/>
                          </a:solidFill>
                          <a:effectLst/>
                        </a:rPr>
                        <a:t>Lamoni’s</a:t>
                      </a:r>
                      <a:r>
                        <a:rPr lang="en-US" sz="1400" dirty="0">
                          <a:solidFill>
                            <a:schemeClr val="tx1"/>
                          </a:solidFill>
                          <a:effectLst/>
                        </a:rPr>
                        <a:t> father?</a:t>
                      </a:r>
                    </a:p>
                  </a:txBody>
                  <a:tcPr marL="95250" marR="95250" marT="66675" marB="66675" anchor="ctr"/>
                </a:tc>
                <a:extLst>
                  <a:ext uri="{0D108BD9-81ED-4DB2-BD59-A6C34878D82A}">
                    <a16:rowId xmlns:a16="http://schemas.microsoft.com/office/drawing/2014/main" val="983640755"/>
                  </a:ext>
                </a:extLst>
              </a:tr>
            </a:tbl>
          </a:graphicData>
        </a:graphic>
      </p:graphicFrame>
    </p:spTree>
    <p:extLst>
      <p:ext uri="{BB962C8B-B14F-4D97-AF65-F5344CB8AC3E}">
        <p14:creationId xmlns:p14="http://schemas.microsoft.com/office/powerpoint/2010/main" val="416526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DA349F0D-85FD-457E-8733-4DBAF41FD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9248" y="6550223"/>
            <a:ext cx="1600200" cy="307777"/>
          </a:xfrm>
          <a:prstGeom prst="rect">
            <a:avLst/>
          </a:prstGeom>
          <a:noFill/>
        </p:spPr>
        <p:txBody>
          <a:bodyPr wrap="square" rtlCol="0">
            <a:spAutoFit/>
          </a:bodyPr>
          <a:lstStyle/>
          <a:p>
            <a:r>
              <a:rPr lang="en-US" sz="1400" dirty="0">
                <a:solidFill>
                  <a:schemeClr val="bg1"/>
                </a:solidFill>
              </a:rPr>
              <a:t>Who’s Who</a:t>
            </a:r>
          </a:p>
        </p:txBody>
      </p:sp>
      <p:sp>
        <p:nvSpPr>
          <p:cNvPr id="5" name="TextBox 4"/>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cs typeface="Calibri" panose="020F0502020204030204" pitchFamily="34" charset="0"/>
              </a:rPr>
              <a:t>The Queen</a:t>
            </a:r>
          </a:p>
        </p:txBody>
      </p:sp>
      <p:sp>
        <p:nvSpPr>
          <p:cNvPr id="7" name="TextBox 6"/>
          <p:cNvSpPr txBox="1"/>
          <p:nvPr/>
        </p:nvSpPr>
        <p:spPr>
          <a:xfrm>
            <a:off x="420624" y="1072896"/>
            <a:ext cx="7379208" cy="5078313"/>
          </a:xfrm>
          <a:prstGeom prst="rect">
            <a:avLst/>
          </a:prstGeom>
          <a:noFill/>
        </p:spPr>
        <p:txBody>
          <a:bodyPr wrap="square" rtlCol="0">
            <a:spAutoFit/>
          </a:bodyPr>
          <a:lstStyle/>
          <a:p>
            <a:r>
              <a:rPr lang="en-US" dirty="0">
                <a:solidFill>
                  <a:schemeClr val="bg1"/>
                </a:solidFill>
              </a:rPr>
              <a:t>She was a Lamanite and wife of King </a:t>
            </a:r>
            <a:r>
              <a:rPr lang="en-US" dirty="0" err="1">
                <a:solidFill>
                  <a:schemeClr val="bg1"/>
                </a:solidFill>
              </a:rPr>
              <a:t>Lamoni</a:t>
            </a:r>
            <a:endParaRPr lang="en-US" dirty="0">
              <a:solidFill>
                <a:schemeClr val="bg1"/>
              </a:solidFill>
            </a:endParaRPr>
          </a:p>
          <a:p>
            <a:endParaRPr lang="en-US" dirty="0">
              <a:solidFill>
                <a:schemeClr val="bg1"/>
              </a:solidFill>
            </a:endParaRPr>
          </a:p>
          <a:p>
            <a:r>
              <a:rPr lang="en-US" dirty="0">
                <a:solidFill>
                  <a:schemeClr val="bg1"/>
                </a:solidFill>
              </a:rPr>
              <a:t>She was an exemplary woman depicted in the Book of Mormon</a:t>
            </a:r>
          </a:p>
          <a:p>
            <a:endParaRPr lang="en-US" dirty="0">
              <a:solidFill>
                <a:schemeClr val="bg1"/>
              </a:solidFill>
            </a:endParaRPr>
          </a:p>
          <a:p>
            <a:r>
              <a:rPr lang="en-US" dirty="0">
                <a:solidFill>
                  <a:schemeClr val="bg1"/>
                </a:solidFill>
              </a:rPr>
              <a:t>She remains unnamed</a:t>
            </a:r>
          </a:p>
          <a:p>
            <a:endParaRPr lang="en-US" dirty="0">
              <a:solidFill>
                <a:schemeClr val="bg1"/>
              </a:solidFill>
            </a:endParaRPr>
          </a:p>
          <a:p>
            <a:r>
              <a:rPr lang="en-US" dirty="0">
                <a:solidFill>
                  <a:schemeClr val="bg1"/>
                </a:solidFill>
              </a:rPr>
              <a:t>She had sons and daughters</a:t>
            </a:r>
          </a:p>
          <a:p>
            <a:endParaRPr lang="en-US" dirty="0">
              <a:solidFill>
                <a:schemeClr val="bg1"/>
              </a:solidFill>
            </a:endParaRPr>
          </a:p>
          <a:p>
            <a:r>
              <a:rPr lang="en-US" dirty="0">
                <a:solidFill>
                  <a:schemeClr val="bg1"/>
                </a:solidFill>
              </a:rPr>
              <a:t>She exhibited her faith in Christ and all that Ammon had blessed her with</a:t>
            </a:r>
          </a:p>
          <a:p>
            <a:endParaRPr lang="en-US" dirty="0">
              <a:solidFill>
                <a:schemeClr val="bg1"/>
              </a:solidFill>
            </a:endParaRPr>
          </a:p>
          <a:p>
            <a:r>
              <a:rPr lang="en-US" dirty="0">
                <a:solidFill>
                  <a:schemeClr val="bg1"/>
                </a:solidFill>
              </a:rPr>
              <a:t>She was a devoted wife</a:t>
            </a:r>
          </a:p>
          <a:p>
            <a:endParaRPr lang="en-US" dirty="0">
              <a:solidFill>
                <a:schemeClr val="bg1"/>
              </a:solidFill>
            </a:endParaRPr>
          </a:p>
          <a:p>
            <a:r>
              <a:rPr lang="en-US" dirty="0">
                <a:solidFill>
                  <a:schemeClr val="bg1"/>
                </a:solidFill>
              </a:rPr>
              <a:t>She was overcome by the Spirit of the Lord—also fell to the ground and awakened by servant </a:t>
            </a:r>
            <a:r>
              <a:rPr lang="en-US" dirty="0" err="1">
                <a:solidFill>
                  <a:schemeClr val="bg1"/>
                </a:solidFill>
              </a:rPr>
              <a:t>Abish</a:t>
            </a:r>
            <a:endParaRPr lang="en-US" dirty="0">
              <a:solidFill>
                <a:schemeClr val="bg1"/>
              </a:solidFill>
            </a:endParaRPr>
          </a:p>
          <a:p>
            <a:endParaRPr lang="en-US" dirty="0">
              <a:solidFill>
                <a:schemeClr val="bg1"/>
              </a:solidFill>
            </a:endParaRPr>
          </a:p>
          <a:p>
            <a:r>
              <a:rPr lang="en-US" dirty="0">
                <a:solidFill>
                  <a:schemeClr val="bg1"/>
                </a:solidFill>
              </a:rPr>
              <a:t>She followed in her husband’s footsteps</a:t>
            </a:r>
          </a:p>
          <a:p>
            <a:endParaRPr lang="en-US" dirty="0">
              <a:solidFill>
                <a:schemeClr val="bg1"/>
              </a:solidFill>
            </a:endParaRPr>
          </a:p>
          <a:p>
            <a:r>
              <a:rPr lang="en-US" dirty="0">
                <a:solidFill>
                  <a:schemeClr val="bg1"/>
                </a:solidFill>
              </a:rPr>
              <a:t>She was instrumental in bringing many of the Lamanite people into the fold</a:t>
            </a:r>
          </a:p>
        </p:txBody>
      </p:sp>
      <p:grpSp>
        <p:nvGrpSpPr>
          <p:cNvPr id="3" name="Group 9"/>
          <p:cNvGrpSpPr/>
          <p:nvPr/>
        </p:nvGrpSpPr>
        <p:grpSpPr>
          <a:xfrm>
            <a:off x="9275064" y="1307592"/>
            <a:ext cx="1828800" cy="4572000"/>
            <a:chOff x="2895600" y="838200"/>
            <a:chExt cx="2286000" cy="4774178"/>
          </a:xfrm>
        </p:grpSpPr>
        <p:sp>
          <p:nvSpPr>
            <p:cNvPr id="11" name="Cloud 10"/>
            <p:cNvSpPr/>
            <p:nvPr/>
          </p:nvSpPr>
          <p:spPr>
            <a:xfrm>
              <a:off x="2895600" y="838200"/>
              <a:ext cx="2057400" cy="3124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2" name="Oval 11"/>
            <p:cNvSpPr/>
            <p:nvPr/>
          </p:nvSpPr>
          <p:spPr>
            <a:xfrm>
              <a:off x="4419600" y="3149528"/>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95600" y="3149528"/>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7"/>
            <p:cNvGrpSpPr/>
            <p:nvPr/>
          </p:nvGrpSpPr>
          <p:grpSpPr>
            <a:xfrm rot="1905584" flipH="1">
              <a:off x="3580960" y="4589130"/>
              <a:ext cx="549476" cy="1023248"/>
              <a:chOff x="6213924" y="4956136"/>
              <a:chExt cx="549476" cy="1023248"/>
            </a:xfrm>
          </p:grpSpPr>
          <p:sp>
            <p:nvSpPr>
              <p:cNvPr id="66" name="Oval 65"/>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86"/>
            <p:cNvGrpSpPr/>
            <p:nvPr/>
          </p:nvGrpSpPr>
          <p:grpSpPr>
            <a:xfrm rot="19694416">
              <a:off x="4191000" y="4521128"/>
              <a:ext cx="549476" cy="1023248"/>
              <a:chOff x="6213924" y="4956136"/>
              <a:chExt cx="549476" cy="1023248"/>
            </a:xfrm>
          </p:grpSpPr>
          <p:sp>
            <p:nvSpPr>
              <p:cNvPr id="64" name="Oval 63"/>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rapezoid 15"/>
            <p:cNvSpPr/>
            <p:nvPr/>
          </p:nvSpPr>
          <p:spPr>
            <a:xfrm rot="20098521">
              <a:off x="4423210" y="2274756"/>
              <a:ext cx="619485" cy="1515458"/>
            </a:xfrm>
            <a:prstGeom prst="trapezoid">
              <a:avLst>
                <a:gd name="adj" fmla="val 3203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180462">
              <a:off x="3027349" y="2346592"/>
              <a:ext cx="619485" cy="1371600"/>
            </a:xfrm>
            <a:prstGeom prst="trapezoid">
              <a:avLst>
                <a:gd name="adj" fmla="val 3203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3124200" y="2387528"/>
              <a:ext cx="1828800" cy="2667000"/>
            </a:xfrm>
            <a:prstGeom prst="trapezoid">
              <a:avLst>
                <a:gd name="adj" fmla="val 26844"/>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3735049" y="2296338"/>
              <a:ext cx="533400" cy="838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rot="19938024">
              <a:off x="3388081" y="2390484"/>
              <a:ext cx="685800" cy="2288024"/>
            </a:xfrm>
            <a:prstGeom prst="moon">
              <a:avLst>
                <a:gd name="adj" fmla="val 8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276600" y="1219200"/>
              <a:ext cx="14478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3429000" y="838200"/>
              <a:ext cx="1066800" cy="8382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5" name="Group 159"/>
            <p:cNvGrpSpPr/>
            <p:nvPr/>
          </p:nvGrpSpPr>
          <p:grpSpPr>
            <a:xfrm>
              <a:off x="3229133" y="4663190"/>
              <a:ext cx="1600200" cy="381000"/>
              <a:chOff x="4495800" y="381000"/>
              <a:chExt cx="3094220" cy="703289"/>
            </a:xfrm>
          </p:grpSpPr>
          <p:sp>
            <p:nvSpPr>
              <p:cNvPr id="59" name="Left-Right Arrow 58"/>
              <p:cNvSpPr/>
              <p:nvPr/>
            </p:nvSpPr>
            <p:spPr>
              <a:xfrm>
                <a:off x="4495800" y="381000"/>
                <a:ext cx="1524000" cy="685800"/>
              </a:xfrm>
              <a:prstGeom prst="lef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 Arrow 59"/>
              <p:cNvSpPr/>
              <p:nvPr/>
            </p:nvSpPr>
            <p:spPr>
              <a:xfrm>
                <a:off x="6032292" y="398489"/>
                <a:ext cx="1524000" cy="685800"/>
              </a:xfrm>
              <a:prstGeom prst="lef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Moon 23"/>
            <p:cNvSpPr/>
            <p:nvPr/>
          </p:nvSpPr>
          <p:spPr>
            <a:xfrm rot="19884192">
              <a:off x="3783456" y="2393256"/>
              <a:ext cx="549114" cy="2894639"/>
            </a:xfrm>
            <a:prstGeom prst="moon">
              <a:avLst>
                <a:gd name="adj" fmla="val 8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69"/>
            <p:cNvGrpSpPr/>
            <p:nvPr/>
          </p:nvGrpSpPr>
          <p:grpSpPr>
            <a:xfrm rot="3570060">
              <a:off x="3408393" y="3638886"/>
              <a:ext cx="1170140" cy="166579"/>
              <a:chOff x="4953000" y="457200"/>
              <a:chExt cx="1321634" cy="647074"/>
            </a:xfrm>
          </p:grpSpPr>
          <p:sp>
            <p:nvSpPr>
              <p:cNvPr id="55" name="Diamond 54"/>
              <p:cNvSpPr/>
              <p:nvPr/>
            </p:nvSpPr>
            <p:spPr>
              <a:xfrm>
                <a:off x="4953000" y="457200"/>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289030" y="459698"/>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5591332" y="477186"/>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893634" y="494674"/>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ound Diagonal Corner Rectangle 25"/>
            <p:cNvSpPr/>
            <p:nvPr/>
          </p:nvSpPr>
          <p:spPr>
            <a:xfrm>
              <a:off x="3200400" y="1219200"/>
              <a:ext cx="1524000" cy="228600"/>
            </a:xfrm>
            <a:prstGeom prst="round2Diag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20"/>
            <p:cNvGrpSpPr/>
            <p:nvPr/>
          </p:nvGrpSpPr>
          <p:grpSpPr>
            <a:xfrm>
              <a:off x="3124200" y="1447800"/>
              <a:ext cx="381000" cy="990600"/>
              <a:chOff x="5562600" y="5151620"/>
              <a:chExt cx="535898" cy="1306642"/>
            </a:xfrm>
          </p:grpSpPr>
          <p:sp>
            <p:nvSpPr>
              <p:cNvPr id="52" name="Diamond 51"/>
              <p:cNvSpPr/>
              <p:nvPr/>
            </p:nvSpPr>
            <p:spPr>
              <a:xfrm>
                <a:off x="5565098" y="5696262"/>
                <a:ext cx="533400" cy="762000"/>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562600" y="5334000"/>
                <a:ext cx="533400" cy="76200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683770" y="5151620"/>
                <a:ext cx="3048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21"/>
            <p:cNvGrpSpPr/>
            <p:nvPr/>
          </p:nvGrpSpPr>
          <p:grpSpPr>
            <a:xfrm>
              <a:off x="4495800" y="1447800"/>
              <a:ext cx="381000" cy="990600"/>
              <a:chOff x="5562600" y="5151620"/>
              <a:chExt cx="535898" cy="1306642"/>
            </a:xfrm>
          </p:grpSpPr>
          <p:sp>
            <p:nvSpPr>
              <p:cNvPr id="49" name="Diamond 48"/>
              <p:cNvSpPr/>
              <p:nvPr/>
            </p:nvSpPr>
            <p:spPr>
              <a:xfrm>
                <a:off x="5565098" y="5696262"/>
                <a:ext cx="533400" cy="762000"/>
              </a:xfrm>
              <a:prstGeom prst="diamon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5562600" y="5334000"/>
                <a:ext cx="533400" cy="762000"/>
              </a:xfrm>
              <a:prstGeom prst="diamon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683770" y="5151620"/>
                <a:ext cx="3048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69"/>
            <p:cNvGrpSpPr/>
            <p:nvPr/>
          </p:nvGrpSpPr>
          <p:grpSpPr>
            <a:xfrm>
              <a:off x="3359675" y="1236712"/>
              <a:ext cx="1170140" cy="166579"/>
              <a:chOff x="4953000" y="457200"/>
              <a:chExt cx="1321634" cy="647074"/>
            </a:xfrm>
          </p:grpSpPr>
          <p:sp>
            <p:nvSpPr>
              <p:cNvPr id="45" name="Diamond 44"/>
              <p:cNvSpPr/>
              <p:nvPr/>
            </p:nvSpPr>
            <p:spPr>
              <a:xfrm>
                <a:off x="4953000" y="457200"/>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289030" y="459698"/>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591332" y="477186"/>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5893634" y="494674"/>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67"/>
            <p:cNvGrpSpPr/>
            <p:nvPr/>
          </p:nvGrpSpPr>
          <p:grpSpPr>
            <a:xfrm>
              <a:off x="3581400" y="2438400"/>
              <a:ext cx="838200" cy="847818"/>
              <a:chOff x="5867400" y="1905000"/>
              <a:chExt cx="1958724" cy="1981200"/>
            </a:xfrm>
          </p:grpSpPr>
          <p:grpSp>
            <p:nvGrpSpPr>
              <p:cNvPr id="30" name="Group 255"/>
              <p:cNvGrpSpPr/>
              <p:nvPr/>
            </p:nvGrpSpPr>
            <p:grpSpPr>
              <a:xfrm>
                <a:off x="5867400" y="1905000"/>
                <a:ext cx="1044324" cy="1427029"/>
                <a:chOff x="5867400" y="1905000"/>
                <a:chExt cx="1044324" cy="1427029"/>
              </a:xfrm>
            </p:grpSpPr>
            <p:sp>
              <p:nvSpPr>
                <p:cNvPr id="42" name="Donut 41"/>
                <p:cNvSpPr/>
                <p:nvPr/>
              </p:nvSpPr>
              <p:spPr>
                <a:xfrm rot="2721456">
                  <a:off x="5638800" y="2133600"/>
                  <a:ext cx="990600" cy="533400"/>
                </a:xfrm>
                <a:prstGeom prst="donut">
                  <a:avLst>
                    <a:gd name="adj" fmla="val 1172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rot="2453149">
                  <a:off x="5921124" y="2392731"/>
                  <a:ext cx="990600" cy="533400"/>
                </a:xfrm>
                <a:prstGeom prst="donut">
                  <a:avLst>
                    <a:gd name="adj" fmla="val 1172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rot="2996270">
                  <a:off x="6123601" y="2570029"/>
                  <a:ext cx="990600" cy="533400"/>
                </a:xfrm>
                <a:prstGeom prst="donut">
                  <a:avLst>
                    <a:gd name="adj" fmla="val 1172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256"/>
              <p:cNvGrpSpPr/>
              <p:nvPr/>
            </p:nvGrpSpPr>
            <p:grpSpPr>
              <a:xfrm flipH="1">
                <a:off x="6781800" y="1905000"/>
                <a:ext cx="1044324" cy="1427029"/>
                <a:chOff x="5867400" y="1905000"/>
                <a:chExt cx="1044324" cy="1427029"/>
              </a:xfrm>
            </p:grpSpPr>
            <p:sp>
              <p:nvSpPr>
                <p:cNvPr id="39" name="Donut 38"/>
                <p:cNvSpPr/>
                <p:nvPr/>
              </p:nvSpPr>
              <p:spPr>
                <a:xfrm rot="2721456">
                  <a:off x="5638800" y="2133600"/>
                  <a:ext cx="990600" cy="533400"/>
                </a:xfrm>
                <a:prstGeom prst="donut">
                  <a:avLst>
                    <a:gd name="adj" fmla="val 1172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2453149">
                  <a:off x="5921124" y="2392731"/>
                  <a:ext cx="990600" cy="533400"/>
                </a:xfrm>
                <a:prstGeom prst="donut">
                  <a:avLst>
                    <a:gd name="adj" fmla="val 1172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2996270">
                  <a:off x="6123601" y="2570029"/>
                  <a:ext cx="990600" cy="533400"/>
                </a:xfrm>
                <a:prstGeom prst="donut">
                  <a:avLst>
                    <a:gd name="adj" fmla="val 11725"/>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Oval 32"/>
              <p:cNvSpPr/>
              <p:nvPr/>
            </p:nvSpPr>
            <p:spPr>
              <a:xfrm>
                <a:off x="6553200" y="2895600"/>
                <a:ext cx="4572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65818" y="2835564"/>
                <a:ext cx="4572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068291" y="2780146"/>
                <a:ext cx="4572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248400" y="3124200"/>
                <a:ext cx="4572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858000" y="3124200"/>
                <a:ext cx="4572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553200" y="3352800"/>
                <a:ext cx="4572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066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3B490EFC-13FD-4852-8430-E3044B846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 y="6550223"/>
            <a:ext cx="1600200" cy="307777"/>
          </a:xfrm>
          <a:prstGeom prst="rect">
            <a:avLst/>
          </a:prstGeom>
          <a:noFill/>
        </p:spPr>
        <p:txBody>
          <a:bodyPr wrap="square" rtlCol="0">
            <a:spAutoFit/>
          </a:bodyPr>
          <a:lstStyle/>
          <a:p>
            <a:r>
              <a:rPr lang="en-US" sz="1400" dirty="0">
                <a:solidFill>
                  <a:schemeClr val="bg1"/>
                </a:solidFill>
              </a:rPr>
              <a:t>Who’s Who</a:t>
            </a:r>
          </a:p>
        </p:txBody>
      </p:sp>
      <p:sp>
        <p:nvSpPr>
          <p:cNvPr id="5" name="TextBox 4"/>
          <p:cNvSpPr txBox="1"/>
          <p:nvPr/>
        </p:nvSpPr>
        <p:spPr>
          <a:xfrm>
            <a:off x="1524000" y="0"/>
            <a:ext cx="9144000" cy="1107996"/>
          </a:xfrm>
          <a:prstGeom prst="rect">
            <a:avLst/>
          </a:prstGeom>
          <a:noFill/>
        </p:spPr>
        <p:txBody>
          <a:bodyPr wrap="square" rtlCol="0">
            <a:spAutoFit/>
          </a:bodyPr>
          <a:lstStyle/>
          <a:p>
            <a:pPr algn="ctr"/>
            <a:r>
              <a:rPr lang="en-US" sz="6600" dirty="0" err="1">
                <a:solidFill>
                  <a:schemeClr val="bg1"/>
                </a:solidFill>
                <a:latin typeface="Calibri" panose="020F0502020204030204" pitchFamily="34" charset="0"/>
                <a:cs typeface="Calibri" panose="020F0502020204030204" pitchFamily="34" charset="0"/>
              </a:rPr>
              <a:t>Abish</a:t>
            </a:r>
            <a:endParaRPr lang="en-US" sz="6600" dirty="0">
              <a:solidFill>
                <a:schemeClr val="bg1"/>
              </a:solidFill>
              <a:latin typeface="Calibri" panose="020F0502020204030204" pitchFamily="34" charset="0"/>
              <a:cs typeface="Calibri" panose="020F0502020204030204" pitchFamily="34" charset="0"/>
            </a:endParaRPr>
          </a:p>
        </p:txBody>
      </p:sp>
      <p:sp>
        <p:nvSpPr>
          <p:cNvPr id="7" name="TextBox 6"/>
          <p:cNvSpPr txBox="1"/>
          <p:nvPr/>
        </p:nvSpPr>
        <p:spPr>
          <a:xfrm>
            <a:off x="246888" y="1310641"/>
            <a:ext cx="8668512" cy="4524315"/>
          </a:xfrm>
          <a:prstGeom prst="rect">
            <a:avLst/>
          </a:prstGeom>
          <a:noFill/>
        </p:spPr>
        <p:txBody>
          <a:bodyPr wrap="square" rtlCol="0">
            <a:spAutoFit/>
          </a:bodyPr>
          <a:lstStyle/>
          <a:p>
            <a:r>
              <a:rPr lang="en-US" dirty="0">
                <a:solidFill>
                  <a:schemeClr val="bg1"/>
                </a:solidFill>
              </a:rPr>
              <a:t>She was a Lamanite servant</a:t>
            </a:r>
          </a:p>
          <a:p>
            <a:endParaRPr lang="en-US" dirty="0">
              <a:solidFill>
                <a:schemeClr val="bg1"/>
              </a:solidFill>
            </a:endParaRPr>
          </a:p>
          <a:p>
            <a:r>
              <a:rPr lang="en-US" dirty="0">
                <a:solidFill>
                  <a:schemeClr val="bg1"/>
                </a:solidFill>
              </a:rPr>
              <a:t>She was a servant to the Queen</a:t>
            </a:r>
          </a:p>
          <a:p>
            <a:endParaRPr lang="en-US" dirty="0">
              <a:solidFill>
                <a:schemeClr val="bg1"/>
              </a:solidFill>
            </a:endParaRPr>
          </a:p>
          <a:p>
            <a:r>
              <a:rPr lang="en-US" dirty="0">
                <a:solidFill>
                  <a:schemeClr val="bg1"/>
                </a:solidFill>
              </a:rPr>
              <a:t>She had been converted unto the Lord for many years by her father’s vision (Alma 19:16)</a:t>
            </a:r>
          </a:p>
          <a:p>
            <a:endParaRPr lang="en-US" dirty="0">
              <a:solidFill>
                <a:schemeClr val="bg1"/>
              </a:solidFill>
            </a:endParaRPr>
          </a:p>
          <a:p>
            <a:r>
              <a:rPr lang="en-US" dirty="0">
                <a:solidFill>
                  <a:schemeClr val="bg1"/>
                </a:solidFill>
              </a:rPr>
              <a:t>She kept her conversion a secret until she observed the Spirit on the queen, the king, and Ammon and the servants</a:t>
            </a:r>
          </a:p>
          <a:p>
            <a:endParaRPr lang="en-US" dirty="0">
              <a:solidFill>
                <a:schemeClr val="bg1"/>
              </a:solidFill>
            </a:endParaRPr>
          </a:p>
          <a:p>
            <a:r>
              <a:rPr lang="en-US" dirty="0">
                <a:solidFill>
                  <a:schemeClr val="bg1"/>
                </a:solidFill>
              </a:rPr>
              <a:t>She informed the people of her conversion and what miracle was taking place with her queen and the king. She knew it was the power of God</a:t>
            </a:r>
          </a:p>
          <a:p>
            <a:endParaRPr lang="en-US" dirty="0">
              <a:solidFill>
                <a:schemeClr val="bg1"/>
              </a:solidFill>
            </a:endParaRPr>
          </a:p>
          <a:p>
            <a:r>
              <a:rPr lang="en-US" dirty="0">
                <a:solidFill>
                  <a:schemeClr val="bg1"/>
                </a:solidFill>
              </a:rPr>
              <a:t>Some did not believe </a:t>
            </a:r>
            <a:r>
              <a:rPr lang="en-US" dirty="0" err="1">
                <a:solidFill>
                  <a:schemeClr val="bg1"/>
                </a:solidFill>
              </a:rPr>
              <a:t>Abish</a:t>
            </a:r>
            <a:r>
              <a:rPr lang="en-US" dirty="0">
                <a:solidFill>
                  <a:schemeClr val="bg1"/>
                </a:solidFill>
              </a:rPr>
              <a:t> and were angry with Ammon</a:t>
            </a:r>
          </a:p>
          <a:p>
            <a:endParaRPr lang="en-US" dirty="0">
              <a:solidFill>
                <a:schemeClr val="bg1"/>
              </a:solidFill>
            </a:endParaRPr>
          </a:p>
          <a:p>
            <a:r>
              <a:rPr lang="en-US" dirty="0">
                <a:solidFill>
                  <a:schemeClr val="bg1"/>
                </a:solidFill>
              </a:rPr>
              <a:t>When she touched the queen’s hand while the queen was overpowered by the Spirit…the queen came to</a:t>
            </a:r>
          </a:p>
        </p:txBody>
      </p:sp>
      <p:grpSp>
        <p:nvGrpSpPr>
          <p:cNvPr id="68" name="Group 67"/>
          <p:cNvGrpSpPr/>
          <p:nvPr/>
        </p:nvGrpSpPr>
        <p:grpSpPr>
          <a:xfrm>
            <a:off x="9363456" y="1575816"/>
            <a:ext cx="1794336" cy="3528388"/>
            <a:chOff x="3910731" y="1348412"/>
            <a:chExt cx="1794336" cy="3528388"/>
          </a:xfrm>
        </p:grpSpPr>
        <p:sp>
          <p:nvSpPr>
            <p:cNvPr id="69" name="Cloud 68"/>
            <p:cNvSpPr/>
            <p:nvPr/>
          </p:nvSpPr>
          <p:spPr>
            <a:xfrm rot="785688">
              <a:off x="4114800" y="1606167"/>
              <a:ext cx="1295400" cy="1340703"/>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9671902">
              <a:off x="5382314" y="3110473"/>
              <a:ext cx="322753"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647766">
              <a:off x="3910731" y="3095896"/>
              <a:ext cx="344826"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9352409">
              <a:off x="4861063" y="4269095"/>
              <a:ext cx="351137"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647766">
              <a:off x="4457385" y="4257075"/>
              <a:ext cx="349456"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20169292">
              <a:off x="4820395" y="2449714"/>
              <a:ext cx="749905" cy="108398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790291">
              <a:off x="4001892" y="2414198"/>
              <a:ext cx="749905" cy="108398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4222501" y="2589207"/>
              <a:ext cx="1118741" cy="1980572"/>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572000" y="2057400"/>
              <a:ext cx="399087" cy="7971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267199" y="1553378"/>
              <a:ext cx="1021601" cy="11357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a:off x="4267200" y="1371600"/>
              <a:ext cx="1026291" cy="762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127"/>
            <p:cNvGrpSpPr/>
            <p:nvPr/>
          </p:nvGrpSpPr>
          <p:grpSpPr>
            <a:xfrm>
              <a:off x="4800600" y="3581400"/>
              <a:ext cx="450122" cy="914400"/>
              <a:chOff x="6396706" y="2057400"/>
              <a:chExt cx="678635" cy="1378613"/>
            </a:xfrm>
          </p:grpSpPr>
          <p:sp>
            <p:nvSpPr>
              <p:cNvPr id="114" name="Chevron 113"/>
              <p:cNvSpPr/>
              <p:nvPr/>
            </p:nvSpPr>
            <p:spPr>
              <a:xfrm rot="14458622">
                <a:off x="6261580" y="2622252"/>
                <a:ext cx="1372510" cy="255012"/>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Chevron 114"/>
              <p:cNvSpPr/>
              <p:nvPr/>
            </p:nvSpPr>
            <p:spPr>
              <a:xfrm rot="17385621">
                <a:off x="5837957" y="2618846"/>
                <a:ext cx="1372510" cy="255012"/>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Oval 115"/>
              <p:cNvSpPr/>
              <p:nvPr/>
            </p:nvSpPr>
            <p:spPr>
              <a:xfrm>
                <a:off x="6400800" y="2057400"/>
                <a:ext cx="609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126"/>
            <p:cNvGrpSpPr/>
            <p:nvPr/>
          </p:nvGrpSpPr>
          <p:grpSpPr>
            <a:xfrm>
              <a:off x="4343400" y="3505200"/>
              <a:ext cx="868680" cy="228600"/>
              <a:chOff x="5943600" y="990600"/>
              <a:chExt cx="1447800" cy="381000"/>
            </a:xfrm>
          </p:grpSpPr>
          <p:sp>
            <p:nvSpPr>
              <p:cNvPr id="99" name="Rounded Rectangle 98"/>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125"/>
              <p:cNvGrpSpPr/>
              <p:nvPr/>
            </p:nvGrpSpPr>
            <p:grpSpPr>
              <a:xfrm>
                <a:off x="6019800" y="1066800"/>
                <a:ext cx="1295400" cy="211807"/>
                <a:chOff x="6096000" y="367146"/>
                <a:chExt cx="1948872" cy="318654"/>
              </a:xfrm>
            </p:grpSpPr>
            <p:grpSp>
              <p:nvGrpSpPr>
                <p:cNvPr id="101" name="Group 114"/>
                <p:cNvGrpSpPr/>
                <p:nvPr/>
              </p:nvGrpSpPr>
              <p:grpSpPr>
                <a:xfrm>
                  <a:off x="6096000" y="381000"/>
                  <a:ext cx="685800" cy="304800"/>
                  <a:chOff x="6096000" y="381000"/>
                  <a:chExt cx="685800" cy="304800"/>
                </a:xfrm>
              </p:grpSpPr>
              <p:grpSp>
                <p:nvGrpSpPr>
                  <p:cNvPr id="110" name="Group 112"/>
                  <p:cNvGrpSpPr/>
                  <p:nvPr/>
                </p:nvGrpSpPr>
                <p:grpSpPr>
                  <a:xfrm>
                    <a:off x="6096000" y="381000"/>
                    <a:ext cx="457200" cy="304800"/>
                    <a:chOff x="6096000" y="381000"/>
                    <a:chExt cx="457200" cy="304800"/>
                  </a:xfrm>
                </p:grpSpPr>
                <p:sp>
                  <p:nvSpPr>
                    <p:cNvPr id="112" name="L-Shape 111"/>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Shape 112"/>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Diamond 110"/>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15"/>
                <p:cNvGrpSpPr/>
                <p:nvPr/>
              </p:nvGrpSpPr>
              <p:grpSpPr>
                <a:xfrm>
                  <a:off x="6821055" y="371764"/>
                  <a:ext cx="685800" cy="304800"/>
                  <a:chOff x="6096000" y="381000"/>
                  <a:chExt cx="685800" cy="304800"/>
                </a:xfrm>
              </p:grpSpPr>
              <p:grpSp>
                <p:nvGrpSpPr>
                  <p:cNvPr id="106" name="Group 112"/>
                  <p:cNvGrpSpPr/>
                  <p:nvPr/>
                </p:nvGrpSpPr>
                <p:grpSpPr>
                  <a:xfrm>
                    <a:off x="6096000" y="381000"/>
                    <a:ext cx="457200" cy="304800"/>
                    <a:chOff x="6096000" y="381000"/>
                    <a:chExt cx="457200" cy="304800"/>
                  </a:xfrm>
                </p:grpSpPr>
                <p:sp>
                  <p:nvSpPr>
                    <p:cNvPr id="108" name="L-Shape 107"/>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Shape 108"/>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Diamond 106"/>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12"/>
                <p:cNvGrpSpPr/>
                <p:nvPr/>
              </p:nvGrpSpPr>
              <p:grpSpPr>
                <a:xfrm>
                  <a:off x="7587672" y="367146"/>
                  <a:ext cx="457200" cy="304800"/>
                  <a:chOff x="6096000" y="381000"/>
                  <a:chExt cx="457200" cy="304800"/>
                </a:xfrm>
              </p:grpSpPr>
              <p:sp>
                <p:nvSpPr>
                  <p:cNvPr id="104" name="L-Shape 103"/>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Shape 104"/>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2" name="Group 128"/>
            <p:cNvGrpSpPr/>
            <p:nvPr/>
          </p:nvGrpSpPr>
          <p:grpSpPr>
            <a:xfrm>
              <a:off x="4114800" y="1752600"/>
              <a:ext cx="1295400" cy="228600"/>
              <a:chOff x="5943600" y="990600"/>
              <a:chExt cx="1447800" cy="381000"/>
            </a:xfrm>
          </p:grpSpPr>
          <p:sp>
            <p:nvSpPr>
              <p:cNvPr id="84" name="Rounded Rectangle 83"/>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125"/>
              <p:cNvGrpSpPr/>
              <p:nvPr/>
            </p:nvGrpSpPr>
            <p:grpSpPr>
              <a:xfrm>
                <a:off x="6019800" y="1066800"/>
                <a:ext cx="1295400" cy="211807"/>
                <a:chOff x="6096000" y="367146"/>
                <a:chExt cx="1948872" cy="318654"/>
              </a:xfrm>
            </p:grpSpPr>
            <p:grpSp>
              <p:nvGrpSpPr>
                <p:cNvPr id="86" name="Group 114"/>
                <p:cNvGrpSpPr/>
                <p:nvPr/>
              </p:nvGrpSpPr>
              <p:grpSpPr>
                <a:xfrm>
                  <a:off x="6096000" y="381000"/>
                  <a:ext cx="685800" cy="304800"/>
                  <a:chOff x="6096000" y="381000"/>
                  <a:chExt cx="685800" cy="304800"/>
                </a:xfrm>
              </p:grpSpPr>
              <p:grpSp>
                <p:nvGrpSpPr>
                  <p:cNvPr id="95" name="Group 112"/>
                  <p:cNvGrpSpPr/>
                  <p:nvPr/>
                </p:nvGrpSpPr>
                <p:grpSpPr>
                  <a:xfrm>
                    <a:off x="6096000" y="381000"/>
                    <a:ext cx="457200" cy="304800"/>
                    <a:chOff x="6096000" y="381000"/>
                    <a:chExt cx="457200" cy="304800"/>
                  </a:xfrm>
                </p:grpSpPr>
                <p:sp>
                  <p:nvSpPr>
                    <p:cNvPr id="97" name="L-Shape 96"/>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L-Shape 97"/>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Diamond 95"/>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115"/>
                <p:cNvGrpSpPr/>
                <p:nvPr/>
              </p:nvGrpSpPr>
              <p:grpSpPr>
                <a:xfrm>
                  <a:off x="6821055" y="371764"/>
                  <a:ext cx="685800" cy="304800"/>
                  <a:chOff x="6096000" y="381000"/>
                  <a:chExt cx="685800" cy="304800"/>
                </a:xfrm>
              </p:grpSpPr>
              <p:grpSp>
                <p:nvGrpSpPr>
                  <p:cNvPr id="91" name="Group 112"/>
                  <p:cNvGrpSpPr/>
                  <p:nvPr/>
                </p:nvGrpSpPr>
                <p:grpSpPr>
                  <a:xfrm>
                    <a:off x="6096000" y="381000"/>
                    <a:ext cx="457200" cy="304800"/>
                    <a:chOff x="6096000" y="381000"/>
                    <a:chExt cx="457200" cy="304800"/>
                  </a:xfrm>
                </p:grpSpPr>
                <p:sp>
                  <p:nvSpPr>
                    <p:cNvPr id="93" name="L-Shape 92"/>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Shape 93"/>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Diamond 91"/>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112"/>
                <p:cNvGrpSpPr/>
                <p:nvPr/>
              </p:nvGrpSpPr>
              <p:grpSpPr>
                <a:xfrm>
                  <a:off x="7587672" y="367146"/>
                  <a:ext cx="457200" cy="304800"/>
                  <a:chOff x="6096000" y="381000"/>
                  <a:chExt cx="457200" cy="304800"/>
                </a:xfrm>
              </p:grpSpPr>
              <p:sp>
                <p:nvSpPr>
                  <p:cNvPr id="89" name="L-Shape 88"/>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Shape 89"/>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3" name="Chord 82"/>
            <p:cNvSpPr/>
            <p:nvPr/>
          </p:nvSpPr>
          <p:spPr>
            <a:xfrm rot="8784652">
              <a:off x="4140215" y="1348412"/>
              <a:ext cx="1214150" cy="1009263"/>
            </a:xfrm>
            <a:prstGeom prst="chord">
              <a:avLst>
                <a:gd name="adj1" fmla="val 2700000"/>
                <a:gd name="adj2" fmla="val 1217501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58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animEffect transition="in" filter="wipe(down)">
                                      <p:cBhvr>
                                        <p:cTn id="9" dur="580">
                                          <p:stCondLst>
                                            <p:cond delay="0"/>
                                          </p:stCondLst>
                                        </p:cTn>
                                        <p:tgtEl>
                                          <p:spTgt spid="68"/>
                                        </p:tgtEl>
                                      </p:cBhvr>
                                    </p:animEffect>
                                    <p:anim calcmode="lin" valueType="num">
                                      <p:cBhvr>
                                        <p:cTn id="10"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15" dur="26">
                                          <p:stCondLst>
                                            <p:cond delay="650"/>
                                          </p:stCondLst>
                                        </p:cTn>
                                        <p:tgtEl>
                                          <p:spTgt spid="68"/>
                                        </p:tgtEl>
                                      </p:cBhvr>
                                      <p:to x="100000" y="60000"/>
                                    </p:animScale>
                                    <p:animScale>
                                      <p:cBhvr>
                                        <p:cTn id="16" dur="166" decel="50000">
                                          <p:stCondLst>
                                            <p:cond delay="676"/>
                                          </p:stCondLst>
                                        </p:cTn>
                                        <p:tgtEl>
                                          <p:spTgt spid="68"/>
                                        </p:tgtEl>
                                      </p:cBhvr>
                                      <p:to x="100000" y="100000"/>
                                    </p:animScale>
                                    <p:animScale>
                                      <p:cBhvr>
                                        <p:cTn id="17" dur="26">
                                          <p:stCondLst>
                                            <p:cond delay="1312"/>
                                          </p:stCondLst>
                                        </p:cTn>
                                        <p:tgtEl>
                                          <p:spTgt spid="68"/>
                                        </p:tgtEl>
                                      </p:cBhvr>
                                      <p:to x="100000" y="80000"/>
                                    </p:animScale>
                                    <p:animScale>
                                      <p:cBhvr>
                                        <p:cTn id="18" dur="166" decel="50000">
                                          <p:stCondLst>
                                            <p:cond delay="1338"/>
                                          </p:stCondLst>
                                        </p:cTn>
                                        <p:tgtEl>
                                          <p:spTgt spid="68"/>
                                        </p:tgtEl>
                                      </p:cBhvr>
                                      <p:to x="100000" y="100000"/>
                                    </p:animScale>
                                    <p:animScale>
                                      <p:cBhvr>
                                        <p:cTn id="19" dur="26">
                                          <p:stCondLst>
                                            <p:cond delay="1642"/>
                                          </p:stCondLst>
                                        </p:cTn>
                                        <p:tgtEl>
                                          <p:spTgt spid="68"/>
                                        </p:tgtEl>
                                      </p:cBhvr>
                                      <p:to x="100000" y="90000"/>
                                    </p:animScale>
                                    <p:animScale>
                                      <p:cBhvr>
                                        <p:cTn id="20" dur="166" decel="50000">
                                          <p:stCondLst>
                                            <p:cond delay="1668"/>
                                          </p:stCondLst>
                                        </p:cTn>
                                        <p:tgtEl>
                                          <p:spTgt spid="68"/>
                                        </p:tgtEl>
                                      </p:cBhvr>
                                      <p:to x="100000" y="100000"/>
                                    </p:animScale>
                                    <p:animScale>
                                      <p:cBhvr>
                                        <p:cTn id="21" dur="26">
                                          <p:stCondLst>
                                            <p:cond delay="1808"/>
                                          </p:stCondLst>
                                        </p:cTn>
                                        <p:tgtEl>
                                          <p:spTgt spid="68"/>
                                        </p:tgtEl>
                                      </p:cBhvr>
                                      <p:to x="100000" y="95000"/>
                                    </p:animScale>
                                    <p:animScale>
                                      <p:cBhvr>
                                        <p:cTn id="22" dur="166" decel="50000">
                                          <p:stCondLst>
                                            <p:cond delay="1834"/>
                                          </p:stCondLst>
                                        </p:cTn>
                                        <p:tgtEl>
                                          <p:spTgt spid="6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D5E876-6DA8-4349-8F71-A75C1A805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1015472" y="6550223"/>
            <a:ext cx="1600200" cy="307777"/>
          </a:xfrm>
          <a:prstGeom prst="rect">
            <a:avLst/>
          </a:prstGeom>
          <a:noFill/>
        </p:spPr>
        <p:txBody>
          <a:bodyPr wrap="square" rtlCol="0">
            <a:spAutoFit/>
          </a:bodyPr>
          <a:lstStyle/>
          <a:p>
            <a:r>
              <a:rPr lang="en-US" sz="1400" dirty="0">
                <a:solidFill>
                  <a:schemeClr val="bg1"/>
                </a:solidFill>
              </a:rPr>
              <a:t>JFM and RLM</a:t>
            </a:r>
          </a:p>
        </p:txBody>
      </p:sp>
      <p:sp>
        <p:nvSpPr>
          <p:cNvPr id="5" name="TextBox 4"/>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cs typeface="Calibri" panose="020F0502020204030204" pitchFamily="34" charset="0"/>
              </a:rPr>
              <a:t>Carried Away in God</a:t>
            </a:r>
          </a:p>
        </p:txBody>
      </p:sp>
      <p:sp>
        <p:nvSpPr>
          <p:cNvPr id="7" name="TextBox 6"/>
          <p:cNvSpPr txBox="1"/>
          <p:nvPr/>
        </p:nvSpPr>
        <p:spPr>
          <a:xfrm>
            <a:off x="4648200" y="990600"/>
            <a:ext cx="2514600" cy="369332"/>
          </a:xfrm>
          <a:prstGeom prst="rect">
            <a:avLst/>
          </a:prstGeom>
          <a:noFill/>
        </p:spPr>
        <p:txBody>
          <a:bodyPr wrap="square" rtlCol="0">
            <a:spAutoFit/>
          </a:bodyPr>
          <a:lstStyle/>
          <a:p>
            <a:r>
              <a:rPr lang="en-US" dirty="0">
                <a:solidFill>
                  <a:schemeClr val="bg1"/>
                </a:solidFill>
              </a:rPr>
              <a:t>Overcome by the Spirit</a:t>
            </a:r>
          </a:p>
        </p:txBody>
      </p:sp>
      <p:sp>
        <p:nvSpPr>
          <p:cNvPr id="55" name="TextBox 54"/>
          <p:cNvSpPr txBox="1"/>
          <p:nvPr/>
        </p:nvSpPr>
        <p:spPr>
          <a:xfrm>
            <a:off x="603504" y="1578864"/>
            <a:ext cx="5044440" cy="1200329"/>
          </a:xfrm>
          <a:prstGeom prst="rect">
            <a:avLst/>
          </a:prstGeom>
          <a:noFill/>
        </p:spPr>
        <p:txBody>
          <a:bodyPr wrap="square" rtlCol="0">
            <a:spAutoFit/>
          </a:bodyPr>
          <a:lstStyle/>
          <a:p>
            <a:r>
              <a:rPr lang="en-US" dirty="0">
                <a:solidFill>
                  <a:schemeClr val="bg1"/>
                </a:solidFill>
              </a:rPr>
              <a:t>“It appears that a trance is a state in which the body and its functions become  quiescent in order that the full powers of the Spirit may be centered on the revelations of heaven.”</a:t>
            </a:r>
          </a:p>
        </p:txBody>
      </p:sp>
      <p:sp>
        <p:nvSpPr>
          <p:cNvPr id="57" name="TextBox 56"/>
          <p:cNvSpPr txBox="1"/>
          <p:nvPr/>
        </p:nvSpPr>
        <p:spPr>
          <a:xfrm>
            <a:off x="6894576" y="3633216"/>
            <a:ext cx="4114800" cy="923330"/>
          </a:xfrm>
          <a:prstGeom prst="rect">
            <a:avLst/>
          </a:prstGeom>
          <a:noFill/>
        </p:spPr>
        <p:txBody>
          <a:bodyPr wrap="square" rtlCol="0">
            <a:spAutoFit/>
          </a:bodyPr>
          <a:lstStyle/>
          <a:p>
            <a:r>
              <a:rPr lang="en-US" dirty="0">
                <a:solidFill>
                  <a:schemeClr val="bg1"/>
                </a:solidFill>
              </a:rPr>
              <a:t>“…it can hear what otherwise could not be heard and see what otherwise could not be seen—”</a:t>
            </a:r>
          </a:p>
        </p:txBody>
      </p:sp>
      <p:sp>
        <p:nvSpPr>
          <p:cNvPr id="58" name="TextBox 57"/>
          <p:cNvSpPr txBox="1"/>
          <p:nvPr/>
        </p:nvSpPr>
        <p:spPr>
          <a:xfrm>
            <a:off x="2133600" y="5105401"/>
            <a:ext cx="4114800" cy="646331"/>
          </a:xfrm>
          <a:prstGeom prst="rect">
            <a:avLst/>
          </a:prstGeom>
          <a:noFill/>
        </p:spPr>
        <p:txBody>
          <a:bodyPr wrap="square" rtlCol="0">
            <a:spAutoFit/>
          </a:bodyPr>
          <a:lstStyle/>
          <a:p>
            <a:r>
              <a:rPr lang="en-US" dirty="0">
                <a:solidFill>
                  <a:schemeClr val="bg1"/>
                </a:solidFill>
              </a:rPr>
              <a:t>“The trance might be likened to another medium of revelation…”</a:t>
            </a:r>
          </a:p>
        </p:txBody>
      </p:sp>
      <p:sp>
        <p:nvSpPr>
          <p:cNvPr id="59" name="TextBox 58"/>
          <p:cNvSpPr txBox="1"/>
          <p:nvPr/>
        </p:nvSpPr>
        <p:spPr>
          <a:xfrm>
            <a:off x="6623304" y="4730497"/>
            <a:ext cx="4114800" cy="1692771"/>
          </a:xfrm>
          <a:prstGeom prst="rect">
            <a:avLst/>
          </a:prstGeom>
          <a:noFill/>
        </p:spPr>
        <p:txBody>
          <a:bodyPr wrap="square" rtlCol="0">
            <a:spAutoFit/>
          </a:bodyPr>
          <a:lstStyle/>
          <a:p>
            <a:pPr algn="ctr"/>
            <a:r>
              <a:rPr lang="en-US" sz="4000" dirty="0">
                <a:solidFill>
                  <a:srgbClr val="FFFF00"/>
                </a:solidFill>
              </a:rPr>
              <a:t>However:</a:t>
            </a:r>
          </a:p>
          <a:p>
            <a:pPr algn="ctr"/>
            <a:endParaRPr lang="en-US" sz="2800" dirty="0">
              <a:solidFill>
                <a:srgbClr val="FFFF00"/>
              </a:solidFill>
            </a:endParaRPr>
          </a:p>
          <a:p>
            <a:pPr algn="ctr"/>
            <a:r>
              <a:rPr lang="en-US" dirty="0">
                <a:solidFill>
                  <a:schemeClr val="bg1"/>
                </a:solidFill>
              </a:rPr>
              <a:t>Does it teach faith in Christ, repentance, sacrifice, and obedience?</a:t>
            </a:r>
          </a:p>
        </p:txBody>
      </p:sp>
      <p:pic>
        <p:nvPicPr>
          <p:cNvPr id="3" name="Picture 2">
            <a:extLst>
              <a:ext uri="{FF2B5EF4-FFF2-40B4-BE49-F238E27FC236}">
                <a16:creationId xmlns:a16="http://schemas.microsoft.com/office/drawing/2014/main" id="{B18CA4B8-CD03-4734-ACA2-BE1BA5615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726" y="2788539"/>
            <a:ext cx="3341415" cy="2295525"/>
          </a:xfrm>
          <a:prstGeom prst="rect">
            <a:avLst/>
          </a:prstGeom>
        </p:spPr>
      </p:pic>
      <p:pic>
        <p:nvPicPr>
          <p:cNvPr id="9" name="Picture 8">
            <a:extLst>
              <a:ext uri="{FF2B5EF4-FFF2-40B4-BE49-F238E27FC236}">
                <a16:creationId xmlns:a16="http://schemas.microsoft.com/office/drawing/2014/main" id="{D142AE84-5072-4629-8B79-7F1A3CD25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9212" y="1105739"/>
            <a:ext cx="3134861" cy="2506142"/>
          </a:xfrm>
          <a:prstGeom prst="rect">
            <a:avLst/>
          </a:prstGeom>
        </p:spPr>
      </p:pic>
    </p:spTree>
    <p:extLst>
      <p:ext uri="{BB962C8B-B14F-4D97-AF65-F5344CB8AC3E}">
        <p14:creationId xmlns:p14="http://schemas.microsoft.com/office/powerpoint/2010/main" val="201626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BE2414-8E64-4696-B060-F9699D6EA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550223"/>
            <a:ext cx="1600200" cy="307777"/>
          </a:xfrm>
          <a:prstGeom prst="rect">
            <a:avLst/>
          </a:prstGeom>
          <a:noFill/>
        </p:spPr>
        <p:txBody>
          <a:bodyPr wrap="square" rtlCol="0">
            <a:spAutoFit/>
          </a:bodyPr>
          <a:lstStyle/>
          <a:p>
            <a:r>
              <a:rPr lang="en-US" sz="1400" dirty="0">
                <a:solidFill>
                  <a:schemeClr val="bg1"/>
                </a:solidFill>
              </a:rPr>
              <a:t>Alma 19:15-16</a:t>
            </a:r>
          </a:p>
        </p:txBody>
      </p:sp>
      <p:sp>
        <p:nvSpPr>
          <p:cNvPr id="5" name="TextBox 4"/>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cs typeface="Calibri" panose="020F0502020204030204" pitchFamily="34" charset="0"/>
              </a:rPr>
              <a:t>Servants Converted</a:t>
            </a:r>
          </a:p>
        </p:txBody>
      </p:sp>
      <p:sp>
        <p:nvSpPr>
          <p:cNvPr id="55" name="TextBox 54"/>
          <p:cNvSpPr txBox="1"/>
          <p:nvPr/>
        </p:nvSpPr>
        <p:spPr>
          <a:xfrm>
            <a:off x="676656" y="1664208"/>
            <a:ext cx="6004560" cy="3139321"/>
          </a:xfrm>
          <a:prstGeom prst="rect">
            <a:avLst/>
          </a:prstGeom>
          <a:noFill/>
        </p:spPr>
        <p:txBody>
          <a:bodyPr wrap="square" rtlCol="0">
            <a:spAutoFit/>
          </a:bodyPr>
          <a:lstStyle/>
          <a:p>
            <a:pPr fontAlgn="base"/>
            <a:r>
              <a:rPr lang="en-US" i="1" dirty="0">
                <a:solidFill>
                  <a:srgbClr val="FFFF00"/>
                </a:solidFill>
              </a:rPr>
              <a:t>“Now, when the servants of the king had seen that they had fallen, they also began to cry unto God, for the fear of the Lord had come upon them also, for it was they who had stood before the king and testified unto him concerning the great power of Ammon.</a:t>
            </a:r>
          </a:p>
          <a:p>
            <a:pPr fontAlgn="base"/>
            <a:endParaRPr lang="en-US" i="1" dirty="0">
              <a:solidFill>
                <a:srgbClr val="FFFF00"/>
              </a:solidFill>
            </a:endParaRPr>
          </a:p>
          <a:p>
            <a:pPr fontAlgn="base"/>
            <a:r>
              <a:rPr lang="en-US" i="1" dirty="0">
                <a:solidFill>
                  <a:srgbClr val="FFFF00"/>
                </a:solidFill>
              </a:rPr>
              <a:t>And it came to pass that they did call on the name of the Lord, in their might, even until they had all fallen to the earth, save it were one of the </a:t>
            </a:r>
            <a:r>
              <a:rPr lang="en-US" i="1" dirty="0" err="1">
                <a:solidFill>
                  <a:srgbClr val="FFFF00"/>
                </a:solidFill>
              </a:rPr>
              <a:t>Lamanitish</a:t>
            </a:r>
            <a:r>
              <a:rPr lang="en-US" i="1" dirty="0">
                <a:solidFill>
                  <a:srgbClr val="FFFF00"/>
                </a:solidFill>
              </a:rPr>
              <a:t> women, whose name was </a:t>
            </a:r>
            <a:r>
              <a:rPr lang="en-US" i="1" dirty="0" err="1">
                <a:solidFill>
                  <a:srgbClr val="FFFF00"/>
                </a:solidFill>
              </a:rPr>
              <a:t>Abish</a:t>
            </a:r>
            <a:r>
              <a:rPr lang="en-US" i="1" dirty="0">
                <a:solidFill>
                  <a:srgbClr val="FFFF00"/>
                </a:solidFill>
              </a:rPr>
              <a:t>, she having been converted unto the Lord for many years, on account of a remarkable vision of her father—”</a:t>
            </a:r>
          </a:p>
        </p:txBody>
      </p:sp>
      <p:pic>
        <p:nvPicPr>
          <p:cNvPr id="3" name="Picture 2">
            <a:extLst>
              <a:ext uri="{FF2B5EF4-FFF2-40B4-BE49-F238E27FC236}">
                <a16:creationId xmlns:a16="http://schemas.microsoft.com/office/drawing/2014/main" id="{3BFA7A5C-8EE9-4457-B360-CBB1C759F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140" y="2237613"/>
            <a:ext cx="4676775" cy="3333750"/>
          </a:xfrm>
          <a:prstGeom prst="rect">
            <a:avLst/>
          </a:prstGeom>
        </p:spPr>
      </p:pic>
    </p:spTree>
    <p:extLst>
      <p:ext uri="{BB962C8B-B14F-4D97-AF65-F5344CB8AC3E}">
        <p14:creationId xmlns:p14="http://schemas.microsoft.com/office/powerpoint/2010/main" val="423947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595BA0-A314-4D4E-93F2-14459B3F7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15824" y="6550223"/>
            <a:ext cx="1600200" cy="307777"/>
          </a:xfrm>
          <a:prstGeom prst="rect">
            <a:avLst/>
          </a:prstGeom>
          <a:noFill/>
        </p:spPr>
        <p:txBody>
          <a:bodyPr wrap="square" rtlCol="0">
            <a:spAutoFit/>
          </a:bodyPr>
          <a:lstStyle/>
          <a:p>
            <a:r>
              <a:rPr lang="en-US" sz="1400" dirty="0">
                <a:solidFill>
                  <a:schemeClr val="bg1"/>
                </a:solidFill>
              </a:rPr>
              <a:t>Alma 19:17</a:t>
            </a:r>
          </a:p>
        </p:txBody>
      </p:sp>
      <p:sp>
        <p:nvSpPr>
          <p:cNvPr id="5" name="TextBox 4"/>
          <p:cNvSpPr txBox="1"/>
          <p:nvPr/>
        </p:nvSpPr>
        <p:spPr>
          <a:xfrm>
            <a:off x="1524000" y="0"/>
            <a:ext cx="9144000" cy="1107996"/>
          </a:xfrm>
          <a:prstGeom prst="rect">
            <a:avLst/>
          </a:prstGeom>
          <a:noFill/>
        </p:spPr>
        <p:txBody>
          <a:bodyPr wrap="square" rtlCol="0">
            <a:spAutoFit/>
          </a:bodyPr>
          <a:lstStyle/>
          <a:p>
            <a:pPr algn="ctr"/>
            <a:r>
              <a:rPr lang="en-US" sz="6600" dirty="0" err="1">
                <a:solidFill>
                  <a:schemeClr val="bg1"/>
                </a:solidFill>
                <a:latin typeface="Calibri" panose="020F0502020204030204" pitchFamily="34" charset="0"/>
                <a:cs typeface="Calibri" panose="020F0502020204030204" pitchFamily="34" charset="0"/>
              </a:rPr>
              <a:t>Abish</a:t>
            </a:r>
            <a:r>
              <a:rPr lang="en-US" sz="6600" dirty="0">
                <a:solidFill>
                  <a:schemeClr val="bg1"/>
                </a:solidFill>
                <a:latin typeface="Calibri" panose="020F0502020204030204" pitchFamily="34" charset="0"/>
                <a:cs typeface="Calibri" panose="020F0502020204030204" pitchFamily="34" charset="0"/>
              </a:rPr>
              <a:t> Testifies</a:t>
            </a:r>
          </a:p>
        </p:txBody>
      </p:sp>
      <p:sp>
        <p:nvSpPr>
          <p:cNvPr id="55" name="TextBox 54"/>
          <p:cNvSpPr txBox="1"/>
          <p:nvPr/>
        </p:nvSpPr>
        <p:spPr>
          <a:xfrm>
            <a:off x="566928" y="1652017"/>
            <a:ext cx="6208776" cy="3847207"/>
          </a:xfrm>
          <a:prstGeom prst="rect">
            <a:avLst/>
          </a:prstGeom>
          <a:noFill/>
        </p:spPr>
        <p:txBody>
          <a:bodyPr wrap="square" rtlCol="0">
            <a:spAutoFit/>
          </a:bodyPr>
          <a:lstStyle/>
          <a:p>
            <a:pPr fontAlgn="base"/>
            <a:r>
              <a:rPr lang="en-US" sz="2000" dirty="0">
                <a:solidFill>
                  <a:schemeClr val="bg1"/>
                </a:solidFill>
              </a:rPr>
              <a:t>“Thus, having been converted to the Lord, and never having made it known, therefore, when </a:t>
            </a:r>
            <a:r>
              <a:rPr lang="en-US" sz="2800" dirty="0">
                <a:solidFill>
                  <a:srgbClr val="FFFF00"/>
                </a:solidFill>
              </a:rPr>
              <a:t>she saw </a:t>
            </a:r>
            <a:r>
              <a:rPr lang="en-US" sz="2000" dirty="0">
                <a:solidFill>
                  <a:schemeClr val="bg1"/>
                </a:solidFill>
              </a:rPr>
              <a:t>that all the servants of </a:t>
            </a:r>
            <a:r>
              <a:rPr lang="en-US" sz="2000" dirty="0" err="1">
                <a:solidFill>
                  <a:schemeClr val="bg1"/>
                </a:solidFill>
              </a:rPr>
              <a:t>Lamoni</a:t>
            </a:r>
            <a:r>
              <a:rPr lang="en-US" sz="2000" dirty="0">
                <a:solidFill>
                  <a:schemeClr val="bg1"/>
                </a:solidFill>
              </a:rPr>
              <a:t> had fallen to the earth, and also her mistress, the queen, and the king, and Ammon lay </a:t>
            </a:r>
            <a:r>
              <a:rPr lang="en-US" sz="2000" baseline="30000" dirty="0">
                <a:solidFill>
                  <a:schemeClr val="bg1"/>
                </a:solidFill>
              </a:rPr>
              <a:t> </a:t>
            </a:r>
            <a:r>
              <a:rPr lang="en-US" sz="2000" dirty="0">
                <a:solidFill>
                  <a:schemeClr val="bg1"/>
                </a:solidFill>
              </a:rPr>
              <a:t>prostrate upon the earth</a:t>
            </a:r>
            <a:r>
              <a:rPr lang="en-US" sz="2800" dirty="0">
                <a:solidFill>
                  <a:schemeClr val="bg1"/>
                </a:solidFill>
              </a:rPr>
              <a:t>, </a:t>
            </a:r>
            <a:r>
              <a:rPr lang="en-US" sz="2800" dirty="0">
                <a:solidFill>
                  <a:srgbClr val="FFFF00"/>
                </a:solidFill>
              </a:rPr>
              <a:t>she knew </a:t>
            </a:r>
            <a:r>
              <a:rPr lang="en-US" sz="2000" dirty="0">
                <a:solidFill>
                  <a:schemeClr val="bg1"/>
                </a:solidFill>
              </a:rPr>
              <a:t>that it was the power of God; and supposing that this opportunity, by making known unto the people what had happened among them, that by beholding this scene it would cause them to believe in the power of God, therefore she ran forth from house to house, </a:t>
            </a:r>
            <a:r>
              <a:rPr lang="en-US" sz="2800" dirty="0">
                <a:solidFill>
                  <a:srgbClr val="FFFF00"/>
                </a:solidFill>
              </a:rPr>
              <a:t>making it known </a:t>
            </a:r>
            <a:r>
              <a:rPr lang="en-US" sz="2000" dirty="0">
                <a:solidFill>
                  <a:schemeClr val="bg1"/>
                </a:solidFill>
              </a:rPr>
              <a:t>unto the people.”</a:t>
            </a:r>
          </a:p>
        </p:txBody>
      </p:sp>
      <p:pic>
        <p:nvPicPr>
          <p:cNvPr id="3" name="Picture 2">
            <a:extLst>
              <a:ext uri="{FF2B5EF4-FFF2-40B4-BE49-F238E27FC236}">
                <a16:creationId xmlns:a16="http://schemas.microsoft.com/office/drawing/2014/main" id="{5AB88AB0-637D-4712-93B9-7469E735B5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419" y="1901952"/>
            <a:ext cx="3857625" cy="3100578"/>
          </a:xfrm>
          <a:prstGeom prst="rect">
            <a:avLst/>
          </a:prstGeom>
        </p:spPr>
      </p:pic>
    </p:spTree>
    <p:extLst>
      <p:ext uri="{BB962C8B-B14F-4D97-AF65-F5344CB8AC3E}">
        <p14:creationId xmlns:p14="http://schemas.microsoft.com/office/powerpoint/2010/main" val="2218258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D980F4-D2E8-4FB2-A8B1-1DC808FA4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9525"/>
            <a:ext cx="1600200" cy="307777"/>
          </a:xfrm>
          <a:prstGeom prst="rect">
            <a:avLst/>
          </a:prstGeom>
          <a:noFill/>
        </p:spPr>
        <p:txBody>
          <a:bodyPr wrap="square" rtlCol="0">
            <a:spAutoFit/>
          </a:bodyPr>
          <a:lstStyle/>
          <a:p>
            <a:r>
              <a:rPr lang="en-US" sz="1400" dirty="0">
                <a:solidFill>
                  <a:schemeClr val="bg1"/>
                </a:solidFill>
              </a:rPr>
              <a:t>Alma 19:18-24</a:t>
            </a:r>
          </a:p>
        </p:txBody>
      </p:sp>
      <p:sp>
        <p:nvSpPr>
          <p:cNvPr id="5" name="TextBox 4"/>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cs typeface="Calibri" panose="020F0502020204030204" pitchFamily="34" charset="0"/>
              </a:rPr>
              <a:t>The Gathering</a:t>
            </a:r>
          </a:p>
        </p:txBody>
      </p:sp>
      <p:sp>
        <p:nvSpPr>
          <p:cNvPr id="55" name="TextBox 54"/>
          <p:cNvSpPr txBox="1"/>
          <p:nvPr/>
        </p:nvSpPr>
        <p:spPr>
          <a:xfrm>
            <a:off x="475488" y="966217"/>
            <a:ext cx="3611880" cy="1477328"/>
          </a:xfrm>
          <a:prstGeom prst="rect">
            <a:avLst/>
          </a:prstGeom>
          <a:noFill/>
        </p:spPr>
        <p:txBody>
          <a:bodyPr wrap="square" rtlCol="0">
            <a:spAutoFit/>
          </a:bodyPr>
          <a:lstStyle/>
          <a:p>
            <a:pPr fontAlgn="base"/>
            <a:r>
              <a:rPr lang="en-US" dirty="0">
                <a:solidFill>
                  <a:schemeClr val="bg1"/>
                </a:solidFill>
              </a:rPr>
              <a:t>After </a:t>
            </a:r>
            <a:r>
              <a:rPr lang="en-US" dirty="0" err="1">
                <a:solidFill>
                  <a:schemeClr val="bg1"/>
                </a:solidFill>
              </a:rPr>
              <a:t>Abish</a:t>
            </a:r>
            <a:r>
              <a:rPr lang="en-US" dirty="0">
                <a:solidFill>
                  <a:schemeClr val="bg1"/>
                </a:solidFill>
              </a:rPr>
              <a:t> testifies of God and the people gather and saw Ammon, the king, the queen, and the servants unconscious, a great contention arose among them. </a:t>
            </a:r>
          </a:p>
        </p:txBody>
      </p:sp>
      <p:sp>
        <p:nvSpPr>
          <p:cNvPr id="35844" name="AutoShape 4" descr="data:image/jpeg;base64,/9j/4AAQSkZJRgABAQAAAQABAAD/2wCEAAkGBhQSEBQUExQUFRUUGBcXFBUYFBQUFxcYFBUVFBQUFRQXHCYeFxwkGhQUHy8gIycpLCwsFR4xNTAqNSYrLCkBCQoKDgwOGg8PGCwkHyUvLjQtLSwsLyksLCwsLCwsKSwtLCwsNSwsKSwtLCksKS0sKSwpLCksLSwsLCwsLSwsLP/AABEIALcBEwMBIgACEQEDEQH/xAAcAAACAgMBAQAAAAAAAAAAAAAEBQIDAAEGBwj/xAA+EAABAwIEAwUGBAUDBAMAAAABAAIRAwQSITFBBVFhInGBkaEGEzKxwfAUQlLRB2Jy4fEjgpIVU6KyFjPC/8QAGgEBAAIDAQAAAAAAAAAAAAAAAAMEAQUGAv/EACkRAQACAgEDAgUFAQAAAAAAAAABAgMRBAUSITFBFCJRYfEVgZHR8BP/2gAMAwEAAhEDEQA/APHWOdsMuuSl+IIyOX9OfqVpxJ1yHIfupspBBJoOxj18ypMa7mpNpBTDEGMYeZVgZzn1UmsRFOlKChlJXCmiG0cldTodEFDaBKtZQRTLXojKdvIGqAEWsq5lomdO20kK78HCBU20Vgtck0FpCn7oIFYteil+GRVSuzQQTyCrFGo4ZDCPMoKTQCpe9oRL7LMYpPSch5Iunwofp7sh8ygSvrcgT3BU1Kp/S7vMLonWAAMDXIQSc984goS+4eAySHdc2mTpAHfCBGS7l6/2VJpPPIeZTuwsOzih0c8u5W+6c7MbaEjyAMIOYLH/AMvqqjSf09V1P4DWcJ57eUQhncLBdDZz5/Lqg5xwdyVTnncFP7qxgj7+aoqWvRAm99tMd+S3i+9UdVsgg6tjHTu/ZBH70UFo0y3WVgeEElqVvxWig2DzWZLAVvEg1HX781i3HX5rSAdhCuAC0ArW00GmhX06a0yiiaNFBqnbzsfNEU7UckVb0EZRoIBqVDLT0VtOhCvbSzRdOgTsPmgFp0ZPNMra0y5LdKiJG/gPmEZQ069yCAo5ffotOeBqoXnEYyAJccgAPDzyVVtw8ugvJO8DQHkOY6oNG+ByaJ9AofhC/JzpH6ZgePNM6drAyho+8ljMiQM90FNjwpkEyAB0+QV/4eO71/siqFHFG3oAqrm4DGzEmQImJlwET4oKaFhjkR9DyGaY0OHgUcZMhhALQSJBAMujXONeXRLaV83G5+QxEhoJmA3PKdZM+iX/APyH44iC9oz2Ycvln4oH/ELVmEBr+0RIaAIAOYjYazHTPVchfXRaaZe6GNd2sAg5EETnnn1UrbjMFwBgEPj+rEXH/wBvRcpxDjAcX8jG/I/tKDobHi4rVyIhmEkjERmeZzP+Nl0VbilNrQ2m44gREThcA0dsknXPu5LzWnV92zIgF07jSNM+9bZxztAkjIjyGQ9I8kZ1LtBxJkiYxGBrnMwdUfTpjC2QAXCWmdpInLuK88uOMNL2kHIGe48/mmA9pAYOLXaY7TdD4j5rGztl2tWzBILnZDITOeZHeEuurRskNIMakAxPSc0hre0TCwEEFzHhzAdYORB8yPJF0eNhrWhxGJ4xeM6ffJZYXV7RBVLWdlazjjammon05FFajLQjzlAmr22yDrWs7Zp+605oO4t+SBC4EdVtrp5I+rboOvbRmEGSsVTXnRTDkE8a0thYgi0Sr6NNQoo2gxBZRoI+nbLVCimVtSQUUqKNoUJ+4V9Kir2U40QQp0QBln3D6rTQACP8+ax9XD3IWrfBoJ0QFOuo1y+9kFVvX1P/AK5a3TEf/wAjdDWYNd2chmmWrv2CdDC0CB3cuqDVpQLdTJjvMJiX5DPwzhAW1XOOepRl32B2soEnuiUE3sgA7eir4lXa1jXhwABh05d+f3qhbviZZQxP2zjccmz6LkOMcdBYGF3ZxSYPxEZ+Wg/wg7apxtoLG5AkYndGt0nxgea5b2g9pgajcJybifkdcIIb6kLkKvGKjiZmXCOuHTD5A+aBuLolxOnRA7b7ROLpc7Jod4l8A+g9UBcccc7H/MQR0DYjLwS0NJVjLfKViZSVpM+kLvx9R2+k+uqFE9U4t6Qa3LkhTTkxzKijJuV+/CmtazM+ZQtmVGzhIbIg6TBjLnsFEWLic90YLbDpuiKeoUc5Z9lvHwKTqLb/AJLrnhpaqDaELpa1pjbrpuqPweRBzUdeT48rmbosd09sePZzppEI3h9Iuc0uJiWjXnlPdMK2vbGD0WcPvMD2kicJBg6HmCrEZNxuGntxIrbtt4+h5RsHUqbnFjgTJkjnig/LyWrfiOB7f0EMk8i7F9R4L0Xhl1TubWYHabHz/dck72NJptwnC8Na04gYxDNpnXpvupmumNTqUWcQaQCTk6I8coHj81qrGuQ++SQ1uG1WsJcB2XEE59kiCQR4gyrre4+EkdCSZE67ePojAt7Z0QtzQTKi5uHMydMgYyyVNZk9AgSV6KpDtkzrM5IOpR3QVrFpYgLoUQmVvRCpt2JhQoSgNtaSZUKQKGtmQjmiIQTbkULc3MFZdV4Si4vW5gnTfkgle8WDRJy6Jaxjqpkz2uezdvP5JZiNWrP5QnLH7mZPQoG9lDQAPIK4VMToG6W0rs7eGattLsnoDrz7ifogZh4aZ5JT7ScWJLGg5BwLusdoDwiT3hTu7wYSZyGgnN0Z5d+UnYdXNnluI3wMkZyYHk71Mz4oJe0HGzVMAnDsJ1OxIGyRF3akDUGOn2FoVPU/L/Kb8P4QXtJ0JB6wAEAVlw9zgXToBHTIEk+YS54zK6m7OG0bhAbLGzHUAn1XO21OV5mdJsePv1ELKLIEc1YaJmNFa12Ezhk7I23oNMnT5DvVa19eW8wcWMnyRKinSc0drwKourgNz3Rlw+G/3keC5975Mpir3zuTnZvh6xSnv9V779x3WNvnArqv4UU7B3EB/wBRLBSwOwe8MUzUluH3h0jDj+LKY6IT+JLbIcRq/wDT8PuOz8OdPHHb92T+WfCZjKFZ7K/RpPiMu990qeG8QxeCODxiAJXJUqhBT6lUyHzKpZsMRO4dP07qVslO23rAm5pD8u6WPs9ym4qAjKOsKlzTuoqXmq9yuPTLO/w7/wDhVVa6m+mQJacu4/ZXcVuFtw5jLT/K83/hY+Ll4/lHzXs1Kll0WwxzurkefjimaYh5l7Q8ELZeycsntAnGB8LsO7h0zIJHILgOIWWDttHYdo4OlszkDPw55Z8o5r3bjPCAcxpuFwvGvZwYnFvZx/FkHNd/Ww5HvyPVSKLz6hdVBloDzHmO/VF4CdSUVc8BqMOENa5uoAcR0OHFmIyyk6hBOa9mTmukRy8N+iDCAqatNbdUOuEx3Ko1DKCk0VimSsQM7Via0aQSyzbmmrBCA23AAVlW4hAOqqh9UuQava2pmVz1/cSCRpv3JhxCqfhGm6Xv0iEFtqWsZ3q991oSYGw/dKG1MDsL9PyHaOR7kfTrwc5j0QW2ly2ZxNIHUKN7xdpfAOR+OM55Ny3PNAcUu2cmknQQCR3nZKm1vAnLu7v36oGfEeMOqvmMLcw1oMhrGnJgO41JO5k7oKpJhuW58T9+irpsxEAHJo23R1vbSZ8vDJBRZ8PJOnQfU/Ndhw6zhhPNC8OspiF2thwaGyUHE8V4fFkAdWiCO4x8lzlCgAF6n7ScPBtXwBMH0XmdJV806bjptItuZX0WAbK8iQR6bKFI9FKpkInXWFRnzLq6RFafYpvsmpSnNywmRslNRkLYYZ8OP6jWe/u9kFixYpmsbAT2zZkOaU2tAkyugs2RAVXkW1DfdIwTN9z6JsEqNVuHUo80AGzul1wDKo0t3S6rkYpxV8+rsP4W0puXHoPUr26m3sry7+E/C4Yah/Mcu4ZfuvU2nJbTFGqw4bqF+7POvZRdM8kh4hYAg5Lo3mUJXZkVIoOBubDzGiWcS4XjGgkb7EciOXyXY3dn2kuuqMAlB51c8PMlo21buJ3696W3VAtJ3B1C9DupNHAQ0ZkhwEPziRPLIeQXJXdsZJI++5Bzvu+cysT02/d5LaCu31CO99HVB0yi6LBv9+CCBdBnloqHPnRX12DXZU13tYJEIAq7oCXY89f2WX9/J08JH2UFRuTJgH9kBL6ziO0wObzBxRG8aoGpXwjKo6NhhIB+XkiXVcQybJI2yA73boCq6CZAPOT9BCCo1JOXnGZPNTpWxJz+/FYKmI6d+UBHUWSUG7e22G+v9k8sbXQRsqrK03T6xtc0DH2fsACJC7IU8oSPh7YAT6m6UA1e1xMLTuvHOK2Bo13sOxMdxzC9ybSlcT/EH2exNFVgzbr1Ciy13C/wc0Y8mp9JcTReMKruKojLf0VVOorLejnMrW6iJ3LtYyWyVilURadmSSI80ur0M8xron7nCOiHfbBxxHwWaZZifLxyeBW9Yiv++7nKllnkpixiN5Tp9tllvHzURSjLkrP/AHnTTfpNYt5DWFqYyTi1pYRH+PBQoMyWGrCqZLzeXQ8Tj041YlZc1cs0JSpGo9rW5kmAtVzOUr0D+GvspJ988f0Ty5qTDj34VOo8zsibz+Zd97JcJ9zbsbGgCfgLVKlAWqjoW0cHa02mZliGuSIUa1+0ZanoltxWc7eB35o8oViCld/GituJGhKT3lxnmYPf+6C7/prqlN5DmgUxOfifDIFc5eW8OIyMctPNGG/e0ODSIeADvIBn5hKL2m6CZ1QB1Kwk5rEC6mViDbDyV1OvJg/fchaJROHmgIc2RqkPFXOaCAZHc6W+mY+SZ1i6MiD8/NJ7u4O7o/qBKBM69ceUcoOXoVttQu6jqQY8/wBluq/PVhxZzh0OnPJD1S3mXdwgILg9wPxRzIOfnqqSwTuVSXo21tTl1QToUTGQTbhtmZzCZcE4PizIXWWnCWAaIFNtZ5BNbW2hMKXC2nRX/wDTiEGrRqa0Sl1FhbqEbSrAoGNIqytaB7SCJlV0KgRlAIPJvbH2ONFxq0x2D8Q5de5cxTfC+griya9pBAMrzn2m/h24EvoZjUs5f0n6Kpmxb8w6Lp3UK1jsyTqfaf7cOXyOiup5hD3Fs+m7C9pB5EQoiuqdqT6Okx543uV9Z0RGiqeRmVUX9VEUy6YBMZmATHXJZiqLJn3M+BTa2Sg96ttbFzyGtBLjA7upXZ+z/sG0dqucW+ETHjuV7pim0+EPJ51MNfnn9iv2O9knXNQOLT7sGST+boOi9q4faNptAEADwSuzGBoaxoaB4eivNSfiJPoFfx44pDkeZy7cm+58RHpBlW4iBkMz0QNao53xGByH7qmpcYdAfCP3Qt3cuA7JaJ3JnyA3Uiktq12t5D1Ppmkl7xL9LajjnGRY3xnP0KsdQqudgDqrX564W+nZA8QldetVY4Bx96z82EBtYDct1bU30wnvQaqNe9pcWgARig1GNE6SQzfqShWVWj4SzLUB7Tn4gIulbsfDhhgj4viJ565z06KVelgykEjXp4j7zCAKtXaRqPT6JffUwBl3o+9MEggESdvoUmqPEx8Ppr6IAS8clix72ysQJ2VCNEQy9MaIJqmQgsq3g3jzS274gz7zU61uDsEvr2YGf1QA1XyZiFWrXsJ0UW0idAgi3VOrB7WkYigfwMNk6oMlB6bacZpBrQwwd5T+wvmkZleM29dwORjqV1nAuIE5NDnn9RyH33IPTqLmu+EoljyCuMbxlzPjeB0YB6kq2h7SvcRhwtb+pxz7wI+iDs/eDcKQazuXN0+MNIzqPJ1mA0eGICUyt+ICJd2RzdH7oGrKI2ciWOeNIPillvfNdJbBA3Gg8Vd+KjUgTpJie5A0F4/9Pqpm7JGbT6JYLn+bLmcgtG8nIOB5wUGcS4fTqiH0ge8BcxdewFNx7Ic3/dl6rphckCSRA3KnRrS0Ozh2hgie6RmvM0rb1hYx8nLi8UtMOQb/AA1b+o+f7Jjwr2HpUX4nDGRs4At/4nIp1V4iJgGTEwM9yMh3g9FChxAe6fVdAawuDoMkFubgY3GQjPULEY6x7PVuZmtGptI/8MCxo7GFggANaI5ZAATkrGNAyHyhJuOcTdbtLiDhLHAZAltWC6mNYIdGHo6Bur7XidKrRf7p7WuYBBjEHHsnPMFxIIJM6OkayPatM7M3vykZ9JiUJXqNe7D2sTAH4cw4A5YgBynUcxzExsuLMqtw1GinVYCXNL3Q6ZDXU3N+Nk90EiQMki4jxA1KjmPJY+kJoVGfEWuxRi0GuJpygiJADkYObXitN7SHOyJDZDi09rTIQWu17ORBVX4l9OrgY51RjndqSSSBigMJGKSNiYOkDVc5VpGo2o+P9VoAfTlpFQHKQJlw5HY66EJnwes19MNe8yRNExmcOrKp1D29dRrmCgP4rxZ1y7HBII7JEThgwc4OhOyoptAxA4pMFpdsMjoRJyylpRWN0EHJjjLWjJuICHBo8Z8SoOrYYw7iDMHUQUC5lYsdigAgyTs7qZ0K3WuA6TzmfI+UZeS1cOE8jPynKErqVstf7c0Fd7VMkpPeVtjsr7i4g5HX0Sq5qz4oImssQhPVaQUNet+9QpetGogveZVb6MqLCSjrekgGp2GLZNLHgwGyNtqQATKg0AIOW4rYScISivwvCI5aldhWALz0+ZS6laYnkkZD1cf2QcvT4e4GSJGw/dMXX76TYGumEZAd66GpYggjePqgG8JxOH6R6wfkghw0ufm4kjKSYH/GRDR1TK3qAk4HYW54nDMk8gT6uPh0uqcHJpxpJDRHXU+ADj4I614d7sdgQBEGBtpHJBJtIMp4hhZGr3dp0cwHfXyQ7bqAcYLzkWscRiOcNxEAxJ/KMthiKsvab3PYzb43E6CDDJ55y6ObAl1zdim4viW0/hnV9R41ceYZHcHkckBz+JVNa1R1Mflp0fjdyEwT5EJgziFWmw1GsFKRAc8+9rPLsmsGcAmY1Op0SfhdnUc73tTJztSde5o/I0ctTvyDiowVagcZcKYhne4dp0c8MAcsZ5ILOH0HVHB1y7E79IALGdGgwCeu/lDypxdlKs1sCCCc2/AwfFUcJAEZwCY74XJ3fE8M1AJptBj+c6NA6EkRz7olfw0vqVX1HGZLWnXtOb2pIOjGyIb/ACjlmHXU78vrsLnFtNp7LHAYqkfmeD8MahmvOPhGe1PHpre6YZYKRquaJAbiPwuiJaML5AIk4RoSlVDEar3TEBjOcyBUOZ0nE3/iq+GU/fm5d/3Oywj9AYWNJnY5u/3IOi9nbn8O8PDQ8lgAxiA3IgQ1uTYmO7JLDxl7Dc0HwaTrui00+QfVo3FQSMxPw+CssrjFTpxILmNJ55DtaaZ/VJhbE3BcZ7dwZ72AvYT4E+iBvw69Fa0eH08quN0knV78fZEzIADcR5DkEl9nr40q4pOgZe7cSCAQXE0XnuLi3+mo0flXUez3Dmi2pB2zY15ZfRAcd4cA4PaAIkZfpO53kZHwQPLrhUhpkEEjC9rgSx50M7bgg7apbeWmF7XPw46ZwvwkQWPyJBGo/N/sTOwf/ptcdHajqAZAHflK1XpjkMtDuRuPX0CAdnDJnCQDPZE5wcy09Mvkqn2wxRm3EdR/3G6OjmfvVGU2kjDpGU9BmD1yVVcyIgg7md9j80F4uHDJ/wATSJGwMRl0IUK1yNCgKt2fiDu03Xr+yGrXU/36oJVriT5+W5SivdQTGhWXN2fBLa1eUGXNxvzS99Vbq1N0LVegwvWlSSsQUEqMrHFRBQE0CmNB6VsciadVA6o1kaLjspHQqoupXkQgkyscLnc5hHcNt+xmgGZwmdB3Zj7+4QRdTIaSBLnnCzx3+vgmnDbSlTBxD3rohsEhjTGpOriOWiEccTxyaPU7pjb0UF9emXuYTzOQAAHZOgGQVxoQMgsNXIdCPXL6q01IQIa9r237l7oJ/lptAPhOIf7kttOGe+uHEiW06jgBzeCAXHua1nj3Jx7zUk5gR4uBqP8ASPJW+ztGGDz8XEuPqUDBtkA3kN+7dLn2eKG/rGJ/9LpJb4kkdwcnlx8BHMYf+XZ+qEYMZnZ2Z/pzDG+IHqeaBLfWgc+mDk0Eu5SGDNx5CXCOUT3FcJ4WGgkjNxceUYiT9QPBX32dw2mIyY41OgcWQO8x5DqE3o0hGyBQ+1witBhznNa2Mj2mU2z4ZnwRPDLFtMEAZYR4BuUfIeCswA3GegAd4kFrfJof5orFnkEC/h9H/Ue3TCAR3Pc93zJCqNvD3bRWDiD1Y39z5o1jT73vbEeMj5nzUKlKMe8wfIf2QMLFuFgaBpPq4n5lUcQpZZjvCttbgAEGZ2jLXdZVdIz7kFHDwcwekTyiPoiagG5+qAbXjPksq3uSC4vy1OSAurpDV7/yP39Euq38n78kF1zcZzl1HdzQNxeIavXQlav1yQW1LmSgK1bPJRrXEoZ9YIJVaioc5RL1B5QSxLFEPW0FJWlMhRhBsFTD1WsBQGU6qIbVS9rlayoga0ayNo19ElZWRNKsgfWtaU0o11zNvcwj6N0geuqqFe5lp6iPPL6pb+KUKtzlHWfqgtLpnkTH/Ign/wAYCb8IqxTZ/S35Bc62vp5+n90dY3cMb3D0QO+KXP8ApmNcgOclwAPmQqmXBaMLYxc/yt2BPSBAGpjbMhTe3JdhAMdoHylw/wDVEUa4AgeP7oC6VNoqjMzhcSd3OLm5n/j6ADIBM2VY0z++ST0bhuMn+UfN39kSL1BfRP8AqOJ/NP8A4ENH1PijhVASSne/CfvMT9FJ1+gZ1qwxT09cih6twM/BLKt4hnXuZzQNKV2QYnb5aLKt+kdS9Vbrmc5QMqt+ZQ1S8y3SutcKh90gPrXQjYeaAfXMod9dUPrIL6tZCvqc1W6oqnvndBupVVLnLDqtEoNTKiSpHVaKDYasWELEGiFFYsQaWLSxBMLcrFiCxjlcyosWICGVkTSuVixBe25UalysWIMFdEULnKFixBJ1xLh4n0j6q8XcLaxBjLrMqw3qxYgrN3oom9K2sQVVL0qk3ErFiCp1ZQdXWLEFLqyqdV6LFiCp1RVl62sQVvVeJYsQaJWsSxYgwhbAWLEGLFixB//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6" name="AutoShape 6" descr="data:image/jpeg;base64,/9j/4AAQSkZJRgABAQAAAQABAAD/2wCEAAkGBhQSEBQUExQUFRUUGBcXFBUYFBQUFxcYFBUVFBQUFRQXHCYeFxwkGhQUHy8gIycpLCwsFR4xNTAqNSYrLCkBCQoKDgwOGg8PGCwkHyUvLjQtLSwsLyksLCwsLCwsKSwtLCwsNSwsKSwtLCksKS0sKSwpLCksLSwsLCwsLSwsLP/AABEIALcBEwMBIgACEQEDEQH/xAAcAAACAgMBAQAAAAAAAAAAAAAEBQIDAAEGBwj/xAA+EAABAwIEAwUGBAUDBAMAAAABAAIRAwQSITFBBVFhInGBkaEGEzKxwfAUQlLRB2Jy4fEjgpIVU6KyFjPC/8QAGgEBAAIDAQAAAAAAAAAAAAAAAAMEAQUGAv/EACkRAQACAgEDAgUFAQAAAAAAAAABAgMRBAUSITFBFCJRYfEVgZHR8BP/2gAMAwEAAhEDEQA/APHWOdsMuuSl+IIyOX9OfqVpxJ1yHIfupspBBJoOxj18ypMa7mpNpBTDEGMYeZVgZzn1UmsRFOlKChlJXCmiG0cldTodEFDaBKtZQRTLXojKdvIGqAEWsq5lomdO20kK78HCBU20Vgtck0FpCn7oIFYteil+GRVSuzQQTyCrFGo4ZDCPMoKTQCpe9oRL7LMYpPSch5Iunwofp7sh8ygSvrcgT3BU1Kp/S7vMLonWAAMDXIQSc984goS+4eAySHdc2mTpAHfCBGS7l6/2VJpPPIeZTuwsOzih0c8u5W+6c7MbaEjyAMIOYLH/AMvqqjSf09V1P4DWcJ57eUQhncLBdDZz5/Lqg5xwdyVTnncFP7qxgj7+aoqWvRAm99tMd+S3i+9UdVsgg6tjHTu/ZBH70UFo0y3WVgeEElqVvxWig2DzWZLAVvEg1HX781i3HX5rSAdhCuAC0ArW00GmhX06a0yiiaNFBqnbzsfNEU7UckVb0EZRoIBqVDLT0VtOhCvbSzRdOgTsPmgFp0ZPNMra0y5LdKiJG/gPmEZQ069yCAo5ffotOeBqoXnEYyAJccgAPDzyVVtw8ugvJO8DQHkOY6oNG+ByaJ9AofhC/JzpH6ZgePNM6drAyho+8ljMiQM90FNjwpkEyAB0+QV/4eO71/siqFHFG3oAqrm4DGzEmQImJlwET4oKaFhjkR9DyGaY0OHgUcZMhhALQSJBAMujXONeXRLaV83G5+QxEhoJmA3PKdZM+iX/APyH44iC9oz2Ycvln4oH/ELVmEBr+0RIaAIAOYjYazHTPVchfXRaaZe6GNd2sAg5EETnnn1UrbjMFwBgEPj+rEXH/wBvRcpxDjAcX8jG/I/tKDobHi4rVyIhmEkjERmeZzP+Nl0VbilNrQ2m44gREThcA0dsknXPu5LzWnV92zIgF07jSNM+9bZxztAkjIjyGQ9I8kZ1LtBxJkiYxGBrnMwdUfTpjC2QAXCWmdpInLuK88uOMNL2kHIGe48/mmA9pAYOLXaY7TdD4j5rGztl2tWzBILnZDITOeZHeEuurRskNIMakAxPSc0hre0TCwEEFzHhzAdYORB8yPJF0eNhrWhxGJ4xeM6ffJZYXV7RBVLWdlazjjammon05FFajLQjzlAmr22yDrWs7Zp+605oO4t+SBC4EdVtrp5I+rboOvbRmEGSsVTXnRTDkE8a0thYgi0Sr6NNQoo2gxBZRoI+nbLVCimVtSQUUqKNoUJ+4V9Kir2U40QQp0QBln3D6rTQACP8+ax9XD3IWrfBoJ0QFOuo1y+9kFVvX1P/AK5a3TEf/wAjdDWYNd2chmmWrv2CdDC0CB3cuqDVpQLdTJjvMJiX5DPwzhAW1XOOepRl32B2soEnuiUE3sgA7eir4lXa1jXhwABh05d+f3qhbviZZQxP2zjccmz6LkOMcdBYGF3ZxSYPxEZ+Wg/wg7apxtoLG5AkYndGt0nxgea5b2g9pgajcJybifkdcIIb6kLkKvGKjiZmXCOuHTD5A+aBuLolxOnRA7b7ROLpc7Jod4l8A+g9UBcccc7H/MQR0DYjLwS0NJVjLfKViZSVpM+kLvx9R2+k+uqFE9U4t6Qa3LkhTTkxzKijJuV+/CmtazM+ZQtmVGzhIbIg6TBjLnsFEWLic90YLbDpuiKeoUc5Z9lvHwKTqLb/AJLrnhpaqDaELpa1pjbrpuqPweRBzUdeT48rmbosd09sePZzppEI3h9Iuc0uJiWjXnlPdMK2vbGD0WcPvMD2kicJBg6HmCrEZNxuGntxIrbtt4+h5RsHUqbnFjgTJkjnig/LyWrfiOB7f0EMk8i7F9R4L0Xhl1TubWYHabHz/dck72NJptwnC8Na04gYxDNpnXpvupmumNTqUWcQaQCTk6I8coHj81qrGuQ++SQ1uG1WsJcB2XEE59kiCQR4gyrre4+EkdCSZE67ePojAt7Z0QtzQTKi5uHMydMgYyyVNZk9AgSV6KpDtkzrM5IOpR3QVrFpYgLoUQmVvRCpt2JhQoSgNtaSZUKQKGtmQjmiIQTbkULc3MFZdV4Si4vW5gnTfkgle8WDRJy6Jaxjqpkz2uezdvP5JZiNWrP5QnLH7mZPQoG9lDQAPIK4VMToG6W0rs7eGattLsnoDrz7ifogZh4aZ5JT7ScWJLGg5BwLusdoDwiT3hTu7wYSZyGgnN0Z5d+UnYdXNnluI3wMkZyYHk71Mz4oJe0HGzVMAnDsJ1OxIGyRF3akDUGOn2FoVPU/L/Kb8P4QXtJ0JB6wAEAVlw9zgXToBHTIEk+YS54zK6m7OG0bhAbLGzHUAn1XO21OV5mdJsePv1ELKLIEc1YaJmNFa12Ezhk7I23oNMnT5DvVa19eW8wcWMnyRKinSc0drwKourgNz3Rlw+G/3keC5975Mpir3zuTnZvh6xSnv9V779x3WNvnArqv4UU7B3EB/wBRLBSwOwe8MUzUluH3h0jDj+LKY6IT+JLbIcRq/wDT8PuOz8OdPHHb92T+WfCZjKFZ7K/RpPiMu990qeG8QxeCODxiAJXJUqhBT6lUyHzKpZsMRO4dP07qVslO23rAm5pD8u6WPs9ym4qAjKOsKlzTuoqXmq9yuPTLO/w7/wDhVVa6m+mQJacu4/ZXcVuFtw5jLT/K83/hY+Ll4/lHzXs1Kll0WwxzurkefjimaYh5l7Q8ELZeycsntAnGB8LsO7h0zIJHILgOIWWDttHYdo4OlszkDPw55Z8o5r3bjPCAcxpuFwvGvZwYnFvZx/FkHNd/Ww5HvyPVSKLz6hdVBloDzHmO/VF4CdSUVc8BqMOENa5uoAcR0OHFmIyyk6hBOa9mTmukRy8N+iDCAqatNbdUOuEx3Ko1DKCk0VimSsQM7Via0aQSyzbmmrBCA23AAVlW4hAOqqh9UuQava2pmVz1/cSCRpv3JhxCqfhGm6Xv0iEFtqWsZ3q991oSYGw/dKG1MDsL9PyHaOR7kfTrwc5j0QW2ly2ZxNIHUKN7xdpfAOR+OM55Ny3PNAcUu2cmknQQCR3nZKm1vAnLu7v36oGfEeMOqvmMLcw1oMhrGnJgO41JO5k7oKpJhuW58T9+irpsxEAHJo23R1vbSZ8vDJBRZ8PJOnQfU/Ndhw6zhhPNC8OspiF2thwaGyUHE8V4fFkAdWiCO4x8lzlCgAF6n7ScPBtXwBMH0XmdJV806bjptItuZX0WAbK8iQR6bKFI9FKpkInXWFRnzLq6RFafYpvsmpSnNywmRslNRkLYYZ8OP6jWe/u9kFixYpmsbAT2zZkOaU2tAkyugs2RAVXkW1DfdIwTN9z6JsEqNVuHUo80AGzul1wDKo0t3S6rkYpxV8+rsP4W0puXHoPUr26m3sry7+E/C4Yah/Mcu4ZfuvU2nJbTFGqw4bqF+7POvZRdM8kh4hYAg5Lo3mUJXZkVIoOBubDzGiWcS4XjGgkb7EciOXyXY3dn2kuuqMAlB51c8PMlo21buJ3696W3VAtJ3B1C9DupNHAQ0ZkhwEPziRPLIeQXJXdsZJI++5Bzvu+cysT02/d5LaCu31CO99HVB0yi6LBv9+CCBdBnloqHPnRX12DXZU13tYJEIAq7oCXY89f2WX9/J08JH2UFRuTJgH9kBL6ziO0wObzBxRG8aoGpXwjKo6NhhIB+XkiXVcQybJI2yA73boCq6CZAPOT9BCCo1JOXnGZPNTpWxJz+/FYKmI6d+UBHUWSUG7e22G+v9k8sbXQRsqrK03T6xtc0DH2fsACJC7IU8oSPh7YAT6m6UA1e1xMLTuvHOK2Bo13sOxMdxzC9ybSlcT/EH2exNFVgzbr1Ciy13C/wc0Y8mp9JcTReMKruKojLf0VVOorLejnMrW6iJ3LtYyWyVilURadmSSI80ur0M8xron7nCOiHfbBxxHwWaZZifLxyeBW9Yiv++7nKllnkpixiN5Tp9tllvHzURSjLkrP/AHnTTfpNYt5DWFqYyTi1pYRH+PBQoMyWGrCqZLzeXQ8Tj041YlZc1cs0JSpGo9rW5kmAtVzOUr0D+GvspJ988f0Ty5qTDj34VOo8zsibz+Zd97JcJ9zbsbGgCfgLVKlAWqjoW0cHa02mZliGuSIUa1+0ZanoltxWc7eB35o8oViCld/GituJGhKT3lxnmYPf+6C7/prqlN5DmgUxOfifDIFc5eW8OIyMctPNGG/e0ODSIeADvIBn5hKL2m6CZ1QB1Kwk5rEC6mViDbDyV1OvJg/fchaJROHmgIc2RqkPFXOaCAZHc6W+mY+SZ1i6MiD8/NJ7u4O7o/qBKBM69ceUcoOXoVttQu6jqQY8/wBluq/PVhxZzh0OnPJD1S3mXdwgILg9wPxRzIOfnqqSwTuVSXo21tTl1QToUTGQTbhtmZzCZcE4PizIXWWnCWAaIFNtZ5BNbW2hMKXC2nRX/wDTiEGrRqa0Sl1FhbqEbSrAoGNIqytaB7SCJlV0KgRlAIPJvbH2ONFxq0x2D8Q5de5cxTfC+griya9pBAMrzn2m/h24EvoZjUs5f0n6Kpmxb8w6Lp3UK1jsyTqfaf7cOXyOiup5hD3Fs+m7C9pB5EQoiuqdqT6Okx543uV9Z0RGiqeRmVUX9VEUy6YBMZmATHXJZiqLJn3M+BTa2Sg96ttbFzyGtBLjA7upXZ+z/sG0dqucW+ETHjuV7pim0+EPJ51MNfnn9iv2O9knXNQOLT7sGST+boOi9q4faNptAEADwSuzGBoaxoaB4eivNSfiJPoFfx44pDkeZy7cm+58RHpBlW4iBkMz0QNao53xGByH7qmpcYdAfCP3Qt3cuA7JaJ3JnyA3Uiktq12t5D1Ppmkl7xL9LajjnGRY3xnP0KsdQqudgDqrX564W+nZA8QldetVY4Bx96z82EBtYDct1bU30wnvQaqNe9pcWgARig1GNE6SQzfqShWVWj4SzLUB7Tn4gIulbsfDhhgj4viJ565z06KVelgykEjXp4j7zCAKtXaRqPT6JffUwBl3o+9MEggESdvoUmqPEx8Ppr6IAS8clix72ysQJ2VCNEQy9MaIJqmQgsq3g3jzS274gz7zU61uDsEvr2YGf1QA1XyZiFWrXsJ0UW0idAgi3VOrB7WkYigfwMNk6oMlB6bacZpBrQwwd5T+wvmkZleM29dwORjqV1nAuIE5NDnn9RyH33IPTqLmu+EoljyCuMbxlzPjeB0YB6kq2h7SvcRhwtb+pxz7wI+iDs/eDcKQazuXN0+MNIzqPJ1mA0eGICUyt+ICJd2RzdH7oGrKI2ciWOeNIPillvfNdJbBA3Gg8Vd+KjUgTpJie5A0F4/9Pqpm7JGbT6JYLn+bLmcgtG8nIOB5wUGcS4fTqiH0ge8BcxdewFNx7Ic3/dl6rphckCSRA3KnRrS0Ozh2hgie6RmvM0rb1hYx8nLi8UtMOQb/AA1b+o+f7Jjwr2HpUX4nDGRs4At/4nIp1V4iJgGTEwM9yMh3g9FChxAe6fVdAawuDoMkFubgY3GQjPULEY6x7PVuZmtGptI/8MCxo7GFggANaI5ZAATkrGNAyHyhJuOcTdbtLiDhLHAZAltWC6mNYIdGHo6Bur7XidKrRf7p7WuYBBjEHHsnPMFxIIJM6OkayPatM7M3vykZ9JiUJXqNe7D2sTAH4cw4A5YgBynUcxzExsuLMqtw1GinVYCXNL3Q6ZDXU3N+Nk90EiQMki4jxA1KjmPJY+kJoVGfEWuxRi0GuJpygiJADkYObXitN7SHOyJDZDi09rTIQWu17ORBVX4l9OrgY51RjndqSSSBigMJGKSNiYOkDVc5VpGo2o+P9VoAfTlpFQHKQJlw5HY66EJnwes19MNe8yRNExmcOrKp1D29dRrmCgP4rxZ1y7HBII7JEThgwc4OhOyoptAxA4pMFpdsMjoRJyylpRWN0EHJjjLWjJuICHBo8Z8SoOrYYw7iDMHUQUC5lYsdigAgyTs7qZ0K3WuA6TzmfI+UZeS1cOE8jPynKErqVstf7c0Fd7VMkpPeVtjsr7i4g5HX0Sq5qz4oImssQhPVaQUNet+9QpetGogveZVb6MqLCSjrekgGp2GLZNLHgwGyNtqQATKg0AIOW4rYScISivwvCI5aldhWALz0+ZS6laYnkkZD1cf2QcvT4e4GSJGw/dMXX76TYGumEZAd66GpYggjePqgG8JxOH6R6wfkghw0ufm4kjKSYH/GRDR1TK3qAk4HYW54nDMk8gT6uPh0uqcHJpxpJDRHXU+ADj4I614d7sdgQBEGBtpHJBJtIMp4hhZGr3dp0cwHfXyQ7bqAcYLzkWscRiOcNxEAxJ/KMthiKsvab3PYzb43E6CDDJ55y6ObAl1zdim4viW0/hnV9R41ceYZHcHkckBz+JVNa1R1Mflp0fjdyEwT5EJgziFWmw1GsFKRAc8+9rPLsmsGcAmY1Op0SfhdnUc73tTJztSde5o/I0ctTvyDiowVagcZcKYhne4dp0c8MAcsZ5ILOH0HVHB1y7E79IALGdGgwCeu/lDypxdlKs1sCCCc2/AwfFUcJAEZwCY74XJ3fE8M1AJptBj+c6NA6EkRz7olfw0vqVX1HGZLWnXtOb2pIOjGyIb/ACjlmHXU78vrsLnFtNp7LHAYqkfmeD8MahmvOPhGe1PHpre6YZYKRquaJAbiPwuiJaML5AIk4RoSlVDEar3TEBjOcyBUOZ0nE3/iq+GU/fm5d/3Oywj9AYWNJnY5u/3IOi9nbn8O8PDQ8lgAxiA3IgQ1uTYmO7JLDxl7Dc0HwaTrui00+QfVo3FQSMxPw+CssrjFTpxILmNJ55DtaaZ/VJhbE3BcZ7dwZ72AvYT4E+iBvw69Fa0eH08quN0knV78fZEzIADcR5DkEl9nr40q4pOgZe7cSCAQXE0XnuLi3+mo0flXUez3Dmi2pB2zY15ZfRAcd4cA4PaAIkZfpO53kZHwQPLrhUhpkEEjC9rgSx50M7bgg7apbeWmF7XPw46ZwvwkQWPyJBGo/N/sTOwf/ptcdHajqAZAHflK1XpjkMtDuRuPX0CAdnDJnCQDPZE5wcy09Mvkqn2wxRm3EdR/3G6OjmfvVGU2kjDpGU9BmD1yVVcyIgg7md9j80F4uHDJ/wATSJGwMRl0IUK1yNCgKt2fiDu03Xr+yGrXU/36oJVriT5+W5SivdQTGhWXN2fBLa1eUGXNxvzS99Vbq1N0LVegwvWlSSsQUEqMrHFRBQE0CmNB6VsciadVA6o1kaLjspHQqoupXkQgkyscLnc5hHcNt+xmgGZwmdB3Zj7+4QRdTIaSBLnnCzx3+vgmnDbSlTBxD3rohsEhjTGpOriOWiEccTxyaPU7pjb0UF9emXuYTzOQAAHZOgGQVxoQMgsNXIdCPXL6q01IQIa9r237l7oJ/lptAPhOIf7kttOGe+uHEiW06jgBzeCAXHua1nj3Jx7zUk5gR4uBqP8ASPJW+ztGGDz8XEuPqUDBtkA3kN+7dLn2eKG/rGJ/9LpJb4kkdwcnlx8BHMYf+XZ+qEYMZnZ2Z/pzDG+IHqeaBLfWgc+mDk0Eu5SGDNx5CXCOUT3FcJ4WGgkjNxceUYiT9QPBX32dw2mIyY41OgcWQO8x5DqE3o0hGyBQ+1witBhznNa2Mj2mU2z4ZnwRPDLFtMEAZYR4BuUfIeCswA3GegAd4kFrfJof5orFnkEC/h9H/Ue3TCAR3Pc93zJCqNvD3bRWDiD1Y39z5o1jT73vbEeMj5nzUKlKMe8wfIf2QMLFuFgaBpPq4n5lUcQpZZjvCttbgAEGZ2jLXdZVdIz7kFHDwcwekTyiPoiagG5+qAbXjPksq3uSC4vy1OSAurpDV7/yP39Euq38n78kF1zcZzl1HdzQNxeIavXQlav1yQW1LmSgK1bPJRrXEoZ9YIJVaioc5RL1B5QSxLFEPW0FJWlMhRhBsFTD1WsBQGU6qIbVS9rlayoga0ayNo19ElZWRNKsgfWtaU0o11zNvcwj6N0geuqqFe5lp6iPPL6pb+KUKtzlHWfqgtLpnkTH/Ign/wAYCb8IqxTZ/S35Bc62vp5+n90dY3cMb3D0QO+KXP8ApmNcgOclwAPmQqmXBaMLYxc/yt2BPSBAGpjbMhTe3JdhAMdoHylw/wDVEUa4AgeP7oC6VNoqjMzhcSd3OLm5n/j6ADIBM2VY0z++ST0bhuMn+UfN39kSL1BfRP8AqOJ/NP8A4ENH1PijhVASSne/CfvMT9FJ1+gZ1qwxT09cih6twM/BLKt4hnXuZzQNKV2QYnb5aLKt+kdS9Vbrmc5QMqt+ZQ1S8y3SutcKh90gPrXQjYeaAfXMod9dUPrIL6tZCvqc1W6oqnvndBupVVLnLDqtEoNTKiSpHVaKDYasWELEGiFFYsQaWLSxBMLcrFiCxjlcyosWICGVkTSuVixBe25UalysWIMFdEULnKFixBJ1xLh4n0j6q8XcLaxBjLrMqw3qxYgrN3oom9K2sQVVL0qk3ErFiCp1ZQdXWLEFLqyqdV6LFiCp1RVl62sQVvVeJYsQaJWsSxYgwhbAWLEGLFixB//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8" name="AutoShape 8" descr="data:image/jpeg;base64,/9j/4AAQSkZJRgABAQAAAQABAAD/2wCEAAkGBhQSEBQUExQUFRUUGBcXFBUYFBQUFxcYFBUVFBQUFRQXHCYeFxwkGhQUHy8gIycpLCwsFR4xNTAqNSYrLCkBCQoKDgwOGg8PGCwkHyUvLjQtLSwsLyksLCwsLCwsKSwtLCwsNSwsKSwtLCksKS0sKSwpLCksLSwsLCwsLSwsLP/AABEIALcBEwMBIgACEQEDEQH/xAAcAAACAgMBAQAAAAAAAAAAAAAEBQIDAAEGBwj/xAA+EAABAwIEAwUGBAUDBAMAAAABAAIRAwQSITFBBVFhInGBkaEGEzKxwfAUQlLRB2Jy4fEjgpIVU6KyFjPC/8QAGgEBAAIDAQAAAAAAAAAAAAAAAAMEAQUGAv/EACkRAQACAgEDAgUFAQAAAAAAAAABAgMRBAUSITFBFCJRYfEVgZHR8BP/2gAMAwEAAhEDEQA/APHWOdsMuuSl+IIyOX9OfqVpxJ1yHIfupspBBJoOxj18ypMa7mpNpBTDEGMYeZVgZzn1UmsRFOlKChlJXCmiG0cldTodEFDaBKtZQRTLXojKdvIGqAEWsq5lomdO20kK78HCBU20Vgtck0FpCn7oIFYteil+GRVSuzQQTyCrFGo4ZDCPMoKTQCpe9oRL7LMYpPSch5Iunwofp7sh8ygSvrcgT3BU1Kp/S7vMLonWAAMDXIQSc984goS+4eAySHdc2mTpAHfCBGS7l6/2VJpPPIeZTuwsOzih0c8u5W+6c7MbaEjyAMIOYLH/AMvqqjSf09V1P4DWcJ57eUQhncLBdDZz5/Lqg5xwdyVTnncFP7qxgj7+aoqWvRAm99tMd+S3i+9UdVsgg6tjHTu/ZBH70UFo0y3WVgeEElqVvxWig2DzWZLAVvEg1HX781i3HX5rSAdhCuAC0ArW00GmhX06a0yiiaNFBqnbzsfNEU7UckVb0EZRoIBqVDLT0VtOhCvbSzRdOgTsPmgFp0ZPNMra0y5LdKiJG/gPmEZQ069yCAo5ffotOeBqoXnEYyAJccgAPDzyVVtw8ugvJO8DQHkOY6oNG+ByaJ9AofhC/JzpH6ZgePNM6drAyho+8ljMiQM90FNjwpkEyAB0+QV/4eO71/siqFHFG3oAqrm4DGzEmQImJlwET4oKaFhjkR9DyGaY0OHgUcZMhhALQSJBAMujXONeXRLaV83G5+QxEhoJmA3PKdZM+iX/APyH44iC9oz2Ycvln4oH/ELVmEBr+0RIaAIAOYjYazHTPVchfXRaaZe6GNd2sAg5EETnnn1UrbjMFwBgEPj+rEXH/wBvRcpxDjAcX8jG/I/tKDobHi4rVyIhmEkjERmeZzP+Nl0VbilNrQ2m44gREThcA0dsknXPu5LzWnV92zIgF07jSNM+9bZxztAkjIjyGQ9I8kZ1LtBxJkiYxGBrnMwdUfTpjC2QAXCWmdpInLuK88uOMNL2kHIGe48/mmA9pAYOLXaY7TdD4j5rGztl2tWzBILnZDITOeZHeEuurRskNIMakAxPSc0hre0TCwEEFzHhzAdYORB8yPJF0eNhrWhxGJ4xeM6ffJZYXV7RBVLWdlazjjammon05FFajLQjzlAmr22yDrWs7Zp+605oO4t+SBC4EdVtrp5I+rboOvbRmEGSsVTXnRTDkE8a0thYgi0Sr6NNQoo2gxBZRoI+nbLVCimVtSQUUqKNoUJ+4V9Kir2U40QQp0QBln3D6rTQACP8+ax9XD3IWrfBoJ0QFOuo1y+9kFVvX1P/AK5a3TEf/wAjdDWYNd2chmmWrv2CdDC0CB3cuqDVpQLdTJjvMJiX5DPwzhAW1XOOepRl32B2soEnuiUE3sgA7eir4lXa1jXhwABh05d+f3qhbviZZQxP2zjccmz6LkOMcdBYGF3ZxSYPxEZ+Wg/wg7apxtoLG5AkYndGt0nxgea5b2g9pgajcJybifkdcIIb6kLkKvGKjiZmXCOuHTD5A+aBuLolxOnRA7b7ROLpc7Jod4l8A+g9UBcccc7H/MQR0DYjLwS0NJVjLfKViZSVpM+kLvx9R2+k+uqFE9U4t6Qa3LkhTTkxzKijJuV+/CmtazM+ZQtmVGzhIbIg6TBjLnsFEWLic90YLbDpuiKeoUc5Z9lvHwKTqLb/AJLrnhpaqDaELpa1pjbrpuqPweRBzUdeT48rmbosd09sePZzppEI3h9Iuc0uJiWjXnlPdMK2vbGD0WcPvMD2kicJBg6HmCrEZNxuGntxIrbtt4+h5RsHUqbnFjgTJkjnig/LyWrfiOB7f0EMk8i7F9R4L0Xhl1TubWYHabHz/dck72NJptwnC8Na04gYxDNpnXpvupmumNTqUWcQaQCTk6I8coHj81qrGuQ++SQ1uG1WsJcB2XEE59kiCQR4gyrre4+EkdCSZE67ePojAt7Z0QtzQTKi5uHMydMgYyyVNZk9AgSV6KpDtkzrM5IOpR3QVrFpYgLoUQmVvRCpt2JhQoSgNtaSZUKQKGtmQjmiIQTbkULc3MFZdV4Si4vW5gnTfkgle8WDRJy6Jaxjqpkz2uezdvP5JZiNWrP5QnLH7mZPQoG9lDQAPIK4VMToG6W0rs7eGattLsnoDrz7ifogZh4aZ5JT7ScWJLGg5BwLusdoDwiT3hTu7wYSZyGgnN0Z5d+UnYdXNnluI3wMkZyYHk71Mz4oJe0HGzVMAnDsJ1OxIGyRF3akDUGOn2FoVPU/L/Kb8P4QXtJ0JB6wAEAVlw9zgXToBHTIEk+YS54zK6m7OG0bhAbLGzHUAn1XO21OV5mdJsePv1ELKLIEc1YaJmNFa12Ezhk7I23oNMnT5DvVa19eW8wcWMnyRKinSc0drwKourgNz3Rlw+G/3keC5975Mpir3zuTnZvh6xSnv9V779x3WNvnArqv4UU7B3EB/wBRLBSwOwe8MUzUluH3h0jDj+LKY6IT+JLbIcRq/wDT8PuOz8OdPHHb92T+WfCZjKFZ7K/RpPiMu990qeG8QxeCODxiAJXJUqhBT6lUyHzKpZsMRO4dP07qVslO23rAm5pD8u6WPs9ym4qAjKOsKlzTuoqXmq9yuPTLO/w7/wDhVVa6m+mQJacu4/ZXcVuFtw5jLT/K83/hY+Ll4/lHzXs1Kll0WwxzurkefjimaYh5l7Q8ELZeycsntAnGB8LsO7h0zIJHILgOIWWDttHYdo4OlszkDPw55Z8o5r3bjPCAcxpuFwvGvZwYnFvZx/FkHNd/Ww5HvyPVSKLz6hdVBloDzHmO/VF4CdSUVc8BqMOENa5uoAcR0OHFmIyyk6hBOa9mTmukRy8N+iDCAqatNbdUOuEx3Ko1DKCk0VimSsQM7Via0aQSyzbmmrBCA23AAVlW4hAOqqh9UuQava2pmVz1/cSCRpv3JhxCqfhGm6Xv0iEFtqWsZ3q991oSYGw/dKG1MDsL9PyHaOR7kfTrwc5j0QW2ly2ZxNIHUKN7xdpfAOR+OM55Ny3PNAcUu2cmknQQCR3nZKm1vAnLu7v36oGfEeMOqvmMLcw1oMhrGnJgO41JO5k7oKpJhuW58T9+irpsxEAHJo23R1vbSZ8vDJBRZ8PJOnQfU/Ndhw6zhhPNC8OspiF2thwaGyUHE8V4fFkAdWiCO4x8lzlCgAF6n7ScPBtXwBMH0XmdJV806bjptItuZX0WAbK8iQR6bKFI9FKpkInXWFRnzLq6RFafYpvsmpSnNywmRslNRkLYYZ8OP6jWe/u9kFixYpmsbAT2zZkOaU2tAkyugs2RAVXkW1DfdIwTN9z6JsEqNVuHUo80AGzul1wDKo0t3S6rkYpxV8+rsP4W0puXHoPUr26m3sry7+E/C4Yah/Mcu4ZfuvU2nJbTFGqw4bqF+7POvZRdM8kh4hYAg5Lo3mUJXZkVIoOBubDzGiWcS4XjGgkb7EciOXyXY3dn2kuuqMAlB51c8PMlo21buJ3696W3VAtJ3B1C9DupNHAQ0ZkhwEPziRPLIeQXJXdsZJI++5Bzvu+cysT02/d5LaCu31CO99HVB0yi6LBv9+CCBdBnloqHPnRX12DXZU13tYJEIAq7oCXY89f2WX9/J08JH2UFRuTJgH9kBL6ziO0wObzBxRG8aoGpXwjKo6NhhIB+XkiXVcQybJI2yA73boCq6CZAPOT9BCCo1JOXnGZPNTpWxJz+/FYKmI6d+UBHUWSUG7e22G+v9k8sbXQRsqrK03T6xtc0DH2fsACJC7IU8oSPh7YAT6m6UA1e1xMLTuvHOK2Bo13sOxMdxzC9ybSlcT/EH2exNFVgzbr1Ciy13C/wc0Y8mp9JcTReMKruKojLf0VVOorLejnMrW6iJ3LtYyWyVilURadmSSI80ur0M8xron7nCOiHfbBxxHwWaZZifLxyeBW9Yiv++7nKllnkpixiN5Tp9tllvHzURSjLkrP/AHnTTfpNYt5DWFqYyTi1pYRH+PBQoMyWGrCqZLzeXQ8Tj041YlZc1cs0JSpGo9rW5kmAtVzOUr0D+GvspJ988f0Ty5qTDj34VOo8zsibz+Zd97JcJ9zbsbGgCfgLVKlAWqjoW0cHa02mZliGuSIUa1+0ZanoltxWc7eB35o8oViCld/GituJGhKT3lxnmYPf+6C7/prqlN5DmgUxOfifDIFc5eW8OIyMctPNGG/e0ODSIeADvIBn5hKL2m6CZ1QB1Kwk5rEC6mViDbDyV1OvJg/fchaJROHmgIc2RqkPFXOaCAZHc6W+mY+SZ1i6MiD8/NJ7u4O7o/qBKBM69ceUcoOXoVttQu6jqQY8/wBluq/PVhxZzh0OnPJD1S3mXdwgILg9wPxRzIOfnqqSwTuVSXo21tTl1QToUTGQTbhtmZzCZcE4PizIXWWnCWAaIFNtZ5BNbW2hMKXC2nRX/wDTiEGrRqa0Sl1FhbqEbSrAoGNIqytaB7SCJlV0KgRlAIPJvbH2ONFxq0x2D8Q5de5cxTfC+griya9pBAMrzn2m/h24EvoZjUs5f0n6Kpmxb8w6Lp3UK1jsyTqfaf7cOXyOiup5hD3Fs+m7C9pB5EQoiuqdqT6Okx543uV9Z0RGiqeRmVUX9VEUy6YBMZmATHXJZiqLJn3M+BTa2Sg96ttbFzyGtBLjA7upXZ+z/sG0dqucW+ETHjuV7pim0+EPJ51MNfnn9iv2O9knXNQOLT7sGST+boOi9q4faNptAEADwSuzGBoaxoaB4eivNSfiJPoFfx44pDkeZy7cm+58RHpBlW4iBkMz0QNao53xGByH7qmpcYdAfCP3Qt3cuA7JaJ3JnyA3Uiktq12t5D1Ppmkl7xL9LajjnGRY3xnP0KsdQqudgDqrX564W+nZA8QldetVY4Bx96z82EBtYDct1bU30wnvQaqNe9pcWgARig1GNE6SQzfqShWVWj4SzLUB7Tn4gIulbsfDhhgj4viJ565z06KVelgykEjXp4j7zCAKtXaRqPT6JffUwBl3o+9MEggESdvoUmqPEx8Ppr6IAS8clix72ysQJ2VCNEQy9MaIJqmQgsq3g3jzS274gz7zU61uDsEvr2YGf1QA1XyZiFWrXsJ0UW0idAgi3VOrB7WkYigfwMNk6oMlB6bacZpBrQwwd5T+wvmkZleM29dwORjqV1nAuIE5NDnn9RyH33IPTqLmu+EoljyCuMbxlzPjeB0YB6kq2h7SvcRhwtb+pxz7wI+iDs/eDcKQazuXN0+MNIzqPJ1mA0eGICUyt+ICJd2RzdH7oGrKI2ciWOeNIPillvfNdJbBA3Gg8Vd+KjUgTpJie5A0F4/9Pqpm7JGbT6JYLn+bLmcgtG8nIOB5wUGcS4fTqiH0ge8BcxdewFNx7Ic3/dl6rphckCSRA3KnRrS0Ozh2hgie6RmvM0rb1hYx8nLi8UtMOQb/AA1b+o+f7Jjwr2HpUX4nDGRs4At/4nIp1V4iJgGTEwM9yMh3g9FChxAe6fVdAawuDoMkFubgY3GQjPULEY6x7PVuZmtGptI/8MCxo7GFggANaI5ZAATkrGNAyHyhJuOcTdbtLiDhLHAZAltWC6mNYIdGHo6Bur7XidKrRf7p7WuYBBjEHHsnPMFxIIJM6OkayPatM7M3vykZ9JiUJXqNe7D2sTAH4cw4A5YgBynUcxzExsuLMqtw1GinVYCXNL3Q6ZDXU3N+Nk90EiQMki4jxA1KjmPJY+kJoVGfEWuxRi0GuJpygiJADkYObXitN7SHOyJDZDi09rTIQWu17ORBVX4l9OrgY51RjndqSSSBigMJGKSNiYOkDVc5VpGo2o+P9VoAfTlpFQHKQJlw5HY66EJnwes19MNe8yRNExmcOrKp1D29dRrmCgP4rxZ1y7HBII7JEThgwc4OhOyoptAxA4pMFpdsMjoRJyylpRWN0EHJjjLWjJuICHBo8Z8SoOrYYw7iDMHUQUC5lYsdigAgyTs7qZ0K3WuA6TzmfI+UZeS1cOE8jPynKErqVstf7c0Fd7VMkpPeVtjsr7i4g5HX0Sq5qz4oImssQhPVaQUNet+9QpetGogveZVb6MqLCSjrekgGp2GLZNLHgwGyNtqQATKg0AIOW4rYScISivwvCI5aldhWALz0+ZS6laYnkkZD1cf2QcvT4e4GSJGw/dMXX76TYGumEZAd66GpYggjePqgG8JxOH6R6wfkghw0ufm4kjKSYH/GRDR1TK3qAk4HYW54nDMk8gT6uPh0uqcHJpxpJDRHXU+ADj4I614d7sdgQBEGBtpHJBJtIMp4hhZGr3dp0cwHfXyQ7bqAcYLzkWscRiOcNxEAxJ/KMthiKsvab3PYzb43E6CDDJ55y6ObAl1zdim4viW0/hnV9R41ceYZHcHkckBz+JVNa1R1Mflp0fjdyEwT5EJgziFWmw1GsFKRAc8+9rPLsmsGcAmY1Op0SfhdnUc73tTJztSde5o/I0ctTvyDiowVagcZcKYhne4dp0c8MAcsZ5ILOH0HVHB1y7E79IALGdGgwCeu/lDypxdlKs1sCCCc2/AwfFUcJAEZwCY74XJ3fE8M1AJptBj+c6NA6EkRz7olfw0vqVX1HGZLWnXtOb2pIOjGyIb/ACjlmHXU78vrsLnFtNp7LHAYqkfmeD8MahmvOPhGe1PHpre6YZYKRquaJAbiPwuiJaML5AIk4RoSlVDEar3TEBjOcyBUOZ0nE3/iq+GU/fm5d/3Oywj9AYWNJnY5u/3IOi9nbn8O8PDQ8lgAxiA3IgQ1uTYmO7JLDxl7Dc0HwaTrui00+QfVo3FQSMxPw+CssrjFTpxILmNJ55DtaaZ/VJhbE3BcZ7dwZ72AvYT4E+iBvw69Fa0eH08quN0knV78fZEzIADcR5DkEl9nr40q4pOgZe7cSCAQXE0XnuLi3+mo0flXUez3Dmi2pB2zY15ZfRAcd4cA4PaAIkZfpO53kZHwQPLrhUhpkEEjC9rgSx50M7bgg7apbeWmF7XPw46ZwvwkQWPyJBGo/N/sTOwf/ptcdHajqAZAHflK1XpjkMtDuRuPX0CAdnDJnCQDPZE5wcy09Mvkqn2wxRm3EdR/3G6OjmfvVGU2kjDpGU9BmD1yVVcyIgg7md9j80F4uHDJ/wATSJGwMRl0IUK1yNCgKt2fiDu03Xr+yGrXU/36oJVriT5+W5SivdQTGhWXN2fBLa1eUGXNxvzS99Vbq1N0LVegwvWlSSsQUEqMrHFRBQE0CmNB6VsciadVA6o1kaLjspHQqoupXkQgkyscLnc5hHcNt+xmgGZwmdB3Zj7+4QRdTIaSBLnnCzx3+vgmnDbSlTBxD3rohsEhjTGpOriOWiEccTxyaPU7pjb0UF9emXuYTzOQAAHZOgGQVxoQMgsNXIdCPXL6q01IQIa9r237l7oJ/lptAPhOIf7kttOGe+uHEiW06jgBzeCAXHua1nj3Jx7zUk5gR4uBqP8ASPJW+ztGGDz8XEuPqUDBtkA3kN+7dLn2eKG/rGJ/9LpJb4kkdwcnlx8BHMYf+XZ+qEYMZnZ2Z/pzDG+IHqeaBLfWgc+mDk0Eu5SGDNx5CXCOUT3FcJ4WGgkjNxceUYiT9QPBX32dw2mIyY41OgcWQO8x5DqE3o0hGyBQ+1witBhznNa2Mj2mU2z4ZnwRPDLFtMEAZYR4BuUfIeCswA3GegAd4kFrfJof5orFnkEC/h9H/Ue3TCAR3Pc93zJCqNvD3bRWDiD1Y39z5o1jT73vbEeMj5nzUKlKMe8wfIf2QMLFuFgaBpPq4n5lUcQpZZjvCttbgAEGZ2jLXdZVdIz7kFHDwcwekTyiPoiagG5+qAbXjPksq3uSC4vy1OSAurpDV7/yP39Euq38n78kF1zcZzl1HdzQNxeIavXQlav1yQW1LmSgK1bPJRrXEoZ9YIJVaioc5RL1B5QSxLFEPW0FJWlMhRhBsFTD1WsBQGU6qIbVS9rlayoga0ayNo19ElZWRNKsgfWtaU0o11zNvcwj6N0geuqqFe5lp6iPPL6pb+KUKtzlHWfqgtLpnkTH/Ign/wAYCb8IqxTZ/S35Bc62vp5+n90dY3cMb3D0QO+KXP8ApmNcgOclwAPmQqmXBaMLYxc/yt2BPSBAGpjbMhTe3JdhAMdoHylw/wDVEUa4AgeP7oC6VNoqjMzhcSd3OLm5n/j6ADIBM2VY0z++ST0bhuMn+UfN39kSL1BfRP8AqOJ/NP8A4ENH1PijhVASSne/CfvMT9FJ1+gZ1qwxT09cih6twM/BLKt4hnXuZzQNKV2QYnb5aLKt+kdS9Vbrmc5QMqt+ZQ1S8y3SutcKh90gPrXQjYeaAfXMod9dUPrIL6tZCvqc1W6oqnvndBupVVLnLDqtEoNTKiSpHVaKDYasWELEGiFFYsQaWLSxBMLcrFiCxjlcyosWICGVkTSuVixBe25UalysWIMFdEULnKFixBJ1xLh4n0j6q8XcLaxBjLrMqw3qxYgrN3oom9K2sQVVL0qk3ErFiCp1ZQdXWLEFLqyqdV6LFiCp1RVl62sQVvVeJYsQaJWsSxYgwhbAWLEGLFixB//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E1B40A74-CF8B-4DAD-B607-491B79EDB69F}"/>
              </a:ext>
            </a:extLst>
          </p:cNvPr>
          <p:cNvPicPr>
            <a:picLocks noChangeAspect="1"/>
          </p:cNvPicPr>
          <p:nvPr/>
        </p:nvPicPr>
        <p:blipFill rotWithShape="1">
          <a:blip r:embed="rId3">
            <a:extLst>
              <a:ext uri="{28A0092B-C50C-407E-A947-70E740481C1C}">
                <a14:useLocalDpi xmlns:a14="http://schemas.microsoft.com/office/drawing/2010/main" val="0"/>
              </a:ext>
            </a:extLst>
          </a:blip>
          <a:srcRect r="667" b="3504"/>
          <a:stretch/>
        </p:blipFill>
        <p:spPr>
          <a:xfrm>
            <a:off x="5892623" y="1274521"/>
            <a:ext cx="3699434" cy="2876855"/>
          </a:xfrm>
          <a:prstGeom prst="rect">
            <a:avLst/>
          </a:prstGeom>
        </p:spPr>
      </p:pic>
      <p:sp>
        <p:nvSpPr>
          <p:cNvPr id="12" name="Rectangle 11">
            <a:extLst>
              <a:ext uri="{FF2B5EF4-FFF2-40B4-BE49-F238E27FC236}">
                <a16:creationId xmlns:a16="http://schemas.microsoft.com/office/drawing/2014/main" id="{6F3943A0-B463-452D-9068-BB7161E63036}"/>
              </a:ext>
            </a:extLst>
          </p:cNvPr>
          <p:cNvSpPr/>
          <p:nvPr/>
        </p:nvSpPr>
        <p:spPr>
          <a:xfrm>
            <a:off x="4383024" y="4409408"/>
            <a:ext cx="3444240" cy="1754326"/>
          </a:xfrm>
          <a:prstGeom prst="rect">
            <a:avLst/>
          </a:prstGeom>
        </p:spPr>
        <p:txBody>
          <a:bodyPr wrap="square">
            <a:spAutoFit/>
          </a:bodyPr>
          <a:lstStyle/>
          <a:p>
            <a:pPr fontAlgn="base"/>
            <a:r>
              <a:rPr lang="en-US" dirty="0">
                <a:solidFill>
                  <a:schemeClr val="bg1"/>
                </a:solidFill>
              </a:rPr>
              <a:t>One man tried to kill Ammon but fell dead in the attempt. </a:t>
            </a:r>
          </a:p>
          <a:p>
            <a:pPr fontAlgn="base"/>
            <a:endParaRPr lang="en-US" dirty="0">
              <a:solidFill>
                <a:schemeClr val="bg1"/>
              </a:solidFill>
            </a:endParaRPr>
          </a:p>
          <a:p>
            <a:pPr fontAlgn="base"/>
            <a:r>
              <a:rPr lang="en-US" dirty="0">
                <a:solidFill>
                  <a:schemeClr val="bg1"/>
                </a:solidFill>
              </a:rPr>
              <a:t>Some claimed that Ammon was the Great Spirit, and others said he was a monster. </a:t>
            </a:r>
          </a:p>
        </p:txBody>
      </p:sp>
      <p:sp>
        <p:nvSpPr>
          <p:cNvPr id="13" name="Rectangle 12">
            <a:extLst>
              <a:ext uri="{FF2B5EF4-FFF2-40B4-BE49-F238E27FC236}">
                <a16:creationId xmlns:a16="http://schemas.microsoft.com/office/drawing/2014/main" id="{796C6CAF-84EA-447E-B9C5-D5CCB747EDBF}"/>
              </a:ext>
            </a:extLst>
          </p:cNvPr>
          <p:cNvSpPr/>
          <p:nvPr/>
        </p:nvSpPr>
        <p:spPr>
          <a:xfrm>
            <a:off x="8494776" y="5143607"/>
            <a:ext cx="3273552" cy="1200329"/>
          </a:xfrm>
          <a:prstGeom prst="rect">
            <a:avLst/>
          </a:prstGeom>
        </p:spPr>
        <p:txBody>
          <a:bodyPr wrap="square">
            <a:spAutoFit/>
          </a:bodyPr>
          <a:lstStyle/>
          <a:p>
            <a:pPr fontAlgn="base"/>
            <a:r>
              <a:rPr lang="en-US" dirty="0">
                <a:solidFill>
                  <a:schemeClr val="bg1"/>
                </a:solidFill>
              </a:rPr>
              <a:t>When </a:t>
            </a:r>
            <a:r>
              <a:rPr lang="en-US" dirty="0" err="1">
                <a:solidFill>
                  <a:schemeClr val="bg1"/>
                </a:solidFill>
              </a:rPr>
              <a:t>Abish</a:t>
            </a:r>
            <a:r>
              <a:rPr lang="en-US" dirty="0">
                <a:solidFill>
                  <a:schemeClr val="bg1"/>
                </a:solidFill>
              </a:rPr>
              <a:t> saw all the contention that had resulted from her bringing the people together, she was very sad.</a:t>
            </a:r>
          </a:p>
        </p:txBody>
      </p:sp>
      <p:grpSp>
        <p:nvGrpSpPr>
          <p:cNvPr id="15" name="Group 14">
            <a:extLst>
              <a:ext uri="{FF2B5EF4-FFF2-40B4-BE49-F238E27FC236}">
                <a16:creationId xmlns:a16="http://schemas.microsoft.com/office/drawing/2014/main" id="{C5B07E34-03FC-45AE-BE86-0E1E21F40E36}"/>
              </a:ext>
            </a:extLst>
          </p:cNvPr>
          <p:cNvGrpSpPr/>
          <p:nvPr/>
        </p:nvGrpSpPr>
        <p:grpSpPr>
          <a:xfrm>
            <a:off x="1066800" y="2663190"/>
            <a:ext cx="2634805" cy="3486335"/>
            <a:chOff x="810768" y="2526030"/>
            <a:chExt cx="2634805" cy="3486335"/>
          </a:xfrm>
        </p:grpSpPr>
        <p:pic>
          <p:nvPicPr>
            <p:cNvPr id="8" name="Picture 7">
              <a:extLst>
                <a:ext uri="{FF2B5EF4-FFF2-40B4-BE49-F238E27FC236}">
                  <a16:creationId xmlns:a16="http://schemas.microsoft.com/office/drawing/2014/main" id="{F6CDE2C5-6822-40D8-B81E-DBC4F966A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944" y="2526030"/>
              <a:ext cx="2579629" cy="3289554"/>
            </a:xfrm>
            <a:prstGeom prst="rect">
              <a:avLst/>
            </a:prstGeom>
          </p:spPr>
        </p:pic>
        <p:sp>
          <p:nvSpPr>
            <p:cNvPr id="20" name="TextBox 19">
              <a:extLst>
                <a:ext uri="{FF2B5EF4-FFF2-40B4-BE49-F238E27FC236}">
                  <a16:creationId xmlns:a16="http://schemas.microsoft.com/office/drawing/2014/main" id="{DCE6ACAD-14D4-460F-AFF5-30D47CA35931}"/>
                </a:ext>
              </a:extLst>
            </p:cNvPr>
            <p:cNvSpPr txBox="1"/>
            <p:nvPr/>
          </p:nvSpPr>
          <p:spPr>
            <a:xfrm>
              <a:off x="810768" y="5781533"/>
              <a:ext cx="1600200" cy="230832"/>
            </a:xfrm>
            <a:prstGeom prst="rect">
              <a:avLst/>
            </a:prstGeom>
            <a:noFill/>
          </p:spPr>
          <p:txBody>
            <a:bodyPr wrap="square" rtlCol="0">
              <a:spAutoFit/>
            </a:bodyPr>
            <a:lstStyle/>
            <a:p>
              <a:r>
                <a:rPr lang="en-US" sz="900" dirty="0" err="1">
                  <a:solidFill>
                    <a:schemeClr val="bg1"/>
                  </a:solidFill>
                </a:rPr>
                <a:t>Jame</a:t>
              </a:r>
              <a:r>
                <a:rPr lang="en-US" sz="900" dirty="0">
                  <a:solidFill>
                    <a:schemeClr val="bg1"/>
                  </a:solidFill>
                </a:rPr>
                <a:t> H. </a:t>
              </a:r>
              <a:r>
                <a:rPr lang="en-US" sz="900" dirty="0" err="1">
                  <a:solidFill>
                    <a:schemeClr val="bg1"/>
                  </a:solidFill>
                </a:rPr>
                <a:t>Fullmer</a:t>
              </a:r>
              <a:endParaRPr lang="en-US" sz="900" dirty="0">
                <a:solidFill>
                  <a:schemeClr val="bg1"/>
                </a:solidFill>
              </a:endParaRPr>
            </a:p>
          </p:txBody>
        </p:sp>
      </p:grpSp>
    </p:spTree>
    <p:extLst>
      <p:ext uri="{BB962C8B-B14F-4D97-AF65-F5344CB8AC3E}">
        <p14:creationId xmlns:p14="http://schemas.microsoft.com/office/powerpoint/2010/main" val="114267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9F4DDC-8EBF-4DEB-A774-BF3494B8B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15824" y="6550223"/>
            <a:ext cx="1600200" cy="307777"/>
          </a:xfrm>
          <a:prstGeom prst="rect">
            <a:avLst/>
          </a:prstGeom>
          <a:noFill/>
        </p:spPr>
        <p:txBody>
          <a:bodyPr wrap="square" rtlCol="0">
            <a:spAutoFit/>
          </a:bodyPr>
          <a:lstStyle/>
          <a:p>
            <a:r>
              <a:rPr lang="en-US" sz="1400" dirty="0">
                <a:solidFill>
                  <a:schemeClr val="bg1"/>
                </a:solidFill>
              </a:rPr>
              <a:t>Alma 19:13, 30</a:t>
            </a:r>
          </a:p>
        </p:txBody>
      </p:sp>
      <p:sp>
        <p:nvSpPr>
          <p:cNvPr id="5" name="TextBox 4"/>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cs typeface="Calibri" panose="020F0502020204030204" pitchFamily="34" charset="0"/>
              </a:rPr>
              <a:t>Awaken</a:t>
            </a:r>
          </a:p>
        </p:txBody>
      </p:sp>
      <p:sp>
        <p:nvSpPr>
          <p:cNvPr id="55" name="TextBox 54"/>
          <p:cNvSpPr txBox="1"/>
          <p:nvPr/>
        </p:nvSpPr>
        <p:spPr>
          <a:xfrm>
            <a:off x="621792" y="1371600"/>
            <a:ext cx="5626608" cy="646331"/>
          </a:xfrm>
          <a:prstGeom prst="rect">
            <a:avLst/>
          </a:prstGeom>
          <a:noFill/>
        </p:spPr>
        <p:txBody>
          <a:bodyPr wrap="square" rtlCol="0">
            <a:spAutoFit/>
          </a:bodyPr>
          <a:lstStyle/>
          <a:p>
            <a:r>
              <a:rPr lang="en-US" dirty="0">
                <a:solidFill>
                  <a:schemeClr val="bg1"/>
                </a:solidFill>
              </a:rPr>
              <a:t>King </a:t>
            </a:r>
            <a:r>
              <a:rPr lang="en-US" dirty="0" err="1">
                <a:solidFill>
                  <a:schemeClr val="bg1"/>
                </a:solidFill>
              </a:rPr>
              <a:t>Lamoni</a:t>
            </a:r>
            <a:r>
              <a:rPr lang="en-US" dirty="0">
                <a:solidFill>
                  <a:schemeClr val="bg1"/>
                </a:solidFill>
              </a:rPr>
              <a:t> awakes testifying he has seen the Redeemer and announces His birth and mortal mother</a:t>
            </a:r>
          </a:p>
        </p:txBody>
      </p:sp>
      <p:sp>
        <p:nvSpPr>
          <p:cNvPr id="57" name="TextBox 56"/>
          <p:cNvSpPr txBox="1"/>
          <p:nvPr/>
        </p:nvSpPr>
        <p:spPr>
          <a:xfrm>
            <a:off x="6711696" y="3956305"/>
            <a:ext cx="4114800" cy="646331"/>
          </a:xfrm>
          <a:prstGeom prst="rect">
            <a:avLst/>
          </a:prstGeom>
          <a:noFill/>
        </p:spPr>
        <p:txBody>
          <a:bodyPr wrap="square" rtlCol="0">
            <a:spAutoFit/>
          </a:bodyPr>
          <a:lstStyle/>
          <a:p>
            <a:r>
              <a:rPr lang="en-US" dirty="0">
                <a:solidFill>
                  <a:schemeClr val="bg1"/>
                </a:solidFill>
              </a:rPr>
              <a:t>The Power of King </a:t>
            </a:r>
            <a:r>
              <a:rPr lang="en-US" dirty="0" err="1">
                <a:solidFill>
                  <a:schemeClr val="bg1"/>
                </a:solidFill>
              </a:rPr>
              <a:t>Lamoni’s</a:t>
            </a:r>
            <a:r>
              <a:rPr lang="en-US" dirty="0">
                <a:solidFill>
                  <a:schemeClr val="bg1"/>
                </a:solidFill>
              </a:rPr>
              <a:t> testimony has an effect on his wife, the Queen</a:t>
            </a:r>
          </a:p>
        </p:txBody>
      </p:sp>
      <p:sp>
        <p:nvSpPr>
          <p:cNvPr id="58" name="TextBox 57"/>
          <p:cNvSpPr txBox="1"/>
          <p:nvPr/>
        </p:nvSpPr>
        <p:spPr>
          <a:xfrm>
            <a:off x="2618232" y="5087113"/>
            <a:ext cx="7010400" cy="1323439"/>
          </a:xfrm>
          <a:prstGeom prst="rect">
            <a:avLst/>
          </a:prstGeom>
          <a:noFill/>
        </p:spPr>
        <p:txBody>
          <a:bodyPr wrap="square" rtlCol="0">
            <a:spAutoFit/>
          </a:bodyPr>
          <a:lstStyle/>
          <a:p>
            <a:pPr algn="ctr"/>
            <a:r>
              <a:rPr lang="en-US" sz="4000" dirty="0">
                <a:solidFill>
                  <a:srgbClr val="FFFF00"/>
                </a:solidFill>
              </a:rPr>
              <a:t>Together they had fallen into the revelations of heaven</a:t>
            </a:r>
          </a:p>
        </p:txBody>
      </p:sp>
      <p:pic>
        <p:nvPicPr>
          <p:cNvPr id="3" name="Picture 2">
            <a:extLst>
              <a:ext uri="{FF2B5EF4-FFF2-40B4-BE49-F238E27FC236}">
                <a16:creationId xmlns:a16="http://schemas.microsoft.com/office/drawing/2014/main" id="{AEE017CF-342B-443A-B658-AEE69AC70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098" y="2183320"/>
            <a:ext cx="2247900" cy="2619375"/>
          </a:xfrm>
          <a:prstGeom prst="rect">
            <a:avLst/>
          </a:prstGeom>
        </p:spPr>
      </p:pic>
      <p:grpSp>
        <p:nvGrpSpPr>
          <p:cNvPr id="12" name="Group 11">
            <a:extLst>
              <a:ext uri="{FF2B5EF4-FFF2-40B4-BE49-F238E27FC236}">
                <a16:creationId xmlns:a16="http://schemas.microsoft.com/office/drawing/2014/main" id="{13B17993-6457-4E51-AB08-3FEA5EE62437}"/>
              </a:ext>
            </a:extLst>
          </p:cNvPr>
          <p:cNvGrpSpPr/>
          <p:nvPr/>
        </p:nvGrpSpPr>
        <p:grpSpPr>
          <a:xfrm>
            <a:off x="7168895" y="841248"/>
            <a:ext cx="3227833" cy="2971800"/>
            <a:chOff x="7168895" y="841248"/>
            <a:chExt cx="3227833" cy="2971800"/>
          </a:xfrm>
        </p:grpSpPr>
        <p:pic>
          <p:nvPicPr>
            <p:cNvPr id="11" name="Picture 10">
              <a:extLst>
                <a:ext uri="{FF2B5EF4-FFF2-40B4-BE49-F238E27FC236}">
                  <a16:creationId xmlns:a16="http://schemas.microsoft.com/office/drawing/2014/main" id="{8B269BDE-B7C7-4ED1-B1F4-7D063CF06AF0}"/>
                </a:ext>
              </a:extLst>
            </p:cNvPr>
            <p:cNvPicPr>
              <a:picLocks noChangeAspect="1"/>
            </p:cNvPicPr>
            <p:nvPr/>
          </p:nvPicPr>
          <p:blipFill rotWithShape="1">
            <a:blip r:embed="rId4">
              <a:extLst>
                <a:ext uri="{28A0092B-C50C-407E-A947-70E740481C1C}">
                  <a14:useLocalDpi xmlns:a14="http://schemas.microsoft.com/office/drawing/2010/main" val="0"/>
                </a:ext>
              </a:extLst>
            </a:blip>
            <a:srcRect l="6089" t="401" r="5673" b="34336"/>
            <a:stretch/>
          </p:blipFill>
          <p:spPr>
            <a:xfrm>
              <a:off x="7168895" y="841248"/>
              <a:ext cx="3227833" cy="2971800"/>
            </a:xfrm>
            <a:prstGeom prst="rect">
              <a:avLst/>
            </a:prstGeom>
          </p:spPr>
        </p:pic>
        <p:sp>
          <p:nvSpPr>
            <p:cNvPr id="18" name="TextBox 17">
              <a:extLst>
                <a:ext uri="{FF2B5EF4-FFF2-40B4-BE49-F238E27FC236}">
                  <a16:creationId xmlns:a16="http://schemas.microsoft.com/office/drawing/2014/main" id="{4288B266-0029-4E95-BEDF-C5515FDB6005}"/>
                </a:ext>
              </a:extLst>
            </p:cNvPr>
            <p:cNvSpPr txBox="1"/>
            <p:nvPr/>
          </p:nvSpPr>
          <p:spPr>
            <a:xfrm>
              <a:off x="9445752" y="3563113"/>
              <a:ext cx="877824" cy="215444"/>
            </a:xfrm>
            <a:prstGeom prst="rect">
              <a:avLst/>
            </a:prstGeom>
            <a:noFill/>
          </p:spPr>
          <p:txBody>
            <a:bodyPr wrap="square" rtlCol="0">
              <a:spAutoFit/>
            </a:bodyPr>
            <a:lstStyle/>
            <a:p>
              <a:r>
                <a:rPr lang="en-US" sz="800" dirty="0">
                  <a:solidFill>
                    <a:schemeClr val="bg1"/>
                  </a:solidFill>
                </a:rPr>
                <a:t>Jordan </a:t>
              </a:r>
              <a:r>
                <a:rPr lang="en-US" sz="800" dirty="0" err="1">
                  <a:solidFill>
                    <a:schemeClr val="bg1"/>
                  </a:solidFill>
                </a:rPr>
                <a:t>Weistling</a:t>
              </a:r>
              <a:endParaRPr lang="en-US" sz="800" dirty="0">
                <a:solidFill>
                  <a:schemeClr val="bg1"/>
                </a:solidFill>
              </a:endParaRPr>
            </a:p>
          </p:txBody>
        </p:sp>
      </p:grpSp>
    </p:spTree>
    <p:extLst>
      <p:ext uri="{BB962C8B-B14F-4D97-AF65-F5344CB8AC3E}">
        <p14:creationId xmlns:p14="http://schemas.microsoft.com/office/powerpoint/2010/main" val="250244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1841</Words>
  <Application>Microsoft Office PowerPoint</Application>
  <PresentationFormat>Widescreen</PresentationFormat>
  <Paragraphs>205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Tempus Sans ITC</vt:lpstr>
      <vt:lpstr>Calibri</vt:lpstr>
      <vt:lpstr>Calibri Light</vt:lpstr>
      <vt:lpstr>Child's 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18</cp:revision>
  <dcterms:created xsi:type="dcterms:W3CDTF">2017-08-26T16:46:56Z</dcterms:created>
  <dcterms:modified xsi:type="dcterms:W3CDTF">2020-06-17T16:34:32Z</dcterms:modified>
</cp:coreProperties>
</file>