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81" r:id="rId11"/>
    <p:sldId id="267" r:id="rId12"/>
    <p:sldId id="268" r:id="rId13"/>
    <p:sldId id="269" r:id="rId14"/>
    <p:sldId id="272" r:id="rId15"/>
    <p:sldId id="270" r:id="rId16"/>
    <p:sldId id="271" r:id="rId17"/>
    <p:sldId id="273" r:id="rId18"/>
    <p:sldId id="274" r:id="rId19"/>
    <p:sldId id="275" r:id="rId20"/>
    <p:sldId id="277" r:id="rId21"/>
    <p:sldId id="278" r:id="rId22"/>
    <p:sldId id="279" r:id="rId23"/>
    <p:sldId id="280" r:id="rId24"/>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Euphemia" panose="020B0503040102020104" pitchFamily="34" charset="0"/>
      <p:regular r:id="rId31"/>
    </p:embeddedFont>
    <p:embeddedFont>
      <p:font typeface="Tempus Sans ITC" panose="04020404030D07020202" pitchFamily="82"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B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8" autoAdjust="0"/>
    <p:restoredTop sz="94660"/>
  </p:normalViewPr>
  <p:slideViewPr>
    <p:cSldViewPr snapToGrid="0">
      <p:cViewPr varScale="1">
        <p:scale>
          <a:sx n="61" d="100"/>
          <a:sy n="61" d="100"/>
        </p:scale>
        <p:origin x="60"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6ED5-56BF-4B57-A398-2823649CD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BE2D0-F087-4C8E-B8F0-13E739622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9101C2-6E79-4761-B9F8-2AF179F576CB}"/>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5" name="Footer Placeholder 4">
            <a:extLst>
              <a:ext uri="{FF2B5EF4-FFF2-40B4-BE49-F238E27FC236}">
                <a16:creationId xmlns:a16="http://schemas.microsoft.com/office/drawing/2014/main" id="{24D35289-9FA7-456B-867F-0824CC0AD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F448B-CD1A-4519-8BE3-8A5DD9402264}"/>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1490057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44682-A121-4583-996C-5C4F68E6AB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FF8AF5-A22A-4B27-BA9E-23589033D4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E342A-49D8-4204-A4DE-2F6C572F3F52}"/>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5" name="Footer Placeholder 4">
            <a:extLst>
              <a:ext uri="{FF2B5EF4-FFF2-40B4-BE49-F238E27FC236}">
                <a16:creationId xmlns:a16="http://schemas.microsoft.com/office/drawing/2014/main" id="{17A525A4-54CD-47AF-BD5A-CCB4DE4AA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78916-7FDD-46A2-A734-49B8E80F7B4A}"/>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12595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557B21-3585-4741-BF00-9724C1B89E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FF8E4F-9314-494D-A0F6-9B7DB6D303B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CC7E2-0C75-4247-BDC3-ADF482B16DE7}"/>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5" name="Footer Placeholder 4">
            <a:extLst>
              <a:ext uri="{FF2B5EF4-FFF2-40B4-BE49-F238E27FC236}">
                <a16:creationId xmlns:a16="http://schemas.microsoft.com/office/drawing/2014/main" id="{C37C7942-2BDB-4047-9BDB-8CB2AECF7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45819-3E1A-4495-A049-37583F99FA73}"/>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22512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34CE-4C43-48B9-BC96-4B6E3DD29F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9C201A-F201-4A3F-9F3F-E96BDF7475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F75CE-C35C-42B0-8ABD-F240CFDC31D9}"/>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5" name="Footer Placeholder 4">
            <a:extLst>
              <a:ext uri="{FF2B5EF4-FFF2-40B4-BE49-F238E27FC236}">
                <a16:creationId xmlns:a16="http://schemas.microsoft.com/office/drawing/2014/main" id="{02B56E37-B619-41DA-A3DE-C479B02F3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2E575-F937-4CC3-A013-D08FDBF13748}"/>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125271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8C557-3486-4BD3-B92A-950C17BA1D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65C1-0DB8-46FF-AB04-1583498256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93F31E-556E-446C-B82E-DD11F78F1510}"/>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5" name="Footer Placeholder 4">
            <a:extLst>
              <a:ext uri="{FF2B5EF4-FFF2-40B4-BE49-F238E27FC236}">
                <a16:creationId xmlns:a16="http://schemas.microsoft.com/office/drawing/2014/main" id="{3A965F7C-67C4-4E95-9BE2-D0769178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1E4AA-37D5-4549-B91E-D43A3C7DE452}"/>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306012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0328-1F4F-4580-A0BF-4026B878EA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AE8CE-0F1A-41C2-8608-991699F2A0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013FC-EEB9-43FE-9918-D4B016397D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9C7D9-CEE4-4FC8-848F-BCF92BA9857C}"/>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6" name="Footer Placeholder 5">
            <a:extLst>
              <a:ext uri="{FF2B5EF4-FFF2-40B4-BE49-F238E27FC236}">
                <a16:creationId xmlns:a16="http://schemas.microsoft.com/office/drawing/2014/main" id="{74D42792-0E08-405C-BEEA-0C7E820DA1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2B63E-3519-455C-AB22-DC6FA097F442}"/>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3440984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148E-71F8-4216-BCF7-9DAD4FBC67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E5A59-040D-4813-90B6-2EDDF6BF1B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90D01-3CBD-4225-80FD-300F718DFD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5A588-E824-4F9C-9ED5-0A128F4FC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501D67-CDE6-4B5C-9CE7-F1126EC16F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E6929A-BD88-4B21-BBCD-FA0327F9F3E3}"/>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8" name="Footer Placeholder 7">
            <a:extLst>
              <a:ext uri="{FF2B5EF4-FFF2-40B4-BE49-F238E27FC236}">
                <a16:creationId xmlns:a16="http://schemas.microsoft.com/office/drawing/2014/main" id="{7240C134-A407-4F77-B137-ADBD5926F3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952D56-7B0E-4E75-8DA4-1AB277CC5C92}"/>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280086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AB43-F5A1-4552-B40A-84157059B5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B75EBD-FD98-41D2-ADD9-CB594332EE58}"/>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4" name="Footer Placeholder 3">
            <a:extLst>
              <a:ext uri="{FF2B5EF4-FFF2-40B4-BE49-F238E27FC236}">
                <a16:creationId xmlns:a16="http://schemas.microsoft.com/office/drawing/2014/main" id="{5967C905-6871-4E41-89DD-AAAFDFD5A4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38D953-AB3B-402E-AE62-5585D46AA29C}"/>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246603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1E3902-CDA4-4D2B-B32C-0289F3F20E44}"/>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3" name="Footer Placeholder 2">
            <a:extLst>
              <a:ext uri="{FF2B5EF4-FFF2-40B4-BE49-F238E27FC236}">
                <a16:creationId xmlns:a16="http://schemas.microsoft.com/office/drawing/2014/main" id="{2D46E353-7241-4C18-9580-7B02008074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02B3CC-ECD0-428D-A70C-00520F6630A7}"/>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4008419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38FCD-EDC2-4570-9845-B5314B7B81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49E4E5-0323-44A9-B474-4E701A36DA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1A7B64-5930-41D9-A124-DE0129340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DC023C-0A47-4BD0-B534-147A75F7B82D}"/>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6" name="Footer Placeholder 5">
            <a:extLst>
              <a:ext uri="{FF2B5EF4-FFF2-40B4-BE49-F238E27FC236}">
                <a16:creationId xmlns:a16="http://schemas.microsoft.com/office/drawing/2014/main" id="{BFF5741E-B9F3-4A9D-9C65-20C7E6BD7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6B1FF-93B0-49C9-9C62-9191B4EDBE1D}"/>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120419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ECE74-C100-44C6-B8AE-5896D4855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4AF654-CE6B-4464-A384-2032EDCB5D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60DC5F-D571-4FC3-AC09-41B959CDF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5C5E87-555F-4C8F-A2A7-60D43CE62AF2}"/>
              </a:ext>
            </a:extLst>
          </p:cNvPr>
          <p:cNvSpPr>
            <a:spLocks noGrp="1"/>
          </p:cNvSpPr>
          <p:nvPr>
            <p:ph type="dt" sz="half" idx="10"/>
          </p:nvPr>
        </p:nvSpPr>
        <p:spPr/>
        <p:txBody>
          <a:bodyPr/>
          <a:lstStyle/>
          <a:p>
            <a:fld id="{F1078919-6CD4-4EF4-9FBD-22C917E913C2}" type="datetimeFigureOut">
              <a:rPr lang="en-US" smtClean="0"/>
              <a:t>6/16/2020</a:t>
            </a:fld>
            <a:endParaRPr lang="en-US"/>
          </a:p>
        </p:txBody>
      </p:sp>
      <p:sp>
        <p:nvSpPr>
          <p:cNvPr id="6" name="Footer Placeholder 5">
            <a:extLst>
              <a:ext uri="{FF2B5EF4-FFF2-40B4-BE49-F238E27FC236}">
                <a16:creationId xmlns:a16="http://schemas.microsoft.com/office/drawing/2014/main" id="{1526535E-1669-4E9A-9DBF-04AB29F85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63B80-CB35-4F0A-BB2A-304330933C4E}"/>
              </a:ext>
            </a:extLst>
          </p:cNvPr>
          <p:cNvSpPr>
            <a:spLocks noGrp="1"/>
          </p:cNvSpPr>
          <p:nvPr>
            <p:ph type="sldNum" sz="quarter" idx="12"/>
          </p:nvPr>
        </p:nvSpPr>
        <p:spPr/>
        <p:txBody>
          <a:bodyPr/>
          <a:lstStyle/>
          <a:p>
            <a:fld id="{2CA489FC-2100-400C-B910-31E7736B5F3D}" type="slidenum">
              <a:rPr lang="en-US" smtClean="0"/>
              <a:t>‹#›</a:t>
            </a:fld>
            <a:endParaRPr lang="en-US"/>
          </a:p>
        </p:txBody>
      </p:sp>
    </p:spTree>
    <p:extLst>
      <p:ext uri="{BB962C8B-B14F-4D97-AF65-F5344CB8AC3E}">
        <p14:creationId xmlns:p14="http://schemas.microsoft.com/office/powerpoint/2010/main" val="333889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B1EEA6-A140-42ED-9BE3-E4902EDE8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1A38A7-D447-45C4-B0E5-77AA2E604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D84D8-DFBA-4060-B009-85629A3341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78919-6CD4-4EF4-9FBD-22C917E913C2}" type="datetimeFigureOut">
              <a:rPr lang="en-US" smtClean="0"/>
              <a:t>6/16/2020</a:t>
            </a:fld>
            <a:endParaRPr lang="en-US"/>
          </a:p>
        </p:txBody>
      </p:sp>
      <p:sp>
        <p:nvSpPr>
          <p:cNvPr id="5" name="Footer Placeholder 4">
            <a:extLst>
              <a:ext uri="{FF2B5EF4-FFF2-40B4-BE49-F238E27FC236}">
                <a16:creationId xmlns:a16="http://schemas.microsoft.com/office/drawing/2014/main" id="{6403C1E4-032E-46BB-A28F-AB0F2AD181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D21516-697D-41B0-9F19-59DED6D11A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489FC-2100-400C-B910-31E7736B5F3D}" type="slidenum">
              <a:rPr lang="en-US" smtClean="0"/>
              <a:t>‹#›</a:t>
            </a:fld>
            <a:endParaRPr lang="en-US"/>
          </a:p>
        </p:txBody>
      </p:sp>
    </p:spTree>
    <p:extLst>
      <p:ext uri="{BB962C8B-B14F-4D97-AF65-F5344CB8AC3E}">
        <p14:creationId xmlns:p14="http://schemas.microsoft.com/office/powerpoint/2010/main" val="2129378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4" name="Picture 1543">
            <a:extLst>
              <a:ext uri="{FF2B5EF4-FFF2-40B4-BE49-F238E27FC236}">
                <a16:creationId xmlns:a16="http://schemas.microsoft.com/office/drawing/2014/main" id="{62766242-7D64-4651-BF31-D9802C90E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3" y="-164387"/>
            <a:ext cx="12411182" cy="7022387"/>
          </a:xfrm>
          <a:prstGeom prst="rect">
            <a:avLst/>
          </a:prstGeom>
        </p:spPr>
      </p:pic>
    </p:spTree>
    <p:extLst>
      <p:ext uri="{BB962C8B-B14F-4D97-AF65-F5344CB8AC3E}">
        <p14:creationId xmlns:p14="http://schemas.microsoft.com/office/powerpoint/2010/main" val="2982147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14A3FD-EF34-42A1-8459-297541E61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To Act in Faith</a:t>
            </a:r>
          </a:p>
        </p:txBody>
      </p:sp>
      <p:sp>
        <p:nvSpPr>
          <p:cNvPr id="17" name="TextBox 16"/>
          <p:cNvSpPr txBox="1"/>
          <p:nvPr/>
        </p:nvSpPr>
        <p:spPr>
          <a:xfrm>
            <a:off x="116541" y="6488668"/>
            <a:ext cx="3352800" cy="369332"/>
          </a:xfrm>
          <a:prstGeom prst="rect">
            <a:avLst/>
          </a:prstGeom>
          <a:noFill/>
        </p:spPr>
        <p:txBody>
          <a:bodyPr wrap="square" rtlCol="0">
            <a:spAutoFit/>
          </a:bodyPr>
          <a:lstStyle/>
          <a:p>
            <a:r>
              <a:rPr lang="en-US" dirty="0">
                <a:solidFill>
                  <a:schemeClr val="bg1"/>
                </a:solidFill>
              </a:rPr>
              <a:t>Alma 56:56</a:t>
            </a:r>
          </a:p>
        </p:txBody>
      </p:sp>
      <p:grpSp>
        <p:nvGrpSpPr>
          <p:cNvPr id="12" name="Group 3">
            <a:extLst>
              <a:ext uri="{FF2B5EF4-FFF2-40B4-BE49-F238E27FC236}">
                <a16:creationId xmlns:a16="http://schemas.microsoft.com/office/drawing/2014/main" id="{F5D7EA36-6A46-4E44-A174-777B647E01A0}"/>
              </a:ext>
            </a:extLst>
          </p:cNvPr>
          <p:cNvGrpSpPr/>
          <p:nvPr/>
        </p:nvGrpSpPr>
        <p:grpSpPr>
          <a:xfrm>
            <a:off x="770965" y="3626216"/>
            <a:ext cx="2031972" cy="2301261"/>
            <a:chOff x="71718" y="1120588"/>
            <a:chExt cx="3070535" cy="4572000"/>
          </a:xfrm>
        </p:grpSpPr>
        <p:grpSp>
          <p:nvGrpSpPr>
            <p:cNvPr id="13" name="Group 13">
              <a:extLst>
                <a:ext uri="{FF2B5EF4-FFF2-40B4-BE49-F238E27FC236}">
                  <a16:creationId xmlns:a16="http://schemas.microsoft.com/office/drawing/2014/main" id="{B9EA5A0B-3708-4500-B561-AE880BA6CF7A}"/>
                </a:ext>
              </a:extLst>
            </p:cNvPr>
            <p:cNvGrpSpPr/>
            <p:nvPr/>
          </p:nvGrpSpPr>
          <p:grpSpPr>
            <a:xfrm>
              <a:off x="71718" y="1120588"/>
              <a:ext cx="3048000" cy="4572000"/>
              <a:chOff x="838200" y="1066800"/>
              <a:chExt cx="2438400" cy="3352800"/>
            </a:xfrm>
          </p:grpSpPr>
          <p:sp>
            <p:nvSpPr>
              <p:cNvPr id="15" name="Rounded Rectangle 61">
                <a:extLst>
                  <a:ext uri="{FF2B5EF4-FFF2-40B4-BE49-F238E27FC236}">
                    <a16:creationId xmlns:a16="http://schemas.microsoft.com/office/drawing/2014/main" id="{2AC87015-4BCA-4AFA-A627-3E8BD023155F}"/>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
                <a:extLst>
                  <a:ext uri="{FF2B5EF4-FFF2-40B4-BE49-F238E27FC236}">
                    <a16:creationId xmlns:a16="http://schemas.microsoft.com/office/drawing/2014/main" id="{BAE1B58E-25EA-40A3-92B5-F4C2D90A056F}"/>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DC41B934-24CD-4387-875A-FC4EF59E0A1A}"/>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
                <a:extLst>
                  <a:ext uri="{FF2B5EF4-FFF2-40B4-BE49-F238E27FC236}">
                    <a16:creationId xmlns:a16="http://schemas.microsoft.com/office/drawing/2014/main" id="{4DCE1072-534D-497E-9C54-3B6FE7CD8A2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5">
                <a:extLst>
                  <a:ext uri="{FF2B5EF4-FFF2-40B4-BE49-F238E27FC236}">
                    <a16:creationId xmlns:a16="http://schemas.microsoft.com/office/drawing/2014/main" id="{FAE4DB46-4298-4D36-999A-7BA5072A06C5}"/>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6">
                <a:extLst>
                  <a:ext uri="{FF2B5EF4-FFF2-40B4-BE49-F238E27FC236}">
                    <a16:creationId xmlns:a16="http://schemas.microsoft.com/office/drawing/2014/main" id="{F6331D94-FFBE-4C7A-A80E-CA9AB0E1A49E}"/>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7">
                <a:extLst>
                  <a:ext uri="{FF2B5EF4-FFF2-40B4-BE49-F238E27FC236}">
                    <a16:creationId xmlns:a16="http://schemas.microsoft.com/office/drawing/2014/main" id="{2CFFE04A-0553-47FA-A853-B44385EF45F1}"/>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laque 8">
                <a:extLst>
                  <a:ext uri="{FF2B5EF4-FFF2-40B4-BE49-F238E27FC236}">
                    <a16:creationId xmlns:a16="http://schemas.microsoft.com/office/drawing/2014/main" id="{80EDFD82-FF32-4173-85A7-9507A20806CA}"/>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9">
                <a:extLst>
                  <a:ext uri="{FF2B5EF4-FFF2-40B4-BE49-F238E27FC236}">
                    <a16:creationId xmlns:a16="http://schemas.microsoft.com/office/drawing/2014/main" id="{8B816330-D19B-4CE8-A52F-0B20D034617A}"/>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10">
                <a:extLst>
                  <a:ext uri="{FF2B5EF4-FFF2-40B4-BE49-F238E27FC236}">
                    <a16:creationId xmlns:a16="http://schemas.microsoft.com/office/drawing/2014/main" id="{1294EE12-0616-4F5C-9549-1ED3ABA4C19C}"/>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0C4F684F-21EB-490F-A0D7-905110CB0EB7}"/>
                </a:ext>
              </a:extLst>
            </p:cNvPr>
            <p:cNvSpPr txBox="1"/>
            <p:nvPr/>
          </p:nvSpPr>
          <p:spPr>
            <a:xfrm>
              <a:off x="762598" y="1254182"/>
              <a:ext cx="2379655" cy="4035708"/>
            </a:xfrm>
            <a:prstGeom prst="rect">
              <a:avLst/>
            </a:prstGeom>
            <a:noFill/>
          </p:spPr>
          <p:txBody>
            <a:bodyPr wrap="square" rtlCol="0">
              <a:spAutoFit/>
            </a:bodyPr>
            <a:lstStyle/>
            <a:p>
              <a:pPr algn="ctr"/>
              <a:r>
                <a:rPr lang="en-US" b="1" dirty="0"/>
                <a:t>If we act in faith and do not doubt, then we will receive strength from God</a:t>
              </a:r>
              <a:endParaRPr lang="en-US" sz="1600" b="1" dirty="0">
                <a:solidFill>
                  <a:schemeClr val="bg2">
                    <a:lumMod val="25000"/>
                  </a:schemeClr>
                </a:solidFill>
                <a:latin typeface="Tempus Sans ITC" pitchFamily="82" charset="0"/>
              </a:endParaRPr>
            </a:p>
          </p:txBody>
        </p:sp>
      </p:grpSp>
      <p:sp>
        <p:nvSpPr>
          <p:cNvPr id="4" name="Rectangle 3">
            <a:extLst>
              <a:ext uri="{FF2B5EF4-FFF2-40B4-BE49-F238E27FC236}">
                <a16:creationId xmlns:a16="http://schemas.microsoft.com/office/drawing/2014/main" id="{65592C4B-DC4A-4DF4-AC2E-4A00C2C0C8FD}"/>
              </a:ext>
            </a:extLst>
          </p:cNvPr>
          <p:cNvSpPr/>
          <p:nvPr/>
        </p:nvSpPr>
        <p:spPr>
          <a:xfrm>
            <a:off x="2743200" y="1386425"/>
            <a:ext cx="6096000" cy="1754326"/>
          </a:xfrm>
          <a:prstGeom prst="rect">
            <a:avLst/>
          </a:prstGeom>
        </p:spPr>
        <p:txBody>
          <a:bodyPr>
            <a:spAutoFit/>
          </a:bodyPr>
          <a:lstStyle/>
          <a:p>
            <a:r>
              <a:rPr lang="en-US" b="0" i="0" dirty="0">
                <a:solidFill>
                  <a:schemeClr val="bg1"/>
                </a:solidFill>
                <a:effectLst/>
                <a:latin typeface="Roboto"/>
              </a:rPr>
              <a:t>"[You are] out there as the sons of Helaman in a world that is full of destructive influences. . . . But if you put your trust in the Almighty and follow the teachings of this Church and cling to it notwithstanding your wounds, you will be preserved and blessed and magnified and made happy." Gordon B. Hinckley</a:t>
            </a:r>
            <a:endParaRPr lang="en-US" dirty="0">
              <a:solidFill>
                <a:schemeClr val="bg1"/>
              </a:solidFill>
            </a:endParaRPr>
          </a:p>
        </p:txBody>
      </p:sp>
      <p:sp>
        <p:nvSpPr>
          <p:cNvPr id="5" name="Rectangle 4">
            <a:extLst>
              <a:ext uri="{FF2B5EF4-FFF2-40B4-BE49-F238E27FC236}">
                <a16:creationId xmlns:a16="http://schemas.microsoft.com/office/drawing/2014/main" id="{EE915196-25CE-4D57-94F2-193A55EBD593}"/>
              </a:ext>
            </a:extLst>
          </p:cNvPr>
          <p:cNvSpPr/>
          <p:nvPr/>
        </p:nvSpPr>
        <p:spPr>
          <a:xfrm>
            <a:off x="5387788" y="3798838"/>
            <a:ext cx="6096000" cy="2031325"/>
          </a:xfrm>
          <a:prstGeom prst="rect">
            <a:avLst/>
          </a:prstGeom>
        </p:spPr>
        <p:txBody>
          <a:bodyPr>
            <a:spAutoFit/>
          </a:bodyPr>
          <a:lstStyle/>
          <a:p>
            <a:r>
              <a:rPr lang="en-US" b="0" i="0" dirty="0">
                <a:solidFill>
                  <a:schemeClr val="bg1"/>
                </a:solidFill>
                <a:effectLst/>
                <a:latin typeface="Roboto"/>
              </a:rPr>
              <a:t>"Men and women who turn their lives over to God will discover that He can make a lot more out of their lives than they can. He will deepen their joys, expand their vision, quicken their minds, strengthen their muscles, lift their spirits, multiply their blessings, increase their opportunities, comfort their souls, raise up friends, and pour out peace." Ezra Taft Benson</a:t>
            </a:r>
            <a:endParaRPr lang="en-US" dirty="0">
              <a:solidFill>
                <a:schemeClr val="bg1"/>
              </a:solidFill>
            </a:endParaRPr>
          </a:p>
        </p:txBody>
      </p:sp>
      <p:pic>
        <p:nvPicPr>
          <p:cNvPr id="26" name="Picture 2" descr="http://www.shop.pointemblems.com/images/Helaman%20copy.png">
            <a:extLst>
              <a:ext uri="{FF2B5EF4-FFF2-40B4-BE49-F238E27FC236}">
                <a16:creationId xmlns:a16="http://schemas.microsoft.com/office/drawing/2014/main" id="{277CBF55-8B5A-423C-B041-8EB626D168B7}"/>
              </a:ext>
            </a:extLst>
          </p:cNvPr>
          <p:cNvPicPr>
            <a:picLocks noChangeAspect="1" noChangeArrowheads="1"/>
          </p:cNvPicPr>
          <p:nvPr/>
        </p:nvPicPr>
        <p:blipFill>
          <a:blip r:embed="rId3" cstate="print"/>
          <a:srcRect/>
          <a:stretch>
            <a:fillRect/>
          </a:stretch>
        </p:blipFill>
        <p:spPr bwMode="auto">
          <a:xfrm>
            <a:off x="9090211" y="1232646"/>
            <a:ext cx="2330823" cy="2330823"/>
          </a:xfrm>
          <a:prstGeom prst="rect">
            <a:avLst/>
          </a:prstGeom>
          <a:noFill/>
        </p:spPr>
      </p:pic>
    </p:spTree>
    <p:extLst>
      <p:ext uri="{BB962C8B-B14F-4D97-AF65-F5344CB8AC3E}">
        <p14:creationId xmlns:p14="http://schemas.microsoft.com/office/powerpoint/2010/main" val="187708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49C382-7000-406E-9733-5C0CAE07B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488668"/>
            <a:ext cx="2743200" cy="369332"/>
          </a:xfrm>
          <a:prstGeom prst="rect">
            <a:avLst/>
          </a:prstGeom>
          <a:noFill/>
        </p:spPr>
        <p:txBody>
          <a:bodyPr wrap="square" rtlCol="0">
            <a:spAutoFit/>
          </a:bodyPr>
          <a:lstStyle/>
          <a:p>
            <a:r>
              <a:rPr lang="en-US" dirty="0">
                <a:solidFill>
                  <a:schemeClr val="bg1"/>
                </a:solidFill>
              </a:rPr>
              <a:t>Alma 57:1-18</a:t>
            </a:r>
          </a:p>
        </p:txBody>
      </p:sp>
      <p:sp>
        <p:nvSpPr>
          <p:cNvPr id="7" name="TextBox 6"/>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6,000 Men</a:t>
            </a:r>
          </a:p>
        </p:txBody>
      </p:sp>
      <p:sp>
        <p:nvSpPr>
          <p:cNvPr id="17" name="TextBox 16"/>
          <p:cNvSpPr txBox="1"/>
          <p:nvPr/>
        </p:nvSpPr>
        <p:spPr>
          <a:xfrm>
            <a:off x="197223" y="2407023"/>
            <a:ext cx="2859741" cy="2308324"/>
          </a:xfrm>
          <a:prstGeom prst="rect">
            <a:avLst/>
          </a:prstGeom>
          <a:noFill/>
        </p:spPr>
        <p:txBody>
          <a:bodyPr wrap="square" rtlCol="0">
            <a:spAutoFit/>
          </a:bodyPr>
          <a:lstStyle/>
          <a:p>
            <a:r>
              <a:rPr lang="en-US" dirty="0">
                <a:solidFill>
                  <a:schemeClr val="bg1"/>
                </a:solidFill>
              </a:rPr>
              <a:t>The Nephites desire to battle with the Lamanites at </a:t>
            </a:r>
            <a:r>
              <a:rPr lang="en-US" dirty="0" err="1">
                <a:solidFill>
                  <a:schemeClr val="bg1"/>
                </a:solidFill>
              </a:rPr>
              <a:t>Cumeni</a:t>
            </a:r>
            <a:r>
              <a:rPr lang="en-US" dirty="0">
                <a:solidFill>
                  <a:schemeClr val="bg1"/>
                </a:solidFill>
              </a:rPr>
              <a:t>—the Lamanites are low on provisions.</a:t>
            </a:r>
          </a:p>
          <a:p>
            <a:r>
              <a:rPr lang="en-US" dirty="0">
                <a:solidFill>
                  <a:schemeClr val="bg1"/>
                </a:solidFill>
              </a:rPr>
              <a:t>When the provisions arrived the Nephites confiscated them and took the provisions to Judea</a:t>
            </a:r>
          </a:p>
        </p:txBody>
      </p:sp>
      <p:sp>
        <p:nvSpPr>
          <p:cNvPr id="19" name="TextBox 18"/>
          <p:cNvSpPr txBox="1"/>
          <p:nvPr/>
        </p:nvSpPr>
        <p:spPr>
          <a:xfrm>
            <a:off x="8933328" y="1178860"/>
            <a:ext cx="2577353" cy="3139321"/>
          </a:xfrm>
          <a:prstGeom prst="rect">
            <a:avLst/>
          </a:prstGeom>
          <a:noFill/>
        </p:spPr>
        <p:txBody>
          <a:bodyPr wrap="square" rtlCol="0">
            <a:spAutoFit/>
          </a:bodyPr>
          <a:lstStyle/>
          <a:p>
            <a:r>
              <a:rPr lang="en-US" dirty="0">
                <a:solidFill>
                  <a:schemeClr val="bg1"/>
                </a:solidFill>
              </a:rPr>
              <a:t>The prisoners of the Nephites did ‘raise up in numbers’ causing riots that the Nephites had to slay 2,000 of them. </a:t>
            </a:r>
          </a:p>
          <a:p>
            <a:endParaRPr lang="en-US" dirty="0">
              <a:solidFill>
                <a:schemeClr val="bg1"/>
              </a:solidFill>
            </a:endParaRPr>
          </a:p>
          <a:p>
            <a:r>
              <a:rPr lang="en-US" dirty="0">
                <a:solidFill>
                  <a:schemeClr val="bg1"/>
                </a:solidFill>
              </a:rPr>
              <a:t>The prisoners were taken to Zarahemla by Helaman’s young soldiers—with </a:t>
            </a:r>
            <a:r>
              <a:rPr lang="en-US" dirty="0" err="1">
                <a:solidFill>
                  <a:schemeClr val="bg1"/>
                </a:solidFill>
              </a:rPr>
              <a:t>Gid</a:t>
            </a:r>
            <a:r>
              <a:rPr lang="en-US" dirty="0">
                <a:solidFill>
                  <a:schemeClr val="bg1"/>
                </a:solidFill>
              </a:rPr>
              <a:t> as their leader</a:t>
            </a:r>
          </a:p>
        </p:txBody>
      </p:sp>
      <p:sp>
        <p:nvSpPr>
          <p:cNvPr id="20" name="TextBox 19"/>
          <p:cNvSpPr txBox="1"/>
          <p:nvPr/>
        </p:nvSpPr>
        <p:spPr>
          <a:xfrm>
            <a:off x="3571126" y="541105"/>
            <a:ext cx="5007796" cy="646331"/>
          </a:xfrm>
          <a:prstGeom prst="rect">
            <a:avLst/>
          </a:prstGeom>
          <a:noFill/>
        </p:spPr>
        <p:txBody>
          <a:bodyPr wrap="square" rtlCol="0">
            <a:spAutoFit/>
          </a:bodyPr>
          <a:lstStyle/>
          <a:p>
            <a:pPr algn="ctr"/>
            <a:r>
              <a:rPr lang="en-US" dirty="0">
                <a:solidFill>
                  <a:srgbClr val="FFFF00"/>
                </a:solidFill>
              </a:rPr>
              <a:t>About 63 BC</a:t>
            </a:r>
          </a:p>
          <a:p>
            <a:pPr algn="ctr"/>
            <a:r>
              <a:rPr lang="en-US" dirty="0">
                <a:solidFill>
                  <a:srgbClr val="FFFF00"/>
                </a:solidFill>
              </a:rPr>
              <a:t>29</a:t>
            </a:r>
            <a:r>
              <a:rPr lang="en-US" baseline="30000" dirty="0">
                <a:solidFill>
                  <a:srgbClr val="FFFF00"/>
                </a:solidFill>
              </a:rPr>
              <a:t>th</a:t>
            </a:r>
            <a:r>
              <a:rPr lang="en-US" dirty="0">
                <a:solidFill>
                  <a:srgbClr val="FFFF00"/>
                </a:solidFill>
              </a:rPr>
              <a:t> Year of the Reign of the Judges</a:t>
            </a:r>
          </a:p>
        </p:txBody>
      </p:sp>
      <p:sp>
        <p:nvSpPr>
          <p:cNvPr id="23" name="Rectangle 22"/>
          <p:cNvSpPr/>
          <p:nvPr/>
        </p:nvSpPr>
        <p:spPr>
          <a:xfrm>
            <a:off x="8839200" y="5020236"/>
            <a:ext cx="2438400" cy="1200329"/>
          </a:xfrm>
          <a:prstGeom prst="rect">
            <a:avLst/>
          </a:prstGeom>
        </p:spPr>
        <p:txBody>
          <a:bodyPr wrap="square">
            <a:spAutoFit/>
          </a:bodyPr>
          <a:lstStyle/>
          <a:p>
            <a:r>
              <a:rPr lang="en-US" dirty="0">
                <a:solidFill>
                  <a:schemeClr val="bg1"/>
                </a:solidFill>
              </a:rPr>
              <a:t>The Lamanites received new supply from </a:t>
            </a:r>
            <a:r>
              <a:rPr lang="en-US" dirty="0" err="1">
                <a:solidFill>
                  <a:schemeClr val="bg1"/>
                </a:solidFill>
              </a:rPr>
              <a:t>Ammoron</a:t>
            </a:r>
            <a:r>
              <a:rPr lang="en-US" dirty="0">
                <a:solidFill>
                  <a:schemeClr val="bg1"/>
                </a:solidFill>
              </a:rPr>
              <a:t> and they were “upon” them</a:t>
            </a:r>
          </a:p>
        </p:txBody>
      </p:sp>
      <p:grpSp>
        <p:nvGrpSpPr>
          <p:cNvPr id="783" name="Group 782">
            <a:extLst>
              <a:ext uri="{FF2B5EF4-FFF2-40B4-BE49-F238E27FC236}">
                <a16:creationId xmlns:a16="http://schemas.microsoft.com/office/drawing/2014/main" id="{2F4F4CEC-948A-482A-98D0-A790BE852E72}"/>
              </a:ext>
            </a:extLst>
          </p:cNvPr>
          <p:cNvGrpSpPr/>
          <p:nvPr/>
        </p:nvGrpSpPr>
        <p:grpSpPr>
          <a:xfrm>
            <a:off x="3508130" y="1176950"/>
            <a:ext cx="4780228" cy="5115208"/>
            <a:chOff x="4870765" y="262550"/>
            <a:chExt cx="4780228" cy="5115208"/>
          </a:xfrm>
        </p:grpSpPr>
        <p:sp>
          <p:nvSpPr>
            <p:cNvPr id="784" name="Rectangle: Rounded Corners 783">
              <a:extLst>
                <a:ext uri="{FF2B5EF4-FFF2-40B4-BE49-F238E27FC236}">
                  <a16:creationId xmlns:a16="http://schemas.microsoft.com/office/drawing/2014/main" id="{8BD1678C-143A-46A0-82F7-123D1108E411}"/>
                </a:ext>
              </a:extLst>
            </p:cNvPr>
            <p:cNvSpPr/>
            <p:nvPr/>
          </p:nvSpPr>
          <p:spPr>
            <a:xfrm>
              <a:off x="4870765" y="262550"/>
              <a:ext cx="4780228" cy="5115208"/>
            </a:xfrm>
            <a:prstGeom prst="roundRect">
              <a:avLst>
                <a:gd name="adj" fmla="val 8387"/>
              </a:avLst>
            </a:pr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5" name="Group 784">
              <a:extLst>
                <a:ext uri="{FF2B5EF4-FFF2-40B4-BE49-F238E27FC236}">
                  <a16:creationId xmlns:a16="http://schemas.microsoft.com/office/drawing/2014/main" id="{E44A966D-FE59-4390-8D7A-AC5172DA5279}"/>
                </a:ext>
              </a:extLst>
            </p:cNvPr>
            <p:cNvGrpSpPr/>
            <p:nvPr/>
          </p:nvGrpSpPr>
          <p:grpSpPr>
            <a:xfrm>
              <a:off x="4903973" y="3356589"/>
              <a:ext cx="4617800" cy="1019440"/>
              <a:chOff x="6506437" y="3591981"/>
              <a:chExt cx="4617800" cy="1019440"/>
            </a:xfrm>
          </p:grpSpPr>
          <p:grpSp>
            <p:nvGrpSpPr>
              <p:cNvPr id="806" name="Group 805">
                <a:extLst>
                  <a:ext uri="{FF2B5EF4-FFF2-40B4-BE49-F238E27FC236}">
                    <a16:creationId xmlns:a16="http://schemas.microsoft.com/office/drawing/2014/main" id="{BF9D26FF-B779-4212-9E4F-8BF62C9D1A32}"/>
                  </a:ext>
                </a:extLst>
              </p:cNvPr>
              <p:cNvGrpSpPr/>
              <p:nvPr/>
            </p:nvGrpSpPr>
            <p:grpSpPr>
              <a:xfrm>
                <a:off x="6506437" y="3591981"/>
                <a:ext cx="1015120" cy="696482"/>
                <a:chOff x="3480816" y="1417320"/>
                <a:chExt cx="4105975" cy="2871216"/>
              </a:xfrm>
            </p:grpSpPr>
            <p:grpSp>
              <p:nvGrpSpPr>
                <p:cNvPr id="1533" name="Group 1532">
                  <a:extLst>
                    <a:ext uri="{FF2B5EF4-FFF2-40B4-BE49-F238E27FC236}">
                      <a16:creationId xmlns:a16="http://schemas.microsoft.com/office/drawing/2014/main" id="{54A61DBD-C848-4AD7-B03D-54AE27161C6E}"/>
                    </a:ext>
                  </a:extLst>
                </p:cNvPr>
                <p:cNvGrpSpPr/>
                <p:nvPr/>
              </p:nvGrpSpPr>
              <p:grpSpPr>
                <a:xfrm>
                  <a:off x="4489705" y="1779294"/>
                  <a:ext cx="1630864" cy="1887450"/>
                  <a:chOff x="7653422" y="1435608"/>
                  <a:chExt cx="2769586" cy="3757446"/>
                </a:xfrm>
              </p:grpSpPr>
              <p:sp>
                <p:nvSpPr>
                  <p:cNvPr id="1543" name="Rectangle 2">
                    <a:extLst>
                      <a:ext uri="{FF2B5EF4-FFF2-40B4-BE49-F238E27FC236}">
                        <a16:creationId xmlns:a16="http://schemas.microsoft.com/office/drawing/2014/main" id="{6636B376-4217-4A54-A144-A8C50A2EC289}"/>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4" name="Freeform: Shape 1543">
                    <a:extLst>
                      <a:ext uri="{FF2B5EF4-FFF2-40B4-BE49-F238E27FC236}">
                        <a16:creationId xmlns:a16="http://schemas.microsoft.com/office/drawing/2014/main" id="{D285926B-34A5-4FEF-A11E-20E4CC7D6B2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34" name="Group 1533">
                  <a:extLst>
                    <a:ext uri="{FF2B5EF4-FFF2-40B4-BE49-F238E27FC236}">
                      <a16:creationId xmlns:a16="http://schemas.microsoft.com/office/drawing/2014/main" id="{4C34BB8D-C9F6-4521-B3F0-66DD6465FCE1}"/>
                    </a:ext>
                  </a:extLst>
                </p:cNvPr>
                <p:cNvGrpSpPr/>
                <p:nvPr/>
              </p:nvGrpSpPr>
              <p:grpSpPr>
                <a:xfrm>
                  <a:off x="5218177" y="1636776"/>
                  <a:ext cx="1822482" cy="2109216"/>
                  <a:chOff x="7653422" y="1435608"/>
                  <a:chExt cx="2769586" cy="3757446"/>
                </a:xfrm>
              </p:grpSpPr>
              <p:sp>
                <p:nvSpPr>
                  <p:cNvPr id="1541" name="Rectangle 2">
                    <a:extLst>
                      <a:ext uri="{FF2B5EF4-FFF2-40B4-BE49-F238E27FC236}">
                        <a16:creationId xmlns:a16="http://schemas.microsoft.com/office/drawing/2014/main" id="{87FA9DA7-3B4F-414E-99FC-A5361C005724}"/>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2" name="Freeform: Shape 1541">
                    <a:extLst>
                      <a:ext uri="{FF2B5EF4-FFF2-40B4-BE49-F238E27FC236}">
                        <a16:creationId xmlns:a16="http://schemas.microsoft.com/office/drawing/2014/main" id="{EC74E267-1D5B-4E01-B9F7-C0F27968363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35" name="Group 1534">
                  <a:extLst>
                    <a:ext uri="{FF2B5EF4-FFF2-40B4-BE49-F238E27FC236}">
                      <a16:creationId xmlns:a16="http://schemas.microsoft.com/office/drawing/2014/main" id="{C0CB3236-E9FD-440A-BDFC-388BC1B09A38}"/>
                    </a:ext>
                  </a:extLst>
                </p:cNvPr>
                <p:cNvGrpSpPr/>
                <p:nvPr/>
              </p:nvGrpSpPr>
              <p:grpSpPr>
                <a:xfrm>
                  <a:off x="3480816" y="1417320"/>
                  <a:ext cx="2162223" cy="2502408"/>
                  <a:chOff x="7653422" y="1435608"/>
                  <a:chExt cx="2769586" cy="3757446"/>
                </a:xfrm>
              </p:grpSpPr>
              <p:sp>
                <p:nvSpPr>
                  <p:cNvPr id="1539" name="Rectangle 2">
                    <a:extLst>
                      <a:ext uri="{FF2B5EF4-FFF2-40B4-BE49-F238E27FC236}">
                        <a16:creationId xmlns:a16="http://schemas.microsoft.com/office/drawing/2014/main" id="{26649B55-6CB8-4C6D-B39A-44829241DFEF}"/>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0" name="Freeform: Shape 1539">
                    <a:extLst>
                      <a:ext uri="{FF2B5EF4-FFF2-40B4-BE49-F238E27FC236}">
                        <a16:creationId xmlns:a16="http://schemas.microsoft.com/office/drawing/2014/main" id="{65F63EAD-FBA5-40E9-972F-56A34530072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36" name="Group 1535">
                  <a:extLst>
                    <a:ext uri="{FF2B5EF4-FFF2-40B4-BE49-F238E27FC236}">
                      <a16:creationId xmlns:a16="http://schemas.microsoft.com/office/drawing/2014/main" id="{D96DBDA6-5C07-4F72-821D-90FE80C5FB61}"/>
                    </a:ext>
                  </a:extLst>
                </p:cNvPr>
                <p:cNvGrpSpPr/>
                <p:nvPr/>
              </p:nvGrpSpPr>
              <p:grpSpPr>
                <a:xfrm>
                  <a:off x="5394961" y="1751862"/>
                  <a:ext cx="2191830" cy="2536674"/>
                  <a:chOff x="7653422" y="1435608"/>
                  <a:chExt cx="2769586" cy="3757446"/>
                </a:xfrm>
              </p:grpSpPr>
              <p:sp>
                <p:nvSpPr>
                  <p:cNvPr id="1537" name="Rectangle 2">
                    <a:extLst>
                      <a:ext uri="{FF2B5EF4-FFF2-40B4-BE49-F238E27FC236}">
                        <a16:creationId xmlns:a16="http://schemas.microsoft.com/office/drawing/2014/main" id="{42ABE792-B42C-4032-BE20-D6A7B0066303}"/>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 name="Freeform: Shape 1537">
                    <a:extLst>
                      <a:ext uri="{FF2B5EF4-FFF2-40B4-BE49-F238E27FC236}">
                        <a16:creationId xmlns:a16="http://schemas.microsoft.com/office/drawing/2014/main" id="{0C8CDC8C-0CE2-48FE-9358-3FD96C89D18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07" name="Group 806">
                <a:extLst>
                  <a:ext uri="{FF2B5EF4-FFF2-40B4-BE49-F238E27FC236}">
                    <a16:creationId xmlns:a16="http://schemas.microsoft.com/office/drawing/2014/main" id="{45CC40A5-3A3B-4832-89D8-43FD7A0B888F}"/>
                  </a:ext>
                </a:extLst>
              </p:cNvPr>
              <p:cNvGrpSpPr/>
              <p:nvPr/>
            </p:nvGrpSpPr>
            <p:grpSpPr>
              <a:xfrm>
                <a:off x="6722998" y="3709158"/>
                <a:ext cx="384925" cy="648379"/>
                <a:chOff x="1241184" y="770000"/>
                <a:chExt cx="2405441" cy="4129562"/>
              </a:xfrm>
            </p:grpSpPr>
            <p:grpSp>
              <p:nvGrpSpPr>
                <p:cNvPr id="1441" name="Group 1440">
                  <a:extLst>
                    <a:ext uri="{FF2B5EF4-FFF2-40B4-BE49-F238E27FC236}">
                      <a16:creationId xmlns:a16="http://schemas.microsoft.com/office/drawing/2014/main" id="{26DDE716-E997-4083-B1EB-D4E4AFBF9284}"/>
                    </a:ext>
                  </a:extLst>
                </p:cNvPr>
                <p:cNvGrpSpPr/>
                <p:nvPr/>
              </p:nvGrpSpPr>
              <p:grpSpPr>
                <a:xfrm>
                  <a:off x="2133600" y="2743200"/>
                  <a:ext cx="1295400" cy="990600"/>
                  <a:chOff x="4567827" y="970271"/>
                  <a:chExt cx="1595182" cy="1230216"/>
                </a:xfrm>
              </p:grpSpPr>
              <p:grpSp>
                <p:nvGrpSpPr>
                  <p:cNvPr id="1521" name="Group 1520">
                    <a:extLst>
                      <a:ext uri="{FF2B5EF4-FFF2-40B4-BE49-F238E27FC236}">
                        <a16:creationId xmlns:a16="http://schemas.microsoft.com/office/drawing/2014/main" id="{36CF3953-3C8E-4BAB-BEB4-B542951713B1}"/>
                      </a:ext>
                    </a:extLst>
                  </p:cNvPr>
                  <p:cNvGrpSpPr/>
                  <p:nvPr/>
                </p:nvGrpSpPr>
                <p:grpSpPr>
                  <a:xfrm>
                    <a:off x="4567827" y="970271"/>
                    <a:ext cx="1176558" cy="776349"/>
                    <a:chOff x="4567827" y="970271"/>
                    <a:chExt cx="1176558" cy="776349"/>
                  </a:xfrm>
                  <a:solidFill>
                    <a:schemeClr val="accent3">
                      <a:lumMod val="50000"/>
                    </a:schemeClr>
                  </a:solidFill>
                </p:grpSpPr>
                <p:sp>
                  <p:nvSpPr>
                    <p:cNvPr id="1528" name="Round Diagonal Corner Rectangle 2">
                      <a:extLst>
                        <a:ext uri="{FF2B5EF4-FFF2-40B4-BE49-F238E27FC236}">
                          <a16:creationId xmlns:a16="http://schemas.microsoft.com/office/drawing/2014/main" id="{528E453C-36D2-4A31-84D2-5B39304F606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9" name="Round Diagonal Corner Rectangle 3">
                      <a:extLst>
                        <a:ext uri="{FF2B5EF4-FFF2-40B4-BE49-F238E27FC236}">
                          <a16:creationId xmlns:a16="http://schemas.microsoft.com/office/drawing/2014/main" id="{F3223285-2544-4EC7-891D-05BCC61BA82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0" name="Round Diagonal Corner Rectangle 4">
                      <a:extLst>
                        <a:ext uri="{FF2B5EF4-FFF2-40B4-BE49-F238E27FC236}">
                          <a16:creationId xmlns:a16="http://schemas.microsoft.com/office/drawing/2014/main" id="{A06912D3-FEAF-4706-BA94-31A7303F23F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1" name="Round Diagonal Corner Rectangle 5">
                      <a:extLst>
                        <a:ext uri="{FF2B5EF4-FFF2-40B4-BE49-F238E27FC236}">
                          <a16:creationId xmlns:a16="http://schemas.microsoft.com/office/drawing/2014/main" id="{AEF40628-F5EE-4896-87DB-8986DB92E18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2" name="Round Diagonal Corner Rectangle 6">
                      <a:extLst>
                        <a:ext uri="{FF2B5EF4-FFF2-40B4-BE49-F238E27FC236}">
                          <a16:creationId xmlns:a16="http://schemas.microsoft.com/office/drawing/2014/main" id="{14088252-196E-4A88-9A07-C58879986B5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2" name="Group 1521">
                    <a:extLst>
                      <a:ext uri="{FF2B5EF4-FFF2-40B4-BE49-F238E27FC236}">
                        <a16:creationId xmlns:a16="http://schemas.microsoft.com/office/drawing/2014/main" id="{A6D1B29A-E902-43CE-B128-E7B4C23F8B3E}"/>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523" name="Round Diagonal Corner Rectangle 9">
                      <a:extLst>
                        <a:ext uri="{FF2B5EF4-FFF2-40B4-BE49-F238E27FC236}">
                          <a16:creationId xmlns:a16="http://schemas.microsoft.com/office/drawing/2014/main" id="{C7C53274-33F7-4592-BE94-8D2FB6CFC7D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4" name="Round Diagonal Corner Rectangle 10">
                      <a:extLst>
                        <a:ext uri="{FF2B5EF4-FFF2-40B4-BE49-F238E27FC236}">
                          <a16:creationId xmlns:a16="http://schemas.microsoft.com/office/drawing/2014/main" id="{A9276BBD-48A9-4338-AEDB-4E24F78F959C}"/>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 name="Round Diagonal Corner Rectangle 11">
                      <a:extLst>
                        <a:ext uri="{FF2B5EF4-FFF2-40B4-BE49-F238E27FC236}">
                          <a16:creationId xmlns:a16="http://schemas.microsoft.com/office/drawing/2014/main" id="{2FBFBF63-4860-4EF2-A6A3-87E6D7653B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6" name="Round Diagonal Corner Rectangle 12">
                      <a:extLst>
                        <a:ext uri="{FF2B5EF4-FFF2-40B4-BE49-F238E27FC236}">
                          <a16:creationId xmlns:a16="http://schemas.microsoft.com/office/drawing/2014/main" id="{A05ED765-D8FD-4CB1-ACA6-14D251B82EA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7" name="Round Diagonal Corner Rectangle 13">
                      <a:extLst>
                        <a:ext uri="{FF2B5EF4-FFF2-40B4-BE49-F238E27FC236}">
                          <a16:creationId xmlns:a16="http://schemas.microsoft.com/office/drawing/2014/main" id="{8A8C55DA-5CCA-4ECA-ABF5-1E2B037F681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42" name="Double Wave 1441">
                  <a:extLst>
                    <a:ext uri="{FF2B5EF4-FFF2-40B4-BE49-F238E27FC236}">
                      <a16:creationId xmlns:a16="http://schemas.microsoft.com/office/drawing/2014/main" id="{DFA76D95-03C8-4E03-B65F-F599433C6EEB}"/>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3" name="Group 1442">
                  <a:extLst>
                    <a:ext uri="{FF2B5EF4-FFF2-40B4-BE49-F238E27FC236}">
                      <a16:creationId xmlns:a16="http://schemas.microsoft.com/office/drawing/2014/main" id="{E26D6637-4531-4485-8B8E-1B6ECBBC661A}"/>
                    </a:ext>
                  </a:extLst>
                </p:cNvPr>
                <p:cNvGrpSpPr/>
                <p:nvPr/>
              </p:nvGrpSpPr>
              <p:grpSpPr>
                <a:xfrm rot="3721982">
                  <a:off x="2072705" y="1965154"/>
                  <a:ext cx="1219200" cy="940256"/>
                  <a:chOff x="4567827" y="970271"/>
                  <a:chExt cx="1595182" cy="1230216"/>
                </a:xfrm>
              </p:grpSpPr>
              <p:grpSp>
                <p:nvGrpSpPr>
                  <p:cNvPr id="1509" name="Group 7">
                    <a:extLst>
                      <a:ext uri="{FF2B5EF4-FFF2-40B4-BE49-F238E27FC236}">
                        <a16:creationId xmlns:a16="http://schemas.microsoft.com/office/drawing/2014/main" id="{1FFABA7B-D6EA-4555-BCAE-B882EF7D3C30}"/>
                      </a:ext>
                    </a:extLst>
                  </p:cNvPr>
                  <p:cNvGrpSpPr/>
                  <p:nvPr/>
                </p:nvGrpSpPr>
                <p:grpSpPr>
                  <a:xfrm>
                    <a:off x="4567827" y="970271"/>
                    <a:ext cx="1176558" cy="776349"/>
                    <a:chOff x="4567827" y="970271"/>
                    <a:chExt cx="1176558" cy="776349"/>
                  </a:xfrm>
                  <a:solidFill>
                    <a:schemeClr val="accent3">
                      <a:lumMod val="50000"/>
                    </a:schemeClr>
                  </a:solidFill>
                </p:grpSpPr>
                <p:sp>
                  <p:nvSpPr>
                    <p:cNvPr id="1516" name="Round Diagonal Corner Rectangle 2">
                      <a:extLst>
                        <a:ext uri="{FF2B5EF4-FFF2-40B4-BE49-F238E27FC236}">
                          <a16:creationId xmlns:a16="http://schemas.microsoft.com/office/drawing/2014/main" id="{2883E43E-DF89-4BE5-ACDA-BCA6DCB4899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7" name="Round Diagonal Corner Rectangle 3">
                      <a:extLst>
                        <a:ext uri="{FF2B5EF4-FFF2-40B4-BE49-F238E27FC236}">
                          <a16:creationId xmlns:a16="http://schemas.microsoft.com/office/drawing/2014/main" id="{C59BBA48-ADB6-4A3E-8023-3FFF0A68FDF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8" name="Round Diagonal Corner Rectangle 4">
                      <a:extLst>
                        <a:ext uri="{FF2B5EF4-FFF2-40B4-BE49-F238E27FC236}">
                          <a16:creationId xmlns:a16="http://schemas.microsoft.com/office/drawing/2014/main" id="{72922E51-06E1-47D2-A19E-1EB29A7AC2B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9" name="Round Diagonal Corner Rectangle 5">
                      <a:extLst>
                        <a:ext uri="{FF2B5EF4-FFF2-40B4-BE49-F238E27FC236}">
                          <a16:creationId xmlns:a16="http://schemas.microsoft.com/office/drawing/2014/main" id="{4FA8FCFA-59F4-4675-8324-45770A41CC4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0" name="Round Diagonal Corner Rectangle 6">
                      <a:extLst>
                        <a:ext uri="{FF2B5EF4-FFF2-40B4-BE49-F238E27FC236}">
                          <a16:creationId xmlns:a16="http://schemas.microsoft.com/office/drawing/2014/main" id="{4E22F431-E702-4746-A6F3-D04C183779D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0" name="Group 8">
                    <a:extLst>
                      <a:ext uri="{FF2B5EF4-FFF2-40B4-BE49-F238E27FC236}">
                        <a16:creationId xmlns:a16="http://schemas.microsoft.com/office/drawing/2014/main" id="{773E9375-6314-4D49-941C-DA2A6BB5ACA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511" name="Round Diagonal Corner Rectangle 18">
                      <a:extLst>
                        <a:ext uri="{FF2B5EF4-FFF2-40B4-BE49-F238E27FC236}">
                          <a16:creationId xmlns:a16="http://schemas.microsoft.com/office/drawing/2014/main" id="{9A33511E-1CCB-4FDA-85D7-3A110FFC8FE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2" name="Round Diagonal Corner Rectangle 19">
                      <a:extLst>
                        <a:ext uri="{FF2B5EF4-FFF2-40B4-BE49-F238E27FC236}">
                          <a16:creationId xmlns:a16="http://schemas.microsoft.com/office/drawing/2014/main" id="{8CA036CB-9124-4010-BABB-6A85EE97F9F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3" name="Round Diagonal Corner Rectangle 20">
                      <a:extLst>
                        <a:ext uri="{FF2B5EF4-FFF2-40B4-BE49-F238E27FC236}">
                          <a16:creationId xmlns:a16="http://schemas.microsoft.com/office/drawing/2014/main" id="{177EDF23-373E-4462-9759-4A2D99FAEF8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4" name="Round Diagonal Corner Rectangle 21">
                      <a:extLst>
                        <a:ext uri="{FF2B5EF4-FFF2-40B4-BE49-F238E27FC236}">
                          <a16:creationId xmlns:a16="http://schemas.microsoft.com/office/drawing/2014/main" id="{9CBEF0CC-7420-4ABE-898C-776319254A7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 name="Round Diagonal Corner Rectangle 22">
                      <a:extLst>
                        <a:ext uri="{FF2B5EF4-FFF2-40B4-BE49-F238E27FC236}">
                          <a16:creationId xmlns:a16="http://schemas.microsoft.com/office/drawing/2014/main" id="{1CCEAFC4-FE0E-4A68-BFEF-F87FAF70212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4" name="Group 1443">
                  <a:extLst>
                    <a:ext uri="{FF2B5EF4-FFF2-40B4-BE49-F238E27FC236}">
                      <a16:creationId xmlns:a16="http://schemas.microsoft.com/office/drawing/2014/main" id="{19D25DDD-F1C3-40CF-B57F-04E75C449CE5}"/>
                    </a:ext>
                  </a:extLst>
                </p:cNvPr>
                <p:cNvGrpSpPr/>
                <p:nvPr/>
              </p:nvGrpSpPr>
              <p:grpSpPr>
                <a:xfrm rot="20253845">
                  <a:off x="1241184" y="1553241"/>
                  <a:ext cx="1595182" cy="1230216"/>
                  <a:chOff x="4567827" y="970271"/>
                  <a:chExt cx="1595182" cy="1230216"/>
                </a:xfrm>
              </p:grpSpPr>
              <p:grpSp>
                <p:nvGrpSpPr>
                  <p:cNvPr id="1497" name="Group 7">
                    <a:extLst>
                      <a:ext uri="{FF2B5EF4-FFF2-40B4-BE49-F238E27FC236}">
                        <a16:creationId xmlns:a16="http://schemas.microsoft.com/office/drawing/2014/main" id="{632C67D9-E8A5-4A99-B667-7EAE51B045E6}"/>
                      </a:ext>
                    </a:extLst>
                  </p:cNvPr>
                  <p:cNvGrpSpPr/>
                  <p:nvPr/>
                </p:nvGrpSpPr>
                <p:grpSpPr>
                  <a:xfrm>
                    <a:off x="4567827" y="970271"/>
                    <a:ext cx="1176558" cy="776349"/>
                    <a:chOff x="4567827" y="970271"/>
                    <a:chExt cx="1176558" cy="776349"/>
                  </a:xfrm>
                  <a:solidFill>
                    <a:schemeClr val="accent3">
                      <a:lumMod val="50000"/>
                    </a:schemeClr>
                  </a:solidFill>
                </p:grpSpPr>
                <p:sp>
                  <p:nvSpPr>
                    <p:cNvPr id="1504" name="Round Diagonal Corner Rectangle 2">
                      <a:extLst>
                        <a:ext uri="{FF2B5EF4-FFF2-40B4-BE49-F238E27FC236}">
                          <a16:creationId xmlns:a16="http://schemas.microsoft.com/office/drawing/2014/main" id="{914FB533-1465-4892-93F1-B9785D875D3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 name="Round Diagonal Corner Rectangle 3">
                      <a:extLst>
                        <a:ext uri="{FF2B5EF4-FFF2-40B4-BE49-F238E27FC236}">
                          <a16:creationId xmlns:a16="http://schemas.microsoft.com/office/drawing/2014/main" id="{53D5C48C-206C-40A0-9792-AE27DBF20895}"/>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Round Diagonal Corner Rectangle 4">
                      <a:extLst>
                        <a:ext uri="{FF2B5EF4-FFF2-40B4-BE49-F238E27FC236}">
                          <a16:creationId xmlns:a16="http://schemas.microsoft.com/office/drawing/2014/main" id="{D9957787-FF0B-4D58-B2BE-B3283293176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7" name="Round Diagonal Corner Rectangle 5">
                      <a:extLst>
                        <a:ext uri="{FF2B5EF4-FFF2-40B4-BE49-F238E27FC236}">
                          <a16:creationId xmlns:a16="http://schemas.microsoft.com/office/drawing/2014/main" id="{1D68F1A4-FD45-41F2-BC85-D6AA4C07916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8" name="Round Diagonal Corner Rectangle 6">
                      <a:extLst>
                        <a:ext uri="{FF2B5EF4-FFF2-40B4-BE49-F238E27FC236}">
                          <a16:creationId xmlns:a16="http://schemas.microsoft.com/office/drawing/2014/main" id="{8BBBB6BE-1E16-4821-A934-0222E933317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8" name="Group 8">
                    <a:extLst>
                      <a:ext uri="{FF2B5EF4-FFF2-40B4-BE49-F238E27FC236}">
                        <a16:creationId xmlns:a16="http://schemas.microsoft.com/office/drawing/2014/main" id="{7347D8BE-346E-431D-9203-2CFDB6F508E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99" name="Round Diagonal Corner Rectangle 31">
                      <a:extLst>
                        <a:ext uri="{FF2B5EF4-FFF2-40B4-BE49-F238E27FC236}">
                          <a16:creationId xmlns:a16="http://schemas.microsoft.com/office/drawing/2014/main" id="{5E9F896E-8EEE-4C3C-9E2B-CE4E29ACD5D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0" name="Round Diagonal Corner Rectangle 32">
                      <a:extLst>
                        <a:ext uri="{FF2B5EF4-FFF2-40B4-BE49-F238E27FC236}">
                          <a16:creationId xmlns:a16="http://schemas.microsoft.com/office/drawing/2014/main" id="{F07C7380-1546-425B-A7D6-E17FECC0133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1" name="Round Diagonal Corner Rectangle 33">
                      <a:extLst>
                        <a:ext uri="{FF2B5EF4-FFF2-40B4-BE49-F238E27FC236}">
                          <a16:creationId xmlns:a16="http://schemas.microsoft.com/office/drawing/2014/main" id="{FE8E5732-F36E-4C40-9ACE-78FE9052D43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2" name="Round Diagonal Corner Rectangle 34">
                      <a:extLst>
                        <a:ext uri="{FF2B5EF4-FFF2-40B4-BE49-F238E27FC236}">
                          <a16:creationId xmlns:a16="http://schemas.microsoft.com/office/drawing/2014/main" id="{917E9392-E77C-47F9-9A21-AE3B0B40473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3" name="Round Diagonal Corner Rectangle 35">
                      <a:extLst>
                        <a:ext uri="{FF2B5EF4-FFF2-40B4-BE49-F238E27FC236}">
                          <a16:creationId xmlns:a16="http://schemas.microsoft.com/office/drawing/2014/main" id="{DF09E8C1-7E86-445D-932E-4AA320B6B2D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5" name="Group 1444">
                  <a:extLst>
                    <a:ext uri="{FF2B5EF4-FFF2-40B4-BE49-F238E27FC236}">
                      <a16:creationId xmlns:a16="http://schemas.microsoft.com/office/drawing/2014/main" id="{E2E19545-683E-428D-8AF7-D5E7892F2AC5}"/>
                    </a:ext>
                  </a:extLst>
                </p:cNvPr>
                <p:cNvGrpSpPr/>
                <p:nvPr/>
              </p:nvGrpSpPr>
              <p:grpSpPr>
                <a:xfrm rot="8113811">
                  <a:off x="1943792" y="770000"/>
                  <a:ext cx="1446415" cy="1355079"/>
                  <a:chOff x="4567827" y="970271"/>
                  <a:chExt cx="1595182" cy="1230216"/>
                </a:xfrm>
              </p:grpSpPr>
              <p:grpSp>
                <p:nvGrpSpPr>
                  <p:cNvPr id="1485" name="Group 7">
                    <a:extLst>
                      <a:ext uri="{FF2B5EF4-FFF2-40B4-BE49-F238E27FC236}">
                        <a16:creationId xmlns:a16="http://schemas.microsoft.com/office/drawing/2014/main" id="{A59AB545-ED94-479F-88F4-FA8D95E47405}"/>
                      </a:ext>
                    </a:extLst>
                  </p:cNvPr>
                  <p:cNvGrpSpPr/>
                  <p:nvPr/>
                </p:nvGrpSpPr>
                <p:grpSpPr>
                  <a:xfrm>
                    <a:off x="4567827" y="970271"/>
                    <a:ext cx="1176558" cy="776349"/>
                    <a:chOff x="4567827" y="970271"/>
                    <a:chExt cx="1176558" cy="776349"/>
                  </a:xfrm>
                  <a:solidFill>
                    <a:schemeClr val="accent3">
                      <a:lumMod val="50000"/>
                    </a:schemeClr>
                  </a:solidFill>
                </p:grpSpPr>
                <p:sp>
                  <p:nvSpPr>
                    <p:cNvPr id="1492" name="Round Diagonal Corner Rectangle 2">
                      <a:extLst>
                        <a:ext uri="{FF2B5EF4-FFF2-40B4-BE49-F238E27FC236}">
                          <a16:creationId xmlns:a16="http://schemas.microsoft.com/office/drawing/2014/main" id="{A3A51ACA-BF3F-412A-9C2F-3A5ADAEF3CA7}"/>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Round Diagonal Corner Rectangle 3">
                      <a:extLst>
                        <a:ext uri="{FF2B5EF4-FFF2-40B4-BE49-F238E27FC236}">
                          <a16:creationId xmlns:a16="http://schemas.microsoft.com/office/drawing/2014/main" id="{79706AEA-D821-45B5-9854-F206CF52A8A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4" name="Round Diagonal Corner Rectangle 4">
                      <a:extLst>
                        <a:ext uri="{FF2B5EF4-FFF2-40B4-BE49-F238E27FC236}">
                          <a16:creationId xmlns:a16="http://schemas.microsoft.com/office/drawing/2014/main" id="{8502F963-8A29-4F14-84B9-97574C030B6E}"/>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 name="Round Diagonal Corner Rectangle 5">
                      <a:extLst>
                        <a:ext uri="{FF2B5EF4-FFF2-40B4-BE49-F238E27FC236}">
                          <a16:creationId xmlns:a16="http://schemas.microsoft.com/office/drawing/2014/main" id="{2DF6C903-D8B0-49D2-96F9-58AC33125A1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6" name="Round Diagonal Corner Rectangle 6">
                      <a:extLst>
                        <a:ext uri="{FF2B5EF4-FFF2-40B4-BE49-F238E27FC236}">
                          <a16:creationId xmlns:a16="http://schemas.microsoft.com/office/drawing/2014/main" id="{8CE750B6-AA36-4B2D-9BDB-BD3375ADE17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6" name="Group 8">
                    <a:extLst>
                      <a:ext uri="{FF2B5EF4-FFF2-40B4-BE49-F238E27FC236}">
                        <a16:creationId xmlns:a16="http://schemas.microsoft.com/office/drawing/2014/main" id="{EB36F2E9-BF54-4086-A315-A03AC68CF75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87" name="Round Diagonal Corner Rectangle 44">
                      <a:extLst>
                        <a:ext uri="{FF2B5EF4-FFF2-40B4-BE49-F238E27FC236}">
                          <a16:creationId xmlns:a16="http://schemas.microsoft.com/office/drawing/2014/main" id="{4CA97C92-75F1-4284-8D5B-FF9481FD4636}"/>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Round Diagonal Corner Rectangle 45">
                      <a:extLst>
                        <a:ext uri="{FF2B5EF4-FFF2-40B4-BE49-F238E27FC236}">
                          <a16:creationId xmlns:a16="http://schemas.microsoft.com/office/drawing/2014/main" id="{BC41C509-5635-452D-A937-718645FF2AF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9" name="Round Diagonal Corner Rectangle 46">
                      <a:extLst>
                        <a:ext uri="{FF2B5EF4-FFF2-40B4-BE49-F238E27FC236}">
                          <a16:creationId xmlns:a16="http://schemas.microsoft.com/office/drawing/2014/main" id="{1ABFA502-2DDC-4EAC-B953-ECE331C15C67}"/>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0" name="Round Diagonal Corner Rectangle 47">
                      <a:extLst>
                        <a:ext uri="{FF2B5EF4-FFF2-40B4-BE49-F238E27FC236}">
                          <a16:creationId xmlns:a16="http://schemas.microsoft.com/office/drawing/2014/main" id="{CA4B3B18-1671-47E6-BAA3-099C666B842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1" name="Round Diagonal Corner Rectangle 48">
                      <a:extLst>
                        <a:ext uri="{FF2B5EF4-FFF2-40B4-BE49-F238E27FC236}">
                          <a16:creationId xmlns:a16="http://schemas.microsoft.com/office/drawing/2014/main" id="{71D0813E-F3EE-43A0-9FAC-373078E8383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6" name="Group 1445">
                  <a:extLst>
                    <a:ext uri="{FF2B5EF4-FFF2-40B4-BE49-F238E27FC236}">
                      <a16:creationId xmlns:a16="http://schemas.microsoft.com/office/drawing/2014/main" id="{79C9926F-DE2D-42D3-923E-674439127151}"/>
                    </a:ext>
                  </a:extLst>
                </p:cNvPr>
                <p:cNvGrpSpPr/>
                <p:nvPr/>
              </p:nvGrpSpPr>
              <p:grpSpPr>
                <a:xfrm rot="8113811">
                  <a:off x="1438523" y="2207715"/>
                  <a:ext cx="1390153" cy="762604"/>
                  <a:chOff x="4567827" y="970271"/>
                  <a:chExt cx="1595182" cy="1230216"/>
                </a:xfrm>
              </p:grpSpPr>
              <p:grpSp>
                <p:nvGrpSpPr>
                  <p:cNvPr id="1473" name="Group 7">
                    <a:extLst>
                      <a:ext uri="{FF2B5EF4-FFF2-40B4-BE49-F238E27FC236}">
                        <a16:creationId xmlns:a16="http://schemas.microsoft.com/office/drawing/2014/main" id="{2ECCB80B-39B4-4D20-BE93-B698F6D9D337}"/>
                      </a:ext>
                    </a:extLst>
                  </p:cNvPr>
                  <p:cNvGrpSpPr/>
                  <p:nvPr/>
                </p:nvGrpSpPr>
                <p:grpSpPr>
                  <a:xfrm>
                    <a:off x="4567827" y="970271"/>
                    <a:ext cx="1176558" cy="776349"/>
                    <a:chOff x="4567827" y="970271"/>
                    <a:chExt cx="1176558" cy="776349"/>
                  </a:xfrm>
                  <a:solidFill>
                    <a:schemeClr val="accent3">
                      <a:lumMod val="50000"/>
                    </a:schemeClr>
                  </a:solidFill>
                </p:grpSpPr>
                <p:sp>
                  <p:nvSpPr>
                    <p:cNvPr id="1480" name="Round Diagonal Corner Rectangle 2">
                      <a:extLst>
                        <a:ext uri="{FF2B5EF4-FFF2-40B4-BE49-F238E27FC236}">
                          <a16:creationId xmlns:a16="http://schemas.microsoft.com/office/drawing/2014/main" id="{432A54EF-E67C-4092-A1A4-9BF5154E059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1" name="Round Diagonal Corner Rectangle 3">
                      <a:extLst>
                        <a:ext uri="{FF2B5EF4-FFF2-40B4-BE49-F238E27FC236}">
                          <a16:creationId xmlns:a16="http://schemas.microsoft.com/office/drawing/2014/main" id="{D53215AA-9AD0-4FA3-9089-7647993F022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Round Diagonal Corner Rectangle 4">
                      <a:extLst>
                        <a:ext uri="{FF2B5EF4-FFF2-40B4-BE49-F238E27FC236}">
                          <a16:creationId xmlns:a16="http://schemas.microsoft.com/office/drawing/2014/main" id="{60BC1FE6-2DDB-4D3E-A6E0-F663B2F025F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Round Diagonal Corner Rectangle 5">
                      <a:extLst>
                        <a:ext uri="{FF2B5EF4-FFF2-40B4-BE49-F238E27FC236}">
                          <a16:creationId xmlns:a16="http://schemas.microsoft.com/office/drawing/2014/main" id="{17E0ED5B-CE70-4605-9AAD-E87F51E9442E}"/>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4" name="Round Diagonal Corner Rectangle 6">
                      <a:extLst>
                        <a:ext uri="{FF2B5EF4-FFF2-40B4-BE49-F238E27FC236}">
                          <a16:creationId xmlns:a16="http://schemas.microsoft.com/office/drawing/2014/main" id="{3849019D-E194-4CAD-AE7F-3B8C9350BFD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4" name="Group 8">
                    <a:extLst>
                      <a:ext uri="{FF2B5EF4-FFF2-40B4-BE49-F238E27FC236}">
                        <a16:creationId xmlns:a16="http://schemas.microsoft.com/office/drawing/2014/main" id="{C6EF2FB7-3E0A-418B-9A15-13316E702B6A}"/>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75" name="Round Diagonal Corner Rectangle 57">
                      <a:extLst>
                        <a:ext uri="{FF2B5EF4-FFF2-40B4-BE49-F238E27FC236}">
                          <a16:creationId xmlns:a16="http://schemas.microsoft.com/office/drawing/2014/main" id="{A19261FC-CB69-4A35-BD9C-D975CF240EB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6" name="Round Diagonal Corner Rectangle 58">
                      <a:extLst>
                        <a:ext uri="{FF2B5EF4-FFF2-40B4-BE49-F238E27FC236}">
                          <a16:creationId xmlns:a16="http://schemas.microsoft.com/office/drawing/2014/main" id="{6AC5BB8C-961F-4D64-AAE6-B59B4564E77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7" name="Round Diagonal Corner Rectangle 59">
                      <a:extLst>
                        <a:ext uri="{FF2B5EF4-FFF2-40B4-BE49-F238E27FC236}">
                          <a16:creationId xmlns:a16="http://schemas.microsoft.com/office/drawing/2014/main" id="{B4688FED-BAC3-45FA-875A-0162B6D135C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8" name="Round Diagonal Corner Rectangle 60">
                      <a:extLst>
                        <a:ext uri="{FF2B5EF4-FFF2-40B4-BE49-F238E27FC236}">
                          <a16:creationId xmlns:a16="http://schemas.microsoft.com/office/drawing/2014/main" id="{F141A43C-07F0-4ECE-A544-D43C28303C2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9" name="Round Diagonal Corner Rectangle 61">
                      <a:extLst>
                        <a:ext uri="{FF2B5EF4-FFF2-40B4-BE49-F238E27FC236}">
                          <a16:creationId xmlns:a16="http://schemas.microsoft.com/office/drawing/2014/main" id="{28AE0565-8748-4A3B-854A-02351098F06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7" name="Group 1446">
                  <a:extLst>
                    <a:ext uri="{FF2B5EF4-FFF2-40B4-BE49-F238E27FC236}">
                      <a16:creationId xmlns:a16="http://schemas.microsoft.com/office/drawing/2014/main" id="{F6A05223-DA3D-40BD-8F58-CEB72A7B1E16}"/>
                    </a:ext>
                  </a:extLst>
                </p:cNvPr>
                <p:cNvGrpSpPr/>
                <p:nvPr/>
              </p:nvGrpSpPr>
              <p:grpSpPr>
                <a:xfrm rot="9089938">
                  <a:off x="2556363" y="1661184"/>
                  <a:ext cx="1090262" cy="771324"/>
                  <a:chOff x="4567827" y="970271"/>
                  <a:chExt cx="1595182" cy="1230216"/>
                </a:xfrm>
              </p:grpSpPr>
              <p:grpSp>
                <p:nvGrpSpPr>
                  <p:cNvPr id="1461" name="Group 7">
                    <a:extLst>
                      <a:ext uri="{FF2B5EF4-FFF2-40B4-BE49-F238E27FC236}">
                        <a16:creationId xmlns:a16="http://schemas.microsoft.com/office/drawing/2014/main" id="{9B49D2D5-BAF3-4D03-A821-2DF59BFF4EB9}"/>
                      </a:ext>
                    </a:extLst>
                  </p:cNvPr>
                  <p:cNvGrpSpPr/>
                  <p:nvPr/>
                </p:nvGrpSpPr>
                <p:grpSpPr>
                  <a:xfrm>
                    <a:off x="4567827" y="970271"/>
                    <a:ext cx="1176558" cy="776349"/>
                    <a:chOff x="4567827" y="970271"/>
                    <a:chExt cx="1176558" cy="776349"/>
                  </a:xfrm>
                  <a:solidFill>
                    <a:schemeClr val="accent3">
                      <a:lumMod val="50000"/>
                    </a:schemeClr>
                  </a:solidFill>
                </p:grpSpPr>
                <p:sp>
                  <p:nvSpPr>
                    <p:cNvPr id="1468" name="Round Diagonal Corner Rectangle 2">
                      <a:extLst>
                        <a:ext uri="{FF2B5EF4-FFF2-40B4-BE49-F238E27FC236}">
                          <a16:creationId xmlns:a16="http://schemas.microsoft.com/office/drawing/2014/main" id="{0943EBD9-13DC-434E-BE3B-B6141EE3E45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Round Diagonal Corner Rectangle 3">
                      <a:extLst>
                        <a:ext uri="{FF2B5EF4-FFF2-40B4-BE49-F238E27FC236}">
                          <a16:creationId xmlns:a16="http://schemas.microsoft.com/office/drawing/2014/main" id="{80CCD4C8-6BA0-4B35-8F00-FAAC24BAE08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Round Diagonal Corner Rectangle 4">
                      <a:extLst>
                        <a:ext uri="{FF2B5EF4-FFF2-40B4-BE49-F238E27FC236}">
                          <a16:creationId xmlns:a16="http://schemas.microsoft.com/office/drawing/2014/main" id="{D7F9AAC1-5477-469A-8323-6116B909340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Round Diagonal Corner Rectangle 5">
                      <a:extLst>
                        <a:ext uri="{FF2B5EF4-FFF2-40B4-BE49-F238E27FC236}">
                          <a16:creationId xmlns:a16="http://schemas.microsoft.com/office/drawing/2014/main" id="{5CDE1F0F-DAE2-40FA-9B9F-94DAE56B0830}"/>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2" name="Round Diagonal Corner Rectangle 6">
                      <a:extLst>
                        <a:ext uri="{FF2B5EF4-FFF2-40B4-BE49-F238E27FC236}">
                          <a16:creationId xmlns:a16="http://schemas.microsoft.com/office/drawing/2014/main" id="{D4DF0571-F60C-4307-B140-3E0EF031B6F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2" name="Group 8">
                    <a:extLst>
                      <a:ext uri="{FF2B5EF4-FFF2-40B4-BE49-F238E27FC236}">
                        <a16:creationId xmlns:a16="http://schemas.microsoft.com/office/drawing/2014/main" id="{0803C94A-31D6-4C54-8FCC-53CAB90CC8C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63" name="Round Diagonal Corner Rectangle 70">
                      <a:extLst>
                        <a:ext uri="{FF2B5EF4-FFF2-40B4-BE49-F238E27FC236}">
                          <a16:creationId xmlns:a16="http://schemas.microsoft.com/office/drawing/2014/main" id="{1DFFE64C-8F07-46AF-8148-2FA600086D25}"/>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 name="Round Diagonal Corner Rectangle 71">
                      <a:extLst>
                        <a:ext uri="{FF2B5EF4-FFF2-40B4-BE49-F238E27FC236}">
                          <a16:creationId xmlns:a16="http://schemas.microsoft.com/office/drawing/2014/main" id="{66C2F495-99D3-47BE-A23D-A042C22F35C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5" name="Round Diagonal Corner Rectangle 72">
                      <a:extLst>
                        <a:ext uri="{FF2B5EF4-FFF2-40B4-BE49-F238E27FC236}">
                          <a16:creationId xmlns:a16="http://schemas.microsoft.com/office/drawing/2014/main" id="{3B771A17-C50A-4553-B454-6D53247E727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6" name="Round Diagonal Corner Rectangle 73">
                      <a:extLst>
                        <a:ext uri="{FF2B5EF4-FFF2-40B4-BE49-F238E27FC236}">
                          <a16:creationId xmlns:a16="http://schemas.microsoft.com/office/drawing/2014/main" id="{7B2A7433-FD64-4C6B-94DF-B7EB3819D2C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Round Diagonal Corner Rectangle 74">
                      <a:extLst>
                        <a:ext uri="{FF2B5EF4-FFF2-40B4-BE49-F238E27FC236}">
                          <a16:creationId xmlns:a16="http://schemas.microsoft.com/office/drawing/2014/main" id="{0C423DDE-61E2-44E2-86C2-B5B9BFC4911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8" name="Group 1447">
                  <a:extLst>
                    <a:ext uri="{FF2B5EF4-FFF2-40B4-BE49-F238E27FC236}">
                      <a16:creationId xmlns:a16="http://schemas.microsoft.com/office/drawing/2014/main" id="{7EDCA2C3-81C8-4A8D-BABE-C05CE8C47B5E}"/>
                    </a:ext>
                  </a:extLst>
                </p:cNvPr>
                <p:cNvGrpSpPr/>
                <p:nvPr/>
              </p:nvGrpSpPr>
              <p:grpSpPr>
                <a:xfrm rot="13486189" flipH="1">
                  <a:off x="1389306" y="2685691"/>
                  <a:ext cx="1345945" cy="1037421"/>
                  <a:chOff x="4567827" y="970271"/>
                  <a:chExt cx="1595182" cy="1230216"/>
                </a:xfrm>
              </p:grpSpPr>
              <p:grpSp>
                <p:nvGrpSpPr>
                  <p:cNvPr id="1449" name="Group 7">
                    <a:extLst>
                      <a:ext uri="{FF2B5EF4-FFF2-40B4-BE49-F238E27FC236}">
                        <a16:creationId xmlns:a16="http://schemas.microsoft.com/office/drawing/2014/main" id="{9CB1E378-3127-45F9-8BA0-2D93CE346FA9}"/>
                      </a:ext>
                    </a:extLst>
                  </p:cNvPr>
                  <p:cNvGrpSpPr/>
                  <p:nvPr/>
                </p:nvGrpSpPr>
                <p:grpSpPr>
                  <a:xfrm>
                    <a:off x="4567827" y="970271"/>
                    <a:ext cx="1176558" cy="776349"/>
                    <a:chOff x="4567827" y="970271"/>
                    <a:chExt cx="1176558" cy="776349"/>
                  </a:xfrm>
                  <a:solidFill>
                    <a:schemeClr val="accent3">
                      <a:lumMod val="50000"/>
                    </a:schemeClr>
                  </a:solidFill>
                </p:grpSpPr>
                <p:sp>
                  <p:nvSpPr>
                    <p:cNvPr id="1456" name="Round Diagonal Corner Rectangle 2">
                      <a:extLst>
                        <a:ext uri="{FF2B5EF4-FFF2-40B4-BE49-F238E27FC236}">
                          <a16:creationId xmlns:a16="http://schemas.microsoft.com/office/drawing/2014/main" id="{313FAED0-E967-462E-95C7-44F54837607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Round Diagonal Corner Rectangle 3">
                      <a:extLst>
                        <a:ext uri="{FF2B5EF4-FFF2-40B4-BE49-F238E27FC236}">
                          <a16:creationId xmlns:a16="http://schemas.microsoft.com/office/drawing/2014/main" id="{68AA94A8-37A4-4AAF-875D-55DAE1DE329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Round Diagonal Corner Rectangle 4">
                      <a:extLst>
                        <a:ext uri="{FF2B5EF4-FFF2-40B4-BE49-F238E27FC236}">
                          <a16:creationId xmlns:a16="http://schemas.microsoft.com/office/drawing/2014/main" id="{A353124B-9CBA-4AAF-B7FA-62B7844AE4D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9" name="Round Diagonal Corner Rectangle 5">
                      <a:extLst>
                        <a:ext uri="{FF2B5EF4-FFF2-40B4-BE49-F238E27FC236}">
                          <a16:creationId xmlns:a16="http://schemas.microsoft.com/office/drawing/2014/main" id="{7FA747BC-2038-4EB2-AF41-989D026E056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0" name="Round Diagonal Corner Rectangle 6">
                      <a:extLst>
                        <a:ext uri="{FF2B5EF4-FFF2-40B4-BE49-F238E27FC236}">
                          <a16:creationId xmlns:a16="http://schemas.microsoft.com/office/drawing/2014/main" id="{D7169AFE-3F17-4C4C-A5D6-B8DF5FD81D0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0" name="Group 8">
                    <a:extLst>
                      <a:ext uri="{FF2B5EF4-FFF2-40B4-BE49-F238E27FC236}">
                        <a16:creationId xmlns:a16="http://schemas.microsoft.com/office/drawing/2014/main" id="{C8BD3FE5-39A9-4BAA-B23E-F2FE13707FE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51" name="Round Diagonal Corner Rectangle 83">
                      <a:extLst>
                        <a:ext uri="{FF2B5EF4-FFF2-40B4-BE49-F238E27FC236}">
                          <a16:creationId xmlns:a16="http://schemas.microsoft.com/office/drawing/2014/main" id="{2398A7A1-0D58-4001-9047-CFFB89BF455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Round Diagonal Corner Rectangle 84">
                      <a:extLst>
                        <a:ext uri="{FF2B5EF4-FFF2-40B4-BE49-F238E27FC236}">
                          <a16:creationId xmlns:a16="http://schemas.microsoft.com/office/drawing/2014/main" id="{D7E80308-6F4D-4A3F-8C81-3BE0564DB14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Round Diagonal Corner Rectangle 85">
                      <a:extLst>
                        <a:ext uri="{FF2B5EF4-FFF2-40B4-BE49-F238E27FC236}">
                          <a16:creationId xmlns:a16="http://schemas.microsoft.com/office/drawing/2014/main" id="{7F2B1CA5-B45F-468A-A1D8-7AC3F8BB518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 name="Round Diagonal Corner Rectangle 86">
                      <a:extLst>
                        <a:ext uri="{FF2B5EF4-FFF2-40B4-BE49-F238E27FC236}">
                          <a16:creationId xmlns:a16="http://schemas.microsoft.com/office/drawing/2014/main" id="{8A61D5FE-B08A-44C5-99BD-D61D2D65BD9A}"/>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Round Diagonal Corner Rectangle 87">
                      <a:extLst>
                        <a:ext uri="{FF2B5EF4-FFF2-40B4-BE49-F238E27FC236}">
                          <a16:creationId xmlns:a16="http://schemas.microsoft.com/office/drawing/2014/main" id="{E79C6DD7-9EA3-4AD8-A5FE-B7EAC986EB4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08" name="Group 807">
                <a:extLst>
                  <a:ext uri="{FF2B5EF4-FFF2-40B4-BE49-F238E27FC236}">
                    <a16:creationId xmlns:a16="http://schemas.microsoft.com/office/drawing/2014/main" id="{A913BD59-8BE7-4802-BAE5-4C47A27A446C}"/>
                  </a:ext>
                </a:extLst>
              </p:cNvPr>
              <p:cNvGrpSpPr/>
              <p:nvPr/>
            </p:nvGrpSpPr>
            <p:grpSpPr>
              <a:xfrm>
                <a:off x="7219011" y="3705252"/>
                <a:ext cx="1015120" cy="696482"/>
                <a:chOff x="3480816" y="1417320"/>
                <a:chExt cx="4105975" cy="2871216"/>
              </a:xfrm>
            </p:grpSpPr>
            <p:grpSp>
              <p:nvGrpSpPr>
                <p:cNvPr id="1429" name="Group 1428">
                  <a:extLst>
                    <a:ext uri="{FF2B5EF4-FFF2-40B4-BE49-F238E27FC236}">
                      <a16:creationId xmlns:a16="http://schemas.microsoft.com/office/drawing/2014/main" id="{C52AFCF1-A399-44D7-8D1D-F288F03D703E}"/>
                    </a:ext>
                  </a:extLst>
                </p:cNvPr>
                <p:cNvGrpSpPr/>
                <p:nvPr/>
              </p:nvGrpSpPr>
              <p:grpSpPr>
                <a:xfrm>
                  <a:off x="4489705" y="1779294"/>
                  <a:ext cx="1630864" cy="1887450"/>
                  <a:chOff x="7653422" y="1435608"/>
                  <a:chExt cx="2769586" cy="3757446"/>
                </a:xfrm>
              </p:grpSpPr>
              <p:sp>
                <p:nvSpPr>
                  <p:cNvPr id="1439" name="Rectangle 2">
                    <a:extLst>
                      <a:ext uri="{FF2B5EF4-FFF2-40B4-BE49-F238E27FC236}">
                        <a16:creationId xmlns:a16="http://schemas.microsoft.com/office/drawing/2014/main" id="{DF8958BB-A60E-40FB-8E53-71D2DDBBA29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Freeform: Shape 1439">
                    <a:extLst>
                      <a:ext uri="{FF2B5EF4-FFF2-40B4-BE49-F238E27FC236}">
                        <a16:creationId xmlns:a16="http://schemas.microsoft.com/office/drawing/2014/main" id="{DB22E7D4-7AA5-47EB-8911-B1B2A3986BD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30" name="Group 1429">
                  <a:extLst>
                    <a:ext uri="{FF2B5EF4-FFF2-40B4-BE49-F238E27FC236}">
                      <a16:creationId xmlns:a16="http://schemas.microsoft.com/office/drawing/2014/main" id="{929BFDBB-1258-4606-AE55-3968DBB7C4D3}"/>
                    </a:ext>
                  </a:extLst>
                </p:cNvPr>
                <p:cNvGrpSpPr/>
                <p:nvPr/>
              </p:nvGrpSpPr>
              <p:grpSpPr>
                <a:xfrm>
                  <a:off x="5218177" y="1636776"/>
                  <a:ext cx="1822482" cy="2109216"/>
                  <a:chOff x="7653422" y="1435608"/>
                  <a:chExt cx="2769586" cy="3757446"/>
                </a:xfrm>
              </p:grpSpPr>
              <p:sp>
                <p:nvSpPr>
                  <p:cNvPr id="1437" name="Rectangle 2">
                    <a:extLst>
                      <a:ext uri="{FF2B5EF4-FFF2-40B4-BE49-F238E27FC236}">
                        <a16:creationId xmlns:a16="http://schemas.microsoft.com/office/drawing/2014/main" id="{F13C1107-C03C-4F96-AD17-019A135A637B}"/>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Freeform: Shape 1437">
                    <a:extLst>
                      <a:ext uri="{FF2B5EF4-FFF2-40B4-BE49-F238E27FC236}">
                        <a16:creationId xmlns:a16="http://schemas.microsoft.com/office/drawing/2014/main" id="{B28C927A-6660-47D4-98A3-3088A903E11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31" name="Group 1430">
                  <a:extLst>
                    <a:ext uri="{FF2B5EF4-FFF2-40B4-BE49-F238E27FC236}">
                      <a16:creationId xmlns:a16="http://schemas.microsoft.com/office/drawing/2014/main" id="{554E9CCE-06E2-409F-9526-C0BF9956D6C2}"/>
                    </a:ext>
                  </a:extLst>
                </p:cNvPr>
                <p:cNvGrpSpPr/>
                <p:nvPr/>
              </p:nvGrpSpPr>
              <p:grpSpPr>
                <a:xfrm>
                  <a:off x="3480816" y="1417320"/>
                  <a:ext cx="2162223" cy="2502408"/>
                  <a:chOff x="7653422" y="1435608"/>
                  <a:chExt cx="2769586" cy="3757446"/>
                </a:xfrm>
              </p:grpSpPr>
              <p:sp>
                <p:nvSpPr>
                  <p:cNvPr id="1435" name="Rectangle 2">
                    <a:extLst>
                      <a:ext uri="{FF2B5EF4-FFF2-40B4-BE49-F238E27FC236}">
                        <a16:creationId xmlns:a16="http://schemas.microsoft.com/office/drawing/2014/main" id="{8BCB3533-2CB2-455B-8601-8CBBB270AD4B}"/>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Freeform: Shape 1435">
                    <a:extLst>
                      <a:ext uri="{FF2B5EF4-FFF2-40B4-BE49-F238E27FC236}">
                        <a16:creationId xmlns:a16="http://schemas.microsoft.com/office/drawing/2014/main" id="{FF6FD2FA-45B5-4568-9C68-EBD5A16962E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32" name="Group 1431">
                  <a:extLst>
                    <a:ext uri="{FF2B5EF4-FFF2-40B4-BE49-F238E27FC236}">
                      <a16:creationId xmlns:a16="http://schemas.microsoft.com/office/drawing/2014/main" id="{4B9FCF47-4418-4204-B55C-200F06DCC959}"/>
                    </a:ext>
                  </a:extLst>
                </p:cNvPr>
                <p:cNvGrpSpPr/>
                <p:nvPr/>
              </p:nvGrpSpPr>
              <p:grpSpPr>
                <a:xfrm>
                  <a:off x="5394961" y="1751862"/>
                  <a:ext cx="2191830" cy="2536674"/>
                  <a:chOff x="7653422" y="1435608"/>
                  <a:chExt cx="2769586" cy="3757446"/>
                </a:xfrm>
              </p:grpSpPr>
              <p:sp>
                <p:nvSpPr>
                  <p:cNvPr id="1433" name="Rectangle 2">
                    <a:extLst>
                      <a:ext uri="{FF2B5EF4-FFF2-40B4-BE49-F238E27FC236}">
                        <a16:creationId xmlns:a16="http://schemas.microsoft.com/office/drawing/2014/main" id="{190DE0E2-2CC4-4242-A745-E6A590C2064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Freeform: Shape 1433">
                    <a:extLst>
                      <a:ext uri="{FF2B5EF4-FFF2-40B4-BE49-F238E27FC236}">
                        <a16:creationId xmlns:a16="http://schemas.microsoft.com/office/drawing/2014/main" id="{D0CCC3D8-9A80-405A-9BA7-DBD553F4A88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09" name="Group 808">
                <a:extLst>
                  <a:ext uri="{FF2B5EF4-FFF2-40B4-BE49-F238E27FC236}">
                    <a16:creationId xmlns:a16="http://schemas.microsoft.com/office/drawing/2014/main" id="{FEBFB594-BBAC-451E-BC01-BE142D1B9C62}"/>
                  </a:ext>
                </a:extLst>
              </p:cNvPr>
              <p:cNvGrpSpPr/>
              <p:nvPr/>
            </p:nvGrpSpPr>
            <p:grpSpPr>
              <a:xfrm>
                <a:off x="7435572" y="3822429"/>
                <a:ext cx="384925" cy="648379"/>
                <a:chOff x="1241184" y="770000"/>
                <a:chExt cx="2405441" cy="4129562"/>
              </a:xfrm>
            </p:grpSpPr>
            <p:grpSp>
              <p:nvGrpSpPr>
                <p:cNvPr id="1337" name="Group 1336">
                  <a:extLst>
                    <a:ext uri="{FF2B5EF4-FFF2-40B4-BE49-F238E27FC236}">
                      <a16:creationId xmlns:a16="http://schemas.microsoft.com/office/drawing/2014/main" id="{8608E435-5A0F-4363-A8F4-5A8C3C72EDD6}"/>
                    </a:ext>
                  </a:extLst>
                </p:cNvPr>
                <p:cNvGrpSpPr/>
                <p:nvPr/>
              </p:nvGrpSpPr>
              <p:grpSpPr>
                <a:xfrm>
                  <a:off x="2133600" y="2743200"/>
                  <a:ext cx="1295400" cy="990600"/>
                  <a:chOff x="4567827" y="970271"/>
                  <a:chExt cx="1595182" cy="1230216"/>
                </a:xfrm>
              </p:grpSpPr>
              <p:grpSp>
                <p:nvGrpSpPr>
                  <p:cNvPr id="1417" name="Group 1416">
                    <a:extLst>
                      <a:ext uri="{FF2B5EF4-FFF2-40B4-BE49-F238E27FC236}">
                        <a16:creationId xmlns:a16="http://schemas.microsoft.com/office/drawing/2014/main" id="{EA2F50BC-A015-4CD1-B951-13772AFBC1E5}"/>
                      </a:ext>
                    </a:extLst>
                  </p:cNvPr>
                  <p:cNvGrpSpPr/>
                  <p:nvPr/>
                </p:nvGrpSpPr>
                <p:grpSpPr>
                  <a:xfrm>
                    <a:off x="4567827" y="970271"/>
                    <a:ext cx="1176558" cy="776349"/>
                    <a:chOff x="4567827" y="970271"/>
                    <a:chExt cx="1176558" cy="776349"/>
                  </a:xfrm>
                  <a:solidFill>
                    <a:schemeClr val="accent3">
                      <a:lumMod val="50000"/>
                    </a:schemeClr>
                  </a:solidFill>
                </p:grpSpPr>
                <p:sp>
                  <p:nvSpPr>
                    <p:cNvPr id="1424" name="Round Diagonal Corner Rectangle 2">
                      <a:extLst>
                        <a:ext uri="{FF2B5EF4-FFF2-40B4-BE49-F238E27FC236}">
                          <a16:creationId xmlns:a16="http://schemas.microsoft.com/office/drawing/2014/main" id="{03DE99D4-04C2-492F-9D3D-D07ABB8F6CA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Round Diagonal Corner Rectangle 3">
                      <a:extLst>
                        <a:ext uri="{FF2B5EF4-FFF2-40B4-BE49-F238E27FC236}">
                          <a16:creationId xmlns:a16="http://schemas.microsoft.com/office/drawing/2014/main" id="{8A294EA1-D92B-4739-BB19-886E298848A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Round Diagonal Corner Rectangle 4">
                      <a:extLst>
                        <a:ext uri="{FF2B5EF4-FFF2-40B4-BE49-F238E27FC236}">
                          <a16:creationId xmlns:a16="http://schemas.microsoft.com/office/drawing/2014/main" id="{93F223E9-F81F-46EA-84E3-3A8F18F203F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Round Diagonal Corner Rectangle 5">
                      <a:extLst>
                        <a:ext uri="{FF2B5EF4-FFF2-40B4-BE49-F238E27FC236}">
                          <a16:creationId xmlns:a16="http://schemas.microsoft.com/office/drawing/2014/main" id="{9E08AC9D-9984-47FA-8F2C-0950A9D6551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8" name="Round Diagonal Corner Rectangle 6">
                      <a:extLst>
                        <a:ext uri="{FF2B5EF4-FFF2-40B4-BE49-F238E27FC236}">
                          <a16:creationId xmlns:a16="http://schemas.microsoft.com/office/drawing/2014/main" id="{8FBFBC0F-918C-4776-8676-7573BD3084C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8" name="Group 1417">
                    <a:extLst>
                      <a:ext uri="{FF2B5EF4-FFF2-40B4-BE49-F238E27FC236}">
                        <a16:creationId xmlns:a16="http://schemas.microsoft.com/office/drawing/2014/main" id="{360DADA8-C0EA-4651-9545-7B9D32D2531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19" name="Round Diagonal Corner Rectangle 9">
                      <a:extLst>
                        <a:ext uri="{FF2B5EF4-FFF2-40B4-BE49-F238E27FC236}">
                          <a16:creationId xmlns:a16="http://schemas.microsoft.com/office/drawing/2014/main" id="{9BEA2C46-45F2-4BAB-9AF5-0A859DC544E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0" name="Round Diagonal Corner Rectangle 10">
                      <a:extLst>
                        <a:ext uri="{FF2B5EF4-FFF2-40B4-BE49-F238E27FC236}">
                          <a16:creationId xmlns:a16="http://schemas.microsoft.com/office/drawing/2014/main" id="{2610D3BE-1936-4927-8FE0-9BC9D57436F8}"/>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Round Diagonal Corner Rectangle 11">
                      <a:extLst>
                        <a:ext uri="{FF2B5EF4-FFF2-40B4-BE49-F238E27FC236}">
                          <a16:creationId xmlns:a16="http://schemas.microsoft.com/office/drawing/2014/main" id="{D8FA45F3-38B1-468C-9D1C-93EC634A2AD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Round Diagonal Corner Rectangle 12">
                      <a:extLst>
                        <a:ext uri="{FF2B5EF4-FFF2-40B4-BE49-F238E27FC236}">
                          <a16:creationId xmlns:a16="http://schemas.microsoft.com/office/drawing/2014/main" id="{6FC35D51-74F8-4534-9A0D-07C99BB7BE1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 name="Round Diagonal Corner Rectangle 13">
                      <a:extLst>
                        <a:ext uri="{FF2B5EF4-FFF2-40B4-BE49-F238E27FC236}">
                          <a16:creationId xmlns:a16="http://schemas.microsoft.com/office/drawing/2014/main" id="{30025CAC-C129-4FBA-ABBC-1DBAC2DB168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38" name="Double Wave 1337">
                  <a:extLst>
                    <a:ext uri="{FF2B5EF4-FFF2-40B4-BE49-F238E27FC236}">
                      <a16:creationId xmlns:a16="http://schemas.microsoft.com/office/drawing/2014/main" id="{726E2BBA-7DF2-4E7F-9873-5DBF93B6B40C}"/>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9" name="Group 1338">
                  <a:extLst>
                    <a:ext uri="{FF2B5EF4-FFF2-40B4-BE49-F238E27FC236}">
                      <a16:creationId xmlns:a16="http://schemas.microsoft.com/office/drawing/2014/main" id="{F4032B00-968E-49D2-9C4F-F53887052C33}"/>
                    </a:ext>
                  </a:extLst>
                </p:cNvPr>
                <p:cNvGrpSpPr/>
                <p:nvPr/>
              </p:nvGrpSpPr>
              <p:grpSpPr>
                <a:xfrm rot="3721982">
                  <a:off x="2072705" y="1965154"/>
                  <a:ext cx="1219200" cy="940256"/>
                  <a:chOff x="4567827" y="970271"/>
                  <a:chExt cx="1595182" cy="1230216"/>
                </a:xfrm>
              </p:grpSpPr>
              <p:grpSp>
                <p:nvGrpSpPr>
                  <p:cNvPr id="1405" name="Group 7">
                    <a:extLst>
                      <a:ext uri="{FF2B5EF4-FFF2-40B4-BE49-F238E27FC236}">
                        <a16:creationId xmlns:a16="http://schemas.microsoft.com/office/drawing/2014/main" id="{8C6AE38D-AA20-4197-9DB7-3C924DF223AB}"/>
                      </a:ext>
                    </a:extLst>
                  </p:cNvPr>
                  <p:cNvGrpSpPr/>
                  <p:nvPr/>
                </p:nvGrpSpPr>
                <p:grpSpPr>
                  <a:xfrm>
                    <a:off x="4567827" y="970271"/>
                    <a:ext cx="1176558" cy="776349"/>
                    <a:chOff x="4567827" y="970271"/>
                    <a:chExt cx="1176558" cy="776349"/>
                  </a:xfrm>
                  <a:solidFill>
                    <a:schemeClr val="accent3">
                      <a:lumMod val="50000"/>
                    </a:schemeClr>
                  </a:solidFill>
                </p:grpSpPr>
                <p:sp>
                  <p:nvSpPr>
                    <p:cNvPr id="1412" name="Round Diagonal Corner Rectangle 2">
                      <a:extLst>
                        <a:ext uri="{FF2B5EF4-FFF2-40B4-BE49-F238E27FC236}">
                          <a16:creationId xmlns:a16="http://schemas.microsoft.com/office/drawing/2014/main" id="{37BC77D9-6282-4A6A-AC80-21C41B3082B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 name="Round Diagonal Corner Rectangle 3">
                      <a:extLst>
                        <a:ext uri="{FF2B5EF4-FFF2-40B4-BE49-F238E27FC236}">
                          <a16:creationId xmlns:a16="http://schemas.microsoft.com/office/drawing/2014/main" id="{86399AFA-2795-4202-A664-831C9C8AAAD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Round Diagonal Corner Rectangle 4">
                      <a:extLst>
                        <a:ext uri="{FF2B5EF4-FFF2-40B4-BE49-F238E27FC236}">
                          <a16:creationId xmlns:a16="http://schemas.microsoft.com/office/drawing/2014/main" id="{C954024D-A2BD-4473-8974-05600EA0114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Round Diagonal Corner Rectangle 5">
                      <a:extLst>
                        <a:ext uri="{FF2B5EF4-FFF2-40B4-BE49-F238E27FC236}">
                          <a16:creationId xmlns:a16="http://schemas.microsoft.com/office/drawing/2014/main" id="{0A680D08-BDCA-45B3-BF84-4451967E1B2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 name="Round Diagonal Corner Rectangle 6">
                      <a:extLst>
                        <a:ext uri="{FF2B5EF4-FFF2-40B4-BE49-F238E27FC236}">
                          <a16:creationId xmlns:a16="http://schemas.microsoft.com/office/drawing/2014/main" id="{E338AD96-21D7-4521-A03A-16649FAD5CC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6" name="Group 8">
                    <a:extLst>
                      <a:ext uri="{FF2B5EF4-FFF2-40B4-BE49-F238E27FC236}">
                        <a16:creationId xmlns:a16="http://schemas.microsoft.com/office/drawing/2014/main" id="{6961F438-03B0-45A7-BAB2-9C1CDB47832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07" name="Round Diagonal Corner Rectangle 18">
                      <a:extLst>
                        <a:ext uri="{FF2B5EF4-FFF2-40B4-BE49-F238E27FC236}">
                          <a16:creationId xmlns:a16="http://schemas.microsoft.com/office/drawing/2014/main" id="{DA16A28B-6914-48F8-94FD-9A043CCED8F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Round Diagonal Corner Rectangle 19">
                      <a:extLst>
                        <a:ext uri="{FF2B5EF4-FFF2-40B4-BE49-F238E27FC236}">
                          <a16:creationId xmlns:a16="http://schemas.microsoft.com/office/drawing/2014/main" id="{86BACA4D-8697-472E-B6D6-8B75E0A5D5D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9" name="Round Diagonal Corner Rectangle 20">
                      <a:extLst>
                        <a:ext uri="{FF2B5EF4-FFF2-40B4-BE49-F238E27FC236}">
                          <a16:creationId xmlns:a16="http://schemas.microsoft.com/office/drawing/2014/main" id="{4845CE44-1EA6-4EF2-B3EB-7C9843A48EF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0" name="Round Diagonal Corner Rectangle 21">
                      <a:extLst>
                        <a:ext uri="{FF2B5EF4-FFF2-40B4-BE49-F238E27FC236}">
                          <a16:creationId xmlns:a16="http://schemas.microsoft.com/office/drawing/2014/main" id="{53AABE8C-1EFD-4861-866D-16CFE3B7422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1" name="Round Diagonal Corner Rectangle 22">
                      <a:extLst>
                        <a:ext uri="{FF2B5EF4-FFF2-40B4-BE49-F238E27FC236}">
                          <a16:creationId xmlns:a16="http://schemas.microsoft.com/office/drawing/2014/main" id="{D78D50C4-84CF-4D11-B8E1-DCF519CE0E0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0" name="Group 1339">
                  <a:extLst>
                    <a:ext uri="{FF2B5EF4-FFF2-40B4-BE49-F238E27FC236}">
                      <a16:creationId xmlns:a16="http://schemas.microsoft.com/office/drawing/2014/main" id="{C457B402-CA1E-4B5D-B176-2FCB1A79BABF}"/>
                    </a:ext>
                  </a:extLst>
                </p:cNvPr>
                <p:cNvGrpSpPr/>
                <p:nvPr/>
              </p:nvGrpSpPr>
              <p:grpSpPr>
                <a:xfrm rot="20253845">
                  <a:off x="1241184" y="1553241"/>
                  <a:ext cx="1595182" cy="1230216"/>
                  <a:chOff x="4567827" y="970271"/>
                  <a:chExt cx="1595182" cy="1230216"/>
                </a:xfrm>
              </p:grpSpPr>
              <p:grpSp>
                <p:nvGrpSpPr>
                  <p:cNvPr id="1393" name="Group 7">
                    <a:extLst>
                      <a:ext uri="{FF2B5EF4-FFF2-40B4-BE49-F238E27FC236}">
                        <a16:creationId xmlns:a16="http://schemas.microsoft.com/office/drawing/2014/main" id="{D445B8BF-DACE-4621-A0A8-4A3E7FC357A8}"/>
                      </a:ext>
                    </a:extLst>
                  </p:cNvPr>
                  <p:cNvGrpSpPr/>
                  <p:nvPr/>
                </p:nvGrpSpPr>
                <p:grpSpPr>
                  <a:xfrm>
                    <a:off x="4567827" y="970271"/>
                    <a:ext cx="1176558" cy="776349"/>
                    <a:chOff x="4567827" y="970271"/>
                    <a:chExt cx="1176558" cy="776349"/>
                  </a:xfrm>
                  <a:solidFill>
                    <a:schemeClr val="accent3">
                      <a:lumMod val="50000"/>
                    </a:schemeClr>
                  </a:solidFill>
                </p:grpSpPr>
                <p:sp>
                  <p:nvSpPr>
                    <p:cNvPr id="1400" name="Round Diagonal Corner Rectangle 2">
                      <a:extLst>
                        <a:ext uri="{FF2B5EF4-FFF2-40B4-BE49-F238E27FC236}">
                          <a16:creationId xmlns:a16="http://schemas.microsoft.com/office/drawing/2014/main" id="{1C34B6D6-16EC-4AC9-8DD2-646FE87DD64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1" name="Round Diagonal Corner Rectangle 3">
                      <a:extLst>
                        <a:ext uri="{FF2B5EF4-FFF2-40B4-BE49-F238E27FC236}">
                          <a16:creationId xmlns:a16="http://schemas.microsoft.com/office/drawing/2014/main" id="{1851C635-134C-41AF-96EC-859DF4B09EB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Round Diagonal Corner Rectangle 4">
                      <a:extLst>
                        <a:ext uri="{FF2B5EF4-FFF2-40B4-BE49-F238E27FC236}">
                          <a16:creationId xmlns:a16="http://schemas.microsoft.com/office/drawing/2014/main" id="{02D68221-D6B1-46B2-BA08-6F29CBBD818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 name="Round Diagonal Corner Rectangle 5">
                      <a:extLst>
                        <a:ext uri="{FF2B5EF4-FFF2-40B4-BE49-F238E27FC236}">
                          <a16:creationId xmlns:a16="http://schemas.microsoft.com/office/drawing/2014/main" id="{9079DE57-986D-486F-9139-39FB116EF41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4" name="Round Diagonal Corner Rectangle 6">
                      <a:extLst>
                        <a:ext uri="{FF2B5EF4-FFF2-40B4-BE49-F238E27FC236}">
                          <a16:creationId xmlns:a16="http://schemas.microsoft.com/office/drawing/2014/main" id="{1AE65A15-CB38-477E-B5FD-FD8F726A1C9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4" name="Group 8">
                    <a:extLst>
                      <a:ext uri="{FF2B5EF4-FFF2-40B4-BE49-F238E27FC236}">
                        <a16:creationId xmlns:a16="http://schemas.microsoft.com/office/drawing/2014/main" id="{E3ED4094-4DE4-47D0-A387-EF12AFF1518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95" name="Round Diagonal Corner Rectangle 31">
                      <a:extLst>
                        <a:ext uri="{FF2B5EF4-FFF2-40B4-BE49-F238E27FC236}">
                          <a16:creationId xmlns:a16="http://schemas.microsoft.com/office/drawing/2014/main" id="{7EE355B6-9813-4F14-93E2-C09621AEB00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Round Diagonal Corner Rectangle 32">
                      <a:extLst>
                        <a:ext uri="{FF2B5EF4-FFF2-40B4-BE49-F238E27FC236}">
                          <a16:creationId xmlns:a16="http://schemas.microsoft.com/office/drawing/2014/main" id="{607E6450-D151-4475-8FD4-75616A65F53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Round Diagonal Corner Rectangle 33">
                      <a:extLst>
                        <a:ext uri="{FF2B5EF4-FFF2-40B4-BE49-F238E27FC236}">
                          <a16:creationId xmlns:a16="http://schemas.microsoft.com/office/drawing/2014/main" id="{0CABC922-6628-4FCE-80FB-85A6F76C7A0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8" name="Round Diagonal Corner Rectangle 34">
                      <a:extLst>
                        <a:ext uri="{FF2B5EF4-FFF2-40B4-BE49-F238E27FC236}">
                          <a16:creationId xmlns:a16="http://schemas.microsoft.com/office/drawing/2014/main" id="{031505D4-C31A-41FA-BFE0-88555CDC01F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9" name="Round Diagonal Corner Rectangle 35">
                      <a:extLst>
                        <a:ext uri="{FF2B5EF4-FFF2-40B4-BE49-F238E27FC236}">
                          <a16:creationId xmlns:a16="http://schemas.microsoft.com/office/drawing/2014/main" id="{FD7D022E-448D-403F-A481-5168EBA0E05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1" name="Group 1340">
                  <a:extLst>
                    <a:ext uri="{FF2B5EF4-FFF2-40B4-BE49-F238E27FC236}">
                      <a16:creationId xmlns:a16="http://schemas.microsoft.com/office/drawing/2014/main" id="{98EC753B-55EC-4F6F-B467-BF76C02E6ED9}"/>
                    </a:ext>
                  </a:extLst>
                </p:cNvPr>
                <p:cNvGrpSpPr/>
                <p:nvPr/>
              </p:nvGrpSpPr>
              <p:grpSpPr>
                <a:xfrm rot="8113811">
                  <a:off x="1943792" y="770000"/>
                  <a:ext cx="1446415" cy="1355079"/>
                  <a:chOff x="4567827" y="970271"/>
                  <a:chExt cx="1595182" cy="1230216"/>
                </a:xfrm>
              </p:grpSpPr>
              <p:grpSp>
                <p:nvGrpSpPr>
                  <p:cNvPr id="1381" name="Group 7">
                    <a:extLst>
                      <a:ext uri="{FF2B5EF4-FFF2-40B4-BE49-F238E27FC236}">
                        <a16:creationId xmlns:a16="http://schemas.microsoft.com/office/drawing/2014/main" id="{BC5C35E3-CD7C-450A-A78B-8E8CFE3849A1}"/>
                      </a:ext>
                    </a:extLst>
                  </p:cNvPr>
                  <p:cNvGrpSpPr/>
                  <p:nvPr/>
                </p:nvGrpSpPr>
                <p:grpSpPr>
                  <a:xfrm>
                    <a:off x="4567827" y="970271"/>
                    <a:ext cx="1176558" cy="776349"/>
                    <a:chOff x="4567827" y="970271"/>
                    <a:chExt cx="1176558" cy="776349"/>
                  </a:xfrm>
                  <a:solidFill>
                    <a:schemeClr val="accent3">
                      <a:lumMod val="50000"/>
                    </a:schemeClr>
                  </a:solidFill>
                </p:grpSpPr>
                <p:sp>
                  <p:nvSpPr>
                    <p:cNvPr id="1388" name="Round Diagonal Corner Rectangle 2">
                      <a:extLst>
                        <a:ext uri="{FF2B5EF4-FFF2-40B4-BE49-F238E27FC236}">
                          <a16:creationId xmlns:a16="http://schemas.microsoft.com/office/drawing/2014/main" id="{AA89B8F0-EEF2-412A-ACB3-3FA89BAE0A7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Round Diagonal Corner Rectangle 3">
                      <a:extLst>
                        <a:ext uri="{FF2B5EF4-FFF2-40B4-BE49-F238E27FC236}">
                          <a16:creationId xmlns:a16="http://schemas.microsoft.com/office/drawing/2014/main" id="{17A05B41-C8E4-42D5-A1C4-6E01D6FF31D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Round Diagonal Corner Rectangle 4">
                      <a:extLst>
                        <a:ext uri="{FF2B5EF4-FFF2-40B4-BE49-F238E27FC236}">
                          <a16:creationId xmlns:a16="http://schemas.microsoft.com/office/drawing/2014/main" id="{AC51B143-234A-4E82-B738-9E9588AD3094}"/>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1" name="Round Diagonal Corner Rectangle 5">
                      <a:extLst>
                        <a:ext uri="{FF2B5EF4-FFF2-40B4-BE49-F238E27FC236}">
                          <a16:creationId xmlns:a16="http://schemas.microsoft.com/office/drawing/2014/main" id="{F5197E27-671A-461F-9FE6-AAF4DDB6CBC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 name="Round Diagonal Corner Rectangle 6">
                      <a:extLst>
                        <a:ext uri="{FF2B5EF4-FFF2-40B4-BE49-F238E27FC236}">
                          <a16:creationId xmlns:a16="http://schemas.microsoft.com/office/drawing/2014/main" id="{CFD18F20-F7FA-45C1-AAB1-04E5DDC5981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2" name="Group 8">
                    <a:extLst>
                      <a:ext uri="{FF2B5EF4-FFF2-40B4-BE49-F238E27FC236}">
                        <a16:creationId xmlns:a16="http://schemas.microsoft.com/office/drawing/2014/main" id="{AE2AECC8-213F-4F54-A59F-B6F85D10C23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83" name="Round Diagonal Corner Rectangle 44">
                      <a:extLst>
                        <a:ext uri="{FF2B5EF4-FFF2-40B4-BE49-F238E27FC236}">
                          <a16:creationId xmlns:a16="http://schemas.microsoft.com/office/drawing/2014/main" id="{0DDB6039-208E-446D-8B04-A2CA3B6C2D04}"/>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4" name="Round Diagonal Corner Rectangle 45">
                      <a:extLst>
                        <a:ext uri="{FF2B5EF4-FFF2-40B4-BE49-F238E27FC236}">
                          <a16:creationId xmlns:a16="http://schemas.microsoft.com/office/drawing/2014/main" id="{D2343F01-ADC1-477B-A24B-C782B7CD814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Round Diagonal Corner Rectangle 46">
                      <a:extLst>
                        <a:ext uri="{FF2B5EF4-FFF2-40B4-BE49-F238E27FC236}">
                          <a16:creationId xmlns:a16="http://schemas.microsoft.com/office/drawing/2014/main" id="{F4791221-15AB-44DE-84E7-8C41AC4A8F24}"/>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6" name="Round Diagonal Corner Rectangle 47">
                      <a:extLst>
                        <a:ext uri="{FF2B5EF4-FFF2-40B4-BE49-F238E27FC236}">
                          <a16:creationId xmlns:a16="http://schemas.microsoft.com/office/drawing/2014/main" id="{038A1A13-0A27-438D-9466-8DCBF9806D8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7" name="Round Diagonal Corner Rectangle 48">
                      <a:extLst>
                        <a:ext uri="{FF2B5EF4-FFF2-40B4-BE49-F238E27FC236}">
                          <a16:creationId xmlns:a16="http://schemas.microsoft.com/office/drawing/2014/main" id="{FA2ACBA2-6EAF-4C52-9A2C-2EE48C9D08C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2" name="Group 1341">
                  <a:extLst>
                    <a:ext uri="{FF2B5EF4-FFF2-40B4-BE49-F238E27FC236}">
                      <a16:creationId xmlns:a16="http://schemas.microsoft.com/office/drawing/2014/main" id="{B9DB9614-619F-42CC-88DA-744C2D3E89D9}"/>
                    </a:ext>
                  </a:extLst>
                </p:cNvPr>
                <p:cNvGrpSpPr/>
                <p:nvPr/>
              </p:nvGrpSpPr>
              <p:grpSpPr>
                <a:xfrm rot="8113811">
                  <a:off x="1438523" y="2207715"/>
                  <a:ext cx="1390153" cy="762604"/>
                  <a:chOff x="4567827" y="970271"/>
                  <a:chExt cx="1595182" cy="1230216"/>
                </a:xfrm>
              </p:grpSpPr>
              <p:grpSp>
                <p:nvGrpSpPr>
                  <p:cNvPr id="1369" name="Group 7">
                    <a:extLst>
                      <a:ext uri="{FF2B5EF4-FFF2-40B4-BE49-F238E27FC236}">
                        <a16:creationId xmlns:a16="http://schemas.microsoft.com/office/drawing/2014/main" id="{27C47AA2-779E-452C-97BE-78AAA7D7A956}"/>
                      </a:ext>
                    </a:extLst>
                  </p:cNvPr>
                  <p:cNvGrpSpPr/>
                  <p:nvPr/>
                </p:nvGrpSpPr>
                <p:grpSpPr>
                  <a:xfrm>
                    <a:off x="4567827" y="970271"/>
                    <a:ext cx="1176558" cy="776349"/>
                    <a:chOff x="4567827" y="970271"/>
                    <a:chExt cx="1176558" cy="776349"/>
                  </a:xfrm>
                  <a:solidFill>
                    <a:schemeClr val="accent3">
                      <a:lumMod val="50000"/>
                    </a:schemeClr>
                  </a:solidFill>
                </p:grpSpPr>
                <p:sp>
                  <p:nvSpPr>
                    <p:cNvPr id="1376" name="Round Diagonal Corner Rectangle 2">
                      <a:extLst>
                        <a:ext uri="{FF2B5EF4-FFF2-40B4-BE49-F238E27FC236}">
                          <a16:creationId xmlns:a16="http://schemas.microsoft.com/office/drawing/2014/main" id="{C8C419CA-6601-4EF4-BE1F-F306AD5EF21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Round Diagonal Corner Rectangle 3">
                      <a:extLst>
                        <a:ext uri="{FF2B5EF4-FFF2-40B4-BE49-F238E27FC236}">
                          <a16:creationId xmlns:a16="http://schemas.microsoft.com/office/drawing/2014/main" id="{2D7BC7ED-9669-4447-8F54-22068FCBFDA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Round Diagonal Corner Rectangle 4">
                      <a:extLst>
                        <a:ext uri="{FF2B5EF4-FFF2-40B4-BE49-F238E27FC236}">
                          <a16:creationId xmlns:a16="http://schemas.microsoft.com/office/drawing/2014/main" id="{1FBFAB91-3210-4928-9848-1BDBEE80BC9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9" name="Round Diagonal Corner Rectangle 5">
                      <a:extLst>
                        <a:ext uri="{FF2B5EF4-FFF2-40B4-BE49-F238E27FC236}">
                          <a16:creationId xmlns:a16="http://schemas.microsoft.com/office/drawing/2014/main" id="{9C0FC9FF-EBE2-409E-B32A-B6675C2F83FF}"/>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Round Diagonal Corner Rectangle 6">
                      <a:extLst>
                        <a:ext uri="{FF2B5EF4-FFF2-40B4-BE49-F238E27FC236}">
                          <a16:creationId xmlns:a16="http://schemas.microsoft.com/office/drawing/2014/main" id="{525DB6E1-69D3-4671-8107-EB1ACFDAF47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0" name="Group 8">
                    <a:extLst>
                      <a:ext uri="{FF2B5EF4-FFF2-40B4-BE49-F238E27FC236}">
                        <a16:creationId xmlns:a16="http://schemas.microsoft.com/office/drawing/2014/main" id="{ADEBABE1-E759-492C-9500-A447D949D0E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71" name="Round Diagonal Corner Rectangle 57">
                      <a:extLst>
                        <a:ext uri="{FF2B5EF4-FFF2-40B4-BE49-F238E27FC236}">
                          <a16:creationId xmlns:a16="http://schemas.microsoft.com/office/drawing/2014/main" id="{10600904-AED8-43FF-8181-DD999F64FDF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Round Diagonal Corner Rectangle 58">
                      <a:extLst>
                        <a:ext uri="{FF2B5EF4-FFF2-40B4-BE49-F238E27FC236}">
                          <a16:creationId xmlns:a16="http://schemas.microsoft.com/office/drawing/2014/main" id="{E5DBCEA3-21C2-4CDF-ACF6-CDF4F3EF475F}"/>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3" name="Round Diagonal Corner Rectangle 59">
                      <a:extLst>
                        <a:ext uri="{FF2B5EF4-FFF2-40B4-BE49-F238E27FC236}">
                          <a16:creationId xmlns:a16="http://schemas.microsoft.com/office/drawing/2014/main" id="{283847F1-5182-4445-9827-DA7A85AC009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4" name="Round Diagonal Corner Rectangle 60">
                      <a:extLst>
                        <a:ext uri="{FF2B5EF4-FFF2-40B4-BE49-F238E27FC236}">
                          <a16:creationId xmlns:a16="http://schemas.microsoft.com/office/drawing/2014/main" id="{75064AB8-B397-4094-A033-0D6F9E33BE6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5" name="Round Diagonal Corner Rectangle 61">
                      <a:extLst>
                        <a:ext uri="{FF2B5EF4-FFF2-40B4-BE49-F238E27FC236}">
                          <a16:creationId xmlns:a16="http://schemas.microsoft.com/office/drawing/2014/main" id="{6D4C64CB-9985-45F0-BEFC-FDFB67333E4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3" name="Group 1342">
                  <a:extLst>
                    <a:ext uri="{FF2B5EF4-FFF2-40B4-BE49-F238E27FC236}">
                      <a16:creationId xmlns:a16="http://schemas.microsoft.com/office/drawing/2014/main" id="{4859DE00-00EF-42D9-BE66-BBFAD4775AAC}"/>
                    </a:ext>
                  </a:extLst>
                </p:cNvPr>
                <p:cNvGrpSpPr/>
                <p:nvPr/>
              </p:nvGrpSpPr>
              <p:grpSpPr>
                <a:xfrm rot="9089938">
                  <a:off x="2556363" y="1661184"/>
                  <a:ext cx="1090262" cy="771324"/>
                  <a:chOff x="4567827" y="970271"/>
                  <a:chExt cx="1595182" cy="1230216"/>
                </a:xfrm>
              </p:grpSpPr>
              <p:grpSp>
                <p:nvGrpSpPr>
                  <p:cNvPr id="1357" name="Group 7">
                    <a:extLst>
                      <a:ext uri="{FF2B5EF4-FFF2-40B4-BE49-F238E27FC236}">
                        <a16:creationId xmlns:a16="http://schemas.microsoft.com/office/drawing/2014/main" id="{9AE6D0A0-98DF-439C-9ED7-490C06908487}"/>
                      </a:ext>
                    </a:extLst>
                  </p:cNvPr>
                  <p:cNvGrpSpPr/>
                  <p:nvPr/>
                </p:nvGrpSpPr>
                <p:grpSpPr>
                  <a:xfrm>
                    <a:off x="4567827" y="970271"/>
                    <a:ext cx="1176558" cy="776349"/>
                    <a:chOff x="4567827" y="970271"/>
                    <a:chExt cx="1176558" cy="776349"/>
                  </a:xfrm>
                  <a:solidFill>
                    <a:schemeClr val="accent3">
                      <a:lumMod val="50000"/>
                    </a:schemeClr>
                  </a:solidFill>
                </p:grpSpPr>
                <p:sp>
                  <p:nvSpPr>
                    <p:cNvPr id="1364" name="Round Diagonal Corner Rectangle 2">
                      <a:extLst>
                        <a:ext uri="{FF2B5EF4-FFF2-40B4-BE49-F238E27FC236}">
                          <a16:creationId xmlns:a16="http://schemas.microsoft.com/office/drawing/2014/main" id="{DE7D94CB-BB2B-423A-A6B1-14A3E405708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Round Diagonal Corner Rectangle 3">
                      <a:extLst>
                        <a:ext uri="{FF2B5EF4-FFF2-40B4-BE49-F238E27FC236}">
                          <a16:creationId xmlns:a16="http://schemas.microsoft.com/office/drawing/2014/main" id="{B7029F47-B6ED-48FA-8E93-87ECECDA91D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Round Diagonal Corner Rectangle 4">
                      <a:extLst>
                        <a:ext uri="{FF2B5EF4-FFF2-40B4-BE49-F238E27FC236}">
                          <a16:creationId xmlns:a16="http://schemas.microsoft.com/office/drawing/2014/main" id="{844972FF-B338-4D2B-9754-A33BE13C7C4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Round Diagonal Corner Rectangle 5">
                      <a:extLst>
                        <a:ext uri="{FF2B5EF4-FFF2-40B4-BE49-F238E27FC236}">
                          <a16:creationId xmlns:a16="http://schemas.microsoft.com/office/drawing/2014/main" id="{81E85F5B-4651-4423-9BE3-11B56EE70DA3}"/>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8" name="Round Diagonal Corner Rectangle 6">
                      <a:extLst>
                        <a:ext uri="{FF2B5EF4-FFF2-40B4-BE49-F238E27FC236}">
                          <a16:creationId xmlns:a16="http://schemas.microsoft.com/office/drawing/2014/main" id="{FEB887F4-46BE-4324-A61F-9FADB1B740B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8" name="Group 8">
                    <a:extLst>
                      <a:ext uri="{FF2B5EF4-FFF2-40B4-BE49-F238E27FC236}">
                        <a16:creationId xmlns:a16="http://schemas.microsoft.com/office/drawing/2014/main" id="{2CC9FCEC-A4E2-4444-8D72-A61A34B7C10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59" name="Round Diagonal Corner Rectangle 70">
                      <a:extLst>
                        <a:ext uri="{FF2B5EF4-FFF2-40B4-BE49-F238E27FC236}">
                          <a16:creationId xmlns:a16="http://schemas.microsoft.com/office/drawing/2014/main" id="{F7B4A511-E877-4C17-B4AF-202D83B098F2}"/>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0" name="Round Diagonal Corner Rectangle 71">
                      <a:extLst>
                        <a:ext uri="{FF2B5EF4-FFF2-40B4-BE49-F238E27FC236}">
                          <a16:creationId xmlns:a16="http://schemas.microsoft.com/office/drawing/2014/main" id="{9A28210E-2C04-4936-8369-FF8C3815BD9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1" name="Round Diagonal Corner Rectangle 72">
                      <a:extLst>
                        <a:ext uri="{FF2B5EF4-FFF2-40B4-BE49-F238E27FC236}">
                          <a16:creationId xmlns:a16="http://schemas.microsoft.com/office/drawing/2014/main" id="{7D6C407C-1614-43FC-92D9-4AFF93EFF69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2" name="Round Diagonal Corner Rectangle 73">
                      <a:extLst>
                        <a:ext uri="{FF2B5EF4-FFF2-40B4-BE49-F238E27FC236}">
                          <a16:creationId xmlns:a16="http://schemas.microsoft.com/office/drawing/2014/main" id="{E1DB5818-1523-4994-B01A-9E13297576B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3" name="Round Diagonal Corner Rectangle 74">
                      <a:extLst>
                        <a:ext uri="{FF2B5EF4-FFF2-40B4-BE49-F238E27FC236}">
                          <a16:creationId xmlns:a16="http://schemas.microsoft.com/office/drawing/2014/main" id="{9655B8E6-6926-4663-97E9-52C62EED347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4" name="Group 1343">
                  <a:extLst>
                    <a:ext uri="{FF2B5EF4-FFF2-40B4-BE49-F238E27FC236}">
                      <a16:creationId xmlns:a16="http://schemas.microsoft.com/office/drawing/2014/main" id="{371B222F-337E-4F29-BBE3-C9804A1A956A}"/>
                    </a:ext>
                  </a:extLst>
                </p:cNvPr>
                <p:cNvGrpSpPr/>
                <p:nvPr/>
              </p:nvGrpSpPr>
              <p:grpSpPr>
                <a:xfrm rot="13486189" flipH="1">
                  <a:off x="1389306" y="2685691"/>
                  <a:ext cx="1345945" cy="1037421"/>
                  <a:chOff x="4567827" y="970271"/>
                  <a:chExt cx="1595182" cy="1230216"/>
                </a:xfrm>
              </p:grpSpPr>
              <p:grpSp>
                <p:nvGrpSpPr>
                  <p:cNvPr id="1345" name="Group 7">
                    <a:extLst>
                      <a:ext uri="{FF2B5EF4-FFF2-40B4-BE49-F238E27FC236}">
                        <a16:creationId xmlns:a16="http://schemas.microsoft.com/office/drawing/2014/main" id="{C179C680-F46B-4B31-A2A8-F883550B9DFD}"/>
                      </a:ext>
                    </a:extLst>
                  </p:cNvPr>
                  <p:cNvGrpSpPr/>
                  <p:nvPr/>
                </p:nvGrpSpPr>
                <p:grpSpPr>
                  <a:xfrm>
                    <a:off x="4567827" y="970271"/>
                    <a:ext cx="1176558" cy="776349"/>
                    <a:chOff x="4567827" y="970271"/>
                    <a:chExt cx="1176558" cy="776349"/>
                  </a:xfrm>
                  <a:solidFill>
                    <a:schemeClr val="accent3">
                      <a:lumMod val="50000"/>
                    </a:schemeClr>
                  </a:solidFill>
                </p:grpSpPr>
                <p:sp>
                  <p:nvSpPr>
                    <p:cNvPr id="1352" name="Round Diagonal Corner Rectangle 2">
                      <a:extLst>
                        <a:ext uri="{FF2B5EF4-FFF2-40B4-BE49-F238E27FC236}">
                          <a16:creationId xmlns:a16="http://schemas.microsoft.com/office/drawing/2014/main" id="{531AD872-16C6-418D-9AD9-088C1B7BA87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3" name="Round Diagonal Corner Rectangle 3">
                      <a:extLst>
                        <a:ext uri="{FF2B5EF4-FFF2-40B4-BE49-F238E27FC236}">
                          <a16:creationId xmlns:a16="http://schemas.microsoft.com/office/drawing/2014/main" id="{B50AC2CC-43BC-407B-9E92-097F3CBED50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Round Diagonal Corner Rectangle 4">
                      <a:extLst>
                        <a:ext uri="{FF2B5EF4-FFF2-40B4-BE49-F238E27FC236}">
                          <a16:creationId xmlns:a16="http://schemas.microsoft.com/office/drawing/2014/main" id="{9F4741E5-659E-42D2-8166-B2AD6EA0A11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5" name="Round Diagonal Corner Rectangle 5">
                      <a:extLst>
                        <a:ext uri="{FF2B5EF4-FFF2-40B4-BE49-F238E27FC236}">
                          <a16:creationId xmlns:a16="http://schemas.microsoft.com/office/drawing/2014/main" id="{62F26207-3915-4E93-8E4A-CCCA6C930FF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6" name="Round Diagonal Corner Rectangle 6">
                      <a:extLst>
                        <a:ext uri="{FF2B5EF4-FFF2-40B4-BE49-F238E27FC236}">
                          <a16:creationId xmlns:a16="http://schemas.microsoft.com/office/drawing/2014/main" id="{0AA6C95E-7DCF-4E13-A286-DBDBE5675E6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6" name="Group 8">
                    <a:extLst>
                      <a:ext uri="{FF2B5EF4-FFF2-40B4-BE49-F238E27FC236}">
                        <a16:creationId xmlns:a16="http://schemas.microsoft.com/office/drawing/2014/main" id="{42962956-4A3B-4F36-A786-B902E3DC786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47" name="Round Diagonal Corner Rectangle 83">
                      <a:extLst>
                        <a:ext uri="{FF2B5EF4-FFF2-40B4-BE49-F238E27FC236}">
                          <a16:creationId xmlns:a16="http://schemas.microsoft.com/office/drawing/2014/main" id="{4F8A4323-5796-4581-8CF6-AB93EA25C1A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Round Diagonal Corner Rectangle 84">
                      <a:extLst>
                        <a:ext uri="{FF2B5EF4-FFF2-40B4-BE49-F238E27FC236}">
                          <a16:creationId xmlns:a16="http://schemas.microsoft.com/office/drawing/2014/main" id="{768F3DDF-4C61-4FDC-93AC-D33E1E8C991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9" name="Round Diagonal Corner Rectangle 85">
                      <a:extLst>
                        <a:ext uri="{FF2B5EF4-FFF2-40B4-BE49-F238E27FC236}">
                          <a16:creationId xmlns:a16="http://schemas.microsoft.com/office/drawing/2014/main" id="{B9B74F51-7D88-4D80-92E7-310A6A913F9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0" name="Round Diagonal Corner Rectangle 86">
                      <a:extLst>
                        <a:ext uri="{FF2B5EF4-FFF2-40B4-BE49-F238E27FC236}">
                          <a16:creationId xmlns:a16="http://schemas.microsoft.com/office/drawing/2014/main" id="{FD03960A-5A3E-4211-B57B-8E7F298BFCB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 name="Round Diagonal Corner Rectangle 87">
                      <a:extLst>
                        <a:ext uri="{FF2B5EF4-FFF2-40B4-BE49-F238E27FC236}">
                          <a16:creationId xmlns:a16="http://schemas.microsoft.com/office/drawing/2014/main" id="{B70AEA73-9267-492C-9E50-2A2C8E5708F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0" name="Group 809">
                <a:extLst>
                  <a:ext uri="{FF2B5EF4-FFF2-40B4-BE49-F238E27FC236}">
                    <a16:creationId xmlns:a16="http://schemas.microsoft.com/office/drawing/2014/main" id="{D8161D55-983D-47DD-9DBA-86F35569102A}"/>
                  </a:ext>
                </a:extLst>
              </p:cNvPr>
              <p:cNvGrpSpPr/>
              <p:nvPr/>
            </p:nvGrpSpPr>
            <p:grpSpPr>
              <a:xfrm>
                <a:off x="10109117" y="3634946"/>
                <a:ext cx="1015120" cy="696482"/>
                <a:chOff x="3480816" y="1417320"/>
                <a:chExt cx="4105975" cy="2871216"/>
              </a:xfrm>
            </p:grpSpPr>
            <p:grpSp>
              <p:nvGrpSpPr>
                <p:cNvPr id="1325" name="Group 1324">
                  <a:extLst>
                    <a:ext uri="{FF2B5EF4-FFF2-40B4-BE49-F238E27FC236}">
                      <a16:creationId xmlns:a16="http://schemas.microsoft.com/office/drawing/2014/main" id="{1AB14348-37A1-4274-BABB-B45944E88825}"/>
                    </a:ext>
                  </a:extLst>
                </p:cNvPr>
                <p:cNvGrpSpPr/>
                <p:nvPr/>
              </p:nvGrpSpPr>
              <p:grpSpPr>
                <a:xfrm>
                  <a:off x="4489705" y="1779294"/>
                  <a:ext cx="1630864" cy="1887450"/>
                  <a:chOff x="7653422" y="1435608"/>
                  <a:chExt cx="2769586" cy="3757446"/>
                </a:xfrm>
              </p:grpSpPr>
              <p:sp>
                <p:nvSpPr>
                  <p:cNvPr id="1335" name="Rectangle 2">
                    <a:extLst>
                      <a:ext uri="{FF2B5EF4-FFF2-40B4-BE49-F238E27FC236}">
                        <a16:creationId xmlns:a16="http://schemas.microsoft.com/office/drawing/2014/main" id="{16926FA6-CB9A-4F61-A7FD-DB846CE5D9E4}"/>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Freeform: Shape 1335">
                    <a:extLst>
                      <a:ext uri="{FF2B5EF4-FFF2-40B4-BE49-F238E27FC236}">
                        <a16:creationId xmlns:a16="http://schemas.microsoft.com/office/drawing/2014/main" id="{8D2A0D62-726B-4816-B761-4F1761E9FDD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26" name="Group 1325">
                  <a:extLst>
                    <a:ext uri="{FF2B5EF4-FFF2-40B4-BE49-F238E27FC236}">
                      <a16:creationId xmlns:a16="http://schemas.microsoft.com/office/drawing/2014/main" id="{1225DB9A-4780-4CC6-BC29-DB4080D647E9}"/>
                    </a:ext>
                  </a:extLst>
                </p:cNvPr>
                <p:cNvGrpSpPr/>
                <p:nvPr/>
              </p:nvGrpSpPr>
              <p:grpSpPr>
                <a:xfrm>
                  <a:off x="5218177" y="1636776"/>
                  <a:ext cx="1822482" cy="2109216"/>
                  <a:chOff x="7653422" y="1435608"/>
                  <a:chExt cx="2769586" cy="3757446"/>
                </a:xfrm>
              </p:grpSpPr>
              <p:sp>
                <p:nvSpPr>
                  <p:cNvPr id="1333" name="Rectangle 2">
                    <a:extLst>
                      <a:ext uri="{FF2B5EF4-FFF2-40B4-BE49-F238E27FC236}">
                        <a16:creationId xmlns:a16="http://schemas.microsoft.com/office/drawing/2014/main" id="{5486D3E2-242E-464D-A75D-3999BAF09072}"/>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Freeform: Shape 1333">
                    <a:extLst>
                      <a:ext uri="{FF2B5EF4-FFF2-40B4-BE49-F238E27FC236}">
                        <a16:creationId xmlns:a16="http://schemas.microsoft.com/office/drawing/2014/main" id="{1311425E-AA29-41A7-BDBB-1CFD6621BA4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27" name="Group 1326">
                  <a:extLst>
                    <a:ext uri="{FF2B5EF4-FFF2-40B4-BE49-F238E27FC236}">
                      <a16:creationId xmlns:a16="http://schemas.microsoft.com/office/drawing/2014/main" id="{5B6CD41E-B350-4F22-AA41-361C22377C2A}"/>
                    </a:ext>
                  </a:extLst>
                </p:cNvPr>
                <p:cNvGrpSpPr/>
                <p:nvPr/>
              </p:nvGrpSpPr>
              <p:grpSpPr>
                <a:xfrm>
                  <a:off x="3480816" y="1417320"/>
                  <a:ext cx="2162223" cy="2502408"/>
                  <a:chOff x="7653422" y="1435608"/>
                  <a:chExt cx="2769586" cy="3757446"/>
                </a:xfrm>
              </p:grpSpPr>
              <p:sp>
                <p:nvSpPr>
                  <p:cNvPr id="1331" name="Rectangle 2">
                    <a:extLst>
                      <a:ext uri="{FF2B5EF4-FFF2-40B4-BE49-F238E27FC236}">
                        <a16:creationId xmlns:a16="http://schemas.microsoft.com/office/drawing/2014/main" id="{14986F71-BF73-451E-8760-1C1AFAB3FFE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 name="Freeform: Shape 1331">
                    <a:extLst>
                      <a:ext uri="{FF2B5EF4-FFF2-40B4-BE49-F238E27FC236}">
                        <a16:creationId xmlns:a16="http://schemas.microsoft.com/office/drawing/2014/main" id="{5B105CB1-C9A9-4F72-B611-E9BA013EF29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28" name="Group 1327">
                  <a:extLst>
                    <a:ext uri="{FF2B5EF4-FFF2-40B4-BE49-F238E27FC236}">
                      <a16:creationId xmlns:a16="http://schemas.microsoft.com/office/drawing/2014/main" id="{084B05F7-D5F4-466F-8146-1801BA1C1C3C}"/>
                    </a:ext>
                  </a:extLst>
                </p:cNvPr>
                <p:cNvGrpSpPr/>
                <p:nvPr/>
              </p:nvGrpSpPr>
              <p:grpSpPr>
                <a:xfrm>
                  <a:off x="5394961" y="1751862"/>
                  <a:ext cx="2191830" cy="2536674"/>
                  <a:chOff x="7653422" y="1435608"/>
                  <a:chExt cx="2769586" cy="3757446"/>
                </a:xfrm>
              </p:grpSpPr>
              <p:sp>
                <p:nvSpPr>
                  <p:cNvPr id="1329" name="Rectangle 2">
                    <a:extLst>
                      <a:ext uri="{FF2B5EF4-FFF2-40B4-BE49-F238E27FC236}">
                        <a16:creationId xmlns:a16="http://schemas.microsoft.com/office/drawing/2014/main" id="{A3EDA013-C464-4751-92EA-FB8F88F33EDF}"/>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0" name="Freeform: Shape 1329">
                    <a:extLst>
                      <a:ext uri="{FF2B5EF4-FFF2-40B4-BE49-F238E27FC236}">
                        <a16:creationId xmlns:a16="http://schemas.microsoft.com/office/drawing/2014/main" id="{BA85D81B-1FC0-4946-97D1-D14ACA72251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11" name="Group 810">
                <a:extLst>
                  <a:ext uri="{FF2B5EF4-FFF2-40B4-BE49-F238E27FC236}">
                    <a16:creationId xmlns:a16="http://schemas.microsoft.com/office/drawing/2014/main" id="{C5ED57DA-815F-4959-8BDB-F9FB8201D83C}"/>
                  </a:ext>
                </a:extLst>
              </p:cNvPr>
              <p:cNvGrpSpPr/>
              <p:nvPr/>
            </p:nvGrpSpPr>
            <p:grpSpPr>
              <a:xfrm>
                <a:off x="10325678" y="3752123"/>
                <a:ext cx="384925" cy="648379"/>
                <a:chOff x="1241184" y="770000"/>
                <a:chExt cx="2405441" cy="4129562"/>
              </a:xfrm>
            </p:grpSpPr>
            <p:grpSp>
              <p:nvGrpSpPr>
                <p:cNvPr id="1233" name="Group 1232">
                  <a:extLst>
                    <a:ext uri="{FF2B5EF4-FFF2-40B4-BE49-F238E27FC236}">
                      <a16:creationId xmlns:a16="http://schemas.microsoft.com/office/drawing/2014/main" id="{DD6F569D-CD75-48DA-8D17-A38FCEEEB9E2}"/>
                    </a:ext>
                  </a:extLst>
                </p:cNvPr>
                <p:cNvGrpSpPr/>
                <p:nvPr/>
              </p:nvGrpSpPr>
              <p:grpSpPr>
                <a:xfrm>
                  <a:off x="2133600" y="2743200"/>
                  <a:ext cx="1295400" cy="990600"/>
                  <a:chOff x="4567827" y="970271"/>
                  <a:chExt cx="1595182" cy="1230216"/>
                </a:xfrm>
              </p:grpSpPr>
              <p:grpSp>
                <p:nvGrpSpPr>
                  <p:cNvPr id="1313" name="Group 1312">
                    <a:extLst>
                      <a:ext uri="{FF2B5EF4-FFF2-40B4-BE49-F238E27FC236}">
                        <a16:creationId xmlns:a16="http://schemas.microsoft.com/office/drawing/2014/main" id="{F5C78033-D5E6-4CCD-A10E-8E9A0B13840E}"/>
                      </a:ext>
                    </a:extLst>
                  </p:cNvPr>
                  <p:cNvGrpSpPr/>
                  <p:nvPr/>
                </p:nvGrpSpPr>
                <p:grpSpPr>
                  <a:xfrm>
                    <a:off x="4567827" y="970271"/>
                    <a:ext cx="1176558" cy="776349"/>
                    <a:chOff x="4567827" y="970271"/>
                    <a:chExt cx="1176558" cy="776349"/>
                  </a:xfrm>
                  <a:solidFill>
                    <a:schemeClr val="accent3">
                      <a:lumMod val="50000"/>
                    </a:schemeClr>
                  </a:solidFill>
                </p:grpSpPr>
                <p:sp>
                  <p:nvSpPr>
                    <p:cNvPr id="1320" name="Round Diagonal Corner Rectangle 2">
                      <a:extLst>
                        <a:ext uri="{FF2B5EF4-FFF2-40B4-BE49-F238E27FC236}">
                          <a16:creationId xmlns:a16="http://schemas.microsoft.com/office/drawing/2014/main" id="{0CB5AE68-FEA7-4510-8F07-A17A5998A38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 name="Round Diagonal Corner Rectangle 3">
                      <a:extLst>
                        <a:ext uri="{FF2B5EF4-FFF2-40B4-BE49-F238E27FC236}">
                          <a16:creationId xmlns:a16="http://schemas.microsoft.com/office/drawing/2014/main" id="{7CCA288E-F649-4F33-81AF-76A776F6EEA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2" name="Round Diagonal Corner Rectangle 4">
                      <a:extLst>
                        <a:ext uri="{FF2B5EF4-FFF2-40B4-BE49-F238E27FC236}">
                          <a16:creationId xmlns:a16="http://schemas.microsoft.com/office/drawing/2014/main" id="{0B1A31D6-0CEF-4557-B95D-6DDF716A08B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3" name="Round Diagonal Corner Rectangle 5">
                      <a:extLst>
                        <a:ext uri="{FF2B5EF4-FFF2-40B4-BE49-F238E27FC236}">
                          <a16:creationId xmlns:a16="http://schemas.microsoft.com/office/drawing/2014/main" id="{01447E99-3509-42BC-BA32-146918CB7F8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4" name="Round Diagonal Corner Rectangle 6">
                      <a:extLst>
                        <a:ext uri="{FF2B5EF4-FFF2-40B4-BE49-F238E27FC236}">
                          <a16:creationId xmlns:a16="http://schemas.microsoft.com/office/drawing/2014/main" id="{1AB6A670-184A-41C4-952F-FEE2BC3BC34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4" name="Group 1313">
                    <a:extLst>
                      <a:ext uri="{FF2B5EF4-FFF2-40B4-BE49-F238E27FC236}">
                        <a16:creationId xmlns:a16="http://schemas.microsoft.com/office/drawing/2014/main" id="{5388CB1E-5888-4519-B3B9-AF70A2F0D6C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15" name="Round Diagonal Corner Rectangle 9">
                      <a:extLst>
                        <a:ext uri="{FF2B5EF4-FFF2-40B4-BE49-F238E27FC236}">
                          <a16:creationId xmlns:a16="http://schemas.microsoft.com/office/drawing/2014/main" id="{1C7781D3-A8C0-49AD-B523-750DA17F202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6" name="Round Diagonal Corner Rectangle 10">
                      <a:extLst>
                        <a:ext uri="{FF2B5EF4-FFF2-40B4-BE49-F238E27FC236}">
                          <a16:creationId xmlns:a16="http://schemas.microsoft.com/office/drawing/2014/main" id="{84DDB2D3-7E29-461C-A5AA-0A23790AFEEE}"/>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7" name="Round Diagonal Corner Rectangle 11">
                      <a:extLst>
                        <a:ext uri="{FF2B5EF4-FFF2-40B4-BE49-F238E27FC236}">
                          <a16:creationId xmlns:a16="http://schemas.microsoft.com/office/drawing/2014/main" id="{BB5063B5-74F7-41AC-9C5B-E719FEA27FE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8" name="Round Diagonal Corner Rectangle 12">
                      <a:extLst>
                        <a:ext uri="{FF2B5EF4-FFF2-40B4-BE49-F238E27FC236}">
                          <a16:creationId xmlns:a16="http://schemas.microsoft.com/office/drawing/2014/main" id="{BBEBA773-B8A9-4FBE-B142-285ED9964F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9" name="Round Diagonal Corner Rectangle 13">
                      <a:extLst>
                        <a:ext uri="{FF2B5EF4-FFF2-40B4-BE49-F238E27FC236}">
                          <a16:creationId xmlns:a16="http://schemas.microsoft.com/office/drawing/2014/main" id="{35CE23A5-BDCA-4BF6-92DF-DB838F08071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34" name="Double Wave 1233">
                  <a:extLst>
                    <a:ext uri="{FF2B5EF4-FFF2-40B4-BE49-F238E27FC236}">
                      <a16:creationId xmlns:a16="http://schemas.microsoft.com/office/drawing/2014/main" id="{CB2F2190-0CF2-4799-B674-2D446EE13157}"/>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5" name="Group 1234">
                  <a:extLst>
                    <a:ext uri="{FF2B5EF4-FFF2-40B4-BE49-F238E27FC236}">
                      <a16:creationId xmlns:a16="http://schemas.microsoft.com/office/drawing/2014/main" id="{F2DE3357-70F3-4A4F-A48D-6F2AB1739AFC}"/>
                    </a:ext>
                  </a:extLst>
                </p:cNvPr>
                <p:cNvGrpSpPr/>
                <p:nvPr/>
              </p:nvGrpSpPr>
              <p:grpSpPr>
                <a:xfrm rot="3721982">
                  <a:off x="2072705" y="1965154"/>
                  <a:ext cx="1219200" cy="940256"/>
                  <a:chOff x="4567827" y="970271"/>
                  <a:chExt cx="1595182" cy="1230216"/>
                </a:xfrm>
              </p:grpSpPr>
              <p:grpSp>
                <p:nvGrpSpPr>
                  <p:cNvPr id="1301" name="Group 7">
                    <a:extLst>
                      <a:ext uri="{FF2B5EF4-FFF2-40B4-BE49-F238E27FC236}">
                        <a16:creationId xmlns:a16="http://schemas.microsoft.com/office/drawing/2014/main" id="{36CBA359-DA93-43B8-B8C5-D80676BFC58F}"/>
                      </a:ext>
                    </a:extLst>
                  </p:cNvPr>
                  <p:cNvGrpSpPr/>
                  <p:nvPr/>
                </p:nvGrpSpPr>
                <p:grpSpPr>
                  <a:xfrm>
                    <a:off x="4567827" y="970271"/>
                    <a:ext cx="1176558" cy="776349"/>
                    <a:chOff x="4567827" y="970271"/>
                    <a:chExt cx="1176558" cy="776349"/>
                  </a:xfrm>
                  <a:solidFill>
                    <a:schemeClr val="accent3">
                      <a:lumMod val="50000"/>
                    </a:schemeClr>
                  </a:solidFill>
                </p:grpSpPr>
                <p:sp>
                  <p:nvSpPr>
                    <p:cNvPr id="1308" name="Round Diagonal Corner Rectangle 2">
                      <a:extLst>
                        <a:ext uri="{FF2B5EF4-FFF2-40B4-BE49-F238E27FC236}">
                          <a16:creationId xmlns:a16="http://schemas.microsoft.com/office/drawing/2014/main" id="{A20E1129-B2E6-4C3C-AA6B-93882E1A98E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Round Diagonal Corner Rectangle 3">
                      <a:extLst>
                        <a:ext uri="{FF2B5EF4-FFF2-40B4-BE49-F238E27FC236}">
                          <a16:creationId xmlns:a16="http://schemas.microsoft.com/office/drawing/2014/main" id="{1F63C74B-954A-4308-B7A7-3EDB8D45234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Round Diagonal Corner Rectangle 4">
                      <a:extLst>
                        <a:ext uri="{FF2B5EF4-FFF2-40B4-BE49-F238E27FC236}">
                          <a16:creationId xmlns:a16="http://schemas.microsoft.com/office/drawing/2014/main" id="{7545E016-644D-48A8-93D1-C6E1088F249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Round Diagonal Corner Rectangle 5">
                      <a:extLst>
                        <a:ext uri="{FF2B5EF4-FFF2-40B4-BE49-F238E27FC236}">
                          <a16:creationId xmlns:a16="http://schemas.microsoft.com/office/drawing/2014/main" id="{14EE5ABC-12CA-4FE4-BB79-A55179867FC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2" name="Round Diagonal Corner Rectangle 6">
                      <a:extLst>
                        <a:ext uri="{FF2B5EF4-FFF2-40B4-BE49-F238E27FC236}">
                          <a16:creationId xmlns:a16="http://schemas.microsoft.com/office/drawing/2014/main" id="{C2F9A868-E56A-4BA4-AA52-EC7C82BE32A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2" name="Group 8">
                    <a:extLst>
                      <a:ext uri="{FF2B5EF4-FFF2-40B4-BE49-F238E27FC236}">
                        <a16:creationId xmlns:a16="http://schemas.microsoft.com/office/drawing/2014/main" id="{EC85B0BD-ED3C-4A77-9996-2A534D8FA79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03" name="Round Diagonal Corner Rectangle 18">
                      <a:extLst>
                        <a:ext uri="{FF2B5EF4-FFF2-40B4-BE49-F238E27FC236}">
                          <a16:creationId xmlns:a16="http://schemas.microsoft.com/office/drawing/2014/main" id="{F796D61E-CD91-4B95-AEA3-88F9BF487C0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Round Diagonal Corner Rectangle 19">
                      <a:extLst>
                        <a:ext uri="{FF2B5EF4-FFF2-40B4-BE49-F238E27FC236}">
                          <a16:creationId xmlns:a16="http://schemas.microsoft.com/office/drawing/2014/main" id="{5459756F-6D88-48BD-97D5-FA3E896230C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Round Diagonal Corner Rectangle 20">
                      <a:extLst>
                        <a:ext uri="{FF2B5EF4-FFF2-40B4-BE49-F238E27FC236}">
                          <a16:creationId xmlns:a16="http://schemas.microsoft.com/office/drawing/2014/main" id="{C1DEBE90-9EA3-44C1-B313-44F47D93FF4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6" name="Round Diagonal Corner Rectangle 21">
                      <a:extLst>
                        <a:ext uri="{FF2B5EF4-FFF2-40B4-BE49-F238E27FC236}">
                          <a16:creationId xmlns:a16="http://schemas.microsoft.com/office/drawing/2014/main" id="{9052BDA6-EE51-48F5-BA46-6E7123C1842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7" name="Round Diagonal Corner Rectangle 22">
                      <a:extLst>
                        <a:ext uri="{FF2B5EF4-FFF2-40B4-BE49-F238E27FC236}">
                          <a16:creationId xmlns:a16="http://schemas.microsoft.com/office/drawing/2014/main" id="{42AFEEC8-8123-4E4F-9224-5E9E3691422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6" name="Group 1235">
                  <a:extLst>
                    <a:ext uri="{FF2B5EF4-FFF2-40B4-BE49-F238E27FC236}">
                      <a16:creationId xmlns:a16="http://schemas.microsoft.com/office/drawing/2014/main" id="{6D37344A-4BF5-48DA-8A0A-C82F2B494AD0}"/>
                    </a:ext>
                  </a:extLst>
                </p:cNvPr>
                <p:cNvGrpSpPr/>
                <p:nvPr/>
              </p:nvGrpSpPr>
              <p:grpSpPr>
                <a:xfrm rot="20253845">
                  <a:off x="1241184" y="1553241"/>
                  <a:ext cx="1595182" cy="1230216"/>
                  <a:chOff x="4567827" y="970271"/>
                  <a:chExt cx="1595182" cy="1230216"/>
                </a:xfrm>
              </p:grpSpPr>
              <p:grpSp>
                <p:nvGrpSpPr>
                  <p:cNvPr id="1289" name="Group 7">
                    <a:extLst>
                      <a:ext uri="{FF2B5EF4-FFF2-40B4-BE49-F238E27FC236}">
                        <a16:creationId xmlns:a16="http://schemas.microsoft.com/office/drawing/2014/main" id="{A01452F4-C151-4D45-A390-69522B0D6C61}"/>
                      </a:ext>
                    </a:extLst>
                  </p:cNvPr>
                  <p:cNvGrpSpPr/>
                  <p:nvPr/>
                </p:nvGrpSpPr>
                <p:grpSpPr>
                  <a:xfrm>
                    <a:off x="4567827" y="970271"/>
                    <a:ext cx="1176558" cy="776349"/>
                    <a:chOff x="4567827" y="970271"/>
                    <a:chExt cx="1176558" cy="776349"/>
                  </a:xfrm>
                  <a:solidFill>
                    <a:schemeClr val="accent3">
                      <a:lumMod val="50000"/>
                    </a:schemeClr>
                  </a:solidFill>
                </p:grpSpPr>
                <p:sp>
                  <p:nvSpPr>
                    <p:cNvPr id="1296" name="Round Diagonal Corner Rectangle 2">
                      <a:extLst>
                        <a:ext uri="{FF2B5EF4-FFF2-40B4-BE49-F238E27FC236}">
                          <a16:creationId xmlns:a16="http://schemas.microsoft.com/office/drawing/2014/main" id="{F5096DDB-4BB7-41E4-A0DE-61AC40DF007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7" name="Round Diagonal Corner Rectangle 3">
                      <a:extLst>
                        <a:ext uri="{FF2B5EF4-FFF2-40B4-BE49-F238E27FC236}">
                          <a16:creationId xmlns:a16="http://schemas.microsoft.com/office/drawing/2014/main" id="{2C7A244C-6457-4455-BF17-53ADCF4B9AA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8" name="Round Diagonal Corner Rectangle 4">
                      <a:extLst>
                        <a:ext uri="{FF2B5EF4-FFF2-40B4-BE49-F238E27FC236}">
                          <a16:creationId xmlns:a16="http://schemas.microsoft.com/office/drawing/2014/main" id="{D5D58121-F86E-45CF-AFFF-B9A7580AAAF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Round Diagonal Corner Rectangle 5">
                      <a:extLst>
                        <a:ext uri="{FF2B5EF4-FFF2-40B4-BE49-F238E27FC236}">
                          <a16:creationId xmlns:a16="http://schemas.microsoft.com/office/drawing/2014/main" id="{B059C803-C813-4BE7-8745-24BC6D75ACE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Round Diagonal Corner Rectangle 6">
                      <a:extLst>
                        <a:ext uri="{FF2B5EF4-FFF2-40B4-BE49-F238E27FC236}">
                          <a16:creationId xmlns:a16="http://schemas.microsoft.com/office/drawing/2014/main" id="{C604D3D0-DD35-4156-8366-954E58EEAA4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0" name="Group 8">
                    <a:extLst>
                      <a:ext uri="{FF2B5EF4-FFF2-40B4-BE49-F238E27FC236}">
                        <a16:creationId xmlns:a16="http://schemas.microsoft.com/office/drawing/2014/main" id="{F13C35D6-DF07-4384-B00D-35B75774564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91" name="Round Diagonal Corner Rectangle 31">
                      <a:extLst>
                        <a:ext uri="{FF2B5EF4-FFF2-40B4-BE49-F238E27FC236}">
                          <a16:creationId xmlns:a16="http://schemas.microsoft.com/office/drawing/2014/main" id="{C466BCCF-75A4-404E-A8BB-13FF91DFECA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Round Diagonal Corner Rectangle 32">
                      <a:extLst>
                        <a:ext uri="{FF2B5EF4-FFF2-40B4-BE49-F238E27FC236}">
                          <a16:creationId xmlns:a16="http://schemas.microsoft.com/office/drawing/2014/main" id="{92015FB8-889C-4044-A890-91F63FDAEC1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3" name="Round Diagonal Corner Rectangle 33">
                      <a:extLst>
                        <a:ext uri="{FF2B5EF4-FFF2-40B4-BE49-F238E27FC236}">
                          <a16:creationId xmlns:a16="http://schemas.microsoft.com/office/drawing/2014/main" id="{FC5064AF-7966-4898-A4AE-302FF7EABD0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4" name="Round Diagonal Corner Rectangle 34">
                      <a:extLst>
                        <a:ext uri="{FF2B5EF4-FFF2-40B4-BE49-F238E27FC236}">
                          <a16:creationId xmlns:a16="http://schemas.microsoft.com/office/drawing/2014/main" id="{A86F2341-D4FF-48C7-9A70-7CCB2C94D93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5" name="Round Diagonal Corner Rectangle 35">
                      <a:extLst>
                        <a:ext uri="{FF2B5EF4-FFF2-40B4-BE49-F238E27FC236}">
                          <a16:creationId xmlns:a16="http://schemas.microsoft.com/office/drawing/2014/main" id="{D22EC085-D55E-44C2-86E7-190192DCBE1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7" name="Group 1236">
                  <a:extLst>
                    <a:ext uri="{FF2B5EF4-FFF2-40B4-BE49-F238E27FC236}">
                      <a16:creationId xmlns:a16="http://schemas.microsoft.com/office/drawing/2014/main" id="{BED4DDA0-DF37-4A6B-B152-81EFE98F56E1}"/>
                    </a:ext>
                  </a:extLst>
                </p:cNvPr>
                <p:cNvGrpSpPr/>
                <p:nvPr/>
              </p:nvGrpSpPr>
              <p:grpSpPr>
                <a:xfrm rot="8113811">
                  <a:off x="1943792" y="770000"/>
                  <a:ext cx="1446415" cy="1355079"/>
                  <a:chOff x="4567827" y="970271"/>
                  <a:chExt cx="1595182" cy="1230216"/>
                </a:xfrm>
              </p:grpSpPr>
              <p:grpSp>
                <p:nvGrpSpPr>
                  <p:cNvPr id="1277" name="Group 7">
                    <a:extLst>
                      <a:ext uri="{FF2B5EF4-FFF2-40B4-BE49-F238E27FC236}">
                        <a16:creationId xmlns:a16="http://schemas.microsoft.com/office/drawing/2014/main" id="{8DCDEF7E-871D-4244-9D66-F6EA8558EC4C}"/>
                      </a:ext>
                    </a:extLst>
                  </p:cNvPr>
                  <p:cNvGrpSpPr/>
                  <p:nvPr/>
                </p:nvGrpSpPr>
                <p:grpSpPr>
                  <a:xfrm>
                    <a:off x="4567827" y="970271"/>
                    <a:ext cx="1176558" cy="776349"/>
                    <a:chOff x="4567827" y="970271"/>
                    <a:chExt cx="1176558" cy="776349"/>
                  </a:xfrm>
                  <a:solidFill>
                    <a:schemeClr val="accent3">
                      <a:lumMod val="50000"/>
                    </a:schemeClr>
                  </a:solidFill>
                </p:grpSpPr>
                <p:sp>
                  <p:nvSpPr>
                    <p:cNvPr id="1284" name="Round Diagonal Corner Rectangle 2">
                      <a:extLst>
                        <a:ext uri="{FF2B5EF4-FFF2-40B4-BE49-F238E27FC236}">
                          <a16:creationId xmlns:a16="http://schemas.microsoft.com/office/drawing/2014/main" id="{03D9A713-8744-4D6C-89CC-9B7D5821DAF9}"/>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Round Diagonal Corner Rectangle 3">
                      <a:extLst>
                        <a:ext uri="{FF2B5EF4-FFF2-40B4-BE49-F238E27FC236}">
                          <a16:creationId xmlns:a16="http://schemas.microsoft.com/office/drawing/2014/main" id="{8C263C51-DB38-405C-BB15-DB31D7026F3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Round Diagonal Corner Rectangle 4">
                      <a:extLst>
                        <a:ext uri="{FF2B5EF4-FFF2-40B4-BE49-F238E27FC236}">
                          <a16:creationId xmlns:a16="http://schemas.microsoft.com/office/drawing/2014/main" id="{65A20BDD-B634-40F5-B5DA-FE722B9261E4}"/>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Round Diagonal Corner Rectangle 5">
                      <a:extLst>
                        <a:ext uri="{FF2B5EF4-FFF2-40B4-BE49-F238E27FC236}">
                          <a16:creationId xmlns:a16="http://schemas.microsoft.com/office/drawing/2014/main" id="{9C8A80E0-05FD-4E95-A7B0-493FCB70E83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Round Diagonal Corner Rectangle 6">
                      <a:extLst>
                        <a:ext uri="{FF2B5EF4-FFF2-40B4-BE49-F238E27FC236}">
                          <a16:creationId xmlns:a16="http://schemas.microsoft.com/office/drawing/2014/main" id="{22806DED-73D2-4A42-98B2-83F53C801A5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8" name="Group 8">
                    <a:extLst>
                      <a:ext uri="{FF2B5EF4-FFF2-40B4-BE49-F238E27FC236}">
                        <a16:creationId xmlns:a16="http://schemas.microsoft.com/office/drawing/2014/main" id="{E2545D4D-97A9-433D-A2A5-AF8F5EC80A0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79" name="Round Diagonal Corner Rectangle 44">
                      <a:extLst>
                        <a:ext uri="{FF2B5EF4-FFF2-40B4-BE49-F238E27FC236}">
                          <a16:creationId xmlns:a16="http://schemas.microsoft.com/office/drawing/2014/main" id="{AF3ABA7B-0FF5-4F26-8DF5-7F70FEC72B87}"/>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Round Diagonal Corner Rectangle 45">
                      <a:extLst>
                        <a:ext uri="{FF2B5EF4-FFF2-40B4-BE49-F238E27FC236}">
                          <a16:creationId xmlns:a16="http://schemas.microsoft.com/office/drawing/2014/main" id="{1388D779-853C-4AC6-9C62-3A64A5D6608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Round Diagonal Corner Rectangle 46">
                      <a:extLst>
                        <a:ext uri="{FF2B5EF4-FFF2-40B4-BE49-F238E27FC236}">
                          <a16:creationId xmlns:a16="http://schemas.microsoft.com/office/drawing/2014/main" id="{6F628D0A-2174-45F6-ABEC-ACACAAC6620B}"/>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Round Diagonal Corner Rectangle 47">
                      <a:extLst>
                        <a:ext uri="{FF2B5EF4-FFF2-40B4-BE49-F238E27FC236}">
                          <a16:creationId xmlns:a16="http://schemas.microsoft.com/office/drawing/2014/main" id="{90C72939-5147-4ACF-8438-21EE0859335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3" name="Round Diagonal Corner Rectangle 48">
                      <a:extLst>
                        <a:ext uri="{FF2B5EF4-FFF2-40B4-BE49-F238E27FC236}">
                          <a16:creationId xmlns:a16="http://schemas.microsoft.com/office/drawing/2014/main" id="{1B30CF94-B73A-4A34-A79D-0B3B852C208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8" name="Group 1237">
                  <a:extLst>
                    <a:ext uri="{FF2B5EF4-FFF2-40B4-BE49-F238E27FC236}">
                      <a16:creationId xmlns:a16="http://schemas.microsoft.com/office/drawing/2014/main" id="{D4799201-2814-49A4-91E6-C5E411012030}"/>
                    </a:ext>
                  </a:extLst>
                </p:cNvPr>
                <p:cNvGrpSpPr/>
                <p:nvPr/>
              </p:nvGrpSpPr>
              <p:grpSpPr>
                <a:xfrm rot="8113811">
                  <a:off x="1438523" y="2207715"/>
                  <a:ext cx="1390153" cy="762604"/>
                  <a:chOff x="4567827" y="970271"/>
                  <a:chExt cx="1595182" cy="1230216"/>
                </a:xfrm>
              </p:grpSpPr>
              <p:grpSp>
                <p:nvGrpSpPr>
                  <p:cNvPr id="1265" name="Group 7">
                    <a:extLst>
                      <a:ext uri="{FF2B5EF4-FFF2-40B4-BE49-F238E27FC236}">
                        <a16:creationId xmlns:a16="http://schemas.microsoft.com/office/drawing/2014/main" id="{CFCE88BA-3599-4074-B6FE-E88C9D7047BB}"/>
                      </a:ext>
                    </a:extLst>
                  </p:cNvPr>
                  <p:cNvGrpSpPr/>
                  <p:nvPr/>
                </p:nvGrpSpPr>
                <p:grpSpPr>
                  <a:xfrm>
                    <a:off x="4567827" y="970271"/>
                    <a:ext cx="1176558" cy="776349"/>
                    <a:chOff x="4567827" y="970271"/>
                    <a:chExt cx="1176558" cy="776349"/>
                  </a:xfrm>
                  <a:solidFill>
                    <a:schemeClr val="accent3">
                      <a:lumMod val="50000"/>
                    </a:schemeClr>
                  </a:solidFill>
                </p:grpSpPr>
                <p:sp>
                  <p:nvSpPr>
                    <p:cNvPr id="1272" name="Round Diagonal Corner Rectangle 2">
                      <a:extLst>
                        <a:ext uri="{FF2B5EF4-FFF2-40B4-BE49-F238E27FC236}">
                          <a16:creationId xmlns:a16="http://schemas.microsoft.com/office/drawing/2014/main" id="{16DB411F-EB94-4734-9063-03003A2580D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3" name="Round Diagonal Corner Rectangle 3">
                      <a:extLst>
                        <a:ext uri="{FF2B5EF4-FFF2-40B4-BE49-F238E27FC236}">
                          <a16:creationId xmlns:a16="http://schemas.microsoft.com/office/drawing/2014/main" id="{32E867F9-D199-4C2E-BCE5-6044986BF26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 name="Round Diagonal Corner Rectangle 4">
                      <a:extLst>
                        <a:ext uri="{FF2B5EF4-FFF2-40B4-BE49-F238E27FC236}">
                          <a16:creationId xmlns:a16="http://schemas.microsoft.com/office/drawing/2014/main" id="{1910ACF2-350C-4C23-88E5-02507C64D75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5" name="Round Diagonal Corner Rectangle 5">
                      <a:extLst>
                        <a:ext uri="{FF2B5EF4-FFF2-40B4-BE49-F238E27FC236}">
                          <a16:creationId xmlns:a16="http://schemas.microsoft.com/office/drawing/2014/main" id="{BFB0F366-FAE8-4789-B02F-C32D84CAEC45}"/>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6" name="Round Diagonal Corner Rectangle 6">
                      <a:extLst>
                        <a:ext uri="{FF2B5EF4-FFF2-40B4-BE49-F238E27FC236}">
                          <a16:creationId xmlns:a16="http://schemas.microsoft.com/office/drawing/2014/main" id="{56523ED4-9ACF-4B3C-80B5-5266AD305D0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6" name="Group 8">
                    <a:extLst>
                      <a:ext uri="{FF2B5EF4-FFF2-40B4-BE49-F238E27FC236}">
                        <a16:creationId xmlns:a16="http://schemas.microsoft.com/office/drawing/2014/main" id="{BF3FE3D7-815E-4CEE-B65F-18B8D908E2C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67" name="Round Diagonal Corner Rectangle 57">
                      <a:extLst>
                        <a:ext uri="{FF2B5EF4-FFF2-40B4-BE49-F238E27FC236}">
                          <a16:creationId xmlns:a16="http://schemas.microsoft.com/office/drawing/2014/main" id="{080E7C04-4290-4A9A-9D4A-C545096CD49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Round Diagonal Corner Rectangle 58">
                      <a:extLst>
                        <a:ext uri="{FF2B5EF4-FFF2-40B4-BE49-F238E27FC236}">
                          <a16:creationId xmlns:a16="http://schemas.microsoft.com/office/drawing/2014/main" id="{A70CB236-A19E-4088-A7A8-1104BF473139}"/>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Round Diagonal Corner Rectangle 59">
                      <a:extLst>
                        <a:ext uri="{FF2B5EF4-FFF2-40B4-BE49-F238E27FC236}">
                          <a16:creationId xmlns:a16="http://schemas.microsoft.com/office/drawing/2014/main" id="{89811E42-5D5A-414E-9446-5912856426C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0" name="Round Diagonal Corner Rectangle 60">
                      <a:extLst>
                        <a:ext uri="{FF2B5EF4-FFF2-40B4-BE49-F238E27FC236}">
                          <a16:creationId xmlns:a16="http://schemas.microsoft.com/office/drawing/2014/main" id="{903F4A64-2A5B-4DAB-83CB-DEBC27F8C54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1" name="Round Diagonal Corner Rectangle 61">
                      <a:extLst>
                        <a:ext uri="{FF2B5EF4-FFF2-40B4-BE49-F238E27FC236}">
                          <a16:creationId xmlns:a16="http://schemas.microsoft.com/office/drawing/2014/main" id="{1D12299D-88A0-470C-B81E-570F9B10CC2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9" name="Group 1238">
                  <a:extLst>
                    <a:ext uri="{FF2B5EF4-FFF2-40B4-BE49-F238E27FC236}">
                      <a16:creationId xmlns:a16="http://schemas.microsoft.com/office/drawing/2014/main" id="{32E6160C-3CFF-4CAA-9B9A-2C951BB2A284}"/>
                    </a:ext>
                  </a:extLst>
                </p:cNvPr>
                <p:cNvGrpSpPr/>
                <p:nvPr/>
              </p:nvGrpSpPr>
              <p:grpSpPr>
                <a:xfrm rot="9089938">
                  <a:off x="2556363" y="1661184"/>
                  <a:ext cx="1090262" cy="771324"/>
                  <a:chOff x="4567827" y="970271"/>
                  <a:chExt cx="1595182" cy="1230216"/>
                </a:xfrm>
              </p:grpSpPr>
              <p:grpSp>
                <p:nvGrpSpPr>
                  <p:cNvPr id="1253" name="Group 7">
                    <a:extLst>
                      <a:ext uri="{FF2B5EF4-FFF2-40B4-BE49-F238E27FC236}">
                        <a16:creationId xmlns:a16="http://schemas.microsoft.com/office/drawing/2014/main" id="{C0535EF4-7645-4605-94FC-8125DB9F26CD}"/>
                      </a:ext>
                    </a:extLst>
                  </p:cNvPr>
                  <p:cNvGrpSpPr/>
                  <p:nvPr/>
                </p:nvGrpSpPr>
                <p:grpSpPr>
                  <a:xfrm>
                    <a:off x="4567827" y="970271"/>
                    <a:ext cx="1176558" cy="776349"/>
                    <a:chOff x="4567827" y="970271"/>
                    <a:chExt cx="1176558" cy="776349"/>
                  </a:xfrm>
                  <a:solidFill>
                    <a:schemeClr val="accent3">
                      <a:lumMod val="50000"/>
                    </a:schemeClr>
                  </a:solidFill>
                </p:grpSpPr>
                <p:sp>
                  <p:nvSpPr>
                    <p:cNvPr id="1260" name="Round Diagonal Corner Rectangle 2">
                      <a:extLst>
                        <a:ext uri="{FF2B5EF4-FFF2-40B4-BE49-F238E27FC236}">
                          <a16:creationId xmlns:a16="http://schemas.microsoft.com/office/drawing/2014/main" id="{98C57D33-2EDD-4691-BAA9-C43FBCF11CC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Round Diagonal Corner Rectangle 3">
                      <a:extLst>
                        <a:ext uri="{FF2B5EF4-FFF2-40B4-BE49-F238E27FC236}">
                          <a16:creationId xmlns:a16="http://schemas.microsoft.com/office/drawing/2014/main" id="{E73BB169-F297-4E73-A301-B0D82732F40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Round Diagonal Corner Rectangle 4">
                      <a:extLst>
                        <a:ext uri="{FF2B5EF4-FFF2-40B4-BE49-F238E27FC236}">
                          <a16:creationId xmlns:a16="http://schemas.microsoft.com/office/drawing/2014/main" id="{D4D07BC3-F077-4747-8E0E-1780541DCFA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Round Diagonal Corner Rectangle 5">
                      <a:extLst>
                        <a:ext uri="{FF2B5EF4-FFF2-40B4-BE49-F238E27FC236}">
                          <a16:creationId xmlns:a16="http://schemas.microsoft.com/office/drawing/2014/main" id="{43FDA8CE-C1B2-4255-A83E-B0F2AECBC2D6}"/>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4" name="Round Diagonal Corner Rectangle 6">
                      <a:extLst>
                        <a:ext uri="{FF2B5EF4-FFF2-40B4-BE49-F238E27FC236}">
                          <a16:creationId xmlns:a16="http://schemas.microsoft.com/office/drawing/2014/main" id="{158828DB-5C9E-4EA8-8B54-CA9DAEF7CD9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4" name="Group 8">
                    <a:extLst>
                      <a:ext uri="{FF2B5EF4-FFF2-40B4-BE49-F238E27FC236}">
                        <a16:creationId xmlns:a16="http://schemas.microsoft.com/office/drawing/2014/main" id="{8AD4EB31-1D4C-41D1-9C41-55E4C98F682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55" name="Round Diagonal Corner Rectangle 70">
                      <a:extLst>
                        <a:ext uri="{FF2B5EF4-FFF2-40B4-BE49-F238E27FC236}">
                          <a16:creationId xmlns:a16="http://schemas.microsoft.com/office/drawing/2014/main" id="{33B7034D-4DAD-46DC-8012-3AC952AB9665}"/>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Round Diagonal Corner Rectangle 71">
                      <a:extLst>
                        <a:ext uri="{FF2B5EF4-FFF2-40B4-BE49-F238E27FC236}">
                          <a16:creationId xmlns:a16="http://schemas.microsoft.com/office/drawing/2014/main" id="{501CB6DC-3B84-41C1-A855-5AA0B9D93A3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7" name="Round Diagonal Corner Rectangle 72">
                      <a:extLst>
                        <a:ext uri="{FF2B5EF4-FFF2-40B4-BE49-F238E27FC236}">
                          <a16:creationId xmlns:a16="http://schemas.microsoft.com/office/drawing/2014/main" id="{B6EF2E41-DAEE-4D3D-8754-BC3A815E20C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8" name="Round Diagonal Corner Rectangle 73">
                      <a:extLst>
                        <a:ext uri="{FF2B5EF4-FFF2-40B4-BE49-F238E27FC236}">
                          <a16:creationId xmlns:a16="http://schemas.microsoft.com/office/drawing/2014/main" id="{5AC02B8D-54A7-4B90-8727-0C82D1FC008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 name="Round Diagonal Corner Rectangle 74">
                      <a:extLst>
                        <a:ext uri="{FF2B5EF4-FFF2-40B4-BE49-F238E27FC236}">
                          <a16:creationId xmlns:a16="http://schemas.microsoft.com/office/drawing/2014/main" id="{28B576C0-4D56-42C5-B227-04E1B1170BB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0" name="Group 1239">
                  <a:extLst>
                    <a:ext uri="{FF2B5EF4-FFF2-40B4-BE49-F238E27FC236}">
                      <a16:creationId xmlns:a16="http://schemas.microsoft.com/office/drawing/2014/main" id="{316EEA0F-07F4-4EEA-BA27-BFD0A2E8F424}"/>
                    </a:ext>
                  </a:extLst>
                </p:cNvPr>
                <p:cNvGrpSpPr/>
                <p:nvPr/>
              </p:nvGrpSpPr>
              <p:grpSpPr>
                <a:xfrm rot="13486189" flipH="1">
                  <a:off x="1389306" y="2685691"/>
                  <a:ext cx="1345945" cy="1037421"/>
                  <a:chOff x="4567827" y="970271"/>
                  <a:chExt cx="1595182" cy="1230216"/>
                </a:xfrm>
              </p:grpSpPr>
              <p:grpSp>
                <p:nvGrpSpPr>
                  <p:cNvPr id="1241" name="Group 7">
                    <a:extLst>
                      <a:ext uri="{FF2B5EF4-FFF2-40B4-BE49-F238E27FC236}">
                        <a16:creationId xmlns:a16="http://schemas.microsoft.com/office/drawing/2014/main" id="{1CE0659B-35AA-48AB-A89F-4196A7A9A442}"/>
                      </a:ext>
                    </a:extLst>
                  </p:cNvPr>
                  <p:cNvGrpSpPr/>
                  <p:nvPr/>
                </p:nvGrpSpPr>
                <p:grpSpPr>
                  <a:xfrm>
                    <a:off x="4567827" y="970271"/>
                    <a:ext cx="1176558" cy="776349"/>
                    <a:chOff x="4567827" y="970271"/>
                    <a:chExt cx="1176558" cy="776349"/>
                  </a:xfrm>
                  <a:solidFill>
                    <a:schemeClr val="accent3">
                      <a:lumMod val="50000"/>
                    </a:schemeClr>
                  </a:solidFill>
                </p:grpSpPr>
                <p:sp>
                  <p:nvSpPr>
                    <p:cNvPr id="1248" name="Round Diagonal Corner Rectangle 2">
                      <a:extLst>
                        <a:ext uri="{FF2B5EF4-FFF2-40B4-BE49-F238E27FC236}">
                          <a16:creationId xmlns:a16="http://schemas.microsoft.com/office/drawing/2014/main" id="{37D66FE3-99B7-4A17-9E06-FAA088AF0C0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Round Diagonal Corner Rectangle 3">
                      <a:extLst>
                        <a:ext uri="{FF2B5EF4-FFF2-40B4-BE49-F238E27FC236}">
                          <a16:creationId xmlns:a16="http://schemas.microsoft.com/office/drawing/2014/main" id="{21046141-59EF-416F-B3AD-C34900CCB64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0" name="Round Diagonal Corner Rectangle 4">
                      <a:extLst>
                        <a:ext uri="{FF2B5EF4-FFF2-40B4-BE49-F238E27FC236}">
                          <a16:creationId xmlns:a16="http://schemas.microsoft.com/office/drawing/2014/main" id="{3BF03597-4AA8-45C3-8AAF-E9839629A58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1" name="Round Diagonal Corner Rectangle 5">
                      <a:extLst>
                        <a:ext uri="{FF2B5EF4-FFF2-40B4-BE49-F238E27FC236}">
                          <a16:creationId xmlns:a16="http://schemas.microsoft.com/office/drawing/2014/main" id="{6E5FA73B-F38F-4A71-919B-34B653C105B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2" name="Round Diagonal Corner Rectangle 6">
                      <a:extLst>
                        <a:ext uri="{FF2B5EF4-FFF2-40B4-BE49-F238E27FC236}">
                          <a16:creationId xmlns:a16="http://schemas.microsoft.com/office/drawing/2014/main" id="{4EF317C1-6233-4BF9-8538-8F8DD5AADFAE}"/>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2" name="Group 8">
                    <a:extLst>
                      <a:ext uri="{FF2B5EF4-FFF2-40B4-BE49-F238E27FC236}">
                        <a16:creationId xmlns:a16="http://schemas.microsoft.com/office/drawing/2014/main" id="{8B92125E-E0B6-4419-A425-06AB5E97B72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43" name="Round Diagonal Corner Rectangle 83">
                      <a:extLst>
                        <a:ext uri="{FF2B5EF4-FFF2-40B4-BE49-F238E27FC236}">
                          <a16:creationId xmlns:a16="http://schemas.microsoft.com/office/drawing/2014/main" id="{35937432-15A1-4994-9B75-3EBB588C576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Round Diagonal Corner Rectangle 84">
                      <a:extLst>
                        <a:ext uri="{FF2B5EF4-FFF2-40B4-BE49-F238E27FC236}">
                          <a16:creationId xmlns:a16="http://schemas.microsoft.com/office/drawing/2014/main" id="{230F732E-161D-4295-8AF2-C3D36AAEFB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Round Diagonal Corner Rectangle 85">
                      <a:extLst>
                        <a:ext uri="{FF2B5EF4-FFF2-40B4-BE49-F238E27FC236}">
                          <a16:creationId xmlns:a16="http://schemas.microsoft.com/office/drawing/2014/main" id="{45C1C08D-7AF1-481A-A6B2-D8E2548FDB8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Round Diagonal Corner Rectangle 86">
                      <a:extLst>
                        <a:ext uri="{FF2B5EF4-FFF2-40B4-BE49-F238E27FC236}">
                          <a16:creationId xmlns:a16="http://schemas.microsoft.com/office/drawing/2014/main" id="{AEB0B20E-DEAA-4D88-80A5-4CE0DAA1B414}"/>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Round Diagonal Corner Rectangle 87">
                      <a:extLst>
                        <a:ext uri="{FF2B5EF4-FFF2-40B4-BE49-F238E27FC236}">
                          <a16:creationId xmlns:a16="http://schemas.microsoft.com/office/drawing/2014/main" id="{3CA7D7C5-003E-4194-8321-A27A86E2F68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2" name="Group 811">
                <a:extLst>
                  <a:ext uri="{FF2B5EF4-FFF2-40B4-BE49-F238E27FC236}">
                    <a16:creationId xmlns:a16="http://schemas.microsoft.com/office/drawing/2014/main" id="{9B7B325D-D8C7-4F49-833F-8F421B22F134}"/>
                  </a:ext>
                </a:extLst>
              </p:cNvPr>
              <p:cNvGrpSpPr/>
              <p:nvPr/>
            </p:nvGrpSpPr>
            <p:grpSpPr>
              <a:xfrm>
                <a:off x="9535873" y="3705252"/>
                <a:ext cx="1015120" cy="696482"/>
                <a:chOff x="3480816" y="1417320"/>
                <a:chExt cx="4105975" cy="2871216"/>
              </a:xfrm>
            </p:grpSpPr>
            <p:grpSp>
              <p:nvGrpSpPr>
                <p:cNvPr id="1221" name="Group 1220">
                  <a:extLst>
                    <a:ext uri="{FF2B5EF4-FFF2-40B4-BE49-F238E27FC236}">
                      <a16:creationId xmlns:a16="http://schemas.microsoft.com/office/drawing/2014/main" id="{1C0B36CE-AD74-40BC-805F-44823674CB70}"/>
                    </a:ext>
                  </a:extLst>
                </p:cNvPr>
                <p:cNvGrpSpPr/>
                <p:nvPr/>
              </p:nvGrpSpPr>
              <p:grpSpPr>
                <a:xfrm>
                  <a:off x="4489705" y="1779294"/>
                  <a:ext cx="1630864" cy="1887450"/>
                  <a:chOff x="7653422" y="1435608"/>
                  <a:chExt cx="2769586" cy="3757446"/>
                </a:xfrm>
              </p:grpSpPr>
              <p:sp>
                <p:nvSpPr>
                  <p:cNvPr id="1231" name="Rectangle 2">
                    <a:extLst>
                      <a:ext uri="{FF2B5EF4-FFF2-40B4-BE49-F238E27FC236}">
                        <a16:creationId xmlns:a16="http://schemas.microsoft.com/office/drawing/2014/main" id="{9E07E145-AC98-43FF-89A1-C765400ADAFF}"/>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Freeform: Shape 1231">
                    <a:extLst>
                      <a:ext uri="{FF2B5EF4-FFF2-40B4-BE49-F238E27FC236}">
                        <a16:creationId xmlns:a16="http://schemas.microsoft.com/office/drawing/2014/main" id="{041D6AB3-2A97-48ED-BA63-8AED35510E0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22" name="Group 1221">
                  <a:extLst>
                    <a:ext uri="{FF2B5EF4-FFF2-40B4-BE49-F238E27FC236}">
                      <a16:creationId xmlns:a16="http://schemas.microsoft.com/office/drawing/2014/main" id="{4AD95E3D-486F-45BA-A593-08755F541BC4}"/>
                    </a:ext>
                  </a:extLst>
                </p:cNvPr>
                <p:cNvGrpSpPr/>
                <p:nvPr/>
              </p:nvGrpSpPr>
              <p:grpSpPr>
                <a:xfrm>
                  <a:off x="5218177" y="1636776"/>
                  <a:ext cx="1822482" cy="2109216"/>
                  <a:chOff x="7653422" y="1435608"/>
                  <a:chExt cx="2769586" cy="3757446"/>
                </a:xfrm>
              </p:grpSpPr>
              <p:sp>
                <p:nvSpPr>
                  <p:cNvPr id="1229" name="Rectangle 2">
                    <a:extLst>
                      <a:ext uri="{FF2B5EF4-FFF2-40B4-BE49-F238E27FC236}">
                        <a16:creationId xmlns:a16="http://schemas.microsoft.com/office/drawing/2014/main" id="{2B116F3F-7F5F-4A99-B180-64B2AA81588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Freeform: Shape 1229">
                    <a:extLst>
                      <a:ext uri="{FF2B5EF4-FFF2-40B4-BE49-F238E27FC236}">
                        <a16:creationId xmlns:a16="http://schemas.microsoft.com/office/drawing/2014/main" id="{7F1AF5BD-5277-40EE-AEF5-960D6759DB0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23" name="Group 1222">
                  <a:extLst>
                    <a:ext uri="{FF2B5EF4-FFF2-40B4-BE49-F238E27FC236}">
                      <a16:creationId xmlns:a16="http://schemas.microsoft.com/office/drawing/2014/main" id="{F5EC0009-1FEF-4EC9-AB77-630ACBCED185}"/>
                    </a:ext>
                  </a:extLst>
                </p:cNvPr>
                <p:cNvGrpSpPr/>
                <p:nvPr/>
              </p:nvGrpSpPr>
              <p:grpSpPr>
                <a:xfrm>
                  <a:off x="3480816" y="1417320"/>
                  <a:ext cx="2162223" cy="2502408"/>
                  <a:chOff x="7653422" y="1435608"/>
                  <a:chExt cx="2769586" cy="3757446"/>
                </a:xfrm>
              </p:grpSpPr>
              <p:sp>
                <p:nvSpPr>
                  <p:cNvPr id="1227" name="Rectangle 2">
                    <a:extLst>
                      <a:ext uri="{FF2B5EF4-FFF2-40B4-BE49-F238E27FC236}">
                        <a16:creationId xmlns:a16="http://schemas.microsoft.com/office/drawing/2014/main" id="{736098C0-EE0A-409F-90A5-BEE512F909E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 name="Freeform: Shape 1227">
                    <a:extLst>
                      <a:ext uri="{FF2B5EF4-FFF2-40B4-BE49-F238E27FC236}">
                        <a16:creationId xmlns:a16="http://schemas.microsoft.com/office/drawing/2014/main" id="{4EEE0283-7B34-47FB-86BD-379C2E60801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24" name="Group 1223">
                  <a:extLst>
                    <a:ext uri="{FF2B5EF4-FFF2-40B4-BE49-F238E27FC236}">
                      <a16:creationId xmlns:a16="http://schemas.microsoft.com/office/drawing/2014/main" id="{C3C8B2DC-2246-4EF4-9E3B-60ABF08C3894}"/>
                    </a:ext>
                  </a:extLst>
                </p:cNvPr>
                <p:cNvGrpSpPr/>
                <p:nvPr/>
              </p:nvGrpSpPr>
              <p:grpSpPr>
                <a:xfrm>
                  <a:off x="5394961" y="1751862"/>
                  <a:ext cx="2191830" cy="2536674"/>
                  <a:chOff x="7653422" y="1435608"/>
                  <a:chExt cx="2769586" cy="3757446"/>
                </a:xfrm>
              </p:grpSpPr>
              <p:sp>
                <p:nvSpPr>
                  <p:cNvPr id="1225" name="Rectangle 2">
                    <a:extLst>
                      <a:ext uri="{FF2B5EF4-FFF2-40B4-BE49-F238E27FC236}">
                        <a16:creationId xmlns:a16="http://schemas.microsoft.com/office/drawing/2014/main" id="{E6AEF7A8-DC20-4555-8231-B20118549CA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Freeform: Shape 1225">
                    <a:extLst>
                      <a:ext uri="{FF2B5EF4-FFF2-40B4-BE49-F238E27FC236}">
                        <a16:creationId xmlns:a16="http://schemas.microsoft.com/office/drawing/2014/main" id="{A95A2343-306E-4AE3-96CF-7DE38E5864C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13" name="Group 812">
                <a:extLst>
                  <a:ext uri="{FF2B5EF4-FFF2-40B4-BE49-F238E27FC236}">
                    <a16:creationId xmlns:a16="http://schemas.microsoft.com/office/drawing/2014/main" id="{C0F964C3-A5AB-4883-833E-DE3C3101C43B}"/>
                  </a:ext>
                </a:extLst>
              </p:cNvPr>
              <p:cNvGrpSpPr/>
              <p:nvPr/>
            </p:nvGrpSpPr>
            <p:grpSpPr>
              <a:xfrm>
                <a:off x="9752434" y="3822429"/>
                <a:ext cx="384925" cy="648379"/>
                <a:chOff x="1241184" y="770000"/>
                <a:chExt cx="2405441" cy="4129562"/>
              </a:xfrm>
            </p:grpSpPr>
            <p:grpSp>
              <p:nvGrpSpPr>
                <p:cNvPr id="1129" name="Group 1128">
                  <a:extLst>
                    <a:ext uri="{FF2B5EF4-FFF2-40B4-BE49-F238E27FC236}">
                      <a16:creationId xmlns:a16="http://schemas.microsoft.com/office/drawing/2014/main" id="{3016B2A3-350F-4E24-8CC1-296A0B77FB11}"/>
                    </a:ext>
                  </a:extLst>
                </p:cNvPr>
                <p:cNvGrpSpPr/>
                <p:nvPr/>
              </p:nvGrpSpPr>
              <p:grpSpPr>
                <a:xfrm>
                  <a:off x="2133600" y="2743200"/>
                  <a:ext cx="1295400" cy="990600"/>
                  <a:chOff x="4567827" y="970271"/>
                  <a:chExt cx="1595182" cy="1230216"/>
                </a:xfrm>
              </p:grpSpPr>
              <p:grpSp>
                <p:nvGrpSpPr>
                  <p:cNvPr id="1209" name="Group 1208">
                    <a:extLst>
                      <a:ext uri="{FF2B5EF4-FFF2-40B4-BE49-F238E27FC236}">
                        <a16:creationId xmlns:a16="http://schemas.microsoft.com/office/drawing/2014/main" id="{D1DE4389-A66E-43C9-9617-376B2552284C}"/>
                      </a:ext>
                    </a:extLst>
                  </p:cNvPr>
                  <p:cNvGrpSpPr/>
                  <p:nvPr/>
                </p:nvGrpSpPr>
                <p:grpSpPr>
                  <a:xfrm>
                    <a:off x="4567827" y="970271"/>
                    <a:ext cx="1176558" cy="776349"/>
                    <a:chOff x="4567827" y="970271"/>
                    <a:chExt cx="1176558" cy="776349"/>
                  </a:xfrm>
                  <a:solidFill>
                    <a:schemeClr val="accent3">
                      <a:lumMod val="50000"/>
                    </a:schemeClr>
                  </a:solidFill>
                </p:grpSpPr>
                <p:sp>
                  <p:nvSpPr>
                    <p:cNvPr id="1216" name="Round Diagonal Corner Rectangle 2">
                      <a:extLst>
                        <a:ext uri="{FF2B5EF4-FFF2-40B4-BE49-F238E27FC236}">
                          <a16:creationId xmlns:a16="http://schemas.microsoft.com/office/drawing/2014/main" id="{95D71691-C7B1-445E-860A-28305D1F0F8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Round Diagonal Corner Rectangle 3">
                      <a:extLst>
                        <a:ext uri="{FF2B5EF4-FFF2-40B4-BE49-F238E27FC236}">
                          <a16:creationId xmlns:a16="http://schemas.microsoft.com/office/drawing/2014/main" id="{4C443095-C66B-4221-B668-E709EBFAB4C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Round Diagonal Corner Rectangle 4">
                      <a:extLst>
                        <a:ext uri="{FF2B5EF4-FFF2-40B4-BE49-F238E27FC236}">
                          <a16:creationId xmlns:a16="http://schemas.microsoft.com/office/drawing/2014/main" id="{46FE7DA0-5CFC-4E87-9EB1-5D7779E4264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Round Diagonal Corner Rectangle 5">
                      <a:extLst>
                        <a:ext uri="{FF2B5EF4-FFF2-40B4-BE49-F238E27FC236}">
                          <a16:creationId xmlns:a16="http://schemas.microsoft.com/office/drawing/2014/main" id="{69746FAD-95FF-450D-A860-EB2C38491EC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0" name="Round Diagonal Corner Rectangle 6">
                      <a:extLst>
                        <a:ext uri="{FF2B5EF4-FFF2-40B4-BE49-F238E27FC236}">
                          <a16:creationId xmlns:a16="http://schemas.microsoft.com/office/drawing/2014/main" id="{66B06A0D-2FBF-4DC0-86EC-89FDE2FFD18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0" name="Group 1209">
                    <a:extLst>
                      <a:ext uri="{FF2B5EF4-FFF2-40B4-BE49-F238E27FC236}">
                        <a16:creationId xmlns:a16="http://schemas.microsoft.com/office/drawing/2014/main" id="{EC11307D-186A-4EF0-9727-522D1C04507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11" name="Round Diagonal Corner Rectangle 9">
                      <a:extLst>
                        <a:ext uri="{FF2B5EF4-FFF2-40B4-BE49-F238E27FC236}">
                          <a16:creationId xmlns:a16="http://schemas.microsoft.com/office/drawing/2014/main" id="{62F899C3-F38D-45E4-8B72-33D8D901344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Round Diagonal Corner Rectangle 10">
                      <a:extLst>
                        <a:ext uri="{FF2B5EF4-FFF2-40B4-BE49-F238E27FC236}">
                          <a16:creationId xmlns:a16="http://schemas.microsoft.com/office/drawing/2014/main" id="{E02AE1C4-F912-455F-A6F0-5F329B9B1E4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Round Diagonal Corner Rectangle 11">
                      <a:extLst>
                        <a:ext uri="{FF2B5EF4-FFF2-40B4-BE49-F238E27FC236}">
                          <a16:creationId xmlns:a16="http://schemas.microsoft.com/office/drawing/2014/main" id="{B04C641D-D384-4F5F-8FEB-3AB40835854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Round Diagonal Corner Rectangle 12">
                      <a:extLst>
                        <a:ext uri="{FF2B5EF4-FFF2-40B4-BE49-F238E27FC236}">
                          <a16:creationId xmlns:a16="http://schemas.microsoft.com/office/drawing/2014/main" id="{350510A4-D367-4C2E-A080-156FB53275F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Round Diagonal Corner Rectangle 13">
                      <a:extLst>
                        <a:ext uri="{FF2B5EF4-FFF2-40B4-BE49-F238E27FC236}">
                          <a16:creationId xmlns:a16="http://schemas.microsoft.com/office/drawing/2014/main" id="{D6F69A31-C1EB-4204-A9A9-8140A261A74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0" name="Double Wave 1129">
                  <a:extLst>
                    <a:ext uri="{FF2B5EF4-FFF2-40B4-BE49-F238E27FC236}">
                      <a16:creationId xmlns:a16="http://schemas.microsoft.com/office/drawing/2014/main" id="{97BD4FE9-6D88-40F2-B68E-7BB77C2B9E03}"/>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1" name="Group 1130">
                  <a:extLst>
                    <a:ext uri="{FF2B5EF4-FFF2-40B4-BE49-F238E27FC236}">
                      <a16:creationId xmlns:a16="http://schemas.microsoft.com/office/drawing/2014/main" id="{FED51005-4CBA-4DBC-9AFD-01452435E8E5}"/>
                    </a:ext>
                  </a:extLst>
                </p:cNvPr>
                <p:cNvGrpSpPr/>
                <p:nvPr/>
              </p:nvGrpSpPr>
              <p:grpSpPr>
                <a:xfrm rot="3721982">
                  <a:off x="2072705" y="1965154"/>
                  <a:ext cx="1219200" cy="940256"/>
                  <a:chOff x="4567827" y="970271"/>
                  <a:chExt cx="1595182" cy="1230216"/>
                </a:xfrm>
              </p:grpSpPr>
              <p:grpSp>
                <p:nvGrpSpPr>
                  <p:cNvPr id="1197" name="Group 7">
                    <a:extLst>
                      <a:ext uri="{FF2B5EF4-FFF2-40B4-BE49-F238E27FC236}">
                        <a16:creationId xmlns:a16="http://schemas.microsoft.com/office/drawing/2014/main" id="{67A601EA-4234-4CBF-B982-726E42A7F99D}"/>
                      </a:ext>
                    </a:extLst>
                  </p:cNvPr>
                  <p:cNvGrpSpPr/>
                  <p:nvPr/>
                </p:nvGrpSpPr>
                <p:grpSpPr>
                  <a:xfrm>
                    <a:off x="4567827" y="970271"/>
                    <a:ext cx="1176558" cy="776349"/>
                    <a:chOff x="4567827" y="970271"/>
                    <a:chExt cx="1176558" cy="776349"/>
                  </a:xfrm>
                  <a:solidFill>
                    <a:schemeClr val="accent3">
                      <a:lumMod val="50000"/>
                    </a:schemeClr>
                  </a:solidFill>
                </p:grpSpPr>
                <p:sp>
                  <p:nvSpPr>
                    <p:cNvPr id="1204" name="Round Diagonal Corner Rectangle 2">
                      <a:extLst>
                        <a:ext uri="{FF2B5EF4-FFF2-40B4-BE49-F238E27FC236}">
                          <a16:creationId xmlns:a16="http://schemas.microsoft.com/office/drawing/2014/main" id="{DAAF15EC-03C3-4DB8-B356-CA3F2AB587F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Round Diagonal Corner Rectangle 3">
                      <a:extLst>
                        <a:ext uri="{FF2B5EF4-FFF2-40B4-BE49-F238E27FC236}">
                          <a16:creationId xmlns:a16="http://schemas.microsoft.com/office/drawing/2014/main" id="{1E5D3255-EC12-4693-825A-1E0F6DDBDEE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Round Diagonal Corner Rectangle 4">
                      <a:extLst>
                        <a:ext uri="{FF2B5EF4-FFF2-40B4-BE49-F238E27FC236}">
                          <a16:creationId xmlns:a16="http://schemas.microsoft.com/office/drawing/2014/main" id="{490219D6-9B15-40C6-A83A-CD464CC3C99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Round Diagonal Corner Rectangle 5">
                      <a:extLst>
                        <a:ext uri="{FF2B5EF4-FFF2-40B4-BE49-F238E27FC236}">
                          <a16:creationId xmlns:a16="http://schemas.microsoft.com/office/drawing/2014/main" id="{6F441405-72A5-43E4-AAA4-587365D45D5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Round Diagonal Corner Rectangle 6">
                      <a:extLst>
                        <a:ext uri="{FF2B5EF4-FFF2-40B4-BE49-F238E27FC236}">
                          <a16:creationId xmlns:a16="http://schemas.microsoft.com/office/drawing/2014/main" id="{DDDC5CAC-A307-4AB4-9684-036691558A0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8" name="Group 8">
                    <a:extLst>
                      <a:ext uri="{FF2B5EF4-FFF2-40B4-BE49-F238E27FC236}">
                        <a16:creationId xmlns:a16="http://schemas.microsoft.com/office/drawing/2014/main" id="{135DC4A1-7B40-4075-9ECE-166AECED0F4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99" name="Round Diagonal Corner Rectangle 18">
                      <a:extLst>
                        <a:ext uri="{FF2B5EF4-FFF2-40B4-BE49-F238E27FC236}">
                          <a16:creationId xmlns:a16="http://schemas.microsoft.com/office/drawing/2014/main" id="{44AF0101-7359-4881-91B1-54FD9C5FB1C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Round Diagonal Corner Rectangle 19">
                      <a:extLst>
                        <a:ext uri="{FF2B5EF4-FFF2-40B4-BE49-F238E27FC236}">
                          <a16:creationId xmlns:a16="http://schemas.microsoft.com/office/drawing/2014/main" id="{86BD3CC9-BF24-4139-8298-C11E42B5A22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Round Diagonal Corner Rectangle 20">
                      <a:extLst>
                        <a:ext uri="{FF2B5EF4-FFF2-40B4-BE49-F238E27FC236}">
                          <a16:creationId xmlns:a16="http://schemas.microsoft.com/office/drawing/2014/main" id="{242FD076-53E9-4CA0-8B03-333B2597610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Round Diagonal Corner Rectangle 21">
                      <a:extLst>
                        <a:ext uri="{FF2B5EF4-FFF2-40B4-BE49-F238E27FC236}">
                          <a16:creationId xmlns:a16="http://schemas.microsoft.com/office/drawing/2014/main" id="{8758EE14-B455-45F3-BCB0-63AA62ECD01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Round Diagonal Corner Rectangle 22">
                      <a:extLst>
                        <a:ext uri="{FF2B5EF4-FFF2-40B4-BE49-F238E27FC236}">
                          <a16:creationId xmlns:a16="http://schemas.microsoft.com/office/drawing/2014/main" id="{BFCD33AD-7EF1-468D-8FA6-757C1A78CD3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32" name="Group 1131">
                  <a:extLst>
                    <a:ext uri="{FF2B5EF4-FFF2-40B4-BE49-F238E27FC236}">
                      <a16:creationId xmlns:a16="http://schemas.microsoft.com/office/drawing/2014/main" id="{25DFC834-F029-4B48-BBEB-63D9BA602FA3}"/>
                    </a:ext>
                  </a:extLst>
                </p:cNvPr>
                <p:cNvGrpSpPr/>
                <p:nvPr/>
              </p:nvGrpSpPr>
              <p:grpSpPr>
                <a:xfrm rot="20253845">
                  <a:off x="1241184" y="1553241"/>
                  <a:ext cx="1595182" cy="1230216"/>
                  <a:chOff x="4567827" y="970271"/>
                  <a:chExt cx="1595182" cy="1230216"/>
                </a:xfrm>
              </p:grpSpPr>
              <p:grpSp>
                <p:nvGrpSpPr>
                  <p:cNvPr id="1185" name="Group 7">
                    <a:extLst>
                      <a:ext uri="{FF2B5EF4-FFF2-40B4-BE49-F238E27FC236}">
                        <a16:creationId xmlns:a16="http://schemas.microsoft.com/office/drawing/2014/main" id="{FAF3A386-97AC-4DFE-887A-AA8E1AB91513}"/>
                      </a:ext>
                    </a:extLst>
                  </p:cNvPr>
                  <p:cNvGrpSpPr/>
                  <p:nvPr/>
                </p:nvGrpSpPr>
                <p:grpSpPr>
                  <a:xfrm>
                    <a:off x="4567827" y="970271"/>
                    <a:ext cx="1176558" cy="776349"/>
                    <a:chOff x="4567827" y="970271"/>
                    <a:chExt cx="1176558" cy="776349"/>
                  </a:xfrm>
                  <a:solidFill>
                    <a:schemeClr val="accent3">
                      <a:lumMod val="50000"/>
                    </a:schemeClr>
                  </a:solidFill>
                </p:grpSpPr>
                <p:sp>
                  <p:nvSpPr>
                    <p:cNvPr id="1192" name="Round Diagonal Corner Rectangle 2">
                      <a:extLst>
                        <a:ext uri="{FF2B5EF4-FFF2-40B4-BE49-F238E27FC236}">
                          <a16:creationId xmlns:a16="http://schemas.microsoft.com/office/drawing/2014/main" id="{964D94A5-F47A-4E9D-A4D9-D880FBF0D28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Round Diagonal Corner Rectangle 3">
                      <a:extLst>
                        <a:ext uri="{FF2B5EF4-FFF2-40B4-BE49-F238E27FC236}">
                          <a16:creationId xmlns:a16="http://schemas.microsoft.com/office/drawing/2014/main" id="{922EBDA0-11E6-4AE1-9B2B-729085B203F3}"/>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Round Diagonal Corner Rectangle 4">
                      <a:extLst>
                        <a:ext uri="{FF2B5EF4-FFF2-40B4-BE49-F238E27FC236}">
                          <a16:creationId xmlns:a16="http://schemas.microsoft.com/office/drawing/2014/main" id="{CDC2839C-6F44-4FA1-9BEE-A87C7631DB7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Round Diagonal Corner Rectangle 5">
                      <a:extLst>
                        <a:ext uri="{FF2B5EF4-FFF2-40B4-BE49-F238E27FC236}">
                          <a16:creationId xmlns:a16="http://schemas.microsoft.com/office/drawing/2014/main" id="{096C6CAF-4E22-4D61-843B-BDBC86FB70B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Round Diagonal Corner Rectangle 6">
                      <a:extLst>
                        <a:ext uri="{FF2B5EF4-FFF2-40B4-BE49-F238E27FC236}">
                          <a16:creationId xmlns:a16="http://schemas.microsoft.com/office/drawing/2014/main" id="{4B52D19B-E33C-4359-98C2-422519FA0EB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6" name="Group 8">
                    <a:extLst>
                      <a:ext uri="{FF2B5EF4-FFF2-40B4-BE49-F238E27FC236}">
                        <a16:creationId xmlns:a16="http://schemas.microsoft.com/office/drawing/2014/main" id="{CD684AA2-6808-402F-8FDB-8E64C3CFBCD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87" name="Round Diagonal Corner Rectangle 31">
                      <a:extLst>
                        <a:ext uri="{FF2B5EF4-FFF2-40B4-BE49-F238E27FC236}">
                          <a16:creationId xmlns:a16="http://schemas.microsoft.com/office/drawing/2014/main" id="{8837AF62-A29F-4A6E-AD49-6FB5C22B810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Round Diagonal Corner Rectangle 32">
                      <a:extLst>
                        <a:ext uri="{FF2B5EF4-FFF2-40B4-BE49-F238E27FC236}">
                          <a16:creationId xmlns:a16="http://schemas.microsoft.com/office/drawing/2014/main" id="{EA69CD03-7B34-4BC6-A3AC-AD4DBE11AE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Round Diagonal Corner Rectangle 33">
                      <a:extLst>
                        <a:ext uri="{FF2B5EF4-FFF2-40B4-BE49-F238E27FC236}">
                          <a16:creationId xmlns:a16="http://schemas.microsoft.com/office/drawing/2014/main" id="{6606E494-C31E-43B5-8BD6-A1B46A6F70D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0" name="Round Diagonal Corner Rectangle 34">
                      <a:extLst>
                        <a:ext uri="{FF2B5EF4-FFF2-40B4-BE49-F238E27FC236}">
                          <a16:creationId xmlns:a16="http://schemas.microsoft.com/office/drawing/2014/main" id="{56CDB37F-4284-48DA-B5CE-9953FB814BD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1" name="Round Diagonal Corner Rectangle 35">
                      <a:extLst>
                        <a:ext uri="{FF2B5EF4-FFF2-40B4-BE49-F238E27FC236}">
                          <a16:creationId xmlns:a16="http://schemas.microsoft.com/office/drawing/2014/main" id="{10178825-3875-4FA6-AE3C-34A12A700AB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33" name="Group 1132">
                  <a:extLst>
                    <a:ext uri="{FF2B5EF4-FFF2-40B4-BE49-F238E27FC236}">
                      <a16:creationId xmlns:a16="http://schemas.microsoft.com/office/drawing/2014/main" id="{591ADEDD-21FF-4658-A1AA-D883503F506E}"/>
                    </a:ext>
                  </a:extLst>
                </p:cNvPr>
                <p:cNvGrpSpPr/>
                <p:nvPr/>
              </p:nvGrpSpPr>
              <p:grpSpPr>
                <a:xfrm rot="8113811">
                  <a:off x="1943792" y="770000"/>
                  <a:ext cx="1446415" cy="1355079"/>
                  <a:chOff x="4567827" y="970271"/>
                  <a:chExt cx="1595182" cy="1230216"/>
                </a:xfrm>
              </p:grpSpPr>
              <p:grpSp>
                <p:nvGrpSpPr>
                  <p:cNvPr id="1173" name="Group 7">
                    <a:extLst>
                      <a:ext uri="{FF2B5EF4-FFF2-40B4-BE49-F238E27FC236}">
                        <a16:creationId xmlns:a16="http://schemas.microsoft.com/office/drawing/2014/main" id="{72BA6EFE-54D4-4358-A85C-B5FDE1035C66}"/>
                      </a:ext>
                    </a:extLst>
                  </p:cNvPr>
                  <p:cNvGrpSpPr/>
                  <p:nvPr/>
                </p:nvGrpSpPr>
                <p:grpSpPr>
                  <a:xfrm>
                    <a:off x="4567827" y="970271"/>
                    <a:ext cx="1176558" cy="776349"/>
                    <a:chOff x="4567827" y="970271"/>
                    <a:chExt cx="1176558" cy="776349"/>
                  </a:xfrm>
                  <a:solidFill>
                    <a:schemeClr val="accent3">
                      <a:lumMod val="50000"/>
                    </a:schemeClr>
                  </a:solidFill>
                </p:grpSpPr>
                <p:sp>
                  <p:nvSpPr>
                    <p:cNvPr id="1180" name="Round Diagonal Corner Rectangle 2">
                      <a:extLst>
                        <a:ext uri="{FF2B5EF4-FFF2-40B4-BE49-F238E27FC236}">
                          <a16:creationId xmlns:a16="http://schemas.microsoft.com/office/drawing/2014/main" id="{8F34C14F-12D1-457E-863F-5BC47EB8669B}"/>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Round Diagonal Corner Rectangle 3">
                      <a:extLst>
                        <a:ext uri="{FF2B5EF4-FFF2-40B4-BE49-F238E27FC236}">
                          <a16:creationId xmlns:a16="http://schemas.microsoft.com/office/drawing/2014/main" id="{65DC1286-87CF-4841-8C27-82A4C3F71A3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Round Diagonal Corner Rectangle 4">
                      <a:extLst>
                        <a:ext uri="{FF2B5EF4-FFF2-40B4-BE49-F238E27FC236}">
                          <a16:creationId xmlns:a16="http://schemas.microsoft.com/office/drawing/2014/main" id="{A72801BE-9C3A-4935-B763-4DA9E091C92F}"/>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Round Diagonal Corner Rectangle 5">
                      <a:extLst>
                        <a:ext uri="{FF2B5EF4-FFF2-40B4-BE49-F238E27FC236}">
                          <a16:creationId xmlns:a16="http://schemas.microsoft.com/office/drawing/2014/main" id="{A3C1A627-5ED9-46D1-9C84-85D3283E547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Round Diagonal Corner Rectangle 6">
                      <a:extLst>
                        <a:ext uri="{FF2B5EF4-FFF2-40B4-BE49-F238E27FC236}">
                          <a16:creationId xmlns:a16="http://schemas.microsoft.com/office/drawing/2014/main" id="{84C52C1B-0C4F-4933-ACCA-9B0137CA6CA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4" name="Group 8">
                    <a:extLst>
                      <a:ext uri="{FF2B5EF4-FFF2-40B4-BE49-F238E27FC236}">
                        <a16:creationId xmlns:a16="http://schemas.microsoft.com/office/drawing/2014/main" id="{1D812B59-5DFE-463B-AD2F-0C9620D6152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75" name="Round Diagonal Corner Rectangle 44">
                      <a:extLst>
                        <a:ext uri="{FF2B5EF4-FFF2-40B4-BE49-F238E27FC236}">
                          <a16:creationId xmlns:a16="http://schemas.microsoft.com/office/drawing/2014/main" id="{CD3A14E6-5720-4C5E-B598-5C8386580B82}"/>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Round Diagonal Corner Rectangle 45">
                      <a:extLst>
                        <a:ext uri="{FF2B5EF4-FFF2-40B4-BE49-F238E27FC236}">
                          <a16:creationId xmlns:a16="http://schemas.microsoft.com/office/drawing/2014/main" id="{C4A8BDAE-4395-46F5-87D1-F97C561F416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Round Diagonal Corner Rectangle 46">
                      <a:extLst>
                        <a:ext uri="{FF2B5EF4-FFF2-40B4-BE49-F238E27FC236}">
                          <a16:creationId xmlns:a16="http://schemas.microsoft.com/office/drawing/2014/main" id="{87B4B3F4-6888-4ED1-8187-6F02ECE0064E}"/>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Round Diagonal Corner Rectangle 47">
                      <a:extLst>
                        <a:ext uri="{FF2B5EF4-FFF2-40B4-BE49-F238E27FC236}">
                          <a16:creationId xmlns:a16="http://schemas.microsoft.com/office/drawing/2014/main" id="{7439FB46-8844-48FC-9104-0D7CE28BB3A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9" name="Round Diagonal Corner Rectangle 48">
                      <a:extLst>
                        <a:ext uri="{FF2B5EF4-FFF2-40B4-BE49-F238E27FC236}">
                          <a16:creationId xmlns:a16="http://schemas.microsoft.com/office/drawing/2014/main" id="{E8CF593D-57B0-414F-ABAB-D9197482999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34" name="Group 1133">
                  <a:extLst>
                    <a:ext uri="{FF2B5EF4-FFF2-40B4-BE49-F238E27FC236}">
                      <a16:creationId xmlns:a16="http://schemas.microsoft.com/office/drawing/2014/main" id="{8C751EB3-EDD7-4CD1-808E-FF1D1FEDDA2D}"/>
                    </a:ext>
                  </a:extLst>
                </p:cNvPr>
                <p:cNvGrpSpPr/>
                <p:nvPr/>
              </p:nvGrpSpPr>
              <p:grpSpPr>
                <a:xfrm rot="8113811">
                  <a:off x="1438523" y="2207715"/>
                  <a:ext cx="1390153" cy="762604"/>
                  <a:chOff x="4567827" y="970271"/>
                  <a:chExt cx="1595182" cy="1230216"/>
                </a:xfrm>
              </p:grpSpPr>
              <p:grpSp>
                <p:nvGrpSpPr>
                  <p:cNvPr id="1161" name="Group 7">
                    <a:extLst>
                      <a:ext uri="{FF2B5EF4-FFF2-40B4-BE49-F238E27FC236}">
                        <a16:creationId xmlns:a16="http://schemas.microsoft.com/office/drawing/2014/main" id="{12DAEDF0-259E-4620-8D14-C93AE9144071}"/>
                      </a:ext>
                    </a:extLst>
                  </p:cNvPr>
                  <p:cNvGrpSpPr/>
                  <p:nvPr/>
                </p:nvGrpSpPr>
                <p:grpSpPr>
                  <a:xfrm>
                    <a:off x="4567827" y="970271"/>
                    <a:ext cx="1176558" cy="776349"/>
                    <a:chOff x="4567827" y="970271"/>
                    <a:chExt cx="1176558" cy="776349"/>
                  </a:xfrm>
                  <a:solidFill>
                    <a:schemeClr val="accent3">
                      <a:lumMod val="50000"/>
                    </a:schemeClr>
                  </a:solidFill>
                </p:grpSpPr>
                <p:sp>
                  <p:nvSpPr>
                    <p:cNvPr id="1168" name="Round Diagonal Corner Rectangle 2">
                      <a:extLst>
                        <a:ext uri="{FF2B5EF4-FFF2-40B4-BE49-F238E27FC236}">
                          <a16:creationId xmlns:a16="http://schemas.microsoft.com/office/drawing/2014/main" id="{03C7E4D5-9325-430F-897C-B7428C049D1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Round Diagonal Corner Rectangle 3">
                      <a:extLst>
                        <a:ext uri="{FF2B5EF4-FFF2-40B4-BE49-F238E27FC236}">
                          <a16:creationId xmlns:a16="http://schemas.microsoft.com/office/drawing/2014/main" id="{6E02922A-3B42-4D2B-BAD8-130B449E6C7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Round Diagonal Corner Rectangle 4">
                      <a:extLst>
                        <a:ext uri="{FF2B5EF4-FFF2-40B4-BE49-F238E27FC236}">
                          <a16:creationId xmlns:a16="http://schemas.microsoft.com/office/drawing/2014/main" id="{26AC78ED-9C79-4A08-9579-44151BB6A0C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Round Diagonal Corner Rectangle 5">
                      <a:extLst>
                        <a:ext uri="{FF2B5EF4-FFF2-40B4-BE49-F238E27FC236}">
                          <a16:creationId xmlns:a16="http://schemas.microsoft.com/office/drawing/2014/main" id="{F563BC81-F91E-4E59-951B-0E167701EB30}"/>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Round Diagonal Corner Rectangle 6">
                      <a:extLst>
                        <a:ext uri="{FF2B5EF4-FFF2-40B4-BE49-F238E27FC236}">
                          <a16:creationId xmlns:a16="http://schemas.microsoft.com/office/drawing/2014/main" id="{0EC96969-AAA1-4D76-8296-93DF0F6E254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2" name="Group 8">
                    <a:extLst>
                      <a:ext uri="{FF2B5EF4-FFF2-40B4-BE49-F238E27FC236}">
                        <a16:creationId xmlns:a16="http://schemas.microsoft.com/office/drawing/2014/main" id="{353B7CEE-1124-4F29-8A9B-60D5399627C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63" name="Round Diagonal Corner Rectangle 57">
                      <a:extLst>
                        <a:ext uri="{FF2B5EF4-FFF2-40B4-BE49-F238E27FC236}">
                          <a16:creationId xmlns:a16="http://schemas.microsoft.com/office/drawing/2014/main" id="{0854B49A-E2D1-4A6E-9814-E73FE3B7CD4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Round Diagonal Corner Rectangle 58">
                      <a:extLst>
                        <a:ext uri="{FF2B5EF4-FFF2-40B4-BE49-F238E27FC236}">
                          <a16:creationId xmlns:a16="http://schemas.microsoft.com/office/drawing/2014/main" id="{D13F6AE9-9E56-430B-94FB-4E5D47CC2395}"/>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Round Diagonal Corner Rectangle 59">
                      <a:extLst>
                        <a:ext uri="{FF2B5EF4-FFF2-40B4-BE49-F238E27FC236}">
                          <a16:creationId xmlns:a16="http://schemas.microsoft.com/office/drawing/2014/main" id="{F243B94B-12A9-46C7-B12E-E53206AB38B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Round Diagonal Corner Rectangle 60">
                      <a:extLst>
                        <a:ext uri="{FF2B5EF4-FFF2-40B4-BE49-F238E27FC236}">
                          <a16:creationId xmlns:a16="http://schemas.microsoft.com/office/drawing/2014/main" id="{F1BEC1DA-6781-4B40-9847-E6BB46D497C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Round Diagonal Corner Rectangle 61">
                      <a:extLst>
                        <a:ext uri="{FF2B5EF4-FFF2-40B4-BE49-F238E27FC236}">
                          <a16:creationId xmlns:a16="http://schemas.microsoft.com/office/drawing/2014/main" id="{DB35CF58-D293-4FD2-A49C-749C2F9C49C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35" name="Group 1134">
                  <a:extLst>
                    <a:ext uri="{FF2B5EF4-FFF2-40B4-BE49-F238E27FC236}">
                      <a16:creationId xmlns:a16="http://schemas.microsoft.com/office/drawing/2014/main" id="{30D9F9C8-6EF0-4101-9EE5-548587FA2609}"/>
                    </a:ext>
                  </a:extLst>
                </p:cNvPr>
                <p:cNvGrpSpPr/>
                <p:nvPr/>
              </p:nvGrpSpPr>
              <p:grpSpPr>
                <a:xfrm rot="9089938">
                  <a:off x="2556363" y="1661184"/>
                  <a:ext cx="1090262" cy="771324"/>
                  <a:chOff x="4567827" y="970271"/>
                  <a:chExt cx="1595182" cy="1230216"/>
                </a:xfrm>
              </p:grpSpPr>
              <p:grpSp>
                <p:nvGrpSpPr>
                  <p:cNvPr id="1149" name="Group 7">
                    <a:extLst>
                      <a:ext uri="{FF2B5EF4-FFF2-40B4-BE49-F238E27FC236}">
                        <a16:creationId xmlns:a16="http://schemas.microsoft.com/office/drawing/2014/main" id="{BE601F5B-DD39-4349-A95E-A9EE06DA4673}"/>
                      </a:ext>
                    </a:extLst>
                  </p:cNvPr>
                  <p:cNvGrpSpPr/>
                  <p:nvPr/>
                </p:nvGrpSpPr>
                <p:grpSpPr>
                  <a:xfrm>
                    <a:off x="4567827" y="970271"/>
                    <a:ext cx="1176558" cy="776349"/>
                    <a:chOff x="4567827" y="970271"/>
                    <a:chExt cx="1176558" cy="776349"/>
                  </a:xfrm>
                  <a:solidFill>
                    <a:schemeClr val="accent3">
                      <a:lumMod val="50000"/>
                    </a:schemeClr>
                  </a:solidFill>
                </p:grpSpPr>
                <p:sp>
                  <p:nvSpPr>
                    <p:cNvPr id="1156" name="Round Diagonal Corner Rectangle 2">
                      <a:extLst>
                        <a:ext uri="{FF2B5EF4-FFF2-40B4-BE49-F238E27FC236}">
                          <a16:creationId xmlns:a16="http://schemas.microsoft.com/office/drawing/2014/main" id="{B25BCD26-B946-4151-B566-332492D2E2C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Round Diagonal Corner Rectangle 3">
                      <a:extLst>
                        <a:ext uri="{FF2B5EF4-FFF2-40B4-BE49-F238E27FC236}">
                          <a16:creationId xmlns:a16="http://schemas.microsoft.com/office/drawing/2014/main" id="{12E2D2E9-40C9-4A19-996B-DB22B2F28F5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ound Diagonal Corner Rectangle 4">
                      <a:extLst>
                        <a:ext uri="{FF2B5EF4-FFF2-40B4-BE49-F238E27FC236}">
                          <a16:creationId xmlns:a16="http://schemas.microsoft.com/office/drawing/2014/main" id="{0E0B3CB0-635A-4D83-9CE9-E76EF49ED06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Round Diagonal Corner Rectangle 5">
                      <a:extLst>
                        <a:ext uri="{FF2B5EF4-FFF2-40B4-BE49-F238E27FC236}">
                          <a16:creationId xmlns:a16="http://schemas.microsoft.com/office/drawing/2014/main" id="{D4A350AE-FF85-4A41-8F16-7F5D45B57ACA}"/>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Round Diagonal Corner Rectangle 6">
                      <a:extLst>
                        <a:ext uri="{FF2B5EF4-FFF2-40B4-BE49-F238E27FC236}">
                          <a16:creationId xmlns:a16="http://schemas.microsoft.com/office/drawing/2014/main" id="{8AC1E1D8-66A3-4F3F-915B-3171720A484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0" name="Group 8">
                    <a:extLst>
                      <a:ext uri="{FF2B5EF4-FFF2-40B4-BE49-F238E27FC236}">
                        <a16:creationId xmlns:a16="http://schemas.microsoft.com/office/drawing/2014/main" id="{242EEFD0-4507-44C5-8E8E-0CACE763A8E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51" name="Round Diagonal Corner Rectangle 70">
                      <a:extLst>
                        <a:ext uri="{FF2B5EF4-FFF2-40B4-BE49-F238E27FC236}">
                          <a16:creationId xmlns:a16="http://schemas.microsoft.com/office/drawing/2014/main" id="{FEB48D92-FDE0-4C4D-8CFA-6BAD595FECE6}"/>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Round Diagonal Corner Rectangle 71">
                      <a:extLst>
                        <a:ext uri="{FF2B5EF4-FFF2-40B4-BE49-F238E27FC236}">
                          <a16:creationId xmlns:a16="http://schemas.microsoft.com/office/drawing/2014/main" id="{329D438B-2A00-481A-A4B0-97925684512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Round Diagonal Corner Rectangle 72">
                      <a:extLst>
                        <a:ext uri="{FF2B5EF4-FFF2-40B4-BE49-F238E27FC236}">
                          <a16:creationId xmlns:a16="http://schemas.microsoft.com/office/drawing/2014/main" id="{DB6F8F72-DB65-4739-8EB8-3BD09154912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Round Diagonal Corner Rectangle 73">
                      <a:extLst>
                        <a:ext uri="{FF2B5EF4-FFF2-40B4-BE49-F238E27FC236}">
                          <a16:creationId xmlns:a16="http://schemas.microsoft.com/office/drawing/2014/main" id="{29FAF40B-8FA1-49E9-84A4-BA57C2466BB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Round Diagonal Corner Rectangle 74">
                      <a:extLst>
                        <a:ext uri="{FF2B5EF4-FFF2-40B4-BE49-F238E27FC236}">
                          <a16:creationId xmlns:a16="http://schemas.microsoft.com/office/drawing/2014/main" id="{C1638098-D81B-4255-A38D-6208EC4185C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36" name="Group 1135">
                  <a:extLst>
                    <a:ext uri="{FF2B5EF4-FFF2-40B4-BE49-F238E27FC236}">
                      <a16:creationId xmlns:a16="http://schemas.microsoft.com/office/drawing/2014/main" id="{D5E545A0-3EA8-43B5-9740-B908FA0B90C0}"/>
                    </a:ext>
                  </a:extLst>
                </p:cNvPr>
                <p:cNvGrpSpPr/>
                <p:nvPr/>
              </p:nvGrpSpPr>
              <p:grpSpPr>
                <a:xfrm rot="13486189" flipH="1">
                  <a:off x="1389306" y="2685691"/>
                  <a:ext cx="1345945" cy="1037421"/>
                  <a:chOff x="4567827" y="970271"/>
                  <a:chExt cx="1595182" cy="1230216"/>
                </a:xfrm>
              </p:grpSpPr>
              <p:grpSp>
                <p:nvGrpSpPr>
                  <p:cNvPr id="1137" name="Group 7">
                    <a:extLst>
                      <a:ext uri="{FF2B5EF4-FFF2-40B4-BE49-F238E27FC236}">
                        <a16:creationId xmlns:a16="http://schemas.microsoft.com/office/drawing/2014/main" id="{6FE955E1-9484-489F-8531-B296CD4A1F67}"/>
                      </a:ext>
                    </a:extLst>
                  </p:cNvPr>
                  <p:cNvGrpSpPr/>
                  <p:nvPr/>
                </p:nvGrpSpPr>
                <p:grpSpPr>
                  <a:xfrm>
                    <a:off x="4567827" y="970271"/>
                    <a:ext cx="1176558" cy="776349"/>
                    <a:chOff x="4567827" y="970271"/>
                    <a:chExt cx="1176558" cy="776349"/>
                  </a:xfrm>
                  <a:solidFill>
                    <a:schemeClr val="accent3">
                      <a:lumMod val="50000"/>
                    </a:schemeClr>
                  </a:solidFill>
                </p:grpSpPr>
                <p:sp>
                  <p:nvSpPr>
                    <p:cNvPr id="1144" name="Round Diagonal Corner Rectangle 2">
                      <a:extLst>
                        <a:ext uri="{FF2B5EF4-FFF2-40B4-BE49-F238E27FC236}">
                          <a16:creationId xmlns:a16="http://schemas.microsoft.com/office/drawing/2014/main" id="{34B167C6-0407-471E-982C-42327DF4181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Round Diagonal Corner Rectangle 3">
                      <a:extLst>
                        <a:ext uri="{FF2B5EF4-FFF2-40B4-BE49-F238E27FC236}">
                          <a16:creationId xmlns:a16="http://schemas.microsoft.com/office/drawing/2014/main" id="{E252A64C-45B0-4BA3-8381-912BDEE92FD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Round Diagonal Corner Rectangle 4">
                      <a:extLst>
                        <a:ext uri="{FF2B5EF4-FFF2-40B4-BE49-F238E27FC236}">
                          <a16:creationId xmlns:a16="http://schemas.microsoft.com/office/drawing/2014/main" id="{649C4385-32FD-49A7-A47B-2E6B32B37DF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Round Diagonal Corner Rectangle 5">
                      <a:extLst>
                        <a:ext uri="{FF2B5EF4-FFF2-40B4-BE49-F238E27FC236}">
                          <a16:creationId xmlns:a16="http://schemas.microsoft.com/office/drawing/2014/main" id="{00DDB01F-C535-4505-916E-D2E23044E97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Round Diagonal Corner Rectangle 6">
                      <a:extLst>
                        <a:ext uri="{FF2B5EF4-FFF2-40B4-BE49-F238E27FC236}">
                          <a16:creationId xmlns:a16="http://schemas.microsoft.com/office/drawing/2014/main" id="{C53075B5-8162-4CDD-AD97-FC131E36B40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8" name="Group 8">
                    <a:extLst>
                      <a:ext uri="{FF2B5EF4-FFF2-40B4-BE49-F238E27FC236}">
                        <a16:creationId xmlns:a16="http://schemas.microsoft.com/office/drawing/2014/main" id="{6A486BE1-1DC7-4194-93D9-122DBC9C7DF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39" name="Round Diagonal Corner Rectangle 83">
                      <a:extLst>
                        <a:ext uri="{FF2B5EF4-FFF2-40B4-BE49-F238E27FC236}">
                          <a16:creationId xmlns:a16="http://schemas.microsoft.com/office/drawing/2014/main" id="{4658C735-2AC1-4F4A-8E95-A3990B88E12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ound Diagonal Corner Rectangle 84">
                      <a:extLst>
                        <a:ext uri="{FF2B5EF4-FFF2-40B4-BE49-F238E27FC236}">
                          <a16:creationId xmlns:a16="http://schemas.microsoft.com/office/drawing/2014/main" id="{43FEAB8F-06BB-4B0D-A51C-EA1003ACA8A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Round Diagonal Corner Rectangle 85">
                      <a:extLst>
                        <a:ext uri="{FF2B5EF4-FFF2-40B4-BE49-F238E27FC236}">
                          <a16:creationId xmlns:a16="http://schemas.microsoft.com/office/drawing/2014/main" id="{6A5D4B81-FE37-4A73-8B83-C0F805B1584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Round Diagonal Corner Rectangle 86">
                      <a:extLst>
                        <a:ext uri="{FF2B5EF4-FFF2-40B4-BE49-F238E27FC236}">
                          <a16:creationId xmlns:a16="http://schemas.microsoft.com/office/drawing/2014/main" id="{90C57E6C-D59F-40E0-8F90-2447E8B1BB1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Round Diagonal Corner Rectangle 87">
                      <a:extLst>
                        <a:ext uri="{FF2B5EF4-FFF2-40B4-BE49-F238E27FC236}">
                          <a16:creationId xmlns:a16="http://schemas.microsoft.com/office/drawing/2014/main" id="{99C747A9-FDED-4710-A78F-58F0EB3191B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4" name="Group 813">
                <a:extLst>
                  <a:ext uri="{FF2B5EF4-FFF2-40B4-BE49-F238E27FC236}">
                    <a16:creationId xmlns:a16="http://schemas.microsoft.com/office/drawing/2014/main" id="{2D2E04A5-7C35-4CF5-BFC4-C8053D05B96F}"/>
                  </a:ext>
                </a:extLst>
              </p:cNvPr>
              <p:cNvGrpSpPr/>
              <p:nvPr/>
            </p:nvGrpSpPr>
            <p:grpSpPr>
              <a:xfrm>
                <a:off x="8486520" y="3834147"/>
                <a:ext cx="384925" cy="648379"/>
                <a:chOff x="1241184" y="770000"/>
                <a:chExt cx="2405441" cy="4129562"/>
              </a:xfrm>
            </p:grpSpPr>
            <p:grpSp>
              <p:nvGrpSpPr>
                <p:cNvPr id="1037" name="Group 1036">
                  <a:extLst>
                    <a:ext uri="{FF2B5EF4-FFF2-40B4-BE49-F238E27FC236}">
                      <a16:creationId xmlns:a16="http://schemas.microsoft.com/office/drawing/2014/main" id="{BCBAB90E-CD0E-44BF-A1AE-3A0644B2452A}"/>
                    </a:ext>
                  </a:extLst>
                </p:cNvPr>
                <p:cNvGrpSpPr/>
                <p:nvPr/>
              </p:nvGrpSpPr>
              <p:grpSpPr>
                <a:xfrm>
                  <a:off x="2133600" y="2743200"/>
                  <a:ext cx="1295400" cy="990600"/>
                  <a:chOff x="4567827" y="970271"/>
                  <a:chExt cx="1595182" cy="1230216"/>
                </a:xfrm>
              </p:grpSpPr>
              <p:grpSp>
                <p:nvGrpSpPr>
                  <p:cNvPr id="1117" name="Group 1116">
                    <a:extLst>
                      <a:ext uri="{FF2B5EF4-FFF2-40B4-BE49-F238E27FC236}">
                        <a16:creationId xmlns:a16="http://schemas.microsoft.com/office/drawing/2014/main" id="{82C4818B-7B50-4DC6-8BFB-6BA42DEABAD6}"/>
                      </a:ext>
                    </a:extLst>
                  </p:cNvPr>
                  <p:cNvGrpSpPr/>
                  <p:nvPr/>
                </p:nvGrpSpPr>
                <p:grpSpPr>
                  <a:xfrm>
                    <a:off x="4567827" y="970271"/>
                    <a:ext cx="1176558" cy="776349"/>
                    <a:chOff x="4567827" y="970271"/>
                    <a:chExt cx="1176558" cy="776349"/>
                  </a:xfrm>
                  <a:solidFill>
                    <a:schemeClr val="accent3">
                      <a:lumMod val="50000"/>
                    </a:schemeClr>
                  </a:solidFill>
                </p:grpSpPr>
                <p:sp>
                  <p:nvSpPr>
                    <p:cNvPr id="1124" name="Round Diagonal Corner Rectangle 2">
                      <a:extLst>
                        <a:ext uri="{FF2B5EF4-FFF2-40B4-BE49-F238E27FC236}">
                          <a16:creationId xmlns:a16="http://schemas.microsoft.com/office/drawing/2014/main" id="{BC634091-0E1F-4C1B-A3CD-2F8418327F9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Round Diagonal Corner Rectangle 3">
                      <a:extLst>
                        <a:ext uri="{FF2B5EF4-FFF2-40B4-BE49-F238E27FC236}">
                          <a16:creationId xmlns:a16="http://schemas.microsoft.com/office/drawing/2014/main" id="{1DCCDC1C-4E3C-44C3-B25F-B485A73FFF3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Round Diagonal Corner Rectangle 4">
                      <a:extLst>
                        <a:ext uri="{FF2B5EF4-FFF2-40B4-BE49-F238E27FC236}">
                          <a16:creationId xmlns:a16="http://schemas.microsoft.com/office/drawing/2014/main" id="{DFAD81E2-0F78-4456-9DE6-2E03DAA5A4F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Round Diagonal Corner Rectangle 5">
                      <a:extLst>
                        <a:ext uri="{FF2B5EF4-FFF2-40B4-BE49-F238E27FC236}">
                          <a16:creationId xmlns:a16="http://schemas.microsoft.com/office/drawing/2014/main" id="{02E2EF55-0604-42F1-91A6-151ABA53448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Round Diagonal Corner Rectangle 6">
                      <a:extLst>
                        <a:ext uri="{FF2B5EF4-FFF2-40B4-BE49-F238E27FC236}">
                          <a16:creationId xmlns:a16="http://schemas.microsoft.com/office/drawing/2014/main" id="{BAC35807-2CF5-42FA-B5BA-B344BB5E6053}"/>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8" name="Group 1117">
                    <a:extLst>
                      <a:ext uri="{FF2B5EF4-FFF2-40B4-BE49-F238E27FC236}">
                        <a16:creationId xmlns:a16="http://schemas.microsoft.com/office/drawing/2014/main" id="{1E097ED1-389E-4264-A154-90335DA3C56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19" name="Round Diagonal Corner Rectangle 9">
                      <a:extLst>
                        <a:ext uri="{FF2B5EF4-FFF2-40B4-BE49-F238E27FC236}">
                          <a16:creationId xmlns:a16="http://schemas.microsoft.com/office/drawing/2014/main" id="{EFE1B8B8-90B0-486C-BFDE-E40FAEFF18E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Round Diagonal Corner Rectangle 10">
                      <a:extLst>
                        <a:ext uri="{FF2B5EF4-FFF2-40B4-BE49-F238E27FC236}">
                          <a16:creationId xmlns:a16="http://schemas.microsoft.com/office/drawing/2014/main" id="{039CFBD3-08E4-4337-9914-3DB290087A1A}"/>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ound Diagonal Corner Rectangle 11">
                      <a:extLst>
                        <a:ext uri="{FF2B5EF4-FFF2-40B4-BE49-F238E27FC236}">
                          <a16:creationId xmlns:a16="http://schemas.microsoft.com/office/drawing/2014/main" id="{33E9097F-B385-40DC-802A-D674A3D83CC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ound Diagonal Corner Rectangle 12">
                      <a:extLst>
                        <a:ext uri="{FF2B5EF4-FFF2-40B4-BE49-F238E27FC236}">
                          <a16:creationId xmlns:a16="http://schemas.microsoft.com/office/drawing/2014/main" id="{64608055-C7D0-428B-8595-4C0922C9F9F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Round Diagonal Corner Rectangle 13">
                      <a:extLst>
                        <a:ext uri="{FF2B5EF4-FFF2-40B4-BE49-F238E27FC236}">
                          <a16:creationId xmlns:a16="http://schemas.microsoft.com/office/drawing/2014/main" id="{9DD0EA6C-09D0-48BE-A814-404D8EC8F99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38" name="Double Wave 1037">
                  <a:extLst>
                    <a:ext uri="{FF2B5EF4-FFF2-40B4-BE49-F238E27FC236}">
                      <a16:creationId xmlns:a16="http://schemas.microsoft.com/office/drawing/2014/main" id="{EC7C8D9B-657D-4DA5-8415-F710226101E9}"/>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9" name="Group 1038">
                  <a:extLst>
                    <a:ext uri="{FF2B5EF4-FFF2-40B4-BE49-F238E27FC236}">
                      <a16:creationId xmlns:a16="http://schemas.microsoft.com/office/drawing/2014/main" id="{908A465E-FED9-4189-8857-4CF1477B3B93}"/>
                    </a:ext>
                  </a:extLst>
                </p:cNvPr>
                <p:cNvGrpSpPr/>
                <p:nvPr/>
              </p:nvGrpSpPr>
              <p:grpSpPr>
                <a:xfrm rot="3721982">
                  <a:off x="2072705" y="1965154"/>
                  <a:ext cx="1219200" cy="940256"/>
                  <a:chOff x="4567827" y="970271"/>
                  <a:chExt cx="1595182" cy="1230216"/>
                </a:xfrm>
              </p:grpSpPr>
              <p:grpSp>
                <p:nvGrpSpPr>
                  <p:cNvPr id="1105" name="Group 7">
                    <a:extLst>
                      <a:ext uri="{FF2B5EF4-FFF2-40B4-BE49-F238E27FC236}">
                        <a16:creationId xmlns:a16="http://schemas.microsoft.com/office/drawing/2014/main" id="{BD1EB05D-453C-4653-9B98-2ED9764B7F42}"/>
                      </a:ext>
                    </a:extLst>
                  </p:cNvPr>
                  <p:cNvGrpSpPr/>
                  <p:nvPr/>
                </p:nvGrpSpPr>
                <p:grpSpPr>
                  <a:xfrm>
                    <a:off x="4567827" y="970271"/>
                    <a:ext cx="1176558" cy="776349"/>
                    <a:chOff x="4567827" y="970271"/>
                    <a:chExt cx="1176558" cy="776349"/>
                  </a:xfrm>
                  <a:solidFill>
                    <a:schemeClr val="accent3">
                      <a:lumMod val="50000"/>
                    </a:schemeClr>
                  </a:solidFill>
                </p:grpSpPr>
                <p:sp>
                  <p:nvSpPr>
                    <p:cNvPr id="1112" name="Round Diagonal Corner Rectangle 2">
                      <a:extLst>
                        <a:ext uri="{FF2B5EF4-FFF2-40B4-BE49-F238E27FC236}">
                          <a16:creationId xmlns:a16="http://schemas.microsoft.com/office/drawing/2014/main" id="{78148D1F-B277-42DC-AA7D-6D6997F82A2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Round Diagonal Corner Rectangle 3">
                      <a:extLst>
                        <a:ext uri="{FF2B5EF4-FFF2-40B4-BE49-F238E27FC236}">
                          <a16:creationId xmlns:a16="http://schemas.microsoft.com/office/drawing/2014/main" id="{6114943C-F53E-4978-9842-D3D34B5586C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Round Diagonal Corner Rectangle 4">
                      <a:extLst>
                        <a:ext uri="{FF2B5EF4-FFF2-40B4-BE49-F238E27FC236}">
                          <a16:creationId xmlns:a16="http://schemas.microsoft.com/office/drawing/2014/main" id="{564D6942-CF4B-46A2-B559-59C99FB5998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Round Diagonal Corner Rectangle 5">
                      <a:extLst>
                        <a:ext uri="{FF2B5EF4-FFF2-40B4-BE49-F238E27FC236}">
                          <a16:creationId xmlns:a16="http://schemas.microsoft.com/office/drawing/2014/main" id="{F23D7185-F2CE-4E1A-9465-63F7F968B1A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Round Diagonal Corner Rectangle 6">
                      <a:extLst>
                        <a:ext uri="{FF2B5EF4-FFF2-40B4-BE49-F238E27FC236}">
                          <a16:creationId xmlns:a16="http://schemas.microsoft.com/office/drawing/2014/main" id="{32690484-CAB5-426A-8FC2-9EA2841461C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6" name="Group 8">
                    <a:extLst>
                      <a:ext uri="{FF2B5EF4-FFF2-40B4-BE49-F238E27FC236}">
                        <a16:creationId xmlns:a16="http://schemas.microsoft.com/office/drawing/2014/main" id="{8372925B-95DB-4339-B02C-FBF9F41C153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07" name="Round Diagonal Corner Rectangle 18">
                      <a:extLst>
                        <a:ext uri="{FF2B5EF4-FFF2-40B4-BE49-F238E27FC236}">
                          <a16:creationId xmlns:a16="http://schemas.microsoft.com/office/drawing/2014/main" id="{DCE60317-DA8C-4C23-973E-1333D99CEF5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ound Diagonal Corner Rectangle 19">
                      <a:extLst>
                        <a:ext uri="{FF2B5EF4-FFF2-40B4-BE49-F238E27FC236}">
                          <a16:creationId xmlns:a16="http://schemas.microsoft.com/office/drawing/2014/main" id="{F16103AE-7D6D-4EF1-9246-0658EF5028A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Round Diagonal Corner Rectangle 20">
                      <a:extLst>
                        <a:ext uri="{FF2B5EF4-FFF2-40B4-BE49-F238E27FC236}">
                          <a16:creationId xmlns:a16="http://schemas.microsoft.com/office/drawing/2014/main" id="{5BD08A3E-2FA9-4BFC-8465-D2648314CEF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Round Diagonal Corner Rectangle 21">
                      <a:extLst>
                        <a:ext uri="{FF2B5EF4-FFF2-40B4-BE49-F238E27FC236}">
                          <a16:creationId xmlns:a16="http://schemas.microsoft.com/office/drawing/2014/main" id="{74BEC4D7-DEB4-4992-B6CD-4912703F0B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ound Diagonal Corner Rectangle 22">
                      <a:extLst>
                        <a:ext uri="{FF2B5EF4-FFF2-40B4-BE49-F238E27FC236}">
                          <a16:creationId xmlns:a16="http://schemas.microsoft.com/office/drawing/2014/main" id="{A33D6313-CF1F-4014-BF3E-AB79432C110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0" name="Group 1039">
                  <a:extLst>
                    <a:ext uri="{FF2B5EF4-FFF2-40B4-BE49-F238E27FC236}">
                      <a16:creationId xmlns:a16="http://schemas.microsoft.com/office/drawing/2014/main" id="{FC24F472-5964-449E-9415-3118CD7F65A1}"/>
                    </a:ext>
                  </a:extLst>
                </p:cNvPr>
                <p:cNvGrpSpPr/>
                <p:nvPr/>
              </p:nvGrpSpPr>
              <p:grpSpPr>
                <a:xfrm rot="20253845">
                  <a:off x="1241184" y="1553241"/>
                  <a:ext cx="1595182" cy="1230216"/>
                  <a:chOff x="4567827" y="970271"/>
                  <a:chExt cx="1595182" cy="1230216"/>
                </a:xfrm>
              </p:grpSpPr>
              <p:grpSp>
                <p:nvGrpSpPr>
                  <p:cNvPr id="1093" name="Group 7">
                    <a:extLst>
                      <a:ext uri="{FF2B5EF4-FFF2-40B4-BE49-F238E27FC236}">
                        <a16:creationId xmlns:a16="http://schemas.microsoft.com/office/drawing/2014/main" id="{B52EAF89-E978-427E-B7D7-638FECA6E5F0}"/>
                      </a:ext>
                    </a:extLst>
                  </p:cNvPr>
                  <p:cNvGrpSpPr/>
                  <p:nvPr/>
                </p:nvGrpSpPr>
                <p:grpSpPr>
                  <a:xfrm>
                    <a:off x="4567827" y="970271"/>
                    <a:ext cx="1176558" cy="776349"/>
                    <a:chOff x="4567827" y="970271"/>
                    <a:chExt cx="1176558" cy="776349"/>
                  </a:xfrm>
                  <a:solidFill>
                    <a:schemeClr val="accent3">
                      <a:lumMod val="50000"/>
                    </a:schemeClr>
                  </a:solidFill>
                </p:grpSpPr>
                <p:sp>
                  <p:nvSpPr>
                    <p:cNvPr id="1100" name="Round Diagonal Corner Rectangle 2">
                      <a:extLst>
                        <a:ext uri="{FF2B5EF4-FFF2-40B4-BE49-F238E27FC236}">
                          <a16:creationId xmlns:a16="http://schemas.microsoft.com/office/drawing/2014/main" id="{75F418EA-F2B1-4B98-BFC1-6725AEF2487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ound Diagonal Corner Rectangle 3">
                      <a:extLst>
                        <a:ext uri="{FF2B5EF4-FFF2-40B4-BE49-F238E27FC236}">
                          <a16:creationId xmlns:a16="http://schemas.microsoft.com/office/drawing/2014/main" id="{94DC54F1-25DA-4F30-83AA-BAFB2541B9F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ound Diagonal Corner Rectangle 4">
                      <a:extLst>
                        <a:ext uri="{FF2B5EF4-FFF2-40B4-BE49-F238E27FC236}">
                          <a16:creationId xmlns:a16="http://schemas.microsoft.com/office/drawing/2014/main" id="{1441003A-F8D3-4902-8B73-6248D53723A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Round Diagonal Corner Rectangle 5">
                      <a:extLst>
                        <a:ext uri="{FF2B5EF4-FFF2-40B4-BE49-F238E27FC236}">
                          <a16:creationId xmlns:a16="http://schemas.microsoft.com/office/drawing/2014/main" id="{F3BD27C6-A0FA-44AC-B040-64051103AE6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Round Diagonal Corner Rectangle 6">
                      <a:extLst>
                        <a:ext uri="{FF2B5EF4-FFF2-40B4-BE49-F238E27FC236}">
                          <a16:creationId xmlns:a16="http://schemas.microsoft.com/office/drawing/2014/main" id="{A5DB98D0-220D-417D-A0A8-BFFC5A3CFEE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4" name="Group 8">
                    <a:extLst>
                      <a:ext uri="{FF2B5EF4-FFF2-40B4-BE49-F238E27FC236}">
                        <a16:creationId xmlns:a16="http://schemas.microsoft.com/office/drawing/2014/main" id="{57B799B6-8B16-4CCC-BBF4-3B513CC020D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95" name="Round Diagonal Corner Rectangle 31">
                      <a:extLst>
                        <a:ext uri="{FF2B5EF4-FFF2-40B4-BE49-F238E27FC236}">
                          <a16:creationId xmlns:a16="http://schemas.microsoft.com/office/drawing/2014/main" id="{07E69EE1-4C1C-460A-9BB8-A57452AC57F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 Diagonal Corner Rectangle 32">
                      <a:extLst>
                        <a:ext uri="{FF2B5EF4-FFF2-40B4-BE49-F238E27FC236}">
                          <a16:creationId xmlns:a16="http://schemas.microsoft.com/office/drawing/2014/main" id="{86E260E6-24C9-4626-BCEA-6BCF3E9DAF1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Round Diagonal Corner Rectangle 33">
                      <a:extLst>
                        <a:ext uri="{FF2B5EF4-FFF2-40B4-BE49-F238E27FC236}">
                          <a16:creationId xmlns:a16="http://schemas.microsoft.com/office/drawing/2014/main" id="{6076826C-3915-4FFB-9DB7-1F89BB600AF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Round Diagonal Corner Rectangle 34">
                      <a:extLst>
                        <a:ext uri="{FF2B5EF4-FFF2-40B4-BE49-F238E27FC236}">
                          <a16:creationId xmlns:a16="http://schemas.microsoft.com/office/drawing/2014/main" id="{CC7425EF-217B-4499-91E8-706B14AF183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Round Diagonal Corner Rectangle 35">
                      <a:extLst>
                        <a:ext uri="{FF2B5EF4-FFF2-40B4-BE49-F238E27FC236}">
                          <a16:creationId xmlns:a16="http://schemas.microsoft.com/office/drawing/2014/main" id="{B72E1F13-8495-4F55-82C5-2FB6E8BF953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1" name="Group 1040">
                  <a:extLst>
                    <a:ext uri="{FF2B5EF4-FFF2-40B4-BE49-F238E27FC236}">
                      <a16:creationId xmlns:a16="http://schemas.microsoft.com/office/drawing/2014/main" id="{C46E41B0-0DD6-4271-821B-977B735ABBA5}"/>
                    </a:ext>
                  </a:extLst>
                </p:cNvPr>
                <p:cNvGrpSpPr/>
                <p:nvPr/>
              </p:nvGrpSpPr>
              <p:grpSpPr>
                <a:xfrm rot="8113811">
                  <a:off x="1943792" y="770000"/>
                  <a:ext cx="1446415" cy="1355079"/>
                  <a:chOff x="4567827" y="970271"/>
                  <a:chExt cx="1595182" cy="1230216"/>
                </a:xfrm>
              </p:grpSpPr>
              <p:grpSp>
                <p:nvGrpSpPr>
                  <p:cNvPr id="1081" name="Group 7">
                    <a:extLst>
                      <a:ext uri="{FF2B5EF4-FFF2-40B4-BE49-F238E27FC236}">
                        <a16:creationId xmlns:a16="http://schemas.microsoft.com/office/drawing/2014/main" id="{44AAD189-7D48-49DD-9B48-61D8BEB0E64A}"/>
                      </a:ext>
                    </a:extLst>
                  </p:cNvPr>
                  <p:cNvGrpSpPr/>
                  <p:nvPr/>
                </p:nvGrpSpPr>
                <p:grpSpPr>
                  <a:xfrm>
                    <a:off x="4567827" y="970271"/>
                    <a:ext cx="1176558" cy="776349"/>
                    <a:chOff x="4567827" y="970271"/>
                    <a:chExt cx="1176558" cy="776349"/>
                  </a:xfrm>
                  <a:solidFill>
                    <a:schemeClr val="accent3">
                      <a:lumMod val="50000"/>
                    </a:schemeClr>
                  </a:solidFill>
                </p:grpSpPr>
                <p:sp>
                  <p:nvSpPr>
                    <p:cNvPr id="1088" name="Round Diagonal Corner Rectangle 2">
                      <a:extLst>
                        <a:ext uri="{FF2B5EF4-FFF2-40B4-BE49-F238E27FC236}">
                          <a16:creationId xmlns:a16="http://schemas.microsoft.com/office/drawing/2014/main" id="{E9C1C081-30B4-42A3-84FD-D8681AE4BE36}"/>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ound Diagonal Corner Rectangle 3">
                      <a:extLst>
                        <a:ext uri="{FF2B5EF4-FFF2-40B4-BE49-F238E27FC236}">
                          <a16:creationId xmlns:a16="http://schemas.microsoft.com/office/drawing/2014/main" id="{682034DD-6EA8-4942-B4A0-21113C3A2A8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Round Diagonal Corner Rectangle 4">
                      <a:extLst>
                        <a:ext uri="{FF2B5EF4-FFF2-40B4-BE49-F238E27FC236}">
                          <a16:creationId xmlns:a16="http://schemas.microsoft.com/office/drawing/2014/main" id="{8BC800F2-C4C7-453A-BD94-CEC5D18B73B5}"/>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ound Diagonal Corner Rectangle 5">
                      <a:extLst>
                        <a:ext uri="{FF2B5EF4-FFF2-40B4-BE49-F238E27FC236}">
                          <a16:creationId xmlns:a16="http://schemas.microsoft.com/office/drawing/2014/main" id="{E8B67C8B-551B-4422-B848-CF65FA1481E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ound Diagonal Corner Rectangle 6">
                      <a:extLst>
                        <a:ext uri="{FF2B5EF4-FFF2-40B4-BE49-F238E27FC236}">
                          <a16:creationId xmlns:a16="http://schemas.microsoft.com/office/drawing/2014/main" id="{8BCD4ADE-9D72-43F6-9F40-C799BC96BFF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2" name="Group 8">
                    <a:extLst>
                      <a:ext uri="{FF2B5EF4-FFF2-40B4-BE49-F238E27FC236}">
                        <a16:creationId xmlns:a16="http://schemas.microsoft.com/office/drawing/2014/main" id="{D89A39C8-0E54-4AED-8EAC-468F9FC2AE5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83" name="Round Diagonal Corner Rectangle 44">
                      <a:extLst>
                        <a:ext uri="{FF2B5EF4-FFF2-40B4-BE49-F238E27FC236}">
                          <a16:creationId xmlns:a16="http://schemas.microsoft.com/office/drawing/2014/main" id="{D2CB0D7F-49DB-4E26-9251-C27AF0CDB996}"/>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Round Diagonal Corner Rectangle 45">
                      <a:extLst>
                        <a:ext uri="{FF2B5EF4-FFF2-40B4-BE49-F238E27FC236}">
                          <a16:creationId xmlns:a16="http://schemas.microsoft.com/office/drawing/2014/main" id="{4FCF25A5-B2D1-40BC-9307-9C0E620ADDA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ound Diagonal Corner Rectangle 46">
                      <a:extLst>
                        <a:ext uri="{FF2B5EF4-FFF2-40B4-BE49-F238E27FC236}">
                          <a16:creationId xmlns:a16="http://schemas.microsoft.com/office/drawing/2014/main" id="{376BF58D-3874-4E9D-B572-C6B21EAC1CFA}"/>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Round Diagonal Corner Rectangle 47">
                      <a:extLst>
                        <a:ext uri="{FF2B5EF4-FFF2-40B4-BE49-F238E27FC236}">
                          <a16:creationId xmlns:a16="http://schemas.microsoft.com/office/drawing/2014/main" id="{2A1143D1-E690-47A5-90B5-09DFC4B9414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Round Diagonal Corner Rectangle 48">
                      <a:extLst>
                        <a:ext uri="{FF2B5EF4-FFF2-40B4-BE49-F238E27FC236}">
                          <a16:creationId xmlns:a16="http://schemas.microsoft.com/office/drawing/2014/main" id="{41A77F97-22B3-44BD-91B1-E7FA6958A77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2" name="Group 1041">
                  <a:extLst>
                    <a:ext uri="{FF2B5EF4-FFF2-40B4-BE49-F238E27FC236}">
                      <a16:creationId xmlns:a16="http://schemas.microsoft.com/office/drawing/2014/main" id="{96234A41-7DE6-498F-832D-D702601E8DD7}"/>
                    </a:ext>
                  </a:extLst>
                </p:cNvPr>
                <p:cNvGrpSpPr/>
                <p:nvPr/>
              </p:nvGrpSpPr>
              <p:grpSpPr>
                <a:xfrm rot="8113811">
                  <a:off x="1438523" y="2207715"/>
                  <a:ext cx="1390153" cy="762604"/>
                  <a:chOff x="4567827" y="970271"/>
                  <a:chExt cx="1595182" cy="1230216"/>
                </a:xfrm>
              </p:grpSpPr>
              <p:grpSp>
                <p:nvGrpSpPr>
                  <p:cNvPr id="1069" name="Group 7">
                    <a:extLst>
                      <a:ext uri="{FF2B5EF4-FFF2-40B4-BE49-F238E27FC236}">
                        <a16:creationId xmlns:a16="http://schemas.microsoft.com/office/drawing/2014/main" id="{E1B732D5-42BD-4916-A18F-6B57DC9EA905}"/>
                      </a:ext>
                    </a:extLst>
                  </p:cNvPr>
                  <p:cNvGrpSpPr/>
                  <p:nvPr/>
                </p:nvGrpSpPr>
                <p:grpSpPr>
                  <a:xfrm>
                    <a:off x="4567827" y="970271"/>
                    <a:ext cx="1176558" cy="776349"/>
                    <a:chOff x="4567827" y="970271"/>
                    <a:chExt cx="1176558" cy="776349"/>
                  </a:xfrm>
                  <a:solidFill>
                    <a:schemeClr val="accent3">
                      <a:lumMod val="50000"/>
                    </a:schemeClr>
                  </a:solidFill>
                </p:grpSpPr>
                <p:sp>
                  <p:nvSpPr>
                    <p:cNvPr id="1076" name="Round Diagonal Corner Rectangle 2">
                      <a:extLst>
                        <a:ext uri="{FF2B5EF4-FFF2-40B4-BE49-F238E27FC236}">
                          <a16:creationId xmlns:a16="http://schemas.microsoft.com/office/drawing/2014/main" id="{93D3A977-A619-4119-A20B-70C75B65422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ound Diagonal Corner Rectangle 3">
                      <a:extLst>
                        <a:ext uri="{FF2B5EF4-FFF2-40B4-BE49-F238E27FC236}">
                          <a16:creationId xmlns:a16="http://schemas.microsoft.com/office/drawing/2014/main" id="{1AE3EA57-9F3D-4663-8D4A-53954B3EFAD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ound Diagonal Corner Rectangle 4">
                      <a:extLst>
                        <a:ext uri="{FF2B5EF4-FFF2-40B4-BE49-F238E27FC236}">
                          <a16:creationId xmlns:a16="http://schemas.microsoft.com/office/drawing/2014/main" id="{BC1524C3-C8C4-4607-A3A8-90AEA484AC5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Round Diagonal Corner Rectangle 5">
                      <a:extLst>
                        <a:ext uri="{FF2B5EF4-FFF2-40B4-BE49-F238E27FC236}">
                          <a16:creationId xmlns:a16="http://schemas.microsoft.com/office/drawing/2014/main" id="{716B7022-1F76-4231-8778-368B71B8B505}"/>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ound Diagonal Corner Rectangle 6">
                      <a:extLst>
                        <a:ext uri="{FF2B5EF4-FFF2-40B4-BE49-F238E27FC236}">
                          <a16:creationId xmlns:a16="http://schemas.microsoft.com/office/drawing/2014/main" id="{D3DA050F-935A-4709-819F-28B1BCED466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0" name="Group 8">
                    <a:extLst>
                      <a:ext uri="{FF2B5EF4-FFF2-40B4-BE49-F238E27FC236}">
                        <a16:creationId xmlns:a16="http://schemas.microsoft.com/office/drawing/2014/main" id="{F6C493B6-57B6-43D2-8521-92E340DFF48E}"/>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71" name="Round Diagonal Corner Rectangle 57">
                      <a:extLst>
                        <a:ext uri="{FF2B5EF4-FFF2-40B4-BE49-F238E27FC236}">
                          <a16:creationId xmlns:a16="http://schemas.microsoft.com/office/drawing/2014/main" id="{B986C1CB-7A19-4BD3-A7C1-3336471E595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ound Diagonal Corner Rectangle 58">
                      <a:extLst>
                        <a:ext uri="{FF2B5EF4-FFF2-40B4-BE49-F238E27FC236}">
                          <a16:creationId xmlns:a16="http://schemas.microsoft.com/office/drawing/2014/main" id="{1C29060A-D197-4976-96E1-0B10AE4800FA}"/>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ound Diagonal Corner Rectangle 59">
                      <a:extLst>
                        <a:ext uri="{FF2B5EF4-FFF2-40B4-BE49-F238E27FC236}">
                          <a16:creationId xmlns:a16="http://schemas.microsoft.com/office/drawing/2014/main" id="{62E80805-CD5E-4C98-970C-347691EB663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ound Diagonal Corner Rectangle 60">
                      <a:extLst>
                        <a:ext uri="{FF2B5EF4-FFF2-40B4-BE49-F238E27FC236}">
                          <a16:creationId xmlns:a16="http://schemas.microsoft.com/office/drawing/2014/main" id="{8E749A74-D8EC-4AB3-B7B1-C180A021E86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Round Diagonal Corner Rectangle 61">
                      <a:extLst>
                        <a:ext uri="{FF2B5EF4-FFF2-40B4-BE49-F238E27FC236}">
                          <a16:creationId xmlns:a16="http://schemas.microsoft.com/office/drawing/2014/main" id="{A4283A07-C620-4E28-A5B4-72CB3CD7D4F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3" name="Group 1042">
                  <a:extLst>
                    <a:ext uri="{FF2B5EF4-FFF2-40B4-BE49-F238E27FC236}">
                      <a16:creationId xmlns:a16="http://schemas.microsoft.com/office/drawing/2014/main" id="{84868FCC-7E8C-45D6-859D-FB191F5CFA83}"/>
                    </a:ext>
                  </a:extLst>
                </p:cNvPr>
                <p:cNvGrpSpPr/>
                <p:nvPr/>
              </p:nvGrpSpPr>
              <p:grpSpPr>
                <a:xfrm rot="9089938">
                  <a:off x="2556363" y="1661184"/>
                  <a:ext cx="1090262" cy="771324"/>
                  <a:chOff x="4567827" y="970271"/>
                  <a:chExt cx="1595182" cy="1230216"/>
                </a:xfrm>
              </p:grpSpPr>
              <p:grpSp>
                <p:nvGrpSpPr>
                  <p:cNvPr id="1057" name="Group 7">
                    <a:extLst>
                      <a:ext uri="{FF2B5EF4-FFF2-40B4-BE49-F238E27FC236}">
                        <a16:creationId xmlns:a16="http://schemas.microsoft.com/office/drawing/2014/main" id="{686525FB-DA99-42AA-B4A6-552D3C232A7C}"/>
                      </a:ext>
                    </a:extLst>
                  </p:cNvPr>
                  <p:cNvGrpSpPr/>
                  <p:nvPr/>
                </p:nvGrpSpPr>
                <p:grpSpPr>
                  <a:xfrm>
                    <a:off x="4567827" y="970271"/>
                    <a:ext cx="1176558" cy="776349"/>
                    <a:chOff x="4567827" y="970271"/>
                    <a:chExt cx="1176558" cy="776349"/>
                  </a:xfrm>
                  <a:solidFill>
                    <a:schemeClr val="accent3">
                      <a:lumMod val="50000"/>
                    </a:schemeClr>
                  </a:solidFill>
                </p:grpSpPr>
                <p:sp>
                  <p:nvSpPr>
                    <p:cNvPr id="1064" name="Round Diagonal Corner Rectangle 2">
                      <a:extLst>
                        <a:ext uri="{FF2B5EF4-FFF2-40B4-BE49-F238E27FC236}">
                          <a16:creationId xmlns:a16="http://schemas.microsoft.com/office/drawing/2014/main" id="{0D08B582-0C8C-4CB2-9820-45F82A8D0ED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ound Diagonal Corner Rectangle 3">
                      <a:extLst>
                        <a:ext uri="{FF2B5EF4-FFF2-40B4-BE49-F238E27FC236}">
                          <a16:creationId xmlns:a16="http://schemas.microsoft.com/office/drawing/2014/main" id="{27420198-2A15-41E1-B113-C1F926A9C22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ound Diagonal Corner Rectangle 4">
                      <a:extLst>
                        <a:ext uri="{FF2B5EF4-FFF2-40B4-BE49-F238E27FC236}">
                          <a16:creationId xmlns:a16="http://schemas.microsoft.com/office/drawing/2014/main" id="{9F15074F-C4F3-4153-A2CD-B1E432A294F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ound Diagonal Corner Rectangle 5">
                      <a:extLst>
                        <a:ext uri="{FF2B5EF4-FFF2-40B4-BE49-F238E27FC236}">
                          <a16:creationId xmlns:a16="http://schemas.microsoft.com/office/drawing/2014/main" id="{E92D569D-8F6D-43C8-9E8A-DB39BF167CEE}"/>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ound Diagonal Corner Rectangle 6">
                      <a:extLst>
                        <a:ext uri="{FF2B5EF4-FFF2-40B4-BE49-F238E27FC236}">
                          <a16:creationId xmlns:a16="http://schemas.microsoft.com/office/drawing/2014/main" id="{0E82A5F4-8BEB-4F1A-9E9E-B4962495210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8" name="Group 8">
                    <a:extLst>
                      <a:ext uri="{FF2B5EF4-FFF2-40B4-BE49-F238E27FC236}">
                        <a16:creationId xmlns:a16="http://schemas.microsoft.com/office/drawing/2014/main" id="{EE94E9CB-21F7-48E7-A920-2FA8AAAFB95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59" name="Round Diagonal Corner Rectangle 70">
                      <a:extLst>
                        <a:ext uri="{FF2B5EF4-FFF2-40B4-BE49-F238E27FC236}">
                          <a16:creationId xmlns:a16="http://schemas.microsoft.com/office/drawing/2014/main" id="{79AD5D4B-1F22-4249-A751-0E0F34722FB5}"/>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ound Diagonal Corner Rectangle 71">
                      <a:extLst>
                        <a:ext uri="{FF2B5EF4-FFF2-40B4-BE49-F238E27FC236}">
                          <a16:creationId xmlns:a16="http://schemas.microsoft.com/office/drawing/2014/main" id="{BFE5B608-A1E6-4731-A707-CA582C46C68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ound Diagonal Corner Rectangle 72">
                      <a:extLst>
                        <a:ext uri="{FF2B5EF4-FFF2-40B4-BE49-F238E27FC236}">
                          <a16:creationId xmlns:a16="http://schemas.microsoft.com/office/drawing/2014/main" id="{D68F2AC2-D4FD-41CB-9F90-70F43430690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ound Diagonal Corner Rectangle 73">
                      <a:extLst>
                        <a:ext uri="{FF2B5EF4-FFF2-40B4-BE49-F238E27FC236}">
                          <a16:creationId xmlns:a16="http://schemas.microsoft.com/office/drawing/2014/main" id="{DDE6A392-DFB1-4C40-AB64-87FD9295914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ound Diagonal Corner Rectangle 74">
                      <a:extLst>
                        <a:ext uri="{FF2B5EF4-FFF2-40B4-BE49-F238E27FC236}">
                          <a16:creationId xmlns:a16="http://schemas.microsoft.com/office/drawing/2014/main" id="{6D0C7670-E9C7-4BAB-80C9-B5C8B1ED9A8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4" name="Group 1043">
                  <a:extLst>
                    <a:ext uri="{FF2B5EF4-FFF2-40B4-BE49-F238E27FC236}">
                      <a16:creationId xmlns:a16="http://schemas.microsoft.com/office/drawing/2014/main" id="{A2F2FF9B-2848-45EB-8C83-CD7CE4EA36A3}"/>
                    </a:ext>
                  </a:extLst>
                </p:cNvPr>
                <p:cNvGrpSpPr/>
                <p:nvPr/>
              </p:nvGrpSpPr>
              <p:grpSpPr>
                <a:xfrm rot="13486189" flipH="1">
                  <a:off x="1389306" y="2685691"/>
                  <a:ext cx="1345945" cy="1037421"/>
                  <a:chOff x="4567827" y="970271"/>
                  <a:chExt cx="1595182" cy="1230216"/>
                </a:xfrm>
              </p:grpSpPr>
              <p:grpSp>
                <p:nvGrpSpPr>
                  <p:cNvPr id="1045" name="Group 7">
                    <a:extLst>
                      <a:ext uri="{FF2B5EF4-FFF2-40B4-BE49-F238E27FC236}">
                        <a16:creationId xmlns:a16="http://schemas.microsoft.com/office/drawing/2014/main" id="{1AA65879-2AE9-458E-BF0A-3B7175950D48}"/>
                      </a:ext>
                    </a:extLst>
                  </p:cNvPr>
                  <p:cNvGrpSpPr/>
                  <p:nvPr/>
                </p:nvGrpSpPr>
                <p:grpSpPr>
                  <a:xfrm>
                    <a:off x="4567827" y="970271"/>
                    <a:ext cx="1176558" cy="776349"/>
                    <a:chOff x="4567827" y="970271"/>
                    <a:chExt cx="1176558" cy="776349"/>
                  </a:xfrm>
                  <a:solidFill>
                    <a:schemeClr val="accent3">
                      <a:lumMod val="50000"/>
                    </a:schemeClr>
                  </a:solidFill>
                </p:grpSpPr>
                <p:sp>
                  <p:nvSpPr>
                    <p:cNvPr id="1052" name="Round Diagonal Corner Rectangle 2">
                      <a:extLst>
                        <a:ext uri="{FF2B5EF4-FFF2-40B4-BE49-F238E27FC236}">
                          <a16:creationId xmlns:a16="http://schemas.microsoft.com/office/drawing/2014/main" id="{FCA005E2-E389-450B-BBDC-0042497EBE5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ound Diagonal Corner Rectangle 3">
                      <a:extLst>
                        <a:ext uri="{FF2B5EF4-FFF2-40B4-BE49-F238E27FC236}">
                          <a16:creationId xmlns:a16="http://schemas.microsoft.com/office/drawing/2014/main" id="{FFDD1C6D-6D3E-47FD-A503-EA3E653BD47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ound Diagonal Corner Rectangle 4">
                      <a:extLst>
                        <a:ext uri="{FF2B5EF4-FFF2-40B4-BE49-F238E27FC236}">
                          <a16:creationId xmlns:a16="http://schemas.microsoft.com/office/drawing/2014/main" id="{EEAEC054-845F-44DD-BDBD-D49080AD194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ound Diagonal Corner Rectangle 5">
                      <a:extLst>
                        <a:ext uri="{FF2B5EF4-FFF2-40B4-BE49-F238E27FC236}">
                          <a16:creationId xmlns:a16="http://schemas.microsoft.com/office/drawing/2014/main" id="{B8CB8612-7D83-42AF-8173-C85C24B1D10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ound Diagonal Corner Rectangle 6">
                      <a:extLst>
                        <a:ext uri="{FF2B5EF4-FFF2-40B4-BE49-F238E27FC236}">
                          <a16:creationId xmlns:a16="http://schemas.microsoft.com/office/drawing/2014/main" id="{8032C6AD-7540-4A17-9BE4-46925F671A0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6" name="Group 8">
                    <a:extLst>
                      <a:ext uri="{FF2B5EF4-FFF2-40B4-BE49-F238E27FC236}">
                        <a16:creationId xmlns:a16="http://schemas.microsoft.com/office/drawing/2014/main" id="{62AB4FD8-D1E3-4129-A72E-A1CF477C555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47" name="Round Diagonal Corner Rectangle 83">
                      <a:extLst>
                        <a:ext uri="{FF2B5EF4-FFF2-40B4-BE49-F238E27FC236}">
                          <a16:creationId xmlns:a16="http://schemas.microsoft.com/office/drawing/2014/main" id="{B8986581-8F8D-493F-81B2-0B6241D0554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ound Diagonal Corner Rectangle 84">
                      <a:extLst>
                        <a:ext uri="{FF2B5EF4-FFF2-40B4-BE49-F238E27FC236}">
                          <a16:creationId xmlns:a16="http://schemas.microsoft.com/office/drawing/2014/main" id="{3B1EE212-BB30-4585-A639-441A389C105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ound Diagonal Corner Rectangle 85">
                      <a:extLst>
                        <a:ext uri="{FF2B5EF4-FFF2-40B4-BE49-F238E27FC236}">
                          <a16:creationId xmlns:a16="http://schemas.microsoft.com/office/drawing/2014/main" id="{FD29ABB4-904B-45FF-996B-9E1BF505120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ound Diagonal Corner Rectangle 86">
                      <a:extLst>
                        <a:ext uri="{FF2B5EF4-FFF2-40B4-BE49-F238E27FC236}">
                          <a16:creationId xmlns:a16="http://schemas.microsoft.com/office/drawing/2014/main" id="{57C55AC8-2522-414F-A6CF-C97A37CA8664}"/>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ound Diagonal Corner Rectangle 87">
                      <a:extLst>
                        <a:ext uri="{FF2B5EF4-FFF2-40B4-BE49-F238E27FC236}">
                          <a16:creationId xmlns:a16="http://schemas.microsoft.com/office/drawing/2014/main" id="{5AF17E02-32EB-4C0A-AED6-C6208204231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5" name="Group 814">
                <a:extLst>
                  <a:ext uri="{FF2B5EF4-FFF2-40B4-BE49-F238E27FC236}">
                    <a16:creationId xmlns:a16="http://schemas.microsoft.com/office/drawing/2014/main" id="{39D667E2-8C44-472D-BB4B-4E1A6963CB6F}"/>
                  </a:ext>
                </a:extLst>
              </p:cNvPr>
              <p:cNvGrpSpPr/>
              <p:nvPr/>
            </p:nvGrpSpPr>
            <p:grpSpPr>
              <a:xfrm>
                <a:off x="8879031" y="3752123"/>
                <a:ext cx="1015120" cy="696482"/>
                <a:chOff x="3480816" y="1417320"/>
                <a:chExt cx="4105975" cy="2871216"/>
              </a:xfrm>
            </p:grpSpPr>
            <p:grpSp>
              <p:nvGrpSpPr>
                <p:cNvPr id="1025" name="Group 1024">
                  <a:extLst>
                    <a:ext uri="{FF2B5EF4-FFF2-40B4-BE49-F238E27FC236}">
                      <a16:creationId xmlns:a16="http://schemas.microsoft.com/office/drawing/2014/main" id="{B3B06D0E-394D-439C-94CC-3C8AA1950245}"/>
                    </a:ext>
                  </a:extLst>
                </p:cNvPr>
                <p:cNvGrpSpPr/>
                <p:nvPr/>
              </p:nvGrpSpPr>
              <p:grpSpPr>
                <a:xfrm>
                  <a:off x="4489705" y="1779294"/>
                  <a:ext cx="1630864" cy="1887450"/>
                  <a:chOff x="7653422" y="1435608"/>
                  <a:chExt cx="2769586" cy="3757446"/>
                </a:xfrm>
              </p:grpSpPr>
              <p:sp>
                <p:nvSpPr>
                  <p:cNvPr id="1035" name="Rectangle 2">
                    <a:extLst>
                      <a:ext uri="{FF2B5EF4-FFF2-40B4-BE49-F238E27FC236}">
                        <a16:creationId xmlns:a16="http://schemas.microsoft.com/office/drawing/2014/main" id="{025E60AA-B2D3-49C3-9530-1511AAAC0A8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Freeform: Shape 1035">
                    <a:extLst>
                      <a:ext uri="{FF2B5EF4-FFF2-40B4-BE49-F238E27FC236}">
                        <a16:creationId xmlns:a16="http://schemas.microsoft.com/office/drawing/2014/main" id="{0683D198-5393-439C-BA2C-4197059B07A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6" name="Group 1025">
                  <a:extLst>
                    <a:ext uri="{FF2B5EF4-FFF2-40B4-BE49-F238E27FC236}">
                      <a16:creationId xmlns:a16="http://schemas.microsoft.com/office/drawing/2014/main" id="{F9341244-C902-4343-BD3D-D4A5510C7346}"/>
                    </a:ext>
                  </a:extLst>
                </p:cNvPr>
                <p:cNvGrpSpPr/>
                <p:nvPr/>
              </p:nvGrpSpPr>
              <p:grpSpPr>
                <a:xfrm>
                  <a:off x="5218177" y="1636776"/>
                  <a:ext cx="1822482" cy="2109216"/>
                  <a:chOff x="7653422" y="1435608"/>
                  <a:chExt cx="2769586" cy="3757446"/>
                </a:xfrm>
              </p:grpSpPr>
              <p:sp>
                <p:nvSpPr>
                  <p:cNvPr id="1033" name="Rectangle 2">
                    <a:extLst>
                      <a:ext uri="{FF2B5EF4-FFF2-40B4-BE49-F238E27FC236}">
                        <a16:creationId xmlns:a16="http://schemas.microsoft.com/office/drawing/2014/main" id="{111256A5-0F6D-4B01-88D8-D5515A04930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Freeform: Shape 1033">
                    <a:extLst>
                      <a:ext uri="{FF2B5EF4-FFF2-40B4-BE49-F238E27FC236}">
                        <a16:creationId xmlns:a16="http://schemas.microsoft.com/office/drawing/2014/main" id="{3391D368-7CE5-4144-A976-8CA205CF4D9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7" name="Group 1026">
                  <a:extLst>
                    <a:ext uri="{FF2B5EF4-FFF2-40B4-BE49-F238E27FC236}">
                      <a16:creationId xmlns:a16="http://schemas.microsoft.com/office/drawing/2014/main" id="{61D2D531-433D-4071-8515-528C7FF8F72F}"/>
                    </a:ext>
                  </a:extLst>
                </p:cNvPr>
                <p:cNvGrpSpPr/>
                <p:nvPr/>
              </p:nvGrpSpPr>
              <p:grpSpPr>
                <a:xfrm>
                  <a:off x="3480816" y="1417320"/>
                  <a:ext cx="2162223" cy="2502408"/>
                  <a:chOff x="7653422" y="1435608"/>
                  <a:chExt cx="2769586" cy="3757446"/>
                </a:xfrm>
              </p:grpSpPr>
              <p:sp>
                <p:nvSpPr>
                  <p:cNvPr id="1031" name="Rectangle 2">
                    <a:extLst>
                      <a:ext uri="{FF2B5EF4-FFF2-40B4-BE49-F238E27FC236}">
                        <a16:creationId xmlns:a16="http://schemas.microsoft.com/office/drawing/2014/main" id="{7D85699A-8775-415E-BA13-8AEC393C5C28}"/>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Freeform: Shape 1031">
                    <a:extLst>
                      <a:ext uri="{FF2B5EF4-FFF2-40B4-BE49-F238E27FC236}">
                        <a16:creationId xmlns:a16="http://schemas.microsoft.com/office/drawing/2014/main" id="{471A0797-799D-4BCB-9F53-00848BB84F1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28" name="Group 1027">
                  <a:extLst>
                    <a:ext uri="{FF2B5EF4-FFF2-40B4-BE49-F238E27FC236}">
                      <a16:creationId xmlns:a16="http://schemas.microsoft.com/office/drawing/2014/main" id="{CE3235CA-D78A-428D-B39F-C434AA63A86E}"/>
                    </a:ext>
                  </a:extLst>
                </p:cNvPr>
                <p:cNvGrpSpPr/>
                <p:nvPr/>
              </p:nvGrpSpPr>
              <p:grpSpPr>
                <a:xfrm>
                  <a:off x="5394961" y="1751862"/>
                  <a:ext cx="2191830" cy="2536674"/>
                  <a:chOff x="7653422" y="1435608"/>
                  <a:chExt cx="2769586" cy="3757446"/>
                </a:xfrm>
              </p:grpSpPr>
              <p:sp>
                <p:nvSpPr>
                  <p:cNvPr id="1029" name="Rectangle 2">
                    <a:extLst>
                      <a:ext uri="{FF2B5EF4-FFF2-40B4-BE49-F238E27FC236}">
                        <a16:creationId xmlns:a16="http://schemas.microsoft.com/office/drawing/2014/main" id="{DC00E4CC-B293-4820-B4AC-C95F91C40167}"/>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reeform: Shape 1029">
                    <a:extLst>
                      <a:ext uri="{FF2B5EF4-FFF2-40B4-BE49-F238E27FC236}">
                        <a16:creationId xmlns:a16="http://schemas.microsoft.com/office/drawing/2014/main" id="{68F6F35D-4AEF-46E3-9D96-8A349DD861B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16" name="Group 815">
                <a:extLst>
                  <a:ext uri="{FF2B5EF4-FFF2-40B4-BE49-F238E27FC236}">
                    <a16:creationId xmlns:a16="http://schemas.microsoft.com/office/drawing/2014/main" id="{C0C1A8AF-2C70-48A8-8BCB-DFE5DFFB158A}"/>
                  </a:ext>
                </a:extLst>
              </p:cNvPr>
              <p:cNvGrpSpPr/>
              <p:nvPr/>
            </p:nvGrpSpPr>
            <p:grpSpPr>
              <a:xfrm>
                <a:off x="9095592" y="3869300"/>
                <a:ext cx="384925" cy="648379"/>
                <a:chOff x="1241184" y="770000"/>
                <a:chExt cx="2405441" cy="4129562"/>
              </a:xfrm>
            </p:grpSpPr>
            <p:grpSp>
              <p:nvGrpSpPr>
                <p:cNvPr id="933" name="Group 932">
                  <a:extLst>
                    <a:ext uri="{FF2B5EF4-FFF2-40B4-BE49-F238E27FC236}">
                      <a16:creationId xmlns:a16="http://schemas.microsoft.com/office/drawing/2014/main" id="{E22BD3A1-F6ED-420F-9660-9742A0EFB5D3}"/>
                    </a:ext>
                  </a:extLst>
                </p:cNvPr>
                <p:cNvGrpSpPr/>
                <p:nvPr/>
              </p:nvGrpSpPr>
              <p:grpSpPr>
                <a:xfrm>
                  <a:off x="2133600" y="2743200"/>
                  <a:ext cx="1295400" cy="990600"/>
                  <a:chOff x="4567827" y="970271"/>
                  <a:chExt cx="1595182" cy="1230216"/>
                </a:xfrm>
              </p:grpSpPr>
              <p:grpSp>
                <p:nvGrpSpPr>
                  <p:cNvPr id="1013" name="Group 1012">
                    <a:extLst>
                      <a:ext uri="{FF2B5EF4-FFF2-40B4-BE49-F238E27FC236}">
                        <a16:creationId xmlns:a16="http://schemas.microsoft.com/office/drawing/2014/main" id="{4D8B338D-0961-4B39-9948-1E6A675325A1}"/>
                      </a:ext>
                    </a:extLst>
                  </p:cNvPr>
                  <p:cNvGrpSpPr/>
                  <p:nvPr/>
                </p:nvGrpSpPr>
                <p:grpSpPr>
                  <a:xfrm>
                    <a:off x="4567827" y="970271"/>
                    <a:ext cx="1176558" cy="776349"/>
                    <a:chOff x="4567827" y="970271"/>
                    <a:chExt cx="1176558" cy="776349"/>
                  </a:xfrm>
                  <a:solidFill>
                    <a:schemeClr val="accent3">
                      <a:lumMod val="50000"/>
                    </a:schemeClr>
                  </a:solidFill>
                </p:grpSpPr>
                <p:sp>
                  <p:nvSpPr>
                    <p:cNvPr id="1020" name="Round Diagonal Corner Rectangle 2">
                      <a:extLst>
                        <a:ext uri="{FF2B5EF4-FFF2-40B4-BE49-F238E27FC236}">
                          <a16:creationId xmlns:a16="http://schemas.microsoft.com/office/drawing/2014/main" id="{C253219E-D4C6-48B8-A7B9-F1FA0E381E8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Round Diagonal Corner Rectangle 3">
                      <a:extLst>
                        <a:ext uri="{FF2B5EF4-FFF2-40B4-BE49-F238E27FC236}">
                          <a16:creationId xmlns:a16="http://schemas.microsoft.com/office/drawing/2014/main" id="{985527CE-F1F7-4232-AB3A-9EABB8E4944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Round Diagonal Corner Rectangle 4">
                      <a:extLst>
                        <a:ext uri="{FF2B5EF4-FFF2-40B4-BE49-F238E27FC236}">
                          <a16:creationId xmlns:a16="http://schemas.microsoft.com/office/drawing/2014/main" id="{8F82330F-CC4D-49F9-82AC-67BE49772F7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ound Diagonal Corner Rectangle 5">
                      <a:extLst>
                        <a:ext uri="{FF2B5EF4-FFF2-40B4-BE49-F238E27FC236}">
                          <a16:creationId xmlns:a16="http://schemas.microsoft.com/office/drawing/2014/main" id="{E41CA136-8479-421D-8005-31CC75244D7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ound Diagonal Corner Rectangle 6">
                      <a:extLst>
                        <a:ext uri="{FF2B5EF4-FFF2-40B4-BE49-F238E27FC236}">
                          <a16:creationId xmlns:a16="http://schemas.microsoft.com/office/drawing/2014/main" id="{5DDBCF97-B176-4093-AB2A-D954CB8E614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4" name="Group 1013">
                    <a:extLst>
                      <a:ext uri="{FF2B5EF4-FFF2-40B4-BE49-F238E27FC236}">
                        <a16:creationId xmlns:a16="http://schemas.microsoft.com/office/drawing/2014/main" id="{5A8DE280-FA20-4221-9218-288C5B69753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15" name="Round Diagonal Corner Rectangle 9">
                      <a:extLst>
                        <a:ext uri="{FF2B5EF4-FFF2-40B4-BE49-F238E27FC236}">
                          <a16:creationId xmlns:a16="http://schemas.microsoft.com/office/drawing/2014/main" id="{529E4A07-303E-4C7D-AEE2-F763650BDCD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Round Diagonal Corner Rectangle 10">
                      <a:extLst>
                        <a:ext uri="{FF2B5EF4-FFF2-40B4-BE49-F238E27FC236}">
                          <a16:creationId xmlns:a16="http://schemas.microsoft.com/office/drawing/2014/main" id="{0AAE0486-4482-42DE-BD43-2D5DC90D224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Round Diagonal Corner Rectangle 11">
                      <a:extLst>
                        <a:ext uri="{FF2B5EF4-FFF2-40B4-BE49-F238E27FC236}">
                          <a16:creationId xmlns:a16="http://schemas.microsoft.com/office/drawing/2014/main" id="{45DC3DB5-5693-44A6-8E09-830AF0A1C39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Round Diagonal Corner Rectangle 12">
                      <a:extLst>
                        <a:ext uri="{FF2B5EF4-FFF2-40B4-BE49-F238E27FC236}">
                          <a16:creationId xmlns:a16="http://schemas.microsoft.com/office/drawing/2014/main" id="{19C0D4AB-010F-45BC-9793-F2E6E864ACB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Round Diagonal Corner Rectangle 13">
                      <a:extLst>
                        <a:ext uri="{FF2B5EF4-FFF2-40B4-BE49-F238E27FC236}">
                          <a16:creationId xmlns:a16="http://schemas.microsoft.com/office/drawing/2014/main" id="{55669A6A-8369-4FBC-944A-418848703AC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4" name="Double Wave 933">
                  <a:extLst>
                    <a:ext uri="{FF2B5EF4-FFF2-40B4-BE49-F238E27FC236}">
                      <a16:creationId xmlns:a16="http://schemas.microsoft.com/office/drawing/2014/main" id="{C7BD3853-4852-4DF2-969A-4C6DACBE30B2}"/>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5" name="Group 934">
                  <a:extLst>
                    <a:ext uri="{FF2B5EF4-FFF2-40B4-BE49-F238E27FC236}">
                      <a16:creationId xmlns:a16="http://schemas.microsoft.com/office/drawing/2014/main" id="{B31A2C42-CB08-494E-95E2-808790BF21A5}"/>
                    </a:ext>
                  </a:extLst>
                </p:cNvPr>
                <p:cNvGrpSpPr/>
                <p:nvPr/>
              </p:nvGrpSpPr>
              <p:grpSpPr>
                <a:xfrm rot="3721982">
                  <a:off x="2072705" y="1965154"/>
                  <a:ext cx="1219200" cy="940256"/>
                  <a:chOff x="4567827" y="970271"/>
                  <a:chExt cx="1595182" cy="1230216"/>
                </a:xfrm>
              </p:grpSpPr>
              <p:grpSp>
                <p:nvGrpSpPr>
                  <p:cNvPr id="1001" name="Group 7">
                    <a:extLst>
                      <a:ext uri="{FF2B5EF4-FFF2-40B4-BE49-F238E27FC236}">
                        <a16:creationId xmlns:a16="http://schemas.microsoft.com/office/drawing/2014/main" id="{7DD91A13-DE0E-4804-9BEA-78E1D7AA9947}"/>
                      </a:ext>
                    </a:extLst>
                  </p:cNvPr>
                  <p:cNvGrpSpPr/>
                  <p:nvPr/>
                </p:nvGrpSpPr>
                <p:grpSpPr>
                  <a:xfrm>
                    <a:off x="4567827" y="970271"/>
                    <a:ext cx="1176558" cy="776349"/>
                    <a:chOff x="4567827" y="970271"/>
                    <a:chExt cx="1176558" cy="776349"/>
                  </a:xfrm>
                  <a:solidFill>
                    <a:schemeClr val="accent3">
                      <a:lumMod val="50000"/>
                    </a:schemeClr>
                  </a:solidFill>
                </p:grpSpPr>
                <p:sp>
                  <p:nvSpPr>
                    <p:cNvPr id="1008" name="Round Diagonal Corner Rectangle 2">
                      <a:extLst>
                        <a:ext uri="{FF2B5EF4-FFF2-40B4-BE49-F238E27FC236}">
                          <a16:creationId xmlns:a16="http://schemas.microsoft.com/office/drawing/2014/main" id="{831BB806-2924-4380-85D7-8A881DD0742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Round Diagonal Corner Rectangle 3">
                      <a:extLst>
                        <a:ext uri="{FF2B5EF4-FFF2-40B4-BE49-F238E27FC236}">
                          <a16:creationId xmlns:a16="http://schemas.microsoft.com/office/drawing/2014/main" id="{25B337EF-96C9-42FC-9457-B4827C7A356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Round Diagonal Corner Rectangle 4">
                      <a:extLst>
                        <a:ext uri="{FF2B5EF4-FFF2-40B4-BE49-F238E27FC236}">
                          <a16:creationId xmlns:a16="http://schemas.microsoft.com/office/drawing/2014/main" id="{7A0DCF22-FB55-460E-B175-117B10702DE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Round Diagonal Corner Rectangle 5">
                      <a:extLst>
                        <a:ext uri="{FF2B5EF4-FFF2-40B4-BE49-F238E27FC236}">
                          <a16:creationId xmlns:a16="http://schemas.microsoft.com/office/drawing/2014/main" id="{E82488DD-ABF1-4343-8A3E-3F882BF476E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Round Diagonal Corner Rectangle 6">
                      <a:extLst>
                        <a:ext uri="{FF2B5EF4-FFF2-40B4-BE49-F238E27FC236}">
                          <a16:creationId xmlns:a16="http://schemas.microsoft.com/office/drawing/2014/main" id="{C7639C15-6177-4BBB-B2E1-8C696DC0FAC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2" name="Group 8">
                    <a:extLst>
                      <a:ext uri="{FF2B5EF4-FFF2-40B4-BE49-F238E27FC236}">
                        <a16:creationId xmlns:a16="http://schemas.microsoft.com/office/drawing/2014/main" id="{54361EBD-179B-4D6F-AF1B-14B69F4076E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03" name="Round Diagonal Corner Rectangle 18">
                      <a:extLst>
                        <a:ext uri="{FF2B5EF4-FFF2-40B4-BE49-F238E27FC236}">
                          <a16:creationId xmlns:a16="http://schemas.microsoft.com/office/drawing/2014/main" id="{B7BA7081-293B-4240-80C2-0BC338CDE5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Round Diagonal Corner Rectangle 19">
                      <a:extLst>
                        <a:ext uri="{FF2B5EF4-FFF2-40B4-BE49-F238E27FC236}">
                          <a16:creationId xmlns:a16="http://schemas.microsoft.com/office/drawing/2014/main" id="{C9DFF3FA-E7C7-4D86-BC24-F2410F38D45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Round Diagonal Corner Rectangle 20">
                      <a:extLst>
                        <a:ext uri="{FF2B5EF4-FFF2-40B4-BE49-F238E27FC236}">
                          <a16:creationId xmlns:a16="http://schemas.microsoft.com/office/drawing/2014/main" id="{C40A0E94-A832-45EB-A275-9C248AE3B78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6" name="Round Diagonal Corner Rectangle 21">
                      <a:extLst>
                        <a:ext uri="{FF2B5EF4-FFF2-40B4-BE49-F238E27FC236}">
                          <a16:creationId xmlns:a16="http://schemas.microsoft.com/office/drawing/2014/main" id="{A13E028D-F88F-41FC-A1FC-91FE4C0C2D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Round Diagonal Corner Rectangle 22">
                      <a:extLst>
                        <a:ext uri="{FF2B5EF4-FFF2-40B4-BE49-F238E27FC236}">
                          <a16:creationId xmlns:a16="http://schemas.microsoft.com/office/drawing/2014/main" id="{90FE4E76-AF8A-44FE-AEB2-9693B617004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6" name="Group 935">
                  <a:extLst>
                    <a:ext uri="{FF2B5EF4-FFF2-40B4-BE49-F238E27FC236}">
                      <a16:creationId xmlns:a16="http://schemas.microsoft.com/office/drawing/2014/main" id="{59CFB513-8459-4516-B443-22EEC36A9C21}"/>
                    </a:ext>
                  </a:extLst>
                </p:cNvPr>
                <p:cNvGrpSpPr/>
                <p:nvPr/>
              </p:nvGrpSpPr>
              <p:grpSpPr>
                <a:xfrm rot="20253845">
                  <a:off x="1241184" y="1553241"/>
                  <a:ext cx="1595182" cy="1230216"/>
                  <a:chOff x="4567827" y="970271"/>
                  <a:chExt cx="1595182" cy="1230216"/>
                </a:xfrm>
              </p:grpSpPr>
              <p:grpSp>
                <p:nvGrpSpPr>
                  <p:cNvPr id="989" name="Group 7">
                    <a:extLst>
                      <a:ext uri="{FF2B5EF4-FFF2-40B4-BE49-F238E27FC236}">
                        <a16:creationId xmlns:a16="http://schemas.microsoft.com/office/drawing/2014/main" id="{45CF7E12-2463-406D-B615-22625392F4B3}"/>
                      </a:ext>
                    </a:extLst>
                  </p:cNvPr>
                  <p:cNvGrpSpPr/>
                  <p:nvPr/>
                </p:nvGrpSpPr>
                <p:grpSpPr>
                  <a:xfrm>
                    <a:off x="4567827" y="970271"/>
                    <a:ext cx="1176558" cy="776349"/>
                    <a:chOff x="4567827" y="970271"/>
                    <a:chExt cx="1176558" cy="776349"/>
                  </a:xfrm>
                  <a:solidFill>
                    <a:schemeClr val="accent3">
                      <a:lumMod val="50000"/>
                    </a:schemeClr>
                  </a:solidFill>
                </p:grpSpPr>
                <p:sp>
                  <p:nvSpPr>
                    <p:cNvPr id="996" name="Round Diagonal Corner Rectangle 2">
                      <a:extLst>
                        <a:ext uri="{FF2B5EF4-FFF2-40B4-BE49-F238E27FC236}">
                          <a16:creationId xmlns:a16="http://schemas.microsoft.com/office/drawing/2014/main" id="{5E8A0359-02C9-4085-B4AE-80A7D4E7336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ound Diagonal Corner Rectangle 3">
                      <a:extLst>
                        <a:ext uri="{FF2B5EF4-FFF2-40B4-BE49-F238E27FC236}">
                          <a16:creationId xmlns:a16="http://schemas.microsoft.com/office/drawing/2014/main" id="{6F5DD3F8-E798-4336-8EFB-89DB0946C173}"/>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Round Diagonal Corner Rectangle 4">
                      <a:extLst>
                        <a:ext uri="{FF2B5EF4-FFF2-40B4-BE49-F238E27FC236}">
                          <a16:creationId xmlns:a16="http://schemas.microsoft.com/office/drawing/2014/main" id="{E2FDA365-86B7-48DB-9477-FC90E9473ED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Round Diagonal Corner Rectangle 5">
                      <a:extLst>
                        <a:ext uri="{FF2B5EF4-FFF2-40B4-BE49-F238E27FC236}">
                          <a16:creationId xmlns:a16="http://schemas.microsoft.com/office/drawing/2014/main" id="{E007A81A-AFC8-441F-8239-6A9F01739B4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Round Diagonal Corner Rectangle 6">
                      <a:extLst>
                        <a:ext uri="{FF2B5EF4-FFF2-40B4-BE49-F238E27FC236}">
                          <a16:creationId xmlns:a16="http://schemas.microsoft.com/office/drawing/2014/main" id="{FE6A3ACC-D139-486A-B92F-3722C32F0D1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0" name="Group 8">
                    <a:extLst>
                      <a:ext uri="{FF2B5EF4-FFF2-40B4-BE49-F238E27FC236}">
                        <a16:creationId xmlns:a16="http://schemas.microsoft.com/office/drawing/2014/main" id="{354EC747-4B03-40D1-A68E-AA2F18E785B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91" name="Round Diagonal Corner Rectangle 31">
                      <a:extLst>
                        <a:ext uri="{FF2B5EF4-FFF2-40B4-BE49-F238E27FC236}">
                          <a16:creationId xmlns:a16="http://schemas.microsoft.com/office/drawing/2014/main" id="{607789DC-28B7-446D-9B97-1FF35A7978E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Round Diagonal Corner Rectangle 32">
                      <a:extLst>
                        <a:ext uri="{FF2B5EF4-FFF2-40B4-BE49-F238E27FC236}">
                          <a16:creationId xmlns:a16="http://schemas.microsoft.com/office/drawing/2014/main" id="{BE69EF2B-53D7-41A4-BE3D-393F9F759FD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Round Diagonal Corner Rectangle 33">
                      <a:extLst>
                        <a:ext uri="{FF2B5EF4-FFF2-40B4-BE49-F238E27FC236}">
                          <a16:creationId xmlns:a16="http://schemas.microsoft.com/office/drawing/2014/main" id="{92E96AED-F69D-4953-B754-697BF1BC9E4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Round Diagonal Corner Rectangle 34">
                      <a:extLst>
                        <a:ext uri="{FF2B5EF4-FFF2-40B4-BE49-F238E27FC236}">
                          <a16:creationId xmlns:a16="http://schemas.microsoft.com/office/drawing/2014/main" id="{F64A1F16-1239-4CF6-9430-B9D89FB1841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Round Diagonal Corner Rectangle 35">
                      <a:extLst>
                        <a:ext uri="{FF2B5EF4-FFF2-40B4-BE49-F238E27FC236}">
                          <a16:creationId xmlns:a16="http://schemas.microsoft.com/office/drawing/2014/main" id="{3751A697-3DB8-45EB-A02B-C863FDED22E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7" name="Group 936">
                  <a:extLst>
                    <a:ext uri="{FF2B5EF4-FFF2-40B4-BE49-F238E27FC236}">
                      <a16:creationId xmlns:a16="http://schemas.microsoft.com/office/drawing/2014/main" id="{77783D31-93EA-460C-B1E8-61C376404C06}"/>
                    </a:ext>
                  </a:extLst>
                </p:cNvPr>
                <p:cNvGrpSpPr/>
                <p:nvPr/>
              </p:nvGrpSpPr>
              <p:grpSpPr>
                <a:xfrm rot="8113811">
                  <a:off x="1943792" y="770000"/>
                  <a:ext cx="1446415" cy="1355079"/>
                  <a:chOff x="4567827" y="970271"/>
                  <a:chExt cx="1595182" cy="1230216"/>
                </a:xfrm>
              </p:grpSpPr>
              <p:grpSp>
                <p:nvGrpSpPr>
                  <p:cNvPr id="977" name="Group 7">
                    <a:extLst>
                      <a:ext uri="{FF2B5EF4-FFF2-40B4-BE49-F238E27FC236}">
                        <a16:creationId xmlns:a16="http://schemas.microsoft.com/office/drawing/2014/main" id="{7AEC1CC7-B805-47F1-81E4-7A3B5775D6C1}"/>
                      </a:ext>
                    </a:extLst>
                  </p:cNvPr>
                  <p:cNvGrpSpPr/>
                  <p:nvPr/>
                </p:nvGrpSpPr>
                <p:grpSpPr>
                  <a:xfrm>
                    <a:off x="4567827" y="970271"/>
                    <a:ext cx="1176558" cy="776349"/>
                    <a:chOff x="4567827" y="970271"/>
                    <a:chExt cx="1176558" cy="776349"/>
                  </a:xfrm>
                  <a:solidFill>
                    <a:schemeClr val="accent3">
                      <a:lumMod val="50000"/>
                    </a:schemeClr>
                  </a:solidFill>
                </p:grpSpPr>
                <p:sp>
                  <p:nvSpPr>
                    <p:cNvPr id="984" name="Round Diagonal Corner Rectangle 2">
                      <a:extLst>
                        <a:ext uri="{FF2B5EF4-FFF2-40B4-BE49-F238E27FC236}">
                          <a16:creationId xmlns:a16="http://schemas.microsoft.com/office/drawing/2014/main" id="{3220E82C-8F28-4592-B3B8-EEAB3E3CB558}"/>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Round Diagonal Corner Rectangle 3">
                      <a:extLst>
                        <a:ext uri="{FF2B5EF4-FFF2-40B4-BE49-F238E27FC236}">
                          <a16:creationId xmlns:a16="http://schemas.microsoft.com/office/drawing/2014/main" id="{4BDB824F-E652-4DEF-AAC6-A847CD8AA1C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Round Diagonal Corner Rectangle 4">
                      <a:extLst>
                        <a:ext uri="{FF2B5EF4-FFF2-40B4-BE49-F238E27FC236}">
                          <a16:creationId xmlns:a16="http://schemas.microsoft.com/office/drawing/2014/main" id="{A86AE806-DA1C-4883-B21E-51A80CE02F8C}"/>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Round Diagonal Corner Rectangle 5">
                      <a:extLst>
                        <a:ext uri="{FF2B5EF4-FFF2-40B4-BE49-F238E27FC236}">
                          <a16:creationId xmlns:a16="http://schemas.microsoft.com/office/drawing/2014/main" id="{38BD9257-FA03-47D0-873C-38325FB959F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Round Diagonal Corner Rectangle 6">
                      <a:extLst>
                        <a:ext uri="{FF2B5EF4-FFF2-40B4-BE49-F238E27FC236}">
                          <a16:creationId xmlns:a16="http://schemas.microsoft.com/office/drawing/2014/main" id="{F99C07AC-8DE7-4ADB-9001-4CEE270019B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8" name="Group 8">
                    <a:extLst>
                      <a:ext uri="{FF2B5EF4-FFF2-40B4-BE49-F238E27FC236}">
                        <a16:creationId xmlns:a16="http://schemas.microsoft.com/office/drawing/2014/main" id="{2E658FD7-D38B-4D1F-9A08-59F182AB4E7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79" name="Round Diagonal Corner Rectangle 44">
                      <a:extLst>
                        <a:ext uri="{FF2B5EF4-FFF2-40B4-BE49-F238E27FC236}">
                          <a16:creationId xmlns:a16="http://schemas.microsoft.com/office/drawing/2014/main" id="{77739049-84BB-4F21-ABE8-C3E86ACC736E}"/>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Round Diagonal Corner Rectangle 45">
                      <a:extLst>
                        <a:ext uri="{FF2B5EF4-FFF2-40B4-BE49-F238E27FC236}">
                          <a16:creationId xmlns:a16="http://schemas.microsoft.com/office/drawing/2014/main" id="{90EDA405-CC73-4D39-ABAA-D0F63D7A285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Round Diagonal Corner Rectangle 46">
                      <a:extLst>
                        <a:ext uri="{FF2B5EF4-FFF2-40B4-BE49-F238E27FC236}">
                          <a16:creationId xmlns:a16="http://schemas.microsoft.com/office/drawing/2014/main" id="{2CA93AFD-41E0-4C34-B6D9-E1D3F1F76791}"/>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Round Diagonal Corner Rectangle 47">
                      <a:extLst>
                        <a:ext uri="{FF2B5EF4-FFF2-40B4-BE49-F238E27FC236}">
                          <a16:creationId xmlns:a16="http://schemas.microsoft.com/office/drawing/2014/main" id="{5480652B-A3A1-4E31-B5AF-36BEF09F8BE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Round Diagonal Corner Rectangle 48">
                      <a:extLst>
                        <a:ext uri="{FF2B5EF4-FFF2-40B4-BE49-F238E27FC236}">
                          <a16:creationId xmlns:a16="http://schemas.microsoft.com/office/drawing/2014/main" id="{BA835B9A-3829-4AD6-97A4-5999C4CB6FE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8" name="Group 937">
                  <a:extLst>
                    <a:ext uri="{FF2B5EF4-FFF2-40B4-BE49-F238E27FC236}">
                      <a16:creationId xmlns:a16="http://schemas.microsoft.com/office/drawing/2014/main" id="{25C43724-A067-4B1A-9058-72372FC5C515}"/>
                    </a:ext>
                  </a:extLst>
                </p:cNvPr>
                <p:cNvGrpSpPr/>
                <p:nvPr/>
              </p:nvGrpSpPr>
              <p:grpSpPr>
                <a:xfrm rot="8113811">
                  <a:off x="1438523" y="2207715"/>
                  <a:ext cx="1390153" cy="762604"/>
                  <a:chOff x="4567827" y="970271"/>
                  <a:chExt cx="1595182" cy="1230216"/>
                </a:xfrm>
              </p:grpSpPr>
              <p:grpSp>
                <p:nvGrpSpPr>
                  <p:cNvPr id="965" name="Group 7">
                    <a:extLst>
                      <a:ext uri="{FF2B5EF4-FFF2-40B4-BE49-F238E27FC236}">
                        <a16:creationId xmlns:a16="http://schemas.microsoft.com/office/drawing/2014/main" id="{F42E546F-CC91-42C9-ABD3-7FFEA028635B}"/>
                      </a:ext>
                    </a:extLst>
                  </p:cNvPr>
                  <p:cNvGrpSpPr/>
                  <p:nvPr/>
                </p:nvGrpSpPr>
                <p:grpSpPr>
                  <a:xfrm>
                    <a:off x="4567827" y="970271"/>
                    <a:ext cx="1176558" cy="776349"/>
                    <a:chOff x="4567827" y="970271"/>
                    <a:chExt cx="1176558" cy="776349"/>
                  </a:xfrm>
                  <a:solidFill>
                    <a:schemeClr val="accent3">
                      <a:lumMod val="50000"/>
                    </a:schemeClr>
                  </a:solidFill>
                </p:grpSpPr>
                <p:sp>
                  <p:nvSpPr>
                    <p:cNvPr id="972" name="Round Diagonal Corner Rectangle 2">
                      <a:extLst>
                        <a:ext uri="{FF2B5EF4-FFF2-40B4-BE49-F238E27FC236}">
                          <a16:creationId xmlns:a16="http://schemas.microsoft.com/office/drawing/2014/main" id="{0054A5EA-710F-4EFD-8221-7FD0809F9A5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Round Diagonal Corner Rectangle 3">
                      <a:extLst>
                        <a:ext uri="{FF2B5EF4-FFF2-40B4-BE49-F238E27FC236}">
                          <a16:creationId xmlns:a16="http://schemas.microsoft.com/office/drawing/2014/main" id="{C234B5C9-779D-47B1-9E08-89F2A9D355D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Round Diagonal Corner Rectangle 4">
                      <a:extLst>
                        <a:ext uri="{FF2B5EF4-FFF2-40B4-BE49-F238E27FC236}">
                          <a16:creationId xmlns:a16="http://schemas.microsoft.com/office/drawing/2014/main" id="{C5A47DED-38D1-4618-B902-08F4DCBA4C8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Round Diagonal Corner Rectangle 5">
                      <a:extLst>
                        <a:ext uri="{FF2B5EF4-FFF2-40B4-BE49-F238E27FC236}">
                          <a16:creationId xmlns:a16="http://schemas.microsoft.com/office/drawing/2014/main" id="{A95E9BB3-DED2-44A4-8784-B5DF1F41AE1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Round Diagonal Corner Rectangle 6">
                      <a:extLst>
                        <a:ext uri="{FF2B5EF4-FFF2-40B4-BE49-F238E27FC236}">
                          <a16:creationId xmlns:a16="http://schemas.microsoft.com/office/drawing/2014/main" id="{851F94C4-9594-4C6B-A167-314EA6A20DB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6" name="Group 8">
                    <a:extLst>
                      <a:ext uri="{FF2B5EF4-FFF2-40B4-BE49-F238E27FC236}">
                        <a16:creationId xmlns:a16="http://schemas.microsoft.com/office/drawing/2014/main" id="{CEA46A2D-8DE9-4E3A-83EA-9BC17CDB211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67" name="Round Diagonal Corner Rectangle 57">
                      <a:extLst>
                        <a:ext uri="{FF2B5EF4-FFF2-40B4-BE49-F238E27FC236}">
                          <a16:creationId xmlns:a16="http://schemas.microsoft.com/office/drawing/2014/main" id="{722B525A-FB97-47AD-A1B0-2BD89BE1739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Round Diagonal Corner Rectangle 58">
                      <a:extLst>
                        <a:ext uri="{FF2B5EF4-FFF2-40B4-BE49-F238E27FC236}">
                          <a16:creationId xmlns:a16="http://schemas.microsoft.com/office/drawing/2014/main" id="{95BAEFFB-E9E6-4D9B-864D-ECF2B7C45E7F}"/>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Round Diagonal Corner Rectangle 59">
                      <a:extLst>
                        <a:ext uri="{FF2B5EF4-FFF2-40B4-BE49-F238E27FC236}">
                          <a16:creationId xmlns:a16="http://schemas.microsoft.com/office/drawing/2014/main" id="{A0D83B41-AA4A-4B9A-854E-E656A8DB012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Round Diagonal Corner Rectangle 60">
                      <a:extLst>
                        <a:ext uri="{FF2B5EF4-FFF2-40B4-BE49-F238E27FC236}">
                          <a16:creationId xmlns:a16="http://schemas.microsoft.com/office/drawing/2014/main" id="{9D7EB1AB-5165-4B08-992F-F711198C93C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Round Diagonal Corner Rectangle 61">
                      <a:extLst>
                        <a:ext uri="{FF2B5EF4-FFF2-40B4-BE49-F238E27FC236}">
                          <a16:creationId xmlns:a16="http://schemas.microsoft.com/office/drawing/2014/main" id="{3A34E372-EB7E-4378-AC17-A76EF28AA20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9" name="Group 938">
                  <a:extLst>
                    <a:ext uri="{FF2B5EF4-FFF2-40B4-BE49-F238E27FC236}">
                      <a16:creationId xmlns:a16="http://schemas.microsoft.com/office/drawing/2014/main" id="{45C57AD8-9C85-46A2-A3CE-87836DBF26B3}"/>
                    </a:ext>
                  </a:extLst>
                </p:cNvPr>
                <p:cNvGrpSpPr/>
                <p:nvPr/>
              </p:nvGrpSpPr>
              <p:grpSpPr>
                <a:xfrm rot="9089938">
                  <a:off x="2556363" y="1661184"/>
                  <a:ext cx="1090262" cy="771324"/>
                  <a:chOff x="4567827" y="970271"/>
                  <a:chExt cx="1595182" cy="1230216"/>
                </a:xfrm>
              </p:grpSpPr>
              <p:grpSp>
                <p:nvGrpSpPr>
                  <p:cNvPr id="953" name="Group 7">
                    <a:extLst>
                      <a:ext uri="{FF2B5EF4-FFF2-40B4-BE49-F238E27FC236}">
                        <a16:creationId xmlns:a16="http://schemas.microsoft.com/office/drawing/2014/main" id="{3687DADE-8166-42E2-A521-617A2B1270F9}"/>
                      </a:ext>
                    </a:extLst>
                  </p:cNvPr>
                  <p:cNvGrpSpPr/>
                  <p:nvPr/>
                </p:nvGrpSpPr>
                <p:grpSpPr>
                  <a:xfrm>
                    <a:off x="4567827" y="970271"/>
                    <a:ext cx="1176558" cy="776349"/>
                    <a:chOff x="4567827" y="970271"/>
                    <a:chExt cx="1176558" cy="776349"/>
                  </a:xfrm>
                  <a:solidFill>
                    <a:schemeClr val="accent3">
                      <a:lumMod val="50000"/>
                    </a:schemeClr>
                  </a:solidFill>
                </p:grpSpPr>
                <p:sp>
                  <p:nvSpPr>
                    <p:cNvPr id="960" name="Round Diagonal Corner Rectangle 2">
                      <a:extLst>
                        <a:ext uri="{FF2B5EF4-FFF2-40B4-BE49-F238E27FC236}">
                          <a16:creationId xmlns:a16="http://schemas.microsoft.com/office/drawing/2014/main" id="{3D54BF28-C64D-44DD-B83A-A66C7B11F4D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Round Diagonal Corner Rectangle 3">
                      <a:extLst>
                        <a:ext uri="{FF2B5EF4-FFF2-40B4-BE49-F238E27FC236}">
                          <a16:creationId xmlns:a16="http://schemas.microsoft.com/office/drawing/2014/main" id="{0375C219-7699-433A-93B3-1EAE3D904F4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Round Diagonal Corner Rectangle 4">
                      <a:extLst>
                        <a:ext uri="{FF2B5EF4-FFF2-40B4-BE49-F238E27FC236}">
                          <a16:creationId xmlns:a16="http://schemas.microsoft.com/office/drawing/2014/main" id="{74270988-A867-4308-A68A-9F0E1633957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Round Diagonal Corner Rectangle 5">
                      <a:extLst>
                        <a:ext uri="{FF2B5EF4-FFF2-40B4-BE49-F238E27FC236}">
                          <a16:creationId xmlns:a16="http://schemas.microsoft.com/office/drawing/2014/main" id="{CDD4123F-599C-40B4-BC61-99FC1EB3ABDD}"/>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Round Diagonal Corner Rectangle 6">
                      <a:extLst>
                        <a:ext uri="{FF2B5EF4-FFF2-40B4-BE49-F238E27FC236}">
                          <a16:creationId xmlns:a16="http://schemas.microsoft.com/office/drawing/2014/main" id="{121406BD-2D6A-484D-B9E3-BD1AFEF4639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4" name="Group 8">
                    <a:extLst>
                      <a:ext uri="{FF2B5EF4-FFF2-40B4-BE49-F238E27FC236}">
                        <a16:creationId xmlns:a16="http://schemas.microsoft.com/office/drawing/2014/main" id="{2902E6DB-A7F3-4955-9C2C-FABAA096132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55" name="Round Diagonal Corner Rectangle 70">
                      <a:extLst>
                        <a:ext uri="{FF2B5EF4-FFF2-40B4-BE49-F238E27FC236}">
                          <a16:creationId xmlns:a16="http://schemas.microsoft.com/office/drawing/2014/main" id="{6C296537-2307-43A3-944C-F9B1E95A0C4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6" name="Round Diagonal Corner Rectangle 71">
                      <a:extLst>
                        <a:ext uri="{FF2B5EF4-FFF2-40B4-BE49-F238E27FC236}">
                          <a16:creationId xmlns:a16="http://schemas.microsoft.com/office/drawing/2014/main" id="{32EF2C91-8930-4DFD-AF18-6968924731E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Round Diagonal Corner Rectangle 72">
                      <a:extLst>
                        <a:ext uri="{FF2B5EF4-FFF2-40B4-BE49-F238E27FC236}">
                          <a16:creationId xmlns:a16="http://schemas.microsoft.com/office/drawing/2014/main" id="{9CFE4582-0BE5-4DA9-9722-D28D41A0F8B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Round Diagonal Corner Rectangle 73">
                      <a:extLst>
                        <a:ext uri="{FF2B5EF4-FFF2-40B4-BE49-F238E27FC236}">
                          <a16:creationId xmlns:a16="http://schemas.microsoft.com/office/drawing/2014/main" id="{4E55CAB4-CF49-4257-B752-B23366163D2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Round Diagonal Corner Rectangle 74">
                      <a:extLst>
                        <a:ext uri="{FF2B5EF4-FFF2-40B4-BE49-F238E27FC236}">
                          <a16:creationId xmlns:a16="http://schemas.microsoft.com/office/drawing/2014/main" id="{F81800EF-74C0-4252-93D5-8EDE326C753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0" name="Group 939">
                  <a:extLst>
                    <a:ext uri="{FF2B5EF4-FFF2-40B4-BE49-F238E27FC236}">
                      <a16:creationId xmlns:a16="http://schemas.microsoft.com/office/drawing/2014/main" id="{D79CB7BE-46FF-457E-826E-F3907CBE3DA5}"/>
                    </a:ext>
                  </a:extLst>
                </p:cNvPr>
                <p:cNvGrpSpPr/>
                <p:nvPr/>
              </p:nvGrpSpPr>
              <p:grpSpPr>
                <a:xfrm rot="13486189" flipH="1">
                  <a:off x="1389306" y="2685691"/>
                  <a:ext cx="1345945" cy="1037421"/>
                  <a:chOff x="4567827" y="970271"/>
                  <a:chExt cx="1595182" cy="1230216"/>
                </a:xfrm>
              </p:grpSpPr>
              <p:grpSp>
                <p:nvGrpSpPr>
                  <p:cNvPr id="941" name="Group 7">
                    <a:extLst>
                      <a:ext uri="{FF2B5EF4-FFF2-40B4-BE49-F238E27FC236}">
                        <a16:creationId xmlns:a16="http://schemas.microsoft.com/office/drawing/2014/main" id="{A270121D-0DF1-438A-98A0-F3FE623F0487}"/>
                      </a:ext>
                    </a:extLst>
                  </p:cNvPr>
                  <p:cNvGrpSpPr/>
                  <p:nvPr/>
                </p:nvGrpSpPr>
                <p:grpSpPr>
                  <a:xfrm>
                    <a:off x="4567827" y="970271"/>
                    <a:ext cx="1176558" cy="776349"/>
                    <a:chOff x="4567827" y="970271"/>
                    <a:chExt cx="1176558" cy="776349"/>
                  </a:xfrm>
                  <a:solidFill>
                    <a:schemeClr val="accent3">
                      <a:lumMod val="50000"/>
                    </a:schemeClr>
                  </a:solidFill>
                </p:grpSpPr>
                <p:sp>
                  <p:nvSpPr>
                    <p:cNvPr id="948" name="Round Diagonal Corner Rectangle 2">
                      <a:extLst>
                        <a:ext uri="{FF2B5EF4-FFF2-40B4-BE49-F238E27FC236}">
                          <a16:creationId xmlns:a16="http://schemas.microsoft.com/office/drawing/2014/main" id="{8EB14192-3102-4FA4-A021-F3067F7F7B1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Round Diagonal Corner Rectangle 3">
                      <a:extLst>
                        <a:ext uri="{FF2B5EF4-FFF2-40B4-BE49-F238E27FC236}">
                          <a16:creationId xmlns:a16="http://schemas.microsoft.com/office/drawing/2014/main" id="{8275BB7E-173A-4A14-8A38-998EAD168E8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Round Diagonal Corner Rectangle 4">
                      <a:extLst>
                        <a:ext uri="{FF2B5EF4-FFF2-40B4-BE49-F238E27FC236}">
                          <a16:creationId xmlns:a16="http://schemas.microsoft.com/office/drawing/2014/main" id="{7D86C2EF-6BE8-45C9-A6D3-E7A702A1C53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Round Diagonal Corner Rectangle 5">
                      <a:extLst>
                        <a:ext uri="{FF2B5EF4-FFF2-40B4-BE49-F238E27FC236}">
                          <a16:creationId xmlns:a16="http://schemas.microsoft.com/office/drawing/2014/main" id="{34CCDCA3-0711-4A8C-9BCC-4798A20446B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Round Diagonal Corner Rectangle 6">
                      <a:extLst>
                        <a:ext uri="{FF2B5EF4-FFF2-40B4-BE49-F238E27FC236}">
                          <a16:creationId xmlns:a16="http://schemas.microsoft.com/office/drawing/2014/main" id="{69F3EE92-DB97-4299-85D8-A15E0CF2D3B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2" name="Group 8">
                    <a:extLst>
                      <a:ext uri="{FF2B5EF4-FFF2-40B4-BE49-F238E27FC236}">
                        <a16:creationId xmlns:a16="http://schemas.microsoft.com/office/drawing/2014/main" id="{76408D71-3576-4A9C-9F39-7CD39179D45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43" name="Round Diagonal Corner Rectangle 83">
                      <a:extLst>
                        <a:ext uri="{FF2B5EF4-FFF2-40B4-BE49-F238E27FC236}">
                          <a16:creationId xmlns:a16="http://schemas.microsoft.com/office/drawing/2014/main" id="{CB9E7EB0-EBE1-4072-8FA2-1EEEECA83E2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Round Diagonal Corner Rectangle 84">
                      <a:extLst>
                        <a:ext uri="{FF2B5EF4-FFF2-40B4-BE49-F238E27FC236}">
                          <a16:creationId xmlns:a16="http://schemas.microsoft.com/office/drawing/2014/main" id="{67116612-7C4D-47AA-A33A-35080E50C33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Round Diagonal Corner Rectangle 85">
                      <a:extLst>
                        <a:ext uri="{FF2B5EF4-FFF2-40B4-BE49-F238E27FC236}">
                          <a16:creationId xmlns:a16="http://schemas.microsoft.com/office/drawing/2014/main" id="{3A8A25EC-84A9-4990-A976-43E38262C2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Round Diagonal Corner Rectangle 86">
                      <a:extLst>
                        <a:ext uri="{FF2B5EF4-FFF2-40B4-BE49-F238E27FC236}">
                          <a16:creationId xmlns:a16="http://schemas.microsoft.com/office/drawing/2014/main" id="{145AA227-8721-497F-B11F-C20EBD662454}"/>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Round Diagonal Corner Rectangle 87">
                      <a:extLst>
                        <a:ext uri="{FF2B5EF4-FFF2-40B4-BE49-F238E27FC236}">
                          <a16:creationId xmlns:a16="http://schemas.microsoft.com/office/drawing/2014/main" id="{E4E2C17E-E519-45E1-8650-8A23002FADD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7" name="Group 816">
                <a:extLst>
                  <a:ext uri="{FF2B5EF4-FFF2-40B4-BE49-F238E27FC236}">
                    <a16:creationId xmlns:a16="http://schemas.microsoft.com/office/drawing/2014/main" id="{8AC631A9-2E66-4CEF-A6FC-FA69E8CDD905}"/>
                  </a:ext>
                </a:extLst>
              </p:cNvPr>
              <p:cNvGrpSpPr/>
              <p:nvPr/>
            </p:nvGrpSpPr>
            <p:grpSpPr>
              <a:xfrm>
                <a:off x="7744485" y="3845865"/>
                <a:ext cx="1015120" cy="696482"/>
                <a:chOff x="3480816" y="1417320"/>
                <a:chExt cx="4105975" cy="2871216"/>
              </a:xfrm>
            </p:grpSpPr>
            <p:grpSp>
              <p:nvGrpSpPr>
                <p:cNvPr id="921" name="Group 920">
                  <a:extLst>
                    <a:ext uri="{FF2B5EF4-FFF2-40B4-BE49-F238E27FC236}">
                      <a16:creationId xmlns:a16="http://schemas.microsoft.com/office/drawing/2014/main" id="{CA206E25-0918-4063-91A4-629DEE04675F}"/>
                    </a:ext>
                  </a:extLst>
                </p:cNvPr>
                <p:cNvGrpSpPr/>
                <p:nvPr/>
              </p:nvGrpSpPr>
              <p:grpSpPr>
                <a:xfrm>
                  <a:off x="4489705" y="1779294"/>
                  <a:ext cx="1630864" cy="1887450"/>
                  <a:chOff x="7653422" y="1435608"/>
                  <a:chExt cx="2769586" cy="3757446"/>
                </a:xfrm>
              </p:grpSpPr>
              <p:sp>
                <p:nvSpPr>
                  <p:cNvPr id="931" name="Rectangle 2">
                    <a:extLst>
                      <a:ext uri="{FF2B5EF4-FFF2-40B4-BE49-F238E27FC236}">
                        <a16:creationId xmlns:a16="http://schemas.microsoft.com/office/drawing/2014/main" id="{91BD67E6-070A-4909-B7B2-5CDBAA54FA74}"/>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Freeform: Shape 931">
                    <a:extLst>
                      <a:ext uri="{FF2B5EF4-FFF2-40B4-BE49-F238E27FC236}">
                        <a16:creationId xmlns:a16="http://schemas.microsoft.com/office/drawing/2014/main" id="{B8DC89E2-79CF-46DD-8E65-A0116D4A4190}"/>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22" name="Group 921">
                  <a:extLst>
                    <a:ext uri="{FF2B5EF4-FFF2-40B4-BE49-F238E27FC236}">
                      <a16:creationId xmlns:a16="http://schemas.microsoft.com/office/drawing/2014/main" id="{1BD96FEE-9518-4770-8BF8-706D89E99259}"/>
                    </a:ext>
                  </a:extLst>
                </p:cNvPr>
                <p:cNvGrpSpPr/>
                <p:nvPr/>
              </p:nvGrpSpPr>
              <p:grpSpPr>
                <a:xfrm>
                  <a:off x="5218177" y="1636776"/>
                  <a:ext cx="1822482" cy="2109216"/>
                  <a:chOff x="7653422" y="1435608"/>
                  <a:chExt cx="2769586" cy="3757446"/>
                </a:xfrm>
              </p:grpSpPr>
              <p:sp>
                <p:nvSpPr>
                  <p:cNvPr id="929" name="Rectangle 2">
                    <a:extLst>
                      <a:ext uri="{FF2B5EF4-FFF2-40B4-BE49-F238E27FC236}">
                        <a16:creationId xmlns:a16="http://schemas.microsoft.com/office/drawing/2014/main" id="{4B800A60-88E6-4320-B8E4-F60D4288790C}"/>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Freeform: Shape 929">
                    <a:extLst>
                      <a:ext uri="{FF2B5EF4-FFF2-40B4-BE49-F238E27FC236}">
                        <a16:creationId xmlns:a16="http://schemas.microsoft.com/office/drawing/2014/main" id="{418A6EF6-D306-497D-AA61-88450AFEE8C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23" name="Group 922">
                  <a:extLst>
                    <a:ext uri="{FF2B5EF4-FFF2-40B4-BE49-F238E27FC236}">
                      <a16:creationId xmlns:a16="http://schemas.microsoft.com/office/drawing/2014/main" id="{A9A85AB0-0E45-466F-8545-72C54F9A6E21}"/>
                    </a:ext>
                  </a:extLst>
                </p:cNvPr>
                <p:cNvGrpSpPr/>
                <p:nvPr/>
              </p:nvGrpSpPr>
              <p:grpSpPr>
                <a:xfrm>
                  <a:off x="3480816" y="1417320"/>
                  <a:ext cx="2162223" cy="2502408"/>
                  <a:chOff x="7653422" y="1435608"/>
                  <a:chExt cx="2769586" cy="3757446"/>
                </a:xfrm>
              </p:grpSpPr>
              <p:sp>
                <p:nvSpPr>
                  <p:cNvPr id="927" name="Rectangle 2">
                    <a:extLst>
                      <a:ext uri="{FF2B5EF4-FFF2-40B4-BE49-F238E27FC236}">
                        <a16:creationId xmlns:a16="http://schemas.microsoft.com/office/drawing/2014/main" id="{48EA75CA-4A27-4180-91A9-899D975E8A2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Freeform: Shape 927">
                    <a:extLst>
                      <a:ext uri="{FF2B5EF4-FFF2-40B4-BE49-F238E27FC236}">
                        <a16:creationId xmlns:a16="http://schemas.microsoft.com/office/drawing/2014/main" id="{3486CDA9-8E13-4B95-9BE1-66AB3E8F45F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24" name="Group 923">
                  <a:extLst>
                    <a:ext uri="{FF2B5EF4-FFF2-40B4-BE49-F238E27FC236}">
                      <a16:creationId xmlns:a16="http://schemas.microsoft.com/office/drawing/2014/main" id="{1BCB666D-4CE8-4D6D-818E-79D55068DFE2}"/>
                    </a:ext>
                  </a:extLst>
                </p:cNvPr>
                <p:cNvGrpSpPr/>
                <p:nvPr/>
              </p:nvGrpSpPr>
              <p:grpSpPr>
                <a:xfrm>
                  <a:off x="5394961" y="1751862"/>
                  <a:ext cx="2191830" cy="2536674"/>
                  <a:chOff x="7653422" y="1435608"/>
                  <a:chExt cx="2769586" cy="3757446"/>
                </a:xfrm>
              </p:grpSpPr>
              <p:sp>
                <p:nvSpPr>
                  <p:cNvPr id="925" name="Rectangle 2">
                    <a:extLst>
                      <a:ext uri="{FF2B5EF4-FFF2-40B4-BE49-F238E27FC236}">
                        <a16:creationId xmlns:a16="http://schemas.microsoft.com/office/drawing/2014/main" id="{488097A1-6095-4288-B4D8-174C97DD3592}"/>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Freeform: Shape 925">
                    <a:extLst>
                      <a:ext uri="{FF2B5EF4-FFF2-40B4-BE49-F238E27FC236}">
                        <a16:creationId xmlns:a16="http://schemas.microsoft.com/office/drawing/2014/main" id="{9050905D-8BAE-4F2E-8D2C-56FC67A33C4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18" name="Group 817">
                <a:extLst>
                  <a:ext uri="{FF2B5EF4-FFF2-40B4-BE49-F238E27FC236}">
                    <a16:creationId xmlns:a16="http://schemas.microsoft.com/office/drawing/2014/main" id="{1F0D3B47-C517-469A-BFD5-F878F8513042}"/>
                  </a:ext>
                </a:extLst>
              </p:cNvPr>
              <p:cNvGrpSpPr/>
              <p:nvPr/>
            </p:nvGrpSpPr>
            <p:grpSpPr>
              <a:xfrm>
                <a:off x="7961046" y="3963042"/>
                <a:ext cx="384925" cy="648379"/>
                <a:chOff x="1241184" y="770000"/>
                <a:chExt cx="2405441" cy="4129562"/>
              </a:xfrm>
            </p:grpSpPr>
            <p:grpSp>
              <p:nvGrpSpPr>
                <p:cNvPr id="829" name="Group 828">
                  <a:extLst>
                    <a:ext uri="{FF2B5EF4-FFF2-40B4-BE49-F238E27FC236}">
                      <a16:creationId xmlns:a16="http://schemas.microsoft.com/office/drawing/2014/main" id="{9FBA92CD-DA03-4FDD-8553-70EDBBB29643}"/>
                    </a:ext>
                  </a:extLst>
                </p:cNvPr>
                <p:cNvGrpSpPr/>
                <p:nvPr/>
              </p:nvGrpSpPr>
              <p:grpSpPr>
                <a:xfrm>
                  <a:off x="2133600" y="2743200"/>
                  <a:ext cx="1295400" cy="990600"/>
                  <a:chOff x="4567827" y="970271"/>
                  <a:chExt cx="1595182" cy="1230216"/>
                </a:xfrm>
              </p:grpSpPr>
              <p:grpSp>
                <p:nvGrpSpPr>
                  <p:cNvPr id="909" name="Group 908">
                    <a:extLst>
                      <a:ext uri="{FF2B5EF4-FFF2-40B4-BE49-F238E27FC236}">
                        <a16:creationId xmlns:a16="http://schemas.microsoft.com/office/drawing/2014/main" id="{6A35FDD5-6823-4CF2-A9D8-169E130D69B7}"/>
                      </a:ext>
                    </a:extLst>
                  </p:cNvPr>
                  <p:cNvGrpSpPr/>
                  <p:nvPr/>
                </p:nvGrpSpPr>
                <p:grpSpPr>
                  <a:xfrm>
                    <a:off x="4567827" y="970271"/>
                    <a:ext cx="1176558" cy="776349"/>
                    <a:chOff x="4567827" y="970271"/>
                    <a:chExt cx="1176558" cy="776349"/>
                  </a:xfrm>
                  <a:solidFill>
                    <a:schemeClr val="accent3">
                      <a:lumMod val="50000"/>
                    </a:schemeClr>
                  </a:solidFill>
                </p:grpSpPr>
                <p:sp>
                  <p:nvSpPr>
                    <p:cNvPr id="916" name="Round Diagonal Corner Rectangle 2">
                      <a:extLst>
                        <a:ext uri="{FF2B5EF4-FFF2-40B4-BE49-F238E27FC236}">
                          <a16:creationId xmlns:a16="http://schemas.microsoft.com/office/drawing/2014/main" id="{A84B0F61-269D-4D89-B0D3-7539C4C1D1F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Round Diagonal Corner Rectangle 3">
                      <a:extLst>
                        <a:ext uri="{FF2B5EF4-FFF2-40B4-BE49-F238E27FC236}">
                          <a16:creationId xmlns:a16="http://schemas.microsoft.com/office/drawing/2014/main" id="{584A0DD0-15F7-410A-9FAE-96B412856A4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Round Diagonal Corner Rectangle 4">
                      <a:extLst>
                        <a:ext uri="{FF2B5EF4-FFF2-40B4-BE49-F238E27FC236}">
                          <a16:creationId xmlns:a16="http://schemas.microsoft.com/office/drawing/2014/main" id="{A9670DC7-A4F6-4C6B-9007-54145231420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Round Diagonal Corner Rectangle 5">
                      <a:extLst>
                        <a:ext uri="{FF2B5EF4-FFF2-40B4-BE49-F238E27FC236}">
                          <a16:creationId xmlns:a16="http://schemas.microsoft.com/office/drawing/2014/main" id="{1A4C124A-5C7D-466F-A903-87C7135CC14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Round Diagonal Corner Rectangle 6">
                      <a:extLst>
                        <a:ext uri="{FF2B5EF4-FFF2-40B4-BE49-F238E27FC236}">
                          <a16:creationId xmlns:a16="http://schemas.microsoft.com/office/drawing/2014/main" id="{FD1CD661-2099-4513-BFED-5A3C50E0808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0" name="Group 909">
                    <a:extLst>
                      <a:ext uri="{FF2B5EF4-FFF2-40B4-BE49-F238E27FC236}">
                        <a16:creationId xmlns:a16="http://schemas.microsoft.com/office/drawing/2014/main" id="{94BEEDDF-6EC7-44AD-8632-554647106D1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11" name="Round Diagonal Corner Rectangle 9">
                      <a:extLst>
                        <a:ext uri="{FF2B5EF4-FFF2-40B4-BE49-F238E27FC236}">
                          <a16:creationId xmlns:a16="http://schemas.microsoft.com/office/drawing/2014/main" id="{68A92507-157A-4C96-A45A-F3D8B8F6E6E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Round Diagonal Corner Rectangle 10">
                      <a:extLst>
                        <a:ext uri="{FF2B5EF4-FFF2-40B4-BE49-F238E27FC236}">
                          <a16:creationId xmlns:a16="http://schemas.microsoft.com/office/drawing/2014/main" id="{C10778D5-F786-4F8A-8EDD-F1C48D679196}"/>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ound Diagonal Corner Rectangle 11">
                      <a:extLst>
                        <a:ext uri="{FF2B5EF4-FFF2-40B4-BE49-F238E27FC236}">
                          <a16:creationId xmlns:a16="http://schemas.microsoft.com/office/drawing/2014/main" id="{C0AD3AFA-B293-4DDF-8B3D-1F9462C2C4D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Round Diagonal Corner Rectangle 12">
                      <a:extLst>
                        <a:ext uri="{FF2B5EF4-FFF2-40B4-BE49-F238E27FC236}">
                          <a16:creationId xmlns:a16="http://schemas.microsoft.com/office/drawing/2014/main" id="{61F0BE97-64EF-45CC-A625-27B631A2C76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Round Diagonal Corner Rectangle 13">
                      <a:extLst>
                        <a:ext uri="{FF2B5EF4-FFF2-40B4-BE49-F238E27FC236}">
                          <a16:creationId xmlns:a16="http://schemas.microsoft.com/office/drawing/2014/main" id="{79591ED9-F959-46DB-978B-0AF72AF5368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0" name="Double Wave 829">
                  <a:extLst>
                    <a:ext uri="{FF2B5EF4-FFF2-40B4-BE49-F238E27FC236}">
                      <a16:creationId xmlns:a16="http://schemas.microsoft.com/office/drawing/2014/main" id="{A98F3D71-0F0E-4B6B-A041-632BAEB38CD7}"/>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1" name="Group 830">
                  <a:extLst>
                    <a:ext uri="{FF2B5EF4-FFF2-40B4-BE49-F238E27FC236}">
                      <a16:creationId xmlns:a16="http://schemas.microsoft.com/office/drawing/2014/main" id="{45B4CAE5-ACA4-469D-81F6-8BB64FAA6491}"/>
                    </a:ext>
                  </a:extLst>
                </p:cNvPr>
                <p:cNvGrpSpPr/>
                <p:nvPr/>
              </p:nvGrpSpPr>
              <p:grpSpPr>
                <a:xfrm rot="3721982">
                  <a:off x="2072705" y="1965154"/>
                  <a:ext cx="1219200" cy="940256"/>
                  <a:chOff x="4567827" y="970271"/>
                  <a:chExt cx="1595182" cy="1230216"/>
                </a:xfrm>
              </p:grpSpPr>
              <p:grpSp>
                <p:nvGrpSpPr>
                  <p:cNvPr id="897" name="Group 7">
                    <a:extLst>
                      <a:ext uri="{FF2B5EF4-FFF2-40B4-BE49-F238E27FC236}">
                        <a16:creationId xmlns:a16="http://schemas.microsoft.com/office/drawing/2014/main" id="{3A4286B8-6105-48C0-9370-C9E798E6E976}"/>
                      </a:ext>
                    </a:extLst>
                  </p:cNvPr>
                  <p:cNvGrpSpPr/>
                  <p:nvPr/>
                </p:nvGrpSpPr>
                <p:grpSpPr>
                  <a:xfrm>
                    <a:off x="4567827" y="970271"/>
                    <a:ext cx="1176558" cy="776349"/>
                    <a:chOff x="4567827" y="970271"/>
                    <a:chExt cx="1176558" cy="776349"/>
                  </a:xfrm>
                  <a:solidFill>
                    <a:schemeClr val="accent3">
                      <a:lumMod val="50000"/>
                    </a:schemeClr>
                  </a:solidFill>
                </p:grpSpPr>
                <p:sp>
                  <p:nvSpPr>
                    <p:cNvPr id="904" name="Round Diagonal Corner Rectangle 2">
                      <a:extLst>
                        <a:ext uri="{FF2B5EF4-FFF2-40B4-BE49-F238E27FC236}">
                          <a16:creationId xmlns:a16="http://schemas.microsoft.com/office/drawing/2014/main" id="{37C7DB92-3A7C-4307-BBD5-C5049D33D27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Round Diagonal Corner Rectangle 3">
                      <a:extLst>
                        <a:ext uri="{FF2B5EF4-FFF2-40B4-BE49-F238E27FC236}">
                          <a16:creationId xmlns:a16="http://schemas.microsoft.com/office/drawing/2014/main" id="{9D663C9D-6C59-4434-AA16-569C07BB6B7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Round Diagonal Corner Rectangle 4">
                      <a:extLst>
                        <a:ext uri="{FF2B5EF4-FFF2-40B4-BE49-F238E27FC236}">
                          <a16:creationId xmlns:a16="http://schemas.microsoft.com/office/drawing/2014/main" id="{4E9215DA-43E0-48F0-A914-1392F9AC5E1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Round Diagonal Corner Rectangle 5">
                      <a:extLst>
                        <a:ext uri="{FF2B5EF4-FFF2-40B4-BE49-F238E27FC236}">
                          <a16:creationId xmlns:a16="http://schemas.microsoft.com/office/drawing/2014/main" id="{5483BFEE-F0AA-45B2-B53A-83F7D3EB854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Round Diagonal Corner Rectangle 6">
                      <a:extLst>
                        <a:ext uri="{FF2B5EF4-FFF2-40B4-BE49-F238E27FC236}">
                          <a16:creationId xmlns:a16="http://schemas.microsoft.com/office/drawing/2014/main" id="{6DCA15F2-5930-4EDB-9F7F-BC58AC2A2AC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8" name="Group 8">
                    <a:extLst>
                      <a:ext uri="{FF2B5EF4-FFF2-40B4-BE49-F238E27FC236}">
                        <a16:creationId xmlns:a16="http://schemas.microsoft.com/office/drawing/2014/main" id="{BB12028D-67B9-4F44-91FA-62F1BCA2DA8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99" name="Round Diagonal Corner Rectangle 18">
                      <a:extLst>
                        <a:ext uri="{FF2B5EF4-FFF2-40B4-BE49-F238E27FC236}">
                          <a16:creationId xmlns:a16="http://schemas.microsoft.com/office/drawing/2014/main" id="{49062E21-2117-4AFC-BE8C-D354C99683B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Round Diagonal Corner Rectangle 19">
                      <a:extLst>
                        <a:ext uri="{FF2B5EF4-FFF2-40B4-BE49-F238E27FC236}">
                          <a16:creationId xmlns:a16="http://schemas.microsoft.com/office/drawing/2014/main" id="{190C722A-2EE9-4BF0-A1DF-D31A834BA91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Round Diagonal Corner Rectangle 20">
                      <a:extLst>
                        <a:ext uri="{FF2B5EF4-FFF2-40B4-BE49-F238E27FC236}">
                          <a16:creationId xmlns:a16="http://schemas.microsoft.com/office/drawing/2014/main" id="{6DBA45B6-BB60-4240-9E21-A72C063399A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Round Diagonal Corner Rectangle 21">
                      <a:extLst>
                        <a:ext uri="{FF2B5EF4-FFF2-40B4-BE49-F238E27FC236}">
                          <a16:creationId xmlns:a16="http://schemas.microsoft.com/office/drawing/2014/main" id="{F366E93B-8CEE-4038-A92B-C7FCD8E9EC7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Round Diagonal Corner Rectangle 22">
                      <a:extLst>
                        <a:ext uri="{FF2B5EF4-FFF2-40B4-BE49-F238E27FC236}">
                          <a16:creationId xmlns:a16="http://schemas.microsoft.com/office/drawing/2014/main" id="{913D66C9-1C6E-46B8-A070-FC8F326B5FA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2" name="Group 831">
                  <a:extLst>
                    <a:ext uri="{FF2B5EF4-FFF2-40B4-BE49-F238E27FC236}">
                      <a16:creationId xmlns:a16="http://schemas.microsoft.com/office/drawing/2014/main" id="{E5173F02-24D9-4AC5-AF81-FC1D9FB64EAA}"/>
                    </a:ext>
                  </a:extLst>
                </p:cNvPr>
                <p:cNvGrpSpPr/>
                <p:nvPr/>
              </p:nvGrpSpPr>
              <p:grpSpPr>
                <a:xfrm rot="20253845">
                  <a:off x="1241184" y="1553241"/>
                  <a:ext cx="1595182" cy="1230216"/>
                  <a:chOff x="4567827" y="970271"/>
                  <a:chExt cx="1595182" cy="1230216"/>
                </a:xfrm>
              </p:grpSpPr>
              <p:grpSp>
                <p:nvGrpSpPr>
                  <p:cNvPr id="885" name="Group 7">
                    <a:extLst>
                      <a:ext uri="{FF2B5EF4-FFF2-40B4-BE49-F238E27FC236}">
                        <a16:creationId xmlns:a16="http://schemas.microsoft.com/office/drawing/2014/main" id="{64E17FCD-E65B-4B00-8E4B-6A607C6FC78B}"/>
                      </a:ext>
                    </a:extLst>
                  </p:cNvPr>
                  <p:cNvGrpSpPr/>
                  <p:nvPr/>
                </p:nvGrpSpPr>
                <p:grpSpPr>
                  <a:xfrm>
                    <a:off x="4567827" y="970271"/>
                    <a:ext cx="1176558" cy="776349"/>
                    <a:chOff x="4567827" y="970271"/>
                    <a:chExt cx="1176558" cy="776349"/>
                  </a:xfrm>
                  <a:solidFill>
                    <a:schemeClr val="accent3">
                      <a:lumMod val="50000"/>
                    </a:schemeClr>
                  </a:solidFill>
                </p:grpSpPr>
                <p:sp>
                  <p:nvSpPr>
                    <p:cNvPr id="892" name="Round Diagonal Corner Rectangle 2">
                      <a:extLst>
                        <a:ext uri="{FF2B5EF4-FFF2-40B4-BE49-F238E27FC236}">
                          <a16:creationId xmlns:a16="http://schemas.microsoft.com/office/drawing/2014/main" id="{A725075B-BE17-44E2-BE67-30AB55ADC21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Round Diagonal Corner Rectangle 3">
                      <a:extLst>
                        <a:ext uri="{FF2B5EF4-FFF2-40B4-BE49-F238E27FC236}">
                          <a16:creationId xmlns:a16="http://schemas.microsoft.com/office/drawing/2014/main" id="{905FB562-FFAA-4B0C-952C-83BA4C30A3D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Round Diagonal Corner Rectangle 4">
                      <a:extLst>
                        <a:ext uri="{FF2B5EF4-FFF2-40B4-BE49-F238E27FC236}">
                          <a16:creationId xmlns:a16="http://schemas.microsoft.com/office/drawing/2014/main" id="{4EAF17FE-BBC2-4930-A646-7B7C574C43E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Round Diagonal Corner Rectangle 5">
                      <a:extLst>
                        <a:ext uri="{FF2B5EF4-FFF2-40B4-BE49-F238E27FC236}">
                          <a16:creationId xmlns:a16="http://schemas.microsoft.com/office/drawing/2014/main" id="{28BDA17E-FDCF-421F-9BCF-F8B475BC42C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ound Diagonal Corner Rectangle 6">
                      <a:extLst>
                        <a:ext uri="{FF2B5EF4-FFF2-40B4-BE49-F238E27FC236}">
                          <a16:creationId xmlns:a16="http://schemas.microsoft.com/office/drawing/2014/main" id="{A303A581-2AC9-4C5F-A82B-9D0E268241B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6" name="Group 8">
                    <a:extLst>
                      <a:ext uri="{FF2B5EF4-FFF2-40B4-BE49-F238E27FC236}">
                        <a16:creationId xmlns:a16="http://schemas.microsoft.com/office/drawing/2014/main" id="{E968E016-7B93-4996-8DFB-2B6A15DAE0B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87" name="Round Diagonal Corner Rectangle 31">
                      <a:extLst>
                        <a:ext uri="{FF2B5EF4-FFF2-40B4-BE49-F238E27FC236}">
                          <a16:creationId xmlns:a16="http://schemas.microsoft.com/office/drawing/2014/main" id="{440C1944-D352-4E2F-B72E-2A46B5B4FC2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Round Diagonal Corner Rectangle 32">
                      <a:extLst>
                        <a:ext uri="{FF2B5EF4-FFF2-40B4-BE49-F238E27FC236}">
                          <a16:creationId xmlns:a16="http://schemas.microsoft.com/office/drawing/2014/main" id="{CD037A70-92C0-4DB7-83AF-5C1857ACA44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Round Diagonal Corner Rectangle 33">
                      <a:extLst>
                        <a:ext uri="{FF2B5EF4-FFF2-40B4-BE49-F238E27FC236}">
                          <a16:creationId xmlns:a16="http://schemas.microsoft.com/office/drawing/2014/main" id="{BC263E4E-A494-40C4-B051-386B352D034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Round Diagonal Corner Rectangle 34">
                      <a:extLst>
                        <a:ext uri="{FF2B5EF4-FFF2-40B4-BE49-F238E27FC236}">
                          <a16:creationId xmlns:a16="http://schemas.microsoft.com/office/drawing/2014/main" id="{2517FDF3-2A11-425B-BE7D-4251362F9C1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Round Diagonal Corner Rectangle 35">
                      <a:extLst>
                        <a:ext uri="{FF2B5EF4-FFF2-40B4-BE49-F238E27FC236}">
                          <a16:creationId xmlns:a16="http://schemas.microsoft.com/office/drawing/2014/main" id="{0F1329F5-EA1F-4CA7-982A-1401A0479C7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3" name="Group 832">
                  <a:extLst>
                    <a:ext uri="{FF2B5EF4-FFF2-40B4-BE49-F238E27FC236}">
                      <a16:creationId xmlns:a16="http://schemas.microsoft.com/office/drawing/2014/main" id="{5D56BBD9-252A-47DF-91A7-7B8016B63BC1}"/>
                    </a:ext>
                  </a:extLst>
                </p:cNvPr>
                <p:cNvGrpSpPr/>
                <p:nvPr/>
              </p:nvGrpSpPr>
              <p:grpSpPr>
                <a:xfrm rot="8113811">
                  <a:off x="1943792" y="770000"/>
                  <a:ext cx="1446415" cy="1355079"/>
                  <a:chOff x="4567827" y="970271"/>
                  <a:chExt cx="1595182" cy="1230216"/>
                </a:xfrm>
              </p:grpSpPr>
              <p:grpSp>
                <p:nvGrpSpPr>
                  <p:cNvPr id="873" name="Group 7">
                    <a:extLst>
                      <a:ext uri="{FF2B5EF4-FFF2-40B4-BE49-F238E27FC236}">
                        <a16:creationId xmlns:a16="http://schemas.microsoft.com/office/drawing/2014/main" id="{77B217B9-EF87-41FF-9A48-AE8C1F4D86CA}"/>
                      </a:ext>
                    </a:extLst>
                  </p:cNvPr>
                  <p:cNvGrpSpPr/>
                  <p:nvPr/>
                </p:nvGrpSpPr>
                <p:grpSpPr>
                  <a:xfrm>
                    <a:off x="4567827" y="970271"/>
                    <a:ext cx="1176558" cy="776349"/>
                    <a:chOff x="4567827" y="970271"/>
                    <a:chExt cx="1176558" cy="776349"/>
                  </a:xfrm>
                  <a:solidFill>
                    <a:schemeClr val="accent3">
                      <a:lumMod val="50000"/>
                    </a:schemeClr>
                  </a:solidFill>
                </p:grpSpPr>
                <p:sp>
                  <p:nvSpPr>
                    <p:cNvPr id="880" name="Round Diagonal Corner Rectangle 2">
                      <a:extLst>
                        <a:ext uri="{FF2B5EF4-FFF2-40B4-BE49-F238E27FC236}">
                          <a16:creationId xmlns:a16="http://schemas.microsoft.com/office/drawing/2014/main" id="{D510DF9E-B324-42D3-8D3F-40E10012D8AB}"/>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Round Diagonal Corner Rectangle 3">
                      <a:extLst>
                        <a:ext uri="{FF2B5EF4-FFF2-40B4-BE49-F238E27FC236}">
                          <a16:creationId xmlns:a16="http://schemas.microsoft.com/office/drawing/2014/main" id="{E32532CC-3099-4A0A-8E21-A87947CA27A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Round Diagonal Corner Rectangle 4">
                      <a:extLst>
                        <a:ext uri="{FF2B5EF4-FFF2-40B4-BE49-F238E27FC236}">
                          <a16:creationId xmlns:a16="http://schemas.microsoft.com/office/drawing/2014/main" id="{A9C8745C-FFA6-43D7-B63B-ED271DB3BEA3}"/>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Round Diagonal Corner Rectangle 5">
                      <a:extLst>
                        <a:ext uri="{FF2B5EF4-FFF2-40B4-BE49-F238E27FC236}">
                          <a16:creationId xmlns:a16="http://schemas.microsoft.com/office/drawing/2014/main" id="{E86CB0FA-FDFC-43C8-A12E-E034D8B1928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Round Diagonal Corner Rectangle 6">
                      <a:extLst>
                        <a:ext uri="{FF2B5EF4-FFF2-40B4-BE49-F238E27FC236}">
                          <a16:creationId xmlns:a16="http://schemas.microsoft.com/office/drawing/2014/main" id="{A88D8FA4-3C08-42CA-85FE-DCBA9D14276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4" name="Group 8">
                    <a:extLst>
                      <a:ext uri="{FF2B5EF4-FFF2-40B4-BE49-F238E27FC236}">
                        <a16:creationId xmlns:a16="http://schemas.microsoft.com/office/drawing/2014/main" id="{54455579-FFF6-43A6-8C87-83F8A37A233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75" name="Round Diagonal Corner Rectangle 44">
                      <a:extLst>
                        <a:ext uri="{FF2B5EF4-FFF2-40B4-BE49-F238E27FC236}">
                          <a16:creationId xmlns:a16="http://schemas.microsoft.com/office/drawing/2014/main" id="{8B0BFFF8-42AA-4967-A83B-178E2184B5B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Round Diagonal Corner Rectangle 45">
                      <a:extLst>
                        <a:ext uri="{FF2B5EF4-FFF2-40B4-BE49-F238E27FC236}">
                          <a16:creationId xmlns:a16="http://schemas.microsoft.com/office/drawing/2014/main" id="{F89069F2-8EFA-4493-8283-9ADC178EB76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ound Diagonal Corner Rectangle 46">
                      <a:extLst>
                        <a:ext uri="{FF2B5EF4-FFF2-40B4-BE49-F238E27FC236}">
                          <a16:creationId xmlns:a16="http://schemas.microsoft.com/office/drawing/2014/main" id="{DEE4CE7F-7064-4A16-B94D-DBA2BB8EBD19}"/>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Round Diagonal Corner Rectangle 47">
                      <a:extLst>
                        <a:ext uri="{FF2B5EF4-FFF2-40B4-BE49-F238E27FC236}">
                          <a16:creationId xmlns:a16="http://schemas.microsoft.com/office/drawing/2014/main" id="{462CF7CE-0496-4983-9283-A231F90969D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Round Diagonal Corner Rectangle 48">
                      <a:extLst>
                        <a:ext uri="{FF2B5EF4-FFF2-40B4-BE49-F238E27FC236}">
                          <a16:creationId xmlns:a16="http://schemas.microsoft.com/office/drawing/2014/main" id="{A74FD4BE-9B2C-452A-B615-ACD1DE8EBED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4" name="Group 833">
                  <a:extLst>
                    <a:ext uri="{FF2B5EF4-FFF2-40B4-BE49-F238E27FC236}">
                      <a16:creationId xmlns:a16="http://schemas.microsoft.com/office/drawing/2014/main" id="{AB10DF4D-59DA-4E66-8C71-2D2D1ADEECCB}"/>
                    </a:ext>
                  </a:extLst>
                </p:cNvPr>
                <p:cNvGrpSpPr/>
                <p:nvPr/>
              </p:nvGrpSpPr>
              <p:grpSpPr>
                <a:xfrm rot="8113811">
                  <a:off x="1438523" y="2207715"/>
                  <a:ext cx="1390153" cy="762604"/>
                  <a:chOff x="4567827" y="970271"/>
                  <a:chExt cx="1595182" cy="1230216"/>
                </a:xfrm>
              </p:grpSpPr>
              <p:grpSp>
                <p:nvGrpSpPr>
                  <p:cNvPr id="861" name="Group 7">
                    <a:extLst>
                      <a:ext uri="{FF2B5EF4-FFF2-40B4-BE49-F238E27FC236}">
                        <a16:creationId xmlns:a16="http://schemas.microsoft.com/office/drawing/2014/main" id="{0F8F70EC-702C-4BB9-93B0-0183376E105E}"/>
                      </a:ext>
                    </a:extLst>
                  </p:cNvPr>
                  <p:cNvGrpSpPr/>
                  <p:nvPr/>
                </p:nvGrpSpPr>
                <p:grpSpPr>
                  <a:xfrm>
                    <a:off x="4567827" y="970271"/>
                    <a:ext cx="1176558" cy="776349"/>
                    <a:chOff x="4567827" y="970271"/>
                    <a:chExt cx="1176558" cy="776349"/>
                  </a:xfrm>
                  <a:solidFill>
                    <a:schemeClr val="accent3">
                      <a:lumMod val="50000"/>
                    </a:schemeClr>
                  </a:solidFill>
                </p:grpSpPr>
                <p:sp>
                  <p:nvSpPr>
                    <p:cNvPr id="868" name="Round Diagonal Corner Rectangle 2">
                      <a:extLst>
                        <a:ext uri="{FF2B5EF4-FFF2-40B4-BE49-F238E27FC236}">
                          <a16:creationId xmlns:a16="http://schemas.microsoft.com/office/drawing/2014/main" id="{58D61C40-7677-4B29-A2CE-FDFDE2C0222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ound Diagonal Corner Rectangle 3">
                      <a:extLst>
                        <a:ext uri="{FF2B5EF4-FFF2-40B4-BE49-F238E27FC236}">
                          <a16:creationId xmlns:a16="http://schemas.microsoft.com/office/drawing/2014/main" id="{D76CEF26-AF7C-40A6-B77E-C78B2008022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Round Diagonal Corner Rectangle 4">
                      <a:extLst>
                        <a:ext uri="{FF2B5EF4-FFF2-40B4-BE49-F238E27FC236}">
                          <a16:creationId xmlns:a16="http://schemas.microsoft.com/office/drawing/2014/main" id="{1DAB7B2F-98AD-4DFE-A2F4-29280899843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Round Diagonal Corner Rectangle 5">
                      <a:extLst>
                        <a:ext uri="{FF2B5EF4-FFF2-40B4-BE49-F238E27FC236}">
                          <a16:creationId xmlns:a16="http://schemas.microsoft.com/office/drawing/2014/main" id="{A3838014-484B-4D98-BF99-7FFC8C1B7F22}"/>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Round Diagonal Corner Rectangle 6">
                      <a:extLst>
                        <a:ext uri="{FF2B5EF4-FFF2-40B4-BE49-F238E27FC236}">
                          <a16:creationId xmlns:a16="http://schemas.microsoft.com/office/drawing/2014/main" id="{03DB0FB5-27BC-404D-BD88-09AB2C7D4648}"/>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2" name="Group 8">
                    <a:extLst>
                      <a:ext uri="{FF2B5EF4-FFF2-40B4-BE49-F238E27FC236}">
                        <a16:creationId xmlns:a16="http://schemas.microsoft.com/office/drawing/2014/main" id="{56081C43-A99D-42A0-90DE-5DFB7478728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63" name="Round Diagonal Corner Rectangle 57">
                      <a:extLst>
                        <a:ext uri="{FF2B5EF4-FFF2-40B4-BE49-F238E27FC236}">
                          <a16:creationId xmlns:a16="http://schemas.microsoft.com/office/drawing/2014/main" id="{36B00EB5-9DC5-4122-8AB2-28EB795CC74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Round Diagonal Corner Rectangle 58">
                      <a:extLst>
                        <a:ext uri="{FF2B5EF4-FFF2-40B4-BE49-F238E27FC236}">
                          <a16:creationId xmlns:a16="http://schemas.microsoft.com/office/drawing/2014/main" id="{64F27FF5-9104-44BE-9E41-C303B9944DA3}"/>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Round Diagonal Corner Rectangle 59">
                      <a:extLst>
                        <a:ext uri="{FF2B5EF4-FFF2-40B4-BE49-F238E27FC236}">
                          <a16:creationId xmlns:a16="http://schemas.microsoft.com/office/drawing/2014/main" id="{F99DB5D5-03AC-4F6C-A789-8C2209BBB1C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Round Diagonal Corner Rectangle 60">
                      <a:extLst>
                        <a:ext uri="{FF2B5EF4-FFF2-40B4-BE49-F238E27FC236}">
                          <a16:creationId xmlns:a16="http://schemas.microsoft.com/office/drawing/2014/main" id="{EDBA4BFA-AE9F-4608-8D0B-CC6A4B4590A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Round Diagonal Corner Rectangle 61">
                      <a:extLst>
                        <a:ext uri="{FF2B5EF4-FFF2-40B4-BE49-F238E27FC236}">
                          <a16:creationId xmlns:a16="http://schemas.microsoft.com/office/drawing/2014/main" id="{9C1E4C8B-CC49-491E-BFED-B4993CDD838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5" name="Group 834">
                  <a:extLst>
                    <a:ext uri="{FF2B5EF4-FFF2-40B4-BE49-F238E27FC236}">
                      <a16:creationId xmlns:a16="http://schemas.microsoft.com/office/drawing/2014/main" id="{55A54C7D-EEDB-4B04-9D1C-09775186B2A0}"/>
                    </a:ext>
                  </a:extLst>
                </p:cNvPr>
                <p:cNvGrpSpPr/>
                <p:nvPr/>
              </p:nvGrpSpPr>
              <p:grpSpPr>
                <a:xfrm rot="9089938">
                  <a:off x="2556363" y="1661184"/>
                  <a:ext cx="1090262" cy="771324"/>
                  <a:chOff x="4567827" y="970271"/>
                  <a:chExt cx="1595182" cy="1230216"/>
                </a:xfrm>
              </p:grpSpPr>
              <p:grpSp>
                <p:nvGrpSpPr>
                  <p:cNvPr id="849" name="Group 7">
                    <a:extLst>
                      <a:ext uri="{FF2B5EF4-FFF2-40B4-BE49-F238E27FC236}">
                        <a16:creationId xmlns:a16="http://schemas.microsoft.com/office/drawing/2014/main" id="{9FAE00F0-7E40-4E3C-A1AA-73F759A75BFC}"/>
                      </a:ext>
                    </a:extLst>
                  </p:cNvPr>
                  <p:cNvGrpSpPr/>
                  <p:nvPr/>
                </p:nvGrpSpPr>
                <p:grpSpPr>
                  <a:xfrm>
                    <a:off x="4567827" y="970271"/>
                    <a:ext cx="1176558" cy="776349"/>
                    <a:chOff x="4567827" y="970271"/>
                    <a:chExt cx="1176558" cy="776349"/>
                  </a:xfrm>
                  <a:solidFill>
                    <a:schemeClr val="accent3">
                      <a:lumMod val="50000"/>
                    </a:schemeClr>
                  </a:solidFill>
                </p:grpSpPr>
                <p:sp>
                  <p:nvSpPr>
                    <p:cNvPr id="856" name="Round Diagonal Corner Rectangle 2">
                      <a:extLst>
                        <a:ext uri="{FF2B5EF4-FFF2-40B4-BE49-F238E27FC236}">
                          <a16:creationId xmlns:a16="http://schemas.microsoft.com/office/drawing/2014/main" id="{81444E90-DBF1-43E0-92AD-45008CE4623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Round Diagonal Corner Rectangle 3">
                      <a:extLst>
                        <a:ext uri="{FF2B5EF4-FFF2-40B4-BE49-F238E27FC236}">
                          <a16:creationId xmlns:a16="http://schemas.microsoft.com/office/drawing/2014/main" id="{9FA2FAF7-8166-46CD-B0BA-9B74D3954BE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Round Diagonal Corner Rectangle 4">
                      <a:extLst>
                        <a:ext uri="{FF2B5EF4-FFF2-40B4-BE49-F238E27FC236}">
                          <a16:creationId xmlns:a16="http://schemas.microsoft.com/office/drawing/2014/main" id="{4A3FB6A1-84FA-4267-982B-928D5229723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Round Diagonal Corner Rectangle 5">
                      <a:extLst>
                        <a:ext uri="{FF2B5EF4-FFF2-40B4-BE49-F238E27FC236}">
                          <a16:creationId xmlns:a16="http://schemas.microsoft.com/office/drawing/2014/main" id="{1094E9A2-0746-4592-8A2B-7EE9FEB51EEB}"/>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Round Diagonal Corner Rectangle 6">
                      <a:extLst>
                        <a:ext uri="{FF2B5EF4-FFF2-40B4-BE49-F238E27FC236}">
                          <a16:creationId xmlns:a16="http://schemas.microsoft.com/office/drawing/2014/main" id="{6D0248BE-E326-474D-B58E-2B15D45A0D7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0" name="Group 8">
                    <a:extLst>
                      <a:ext uri="{FF2B5EF4-FFF2-40B4-BE49-F238E27FC236}">
                        <a16:creationId xmlns:a16="http://schemas.microsoft.com/office/drawing/2014/main" id="{102849D7-4328-4F79-BF31-74A14B6658C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51" name="Round Diagonal Corner Rectangle 70">
                      <a:extLst>
                        <a:ext uri="{FF2B5EF4-FFF2-40B4-BE49-F238E27FC236}">
                          <a16:creationId xmlns:a16="http://schemas.microsoft.com/office/drawing/2014/main" id="{6B05BD77-5CA4-4336-A465-19D88A44E3C2}"/>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Round Diagonal Corner Rectangle 71">
                      <a:extLst>
                        <a:ext uri="{FF2B5EF4-FFF2-40B4-BE49-F238E27FC236}">
                          <a16:creationId xmlns:a16="http://schemas.microsoft.com/office/drawing/2014/main" id="{789B9722-6259-49AA-821C-43D5092F4C8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Round Diagonal Corner Rectangle 72">
                      <a:extLst>
                        <a:ext uri="{FF2B5EF4-FFF2-40B4-BE49-F238E27FC236}">
                          <a16:creationId xmlns:a16="http://schemas.microsoft.com/office/drawing/2014/main" id="{BD21B0FE-7CA0-4021-8506-5463EFCA3BA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Round Diagonal Corner Rectangle 73">
                      <a:extLst>
                        <a:ext uri="{FF2B5EF4-FFF2-40B4-BE49-F238E27FC236}">
                          <a16:creationId xmlns:a16="http://schemas.microsoft.com/office/drawing/2014/main" id="{688B531D-EFB9-4149-AB98-E3780A300C7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Round Diagonal Corner Rectangle 74">
                      <a:extLst>
                        <a:ext uri="{FF2B5EF4-FFF2-40B4-BE49-F238E27FC236}">
                          <a16:creationId xmlns:a16="http://schemas.microsoft.com/office/drawing/2014/main" id="{76E4FABC-6A07-4AF2-A824-8E5F4E3BD163}"/>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6" name="Group 835">
                  <a:extLst>
                    <a:ext uri="{FF2B5EF4-FFF2-40B4-BE49-F238E27FC236}">
                      <a16:creationId xmlns:a16="http://schemas.microsoft.com/office/drawing/2014/main" id="{2AF9394D-7710-4288-BCF6-F68C134266AA}"/>
                    </a:ext>
                  </a:extLst>
                </p:cNvPr>
                <p:cNvGrpSpPr/>
                <p:nvPr/>
              </p:nvGrpSpPr>
              <p:grpSpPr>
                <a:xfrm rot="13486189" flipH="1">
                  <a:off x="1389306" y="2685691"/>
                  <a:ext cx="1345945" cy="1037421"/>
                  <a:chOff x="4567827" y="970271"/>
                  <a:chExt cx="1595182" cy="1230216"/>
                </a:xfrm>
              </p:grpSpPr>
              <p:grpSp>
                <p:nvGrpSpPr>
                  <p:cNvPr id="837" name="Group 7">
                    <a:extLst>
                      <a:ext uri="{FF2B5EF4-FFF2-40B4-BE49-F238E27FC236}">
                        <a16:creationId xmlns:a16="http://schemas.microsoft.com/office/drawing/2014/main" id="{05A86FD2-FE35-45B4-AE02-EDEDBA43D42A}"/>
                      </a:ext>
                    </a:extLst>
                  </p:cNvPr>
                  <p:cNvGrpSpPr/>
                  <p:nvPr/>
                </p:nvGrpSpPr>
                <p:grpSpPr>
                  <a:xfrm>
                    <a:off x="4567827" y="970271"/>
                    <a:ext cx="1176558" cy="776349"/>
                    <a:chOff x="4567827" y="970271"/>
                    <a:chExt cx="1176558" cy="776349"/>
                  </a:xfrm>
                  <a:solidFill>
                    <a:schemeClr val="accent3">
                      <a:lumMod val="50000"/>
                    </a:schemeClr>
                  </a:solidFill>
                </p:grpSpPr>
                <p:sp>
                  <p:nvSpPr>
                    <p:cNvPr id="844" name="Round Diagonal Corner Rectangle 2">
                      <a:extLst>
                        <a:ext uri="{FF2B5EF4-FFF2-40B4-BE49-F238E27FC236}">
                          <a16:creationId xmlns:a16="http://schemas.microsoft.com/office/drawing/2014/main" id="{CABD4664-AFB1-46AB-B839-9CE785DF477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Round Diagonal Corner Rectangle 3">
                      <a:extLst>
                        <a:ext uri="{FF2B5EF4-FFF2-40B4-BE49-F238E27FC236}">
                          <a16:creationId xmlns:a16="http://schemas.microsoft.com/office/drawing/2014/main" id="{2BCDADD0-933A-4C15-BA4C-F2082888737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Round Diagonal Corner Rectangle 4">
                      <a:extLst>
                        <a:ext uri="{FF2B5EF4-FFF2-40B4-BE49-F238E27FC236}">
                          <a16:creationId xmlns:a16="http://schemas.microsoft.com/office/drawing/2014/main" id="{F4E5E34F-7458-44F2-A047-C30DA4F793D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Round Diagonal Corner Rectangle 5">
                      <a:extLst>
                        <a:ext uri="{FF2B5EF4-FFF2-40B4-BE49-F238E27FC236}">
                          <a16:creationId xmlns:a16="http://schemas.microsoft.com/office/drawing/2014/main" id="{F1C64226-81B5-48CC-BEAD-DD6EF5D4EC5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Round Diagonal Corner Rectangle 6">
                      <a:extLst>
                        <a:ext uri="{FF2B5EF4-FFF2-40B4-BE49-F238E27FC236}">
                          <a16:creationId xmlns:a16="http://schemas.microsoft.com/office/drawing/2014/main" id="{65E3560D-D002-44AB-BD42-1000FBBA061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8" name="Group 8">
                    <a:extLst>
                      <a:ext uri="{FF2B5EF4-FFF2-40B4-BE49-F238E27FC236}">
                        <a16:creationId xmlns:a16="http://schemas.microsoft.com/office/drawing/2014/main" id="{86354C0B-E147-46F7-BE9F-68C43D11DEA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39" name="Round Diagonal Corner Rectangle 83">
                      <a:extLst>
                        <a:ext uri="{FF2B5EF4-FFF2-40B4-BE49-F238E27FC236}">
                          <a16:creationId xmlns:a16="http://schemas.microsoft.com/office/drawing/2014/main" id="{D68BE887-CAC1-42F5-8F5B-AF302A712B5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Round Diagonal Corner Rectangle 84">
                      <a:extLst>
                        <a:ext uri="{FF2B5EF4-FFF2-40B4-BE49-F238E27FC236}">
                          <a16:creationId xmlns:a16="http://schemas.microsoft.com/office/drawing/2014/main" id="{3A7D6CDC-CFA1-439A-8EE1-85D24DD2B96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Round Diagonal Corner Rectangle 85">
                      <a:extLst>
                        <a:ext uri="{FF2B5EF4-FFF2-40B4-BE49-F238E27FC236}">
                          <a16:creationId xmlns:a16="http://schemas.microsoft.com/office/drawing/2014/main" id="{13A17879-39F5-4D6E-8B70-6A7B6033390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Round Diagonal Corner Rectangle 86">
                      <a:extLst>
                        <a:ext uri="{FF2B5EF4-FFF2-40B4-BE49-F238E27FC236}">
                          <a16:creationId xmlns:a16="http://schemas.microsoft.com/office/drawing/2014/main" id="{66422483-15C6-498F-B6D5-E8EDF46930F8}"/>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Round Diagonal Corner Rectangle 87">
                      <a:extLst>
                        <a:ext uri="{FF2B5EF4-FFF2-40B4-BE49-F238E27FC236}">
                          <a16:creationId xmlns:a16="http://schemas.microsoft.com/office/drawing/2014/main" id="{4650219C-8675-43D9-9331-5183F4CBE36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19" name="Group 818">
                <a:extLst>
                  <a:ext uri="{FF2B5EF4-FFF2-40B4-BE49-F238E27FC236}">
                    <a16:creationId xmlns:a16="http://schemas.microsoft.com/office/drawing/2014/main" id="{82242EBD-BAF7-4878-9D1B-17FC8D761505}"/>
                  </a:ext>
                </a:extLst>
              </p:cNvPr>
              <p:cNvGrpSpPr/>
              <p:nvPr/>
            </p:nvGrpSpPr>
            <p:grpSpPr>
              <a:xfrm>
                <a:off x="8519386" y="3770205"/>
                <a:ext cx="765692" cy="643248"/>
                <a:chOff x="4489705" y="1636776"/>
                <a:chExt cx="3097086" cy="2651760"/>
              </a:xfrm>
            </p:grpSpPr>
            <p:grpSp>
              <p:nvGrpSpPr>
                <p:cNvPr id="820" name="Group 819">
                  <a:extLst>
                    <a:ext uri="{FF2B5EF4-FFF2-40B4-BE49-F238E27FC236}">
                      <a16:creationId xmlns:a16="http://schemas.microsoft.com/office/drawing/2014/main" id="{2483C6FD-BD85-48FC-92CC-A9F71030CC2B}"/>
                    </a:ext>
                  </a:extLst>
                </p:cNvPr>
                <p:cNvGrpSpPr/>
                <p:nvPr/>
              </p:nvGrpSpPr>
              <p:grpSpPr>
                <a:xfrm>
                  <a:off x="4489705" y="1779294"/>
                  <a:ext cx="1630864" cy="1887450"/>
                  <a:chOff x="7653422" y="1435608"/>
                  <a:chExt cx="2769586" cy="3757446"/>
                </a:xfrm>
              </p:grpSpPr>
              <p:sp>
                <p:nvSpPr>
                  <p:cNvPr id="827" name="Rectangle 2">
                    <a:extLst>
                      <a:ext uri="{FF2B5EF4-FFF2-40B4-BE49-F238E27FC236}">
                        <a16:creationId xmlns:a16="http://schemas.microsoft.com/office/drawing/2014/main" id="{6FFD4AA4-C35F-41EF-AC13-6270F4A3562B}"/>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Freeform: Shape 827">
                    <a:extLst>
                      <a:ext uri="{FF2B5EF4-FFF2-40B4-BE49-F238E27FC236}">
                        <a16:creationId xmlns:a16="http://schemas.microsoft.com/office/drawing/2014/main" id="{EC00FA76-1DC0-45BD-B57B-CEB4741C092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21" name="Group 820">
                  <a:extLst>
                    <a:ext uri="{FF2B5EF4-FFF2-40B4-BE49-F238E27FC236}">
                      <a16:creationId xmlns:a16="http://schemas.microsoft.com/office/drawing/2014/main" id="{F45C943C-C196-4C35-B0BE-DDC24F22160F}"/>
                    </a:ext>
                  </a:extLst>
                </p:cNvPr>
                <p:cNvGrpSpPr/>
                <p:nvPr/>
              </p:nvGrpSpPr>
              <p:grpSpPr>
                <a:xfrm>
                  <a:off x="5218177" y="1636776"/>
                  <a:ext cx="1822482" cy="2109216"/>
                  <a:chOff x="7653422" y="1435608"/>
                  <a:chExt cx="2769586" cy="3757446"/>
                </a:xfrm>
              </p:grpSpPr>
              <p:sp>
                <p:nvSpPr>
                  <p:cNvPr id="825" name="Rectangle 2">
                    <a:extLst>
                      <a:ext uri="{FF2B5EF4-FFF2-40B4-BE49-F238E27FC236}">
                        <a16:creationId xmlns:a16="http://schemas.microsoft.com/office/drawing/2014/main" id="{5FE25A5C-471A-432A-B4ED-401586469C84}"/>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Freeform: Shape 825">
                    <a:extLst>
                      <a:ext uri="{FF2B5EF4-FFF2-40B4-BE49-F238E27FC236}">
                        <a16:creationId xmlns:a16="http://schemas.microsoft.com/office/drawing/2014/main" id="{0CB3589E-C91A-44E1-8B45-B4E14691ECA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22" name="Group 821">
                  <a:extLst>
                    <a:ext uri="{FF2B5EF4-FFF2-40B4-BE49-F238E27FC236}">
                      <a16:creationId xmlns:a16="http://schemas.microsoft.com/office/drawing/2014/main" id="{8D2A9B06-FE57-4DDD-A246-D8C0D77D4CD7}"/>
                    </a:ext>
                  </a:extLst>
                </p:cNvPr>
                <p:cNvGrpSpPr/>
                <p:nvPr/>
              </p:nvGrpSpPr>
              <p:grpSpPr>
                <a:xfrm>
                  <a:off x="5394961" y="1751862"/>
                  <a:ext cx="2191830" cy="2536674"/>
                  <a:chOff x="7653422" y="1435608"/>
                  <a:chExt cx="2769586" cy="3757446"/>
                </a:xfrm>
              </p:grpSpPr>
              <p:sp>
                <p:nvSpPr>
                  <p:cNvPr id="823" name="Rectangle 2">
                    <a:extLst>
                      <a:ext uri="{FF2B5EF4-FFF2-40B4-BE49-F238E27FC236}">
                        <a16:creationId xmlns:a16="http://schemas.microsoft.com/office/drawing/2014/main" id="{73D441E2-E37B-477B-9C35-22A9DC7A81A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Freeform: Shape 823">
                    <a:extLst>
                      <a:ext uri="{FF2B5EF4-FFF2-40B4-BE49-F238E27FC236}">
                        <a16:creationId xmlns:a16="http://schemas.microsoft.com/office/drawing/2014/main" id="{688432AA-EFDF-42C0-94B6-59DB15C418C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86" name="Arrow: Down 785">
              <a:extLst>
                <a:ext uri="{FF2B5EF4-FFF2-40B4-BE49-F238E27FC236}">
                  <a16:creationId xmlns:a16="http://schemas.microsoft.com/office/drawing/2014/main" id="{9427D9FE-6B66-4975-9E45-C0F38442BE02}"/>
                </a:ext>
              </a:extLst>
            </p:cNvPr>
            <p:cNvSpPr/>
            <p:nvPr/>
          </p:nvSpPr>
          <p:spPr>
            <a:xfrm rot="10800000">
              <a:off x="9343176" y="2716039"/>
              <a:ext cx="271603" cy="88724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TextBox 786">
              <a:extLst>
                <a:ext uri="{FF2B5EF4-FFF2-40B4-BE49-F238E27FC236}">
                  <a16:creationId xmlns:a16="http://schemas.microsoft.com/office/drawing/2014/main" id="{85BC0E20-B8F8-4002-BB67-E1662E39C042}"/>
                </a:ext>
              </a:extLst>
            </p:cNvPr>
            <p:cNvSpPr txBox="1"/>
            <p:nvPr/>
          </p:nvSpPr>
          <p:spPr>
            <a:xfrm>
              <a:off x="8759887" y="2598630"/>
              <a:ext cx="863946" cy="338555"/>
            </a:xfrm>
            <a:prstGeom prst="rect">
              <a:avLst/>
            </a:prstGeom>
            <a:noFill/>
          </p:spPr>
          <p:txBody>
            <a:bodyPr wrap="square" rtlCol="0">
              <a:spAutoFit/>
            </a:bodyPr>
            <a:lstStyle/>
            <a:p>
              <a:r>
                <a:rPr lang="en-US" sz="1600" dirty="0">
                  <a:solidFill>
                    <a:schemeClr val="bg1"/>
                  </a:solidFill>
                </a:rPr>
                <a:t>North</a:t>
              </a:r>
            </a:p>
          </p:txBody>
        </p:sp>
        <p:grpSp>
          <p:nvGrpSpPr>
            <p:cNvPr id="788" name="Group 787">
              <a:extLst>
                <a:ext uri="{FF2B5EF4-FFF2-40B4-BE49-F238E27FC236}">
                  <a16:creationId xmlns:a16="http://schemas.microsoft.com/office/drawing/2014/main" id="{7DE1B9D7-0906-453E-A579-B31450BFAB5F}"/>
                </a:ext>
              </a:extLst>
            </p:cNvPr>
            <p:cNvGrpSpPr/>
            <p:nvPr/>
          </p:nvGrpSpPr>
          <p:grpSpPr>
            <a:xfrm>
              <a:off x="6427112" y="4461849"/>
              <a:ext cx="707019" cy="461062"/>
              <a:chOff x="7948094" y="4661026"/>
              <a:chExt cx="707019" cy="461062"/>
            </a:xfrm>
          </p:grpSpPr>
          <p:sp>
            <p:nvSpPr>
              <p:cNvPr id="804" name="TextBox 803">
                <a:extLst>
                  <a:ext uri="{FF2B5EF4-FFF2-40B4-BE49-F238E27FC236}">
                    <a16:creationId xmlns:a16="http://schemas.microsoft.com/office/drawing/2014/main" id="{3B9BF778-6725-4502-8900-F3458453E5B5}"/>
                  </a:ext>
                </a:extLst>
              </p:cNvPr>
              <p:cNvSpPr txBox="1"/>
              <p:nvPr/>
            </p:nvSpPr>
            <p:spPr>
              <a:xfrm>
                <a:off x="7948094" y="4783533"/>
                <a:ext cx="707019" cy="338555"/>
              </a:xfrm>
              <a:prstGeom prst="rect">
                <a:avLst/>
              </a:prstGeom>
              <a:noFill/>
            </p:spPr>
            <p:txBody>
              <a:bodyPr wrap="square" rtlCol="0">
                <a:spAutoFit/>
              </a:bodyPr>
              <a:lstStyle/>
              <a:p>
                <a:r>
                  <a:rPr lang="en-US" sz="1600" dirty="0">
                    <a:solidFill>
                      <a:schemeClr val="bg1"/>
                    </a:solidFill>
                  </a:rPr>
                  <a:t>Nephi</a:t>
                </a:r>
              </a:p>
            </p:txBody>
          </p:sp>
          <p:sp>
            <p:nvSpPr>
              <p:cNvPr id="805" name="Star: 5 Points 804">
                <a:extLst>
                  <a:ext uri="{FF2B5EF4-FFF2-40B4-BE49-F238E27FC236}">
                    <a16:creationId xmlns:a16="http://schemas.microsoft.com/office/drawing/2014/main" id="{EEBC7416-850B-46FC-A026-1E2328C407AD}"/>
                  </a:ext>
                </a:extLst>
              </p:cNvPr>
              <p:cNvSpPr/>
              <p:nvPr/>
            </p:nvSpPr>
            <p:spPr>
              <a:xfrm>
                <a:off x="8155663" y="4661026"/>
                <a:ext cx="204765"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9" name="TextBox 788">
              <a:extLst>
                <a:ext uri="{FF2B5EF4-FFF2-40B4-BE49-F238E27FC236}">
                  <a16:creationId xmlns:a16="http://schemas.microsoft.com/office/drawing/2014/main" id="{D620B15E-0F3C-4560-A203-941D1EC37B06}"/>
                </a:ext>
              </a:extLst>
            </p:cNvPr>
            <p:cNvSpPr txBox="1"/>
            <p:nvPr/>
          </p:nvSpPr>
          <p:spPr>
            <a:xfrm>
              <a:off x="5592682" y="1260226"/>
              <a:ext cx="1269843" cy="338554"/>
            </a:xfrm>
            <a:prstGeom prst="rect">
              <a:avLst/>
            </a:prstGeom>
            <a:noFill/>
          </p:spPr>
          <p:txBody>
            <a:bodyPr wrap="square" rtlCol="0">
              <a:spAutoFit/>
            </a:bodyPr>
            <a:lstStyle/>
            <a:p>
              <a:r>
                <a:rPr lang="en-US" sz="1600" dirty="0" err="1">
                  <a:solidFill>
                    <a:schemeClr val="bg1"/>
                  </a:solidFill>
                </a:rPr>
                <a:t>Ammonihah</a:t>
              </a:r>
              <a:endParaRPr lang="en-US" sz="1600" dirty="0">
                <a:solidFill>
                  <a:schemeClr val="bg1"/>
                </a:solidFill>
              </a:endParaRPr>
            </a:p>
          </p:txBody>
        </p:sp>
        <p:grpSp>
          <p:nvGrpSpPr>
            <p:cNvPr id="790" name="Group 789">
              <a:extLst>
                <a:ext uri="{FF2B5EF4-FFF2-40B4-BE49-F238E27FC236}">
                  <a16:creationId xmlns:a16="http://schemas.microsoft.com/office/drawing/2014/main" id="{8C40E6FA-ECDA-4E60-8BCC-08351941CD77}"/>
                </a:ext>
              </a:extLst>
            </p:cNvPr>
            <p:cNvGrpSpPr/>
            <p:nvPr/>
          </p:nvGrpSpPr>
          <p:grpSpPr>
            <a:xfrm>
              <a:off x="6165553" y="2189429"/>
              <a:ext cx="1086271" cy="510329"/>
              <a:chOff x="7605055" y="2777904"/>
              <a:chExt cx="1086271" cy="510329"/>
            </a:xfrm>
          </p:grpSpPr>
          <p:sp>
            <p:nvSpPr>
              <p:cNvPr id="802" name="TextBox 801">
                <a:extLst>
                  <a:ext uri="{FF2B5EF4-FFF2-40B4-BE49-F238E27FC236}">
                    <a16:creationId xmlns:a16="http://schemas.microsoft.com/office/drawing/2014/main" id="{A24988C1-4F33-4B86-9EDB-E0A22E581C26}"/>
                  </a:ext>
                </a:extLst>
              </p:cNvPr>
              <p:cNvSpPr txBox="1"/>
              <p:nvPr/>
            </p:nvSpPr>
            <p:spPr>
              <a:xfrm>
                <a:off x="7605055" y="2949678"/>
                <a:ext cx="1086271" cy="338555"/>
              </a:xfrm>
              <a:prstGeom prst="rect">
                <a:avLst/>
              </a:prstGeom>
              <a:noFill/>
            </p:spPr>
            <p:txBody>
              <a:bodyPr wrap="square" rtlCol="0">
                <a:spAutoFit/>
              </a:bodyPr>
              <a:lstStyle/>
              <a:p>
                <a:r>
                  <a:rPr lang="en-US" sz="1600" dirty="0">
                    <a:solidFill>
                      <a:schemeClr val="bg1"/>
                    </a:solidFill>
                  </a:rPr>
                  <a:t>Zarahemla</a:t>
                </a:r>
              </a:p>
            </p:txBody>
          </p:sp>
          <p:sp>
            <p:nvSpPr>
              <p:cNvPr id="803" name="Star: 5 Points 802">
                <a:extLst>
                  <a:ext uri="{FF2B5EF4-FFF2-40B4-BE49-F238E27FC236}">
                    <a16:creationId xmlns:a16="http://schemas.microsoft.com/office/drawing/2014/main" id="{5013663A-4B3E-40D5-B5D4-17BF9D43FDC0}"/>
                  </a:ext>
                </a:extLst>
              </p:cNvPr>
              <p:cNvSpPr/>
              <p:nvPr/>
            </p:nvSpPr>
            <p:spPr>
              <a:xfrm>
                <a:off x="7965540" y="2777904"/>
                <a:ext cx="235390"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1" name="Freeform: Shape 790">
              <a:extLst>
                <a:ext uri="{FF2B5EF4-FFF2-40B4-BE49-F238E27FC236}">
                  <a16:creationId xmlns:a16="http://schemas.microsoft.com/office/drawing/2014/main" id="{72D8689F-C5F4-4451-9BCC-9C5D87810DD3}"/>
                </a:ext>
              </a:extLst>
            </p:cNvPr>
            <p:cNvSpPr/>
            <p:nvPr/>
          </p:nvSpPr>
          <p:spPr>
            <a:xfrm>
              <a:off x="7586803" y="271604"/>
              <a:ext cx="1665839" cy="3268301"/>
            </a:xfrm>
            <a:custGeom>
              <a:avLst/>
              <a:gdLst>
                <a:gd name="connsiteX0" fmla="*/ 29051 w 1215090"/>
                <a:gd name="connsiteY0" fmla="*/ 2136618 h 2136618"/>
                <a:gd name="connsiteX1" fmla="*/ 10944 w 1215090"/>
                <a:gd name="connsiteY1" fmla="*/ 1421394 h 2136618"/>
                <a:gd name="connsiteX2" fmla="*/ 19997 w 1215090"/>
                <a:gd name="connsiteY2" fmla="*/ 1167897 h 2136618"/>
                <a:gd name="connsiteX3" fmla="*/ 38104 w 1215090"/>
                <a:gd name="connsiteY3" fmla="*/ 1077362 h 2136618"/>
                <a:gd name="connsiteX4" fmla="*/ 47158 w 1215090"/>
                <a:gd name="connsiteY4" fmla="*/ 1050202 h 2136618"/>
                <a:gd name="connsiteX5" fmla="*/ 65265 w 1215090"/>
                <a:gd name="connsiteY5" fmla="*/ 1023041 h 2136618"/>
                <a:gd name="connsiteX6" fmla="*/ 74318 w 1215090"/>
                <a:gd name="connsiteY6" fmla="*/ 995881 h 2136618"/>
                <a:gd name="connsiteX7" fmla="*/ 110532 w 1215090"/>
                <a:gd name="connsiteY7" fmla="*/ 932507 h 2136618"/>
                <a:gd name="connsiteX8" fmla="*/ 128639 w 1215090"/>
                <a:gd name="connsiteY8" fmla="*/ 878186 h 2136618"/>
                <a:gd name="connsiteX9" fmla="*/ 164853 w 1215090"/>
                <a:gd name="connsiteY9" fmla="*/ 814812 h 2136618"/>
                <a:gd name="connsiteX10" fmla="*/ 192013 w 1215090"/>
                <a:gd name="connsiteY10" fmla="*/ 751437 h 2136618"/>
                <a:gd name="connsiteX11" fmla="*/ 201067 w 1215090"/>
                <a:gd name="connsiteY11" fmla="*/ 724277 h 2136618"/>
                <a:gd name="connsiteX12" fmla="*/ 228227 w 1215090"/>
                <a:gd name="connsiteY12" fmla="*/ 715223 h 2136618"/>
                <a:gd name="connsiteX13" fmla="*/ 282548 w 1215090"/>
                <a:gd name="connsiteY13" fmla="*/ 679010 h 2136618"/>
                <a:gd name="connsiteX14" fmla="*/ 345922 w 1215090"/>
                <a:gd name="connsiteY14" fmla="*/ 651849 h 2136618"/>
                <a:gd name="connsiteX15" fmla="*/ 400243 w 1215090"/>
                <a:gd name="connsiteY15" fmla="*/ 624689 h 2136618"/>
                <a:gd name="connsiteX16" fmla="*/ 481724 w 1215090"/>
                <a:gd name="connsiteY16" fmla="*/ 561315 h 2136618"/>
                <a:gd name="connsiteX17" fmla="*/ 508884 w 1215090"/>
                <a:gd name="connsiteY17" fmla="*/ 543208 h 2136618"/>
                <a:gd name="connsiteX18" fmla="*/ 536045 w 1215090"/>
                <a:gd name="connsiteY18" fmla="*/ 525101 h 2136618"/>
                <a:gd name="connsiteX19" fmla="*/ 617526 w 1215090"/>
                <a:gd name="connsiteY19" fmla="*/ 452673 h 2136618"/>
                <a:gd name="connsiteX20" fmla="*/ 635633 w 1215090"/>
                <a:gd name="connsiteY20" fmla="*/ 425513 h 2136618"/>
                <a:gd name="connsiteX21" fmla="*/ 689954 w 1215090"/>
                <a:gd name="connsiteY21" fmla="*/ 398352 h 2136618"/>
                <a:gd name="connsiteX22" fmla="*/ 717114 w 1215090"/>
                <a:gd name="connsiteY22" fmla="*/ 380245 h 2136618"/>
                <a:gd name="connsiteX23" fmla="*/ 762382 w 1215090"/>
                <a:gd name="connsiteY23" fmla="*/ 371192 h 2136618"/>
                <a:gd name="connsiteX24" fmla="*/ 816702 w 1215090"/>
                <a:gd name="connsiteY24" fmla="*/ 353085 h 2136618"/>
                <a:gd name="connsiteX25" fmla="*/ 898184 w 1215090"/>
                <a:gd name="connsiteY25" fmla="*/ 289711 h 2136618"/>
                <a:gd name="connsiteX26" fmla="*/ 925344 w 1215090"/>
                <a:gd name="connsiteY26" fmla="*/ 271604 h 2136618"/>
                <a:gd name="connsiteX27" fmla="*/ 952504 w 1215090"/>
                <a:gd name="connsiteY27" fmla="*/ 253497 h 2136618"/>
                <a:gd name="connsiteX28" fmla="*/ 979665 w 1215090"/>
                <a:gd name="connsiteY28" fmla="*/ 226336 h 2136618"/>
                <a:gd name="connsiteX29" fmla="*/ 1033985 w 1215090"/>
                <a:gd name="connsiteY29" fmla="*/ 208229 h 2136618"/>
                <a:gd name="connsiteX30" fmla="*/ 1115467 w 1215090"/>
                <a:gd name="connsiteY30" fmla="*/ 172016 h 2136618"/>
                <a:gd name="connsiteX31" fmla="*/ 1142627 w 1215090"/>
                <a:gd name="connsiteY31" fmla="*/ 162962 h 2136618"/>
                <a:gd name="connsiteX32" fmla="*/ 1169787 w 1215090"/>
                <a:gd name="connsiteY32" fmla="*/ 135802 h 2136618"/>
                <a:gd name="connsiteX33" fmla="*/ 1178841 w 1215090"/>
                <a:gd name="connsiteY33" fmla="*/ 108641 h 2136618"/>
                <a:gd name="connsiteX34" fmla="*/ 1196948 w 1215090"/>
                <a:gd name="connsiteY34" fmla="*/ 36214 h 2136618"/>
                <a:gd name="connsiteX35" fmla="*/ 1215055 w 1215090"/>
                <a:gd name="connsiteY35" fmla="*/ 0 h 213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5090" h="2136618">
                  <a:moveTo>
                    <a:pt x="29051" y="2136618"/>
                  </a:moveTo>
                  <a:cubicBezTo>
                    <a:pt x="-23167" y="1875539"/>
                    <a:pt x="10944" y="2060434"/>
                    <a:pt x="10944" y="1421394"/>
                  </a:cubicBezTo>
                  <a:cubicBezTo>
                    <a:pt x="10944" y="1336841"/>
                    <a:pt x="15032" y="1252304"/>
                    <a:pt x="19997" y="1167897"/>
                  </a:cubicBezTo>
                  <a:cubicBezTo>
                    <a:pt x="21314" y="1145509"/>
                    <a:pt x="31230" y="1101420"/>
                    <a:pt x="38104" y="1077362"/>
                  </a:cubicBezTo>
                  <a:cubicBezTo>
                    <a:pt x="40726" y="1068186"/>
                    <a:pt x="42890" y="1058738"/>
                    <a:pt x="47158" y="1050202"/>
                  </a:cubicBezTo>
                  <a:cubicBezTo>
                    <a:pt x="52024" y="1040470"/>
                    <a:pt x="59229" y="1032095"/>
                    <a:pt x="65265" y="1023041"/>
                  </a:cubicBezTo>
                  <a:cubicBezTo>
                    <a:pt x="68283" y="1013988"/>
                    <a:pt x="70050" y="1004417"/>
                    <a:pt x="74318" y="995881"/>
                  </a:cubicBezTo>
                  <a:cubicBezTo>
                    <a:pt x="106985" y="930547"/>
                    <a:pt x="78785" y="1011874"/>
                    <a:pt x="110532" y="932507"/>
                  </a:cubicBezTo>
                  <a:cubicBezTo>
                    <a:pt x="117621" y="914786"/>
                    <a:pt x="118052" y="894067"/>
                    <a:pt x="128639" y="878186"/>
                  </a:cubicBezTo>
                  <a:cubicBezTo>
                    <a:pt x="154232" y="839796"/>
                    <a:pt x="141880" y="860757"/>
                    <a:pt x="164853" y="814812"/>
                  </a:cubicBezTo>
                  <a:cubicBezTo>
                    <a:pt x="183693" y="739449"/>
                    <a:pt x="160753" y="813955"/>
                    <a:pt x="192013" y="751437"/>
                  </a:cubicBezTo>
                  <a:cubicBezTo>
                    <a:pt x="196281" y="742901"/>
                    <a:pt x="194319" y="731025"/>
                    <a:pt x="201067" y="724277"/>
                  </a:cubicBezTo>
                  <a:cubicBezTo>
                    <a:pt x="207815" y="717529"/>
                    <a:pt x="219885" y="719858"/>
                    <a:pt x="228227" y="715223"/>
                  </a:cubicBezTo>
                  <a:cubicBezTo>
                    <a:pt x="247250" y="704655"/>
                    <a:pt x="261903" y="685892"/>
                    <a:pt x="282548" y="679010"/>
                  </a:cubicBezTo>
                  <a:cubicBezTo>
                    <a:pt x="313018" y="668853"/>
                    <a:pt x="314598" y="669748"/>
                    <a:pt x="345922" y="651849"/>
                  </a:cubicBezTo>
                  <a:cubicBezTo>
                    <a:pt x="395062" y="623769"/>
                    <a:pt x="350448" y="641287"/>
                    <a:pt x="400243" y="624689"/>
                  </a:cubicBezTo>
                  <a:cubicBezTo>
                    <a:pt x="442792" y="582139"/>
                    <a:pt x="416748" y="604632"/>
                    <a:pt x="481724" y="561315"/>
                  </a:cubicBezTo>
                  <a:lnTo>
                    <a:pt x="508884" y="543208"/>
                  </a:lnTo>
                  <a:cubicBezTo>
                    <a:pt x="517938" y="537172"/>
                    <a:pt x="528351" y="532795"/>
                    <a:pt x="536045" y="525101"/>
                  </a:cubicBezTo>
                  <a:cubicBezTo>
                    <a:pt x="598060" y="463086"/>
                    <a:pt x="569060" y="484984"/>
                    <a:pt x="617526" y="452673"/>
                  </a:cubicBezTo>
                  <a:cubicBezTo>
                    <a:pt x="623562" y="443620"/>
                    <a:pt x="627939" y="433207"/>
                    <a:pt x="635633" y="425513"/>
                  </a:cubicBezTo>
                  <a:cubicBezTo>
                    <a:pt x="661579" y="399567"/>
                    <a:pt x="660500" y="413079"/>
                    <a:pt x="689954" y="398352"/>
                  </a:cubicBezTo>
                  <a:cubicBezTo>
                    <a:pt x="699686" y="393486"/>
                    <a:pt x="706926" y="384065"/>
                    <a:pt x="717114" y="380245"/>
                  </a:cubicBezTo>
                  <a:cubicBezTo>
                    <a:pt x="731522" y="374842"/>
                    <a:pt x="747536" y="375241"/>
                    <a:pt x="762382" y="371192"/>
                  </a:cubicBezTo>
                  <a:cubicBezTo>
                    <a:pt x="780796" y="366170"/>
                    <a:pt x="816702" y="353085"/>
                    <a:pt x="816702" y="353085"/>
                  </a:cubicBezTo>
                  <a:cubicBezTo>
                    <a:pt x="859252" y="310535"/>
                    <a:pt x="833207" y="333028"/>
                    <a:pt x="898184" y="289711"/>
                  </a:cubicBezTo>
                  <a:lnTo>
                    <a:pt x="925344" y="271604"/>
                  </a:lnTo>
                  <a:cubicBezTo>
                    <a:pt x="934397" y="265568"/>
                    <a:pt x="944810" y="261191"/>
                    <a:pt x="952504" y="253497"/>
                  </a:cubicBezTo>
                  <a:cubicBezTo>
                    <a:pt x="961558" y="244443"/>
                    <a:pt x="968472" y="232554"/>
                    <a:pt x="979665" y="226336"/>
                  </a:cubicBezTo>
                  <a:cubicBezTo>
                    <a:pt x="996349" y="217067"/>
                    <a:pt x="1018104" y="218816"/>
                    <a:pt x="1033985" y="208229"/>
                  </a:cubicBezTo>
                  <a:cubicBezTo>
                    <a:pt x="1077028" y="179536"/>
                    <a:pt x="1050822" y="193565"/>
                    <a:pt x="1115467" y="172016"/>
                  </a:cubicBezTo>
                  <a:lnTo>
                    <a:pt x="1142627" y="162962"/>
                  </a:lnTo>
                  <a:cubicBezTo>
                    <a:pt x="1151680" y="153909"/>
                    <a:pt x="1162685" y="146455"/>
                    <a:pt x="1169787" y="135802"/>
                  </a:cubicBezTo>
                  <a:cubicBezTo>
                    <a:pt x="1175081" y="127861"/>
                    <a:pt x="1176330" y="117848"/>
                    <a:pt x="1178841" y="108641"/>
                  </a:cubicBezTo>
                  <a:cubicBezTo>
                    <a:pt x="1185389" y="84633"/>
                    <a:pt x="1183144" y="56920"/>
                    <a:pt x="1196948" y="36214"/>
                  </a:cubicBezTo>
                  <a:cubicBezTo>
                    <a:pt x="1216729" y="6542"/>
                    <a:pt x="1215055" y="19934"/>
                    <a:pt x="1215055" y="0"/>
                  </a:cubicBezTo>
                </a:path>
              </a:pathLst>
            </a:cu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TextBox 791">
              <a:extLst>
                <a:ext uri="{FF2B5EF4-FFF2-40B4-BE49-F238E27FC236}">
                  <a16:creationId xmlns:a16="http://schemas.microsoft.com/office/drawing/2014/main" id="{84D5534E-74B5-4D99-80CA-755F6C88DBF6}"/>
                </a:ext>
              </a:extLst>
            </p:cNvPr>
            <p:cNvSpPr txBox="1"/>
            <p:nvPr/>
          </p:nvSpPr>
          <p:spPr>
            <a:xfrm>
              <a:off x="6713803" y="2698218"/>
              <a:ext cx="556129" cy="276999"/>
            </a:xfrm>
            <a:prstGeom prst="rect">
              <a:avLst/>
            </a:prstGeom>
            <a:noFill/>
          </p:spPr>
          <p:txBody>
            <a:bodyPr wrap="square" rtlCol="0">
              <a:spAutoFit/>
            </a:bodyPr>
            <a:lstStyle/>
            <a:p>
              <a:r>
                <a:rPr lang="en-US" sz="1200" dirty="0">
                  <a:solidFill>
                    <a:schemeClr val="bg1"/>
                  </a:solidFill>
                </a:rPr>
                <a:t>Judea</a:t>
              </a:r>
            </a:p>
          </p:txBody>
        </p:sp>
        <p:sp>
          <p:nvSpPr>
            <p:cNvPr id="793" name="TextBox 792">
              <a:extLst>
                <a:ext uri="{FF2B5EF4-FFF2-40B4-BE49-F238E27FC236}">
                  <a16:creationId xmlns:a16="http://schemas.microsoft.com/office/drawing/2014/main" id="{956A9506-CC99-4EA8-BF38-9EC73C6483B5}"/>
                </a:ext>
              </a:extLst>
            </p:cNvPr>
            <p:cNvSpPr txBox="1"/>
            <p:nvPr/>
          </p:nvSpPr>
          <p:spPr>
            <a:xfrm>
              <a:off x="5580612" y="2868725"/>
              <a:ext cx="793028" cy="276999"/>
            </a:xfrm>
            <a:prstGeom prst="rect">
              <a:avLst/>
            </a:prstGeom>
            <a:noFill/>
          </p:spPr>
          <p:txBody>
            <a:bodyPr wrap="square" rtlCol="0">
              <a:spAutoFit/>
            </a:bodyPr>
            <a:lstStyle/>
            <a:p>
              <a:r>
                <a:rPr lang="en-US" sz="1200" dirty="0" err="1">
                  <a:solidFill>
                    <a:schemeClr val="bg1"/>
                  </a:solidFill>
                </a:rPr>
                <a:t>Antiparah</a:t>
              </a:r>
              <a:endParaRPr lang="en-US" sz="1200" dirty="0">
                <a:solidFill>
                  <a:schemeClr val="bg1"/>
                </a:solidFill>
              </a:endParaRPr>
            </a:p>
          </p:txBody>
        </p:sp>
        <p:sp>
          <p:nvSpPr>
            <p:cNvPr id="794" name="TextBox 793">
              <a:extLst>
                <a:ext uri="{FF2B5EF4-FFF2-40B4-BE49-F238E27FC236}">
                  <a16:creationId xmlns:a16="http://schemas.microsoft.com/office/drawing/2014/main" id="{C63BB4F9-42AD-4BE0-B8C1-F08D8297FF0A}"/>
                </a:ext>
              </a:extLst>
            </p:cNvPr>
            <p:cNvSpPr txBox="1"/>
            <p:nvPr/>
          </p:nvSpPr>
          <p:spPr>
            <a:xfrm>
              <a:off x="7092541" y="3321397"/>
              <a:ext cx="584798" cy="276999"/>
            </a:xfrm>
            <a:prstGeom prst="rect">
              <a:avLst/>
            </a:prstGeom>
            <a:noFill/>
          </p:spPr>
          <p:txBody>
            <a:bodyPr wrap="square" rtlCol="0">
              <a:spAutoFit/>
            </a:bodyPr>
            <a:lstStyle/>
            <a:p>
              <a:r>
                <a:rPr lang="en-US" sz="1200" dirty="0">
                  <a:solidFill>
                    <a:schemeClr val="bg1"/>
                  </a:solidFill>
                </a:rPr>
                <a:t>Manti</a:t>
              </a:r>
            </a:p>
          </p:txBody>
        </p:sp>
        <p:sp>
          <p:nvSpPr>
            <p:cNvPr id="795" name="TextBox 794">
              <a:extLst>
                <a:ext uri="{FF2B5EF4-FFF2-40B4-BE49-F238E27FC236}">
                  <a16:creationId xmlns:a16="http://schemas.microsoft.com/office/drawing/2014/main" id="{C5297821-A3E7-419D-ABD8-E808EA959CF9}"/>
                </a:ext>
              </a:extLst>
            </p:cNvPr>
            <p:cNvSpPr txBox="1"/>
            <p:nvPr/>
          </p:nvSpPr>
          <p:spPr>
            <a:xfrm>
              <a:off x="6221899" y="3012072"/>
              <a:ext cx="731161" cy="276999"/>
            </a:xfrm>
            <a:prstGeom prst="rect">
              <a:avLst/>
            </a:prstGeom>
            <a:noFill/>
          </p:spPr>
          <p:txBody>
            <a:bodyPr wrap="square" rtlCol="0">
              <a:spAutoFit/>
            </a:bodyPr>
            <a:lstStyle/>
            <a:p>
              <a:r>
                <a:rPr lang="en-US" sz="1200" dirty="0" err="1">
                  <a:solidFill>
                    <a:schemeClr val="bg1"/>
                  </a:solidFill>
                </a:rPr>
                <a:t>Cumeni</a:t>
              </a:r>
              <a:endParaRPr lang="en-US" sz="1200" dirty="0">
                <a:solidFill>
                  <a:schemeClr val="bg1"/>
                </a:solidFill>
              </a:endParaRPr>
            </a:p>
          </p:txBody>
        </p:sp>
        <p:sp>
          <p:nvSpPr>
            <p:cNvPr id="796" name="TextBox 795">
              <a:extLst>
                <a:ext uri="{FF2B5EF4-FFF2-40B4-BE49-F238E27FC236}">
                  <a16:creationId xmlns:a16="http://schemas.microsoft.com/office/drawing/2014/main" id="{7C067630-70E5-41CA-8397-C1195806DD14}"/>
                </a:ext>
              </a:extLst>
            </p:cNvPr>
            <p:cNvSpPr txBox="1"/>
            <p:nvPr/>
          </p:nvSpPr>
          <p:spPr>
            <a:xfrm>
              <a:off x="6719839" y="3093553"/>
              <a:ext cx="812643" cy="276999"/>
            </a:xfrm>
            <a:prstGeom prst="rect">
              <a:avLst/>
            </a:prstGeom>
            <a:noFill/>
          </p:spPr>
          <p:txBody>
            <a:bodyPr wrap="square" rtlCol="0">
              <a:spAutoFit/>
            </a:bodyPr>
            <a:lstStyle/>
            <a:p>
              <a:r>
                <a:rPr lang="en-US" sz="1200" dirty="0" err="1">
                  <a:solidFill>
                    <a:schemeClr val="bg1"/>
                  </a:solidFill>
                </a:rPr>
                <a:t>Zeezrom</a:t>
              </a:r>
              <a:endParaRPr lang="en-US" sz="1200" dirty="0">
                <a:solidFill>
                  <a:schemeClr val="bg1"/>
                </a:solidFill>
              </a:endParaRPr>
            </a:p>
          </p:txBody>
        </p:sp>
        <p:sp>
          <p:nvSpPr>
            <p:cNvPr id="798" name="Circle: Hollow 797">
              <a:extLst>
                <a:ext uri="{FF2B5EF4-FFF2-40B4-BE49-F238E27FC236}">
                  <a16:creationId xmlns:a16="http://schemas.microsoft.com/office/drawing/2014/main" id="{C3358114-18F8-45F1-BC5E-B59AB736D194}"/>
                </a:ext>
              </a:extLst>
            </p:cNvPr>
            <p:cNvSpPr/>
            <p:nvPr/>
          </p:nvSpPr>
          <p:spPr>
            <a:xfrm>
              <a:off x="6744743" y="2644055"/>
              <a:ext cx="462881" cy="377050"/>
            </a:xfrm>
            <a:prstGeom prst="donut">
              <a:avLst>
                <a:gd name="adj" fmla="val 51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9" name="Circle: Hollow 798">
              <a:extLst>
                <a:ext uri="{FF2B5EF4-FFF2-40B4-BE49-F238E27FC236}">
                  <a16:creationId xmlns:a16="http://schemas.microsoft.com/office/drawing/2014/main" id="{44B9F32F-0784-4B65-8A01-CAF4DB3724AA}"/>
                </a:ext>
              </a:extLst>
            </p:cNvPr>
            <p:cNvSpPr/>
            <p:nvPr/>
          </p:nvSpPr>
          <p:spPr>
            <a:xfrm>
              <a:off x="6281595" y="2912196"/>
              <a:ext cx="544717" cy="510014"/>
            </a:xfrm>
            <a:prstGeom prst="donut">
              <a:avLst>
                <a:gd name="adj" fmla="val 51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402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546D32-66D3-4115-979A-1A2FBE42A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6360459" y="699248"/>
            <a:ext cx="4572000" cy="3693319"/>
          </a:xfrm>
          <a:prstGeom prst="rect">
            <a:avLst/>
          </a:prstGeom>
        </p:spPr>
        <p:txBody>
          <a:bodyPr>
            <a:spAutoFit/>
          </a:bodyPr>
          <a:lstStyle/>
          <a:p>
            <a:pPr fontAlgn="base"/>
            <a:r>
              <a:rPr lang="en-US" b="1" dirty="0">
                <a:solidFill>
                  <a:schemeClr val="bg1"/>
                </a:solidFill>
              </a:rPr>
              <a:t>What were some of the hardships of the Revolutionary war?</a:t>
            </a:r>
          </a:p>
          <a:p>
            <a:pPr fontAlgn="base"/>
            <a:r>
              <a:rPr lang="en-US" dirty="0">
                <a:solidFill>
                  <a:schemeClr val="bg1"/>
                </a:solidFill>
              </a:rPr>
              <a:t>Some of the greatest hardships during the revolutionary war:· Harsh weather</a:t>
            </a:r>
          </a:p>
          <a:p>
            <a:pPr fontAlgn="base"/>
            <a:r>
              <a:rPr lang="en-US" dirty="0">
                <a:solidFill>
                  <a:schemeClr val="bg1"/>
                </a:solidFill>
              </a:rPr>
              <a:t>· Lack of food</a:t>
            </a:r>
          </a:p>
          <a:p>
            <a:pPr fontAlgn="base"/>
            <a:r>
              <a:rPr lang="en-US" dirty="0">
                <a:solidFill>
                  <a:schemeClr val="bg1"/>
                </a:solidFill>
              </a:rPr>
              <a:t>· Lack of clothing</a:t>
            </a:r>
          </a:p>
          <a:p>
            <a:pPr fontAlgn="base"/>
            <a:r>
              <a:rPr lang="en-US" dirty="0">
                <a:solidFill>
                  <a:schemeClr val="bg1"/>
                </a:solidFill>
              </a:rPr>
              <a:t>· Lack of sanitation</a:t>
            </a:r>
          </a:p>
          <a:p>
            <a:pPr fontAlgn="base"/>
            <a:r>
              <a:rPr lang="en-US" dirty="0">
                <a:solidFill>
                  <a:schemeClr val="bg1"/>
                </a:solidFill>
              </a:rPr>
              <a:t>· Sickness</a:t>
            </a:r>
          </a:p>
          <a:p>
            <a:pPr fontAlgn="base"/>
            <a:r>
              <a:rPr lang="en-US" dirty="0">
                <a:solidFill>
                  <a:schemeClr val="bg1"/>
                </a:solidFill>
              </a:rPr>
              <a:t>· Exposure</a:t>
            </a:r>
          </a:p>
          <a:p>
            <a:pPr fontAlgn="base"/>
            <a:r>
              <a:rPr lang="en-US" dirty="0">
                <a:solidFill>
                  <a:schemeClr val="bg1"/>
                </a:solidFill>
              </a:rPr>
              <a:t>· Desertions</a:t>
            </a:r>
          </a:p>
          <a:p>
            <a:pPr fontAlgn="base"/>
            <a:r>
              <a:rPr lang="en-US" dirty="0">
                <a:solidFill>
                  <a:schemeClr val="bg1"/>
                </a:solidFill>
              </a:rPr>
              <a:t>shortage of goods, prices of beef and wheat doubled, the colonists face an inflation, and there was a falling value of colonial money</a:t>
            </a:r>
          </a:p>
        </p:txBody>
      </p:sp>
      <p:sp>
        <p:nvSpPr>
          <p:cNvPr id="4" name="Rectangle 3"/>
          <p:cNvSpPr/>
          <p:nvPr/>
        </p:nvSpPr>
        <p:spPr>
          <a:xfrm>
            <a:off x="959224" y="717176"/>
            <a:ext cx="4222376" cy="1200329"/>
          </a:xfrm>
          <a:prstGeom prst="rect">
            <a:avLst/>
          </a:prstGeom>
        </p:spPr>
        <p:txBody>
          <a:bodyPr wrap="square">
            <a:spAutoFit/>
          </a:bodyPr>
          <a:lstStyle/>
          <a:p>
            <a:r>
              <a:rPr lang="en-US" dirty="0">
                <a:solidFill>
                  <a:schemeClr val="bg1"/>
                </a:solidFill>
              </a:rPr>
              <a:t>No sleep, no food, sleeping in the rain, snow, on hard ground; no toilets, no baths, no proper hygiene for one's teeth; etc. Those are the hardships of fighting men.</a:t>
            </a:r>
          </a:p>
        </p:txBody>
      </p:sp>
      <p:sp>
        <p:nvSpPr>
          <p:cNvPr id="5" name="Rectangle 4"/>
          <p:cNvSpPr/>
          <p:nvPr/>
        </p:nvSpPr>
        <p:spPr>
          <a:xfrm>
            <a:off x="3496234" y="4970931"/>
            <a:ext cx="5701553" cy="1200329"/>
          </a:xfrm>
          <a:prstGeom prst="rect">
            <a:avLst/>
          </a:prstGeom>
        </p:spPr>
        <p:txBody>
          <a:bodyPr wrap="square">
            <a:spAutoFit/>
          </a:bodyPr>
          <a:lstStyle/>
          <a:p>
            <a:pPr fontAlgn="base"/>
            <a:r>
              <a:rPr lang="en-US" b="1" dirty="0">
                <a:solidFill>
                  <a:schemeClr val="bg1"/>
                </a:solidFill>
              </a:rPr>
              <a:t>What were some of the hardships of the Vietnam war?</a:t>
            </a:r>
          </a:p>
          <a:p>
            <a:pPr fontAlgn="base"/>
            <a:endParaRPr lang="en-US" b="1" dirty="0">
              <a:solidFill>
                <a:schemeClr val="bg1"/>
              </a:solidFill>
            </a:endParaRPr>
          </a:p>
          <a:p>
            <a:pPr fontAlgn="base"/>
            <a:r>
              <a:rPr lang="en-US" dirty="0">
                <a:solidFill>
                  <a:schemeClr val="bg1"/>
                </a:solidFill>
              </a:rPr>
              <a:t>Living without a toilet/bath/shower/hot food/sleeping on the ground in the rain for a year.</a:t>
            </a:r>
          </a:p>
        </p:txBody>
      </p:sp>
      <p:sp>
        <p:nvSpPr>
          <p:cNvPr id="6" name="TextBox 5"/>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Hardships of War</a:t>
            </a:r>
          </a:p>
        </p:txBody>
      </p:sp>
      <p:pic>
        <p:nvPicPr>
          <p:cNvPr id="8" name="Picture 7">
            <a:extLst>
              <a:ext uri="{FF2B5EF4-FFF2-40B4-BE49-F238E27FC236}">
                <a16:creationId xmlns:a16="http://schemas.microsoft.com/office/drawing/2014/main" id="{905713F0-FF00-4023-9A18-E54656364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50" y="2074488"/>
            <a:ext cx="3495675" cy="2314575"/>
          </a:xfrm>
          <a:prstGeom prst="rect">
            <a:avLst/>
          </a:prstGeom>
        </p:spPr>
      </p:pic>
      <p:pic>
        <p:nvPicPr>
          <p:cNvPr id="11" name="Picture 10">
            <a:extLst>
              <a:ext uri="{FF2B5EF4-FFF2-40B4-BE49-F238E27FC236}">
                <a16:creationId xmlns:a16="http://schemas.microsoft.com/office/drawing/2014/main" id="{6C371A33-6038-4CB1-B532-FDDA78680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1318" y="1893356"/>
            <a:ext cx="2300128" cy="1527082"/>
          </a:xfrm>
          <a:prstGeom prst="rect">
            <a:avLst/>
          </a:prstGeom>
        </p:spPr>
      </p:pic>
      <p:pic>
        <p:nvPicPr>
          <p:cNvPr id="13" name="Picture 12">
            <a:extLst>
              <a:ext uri="{FF2B5EF4-FFF2-40B4-BE49-F238E27FC236}">
                <a16:creationId xmlns:a16="http://schemas.microsoft.com/office/drawing/2014/main" id="{04A2D47B-ABA6-4AD7-A209-003C6014C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1906" y="4538003"/>
            <a:ext cx="2132162" cy="2004232"/>
          </a:xfrm>
          <a:prstGeom prst="rect">
            <a:avLst/>
          </a:prstGeom>
        </p:spPr>
      </p:pic>
      <p:pic>
        <p:nvPicPr>
          <p:cNvPr id="15" name="Picture 14">
            <a:extLst>
              <a:ext uri="{FF2B5EF4-FFF2-40B4-BE49-F238E27FC236}">
                <a16:creationId xmlns:a16="http://schemas.microsoft.com/office/drawing/2014/main" id="{678674BF-00E5-4757-A3AD-E91317258148}"/>
              </a:ext>
            </a:extLst>
          </p:cNvPr>
          <p:cNvPicPr>
            <a:picLocks noChangeAspect="1"/>
          </p:cNvPicPr>
          <p:nvPr/>
        </p:nvPicPr>
        <p:blipFill rotWithShape="1">
          <a:blip r:embed="rId6">
            <a:extLst>
              <a:ext uri="{28A0092B-C50C-407E-A947-70E740481C1C}">
                <a14:useLocalDpi xmlns:a14="http://schemas.microsoft.com/office/drawing/2010/main" val="0"/>
              </a:ext>
            </a:extLst>
          </a:blip>
          <a:srcRect t="2448" r="5428" b="7882"/>
          <a:stretch/>
        </p:blipFill>
        <p:spPr>
          <a:xfrm>
            <a:off x="653341" y="4661647"/>
            <a:ext cx="2726353" cy="1927412"/>
          </a:xfrm>
          <a:prstGeom prst="rect">
            <a:avLst/>
          </a:prstGeom>
        </p:spPr>
      </p:pic>
    </p:spTree>
    <p:extLst>
      <p:ext uri="{BB962C8B-B14F-4D97-AF65-F5344CB8AC3E}">
        <p14:creationId xmlns:p14="http://schemas.microsoft.com/office/powerpoint/2010/main" val="416186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04C91-0423-4A48-9F84-64328F50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39271" y="215153"/>
            <a:ext cx="5867400" cy="6463308"/>
          </a:xfrm>
          <a:prstGeom prst="rect">
            <a:avLst/>
          </a:prstGeom>
        </p:spPr>
        <p:txBody>
          <a:bodyPr wrap="square">
            <a:spAutoFit/>
          </a:bodyPr>
          <a:lstStyle/>
          <a:p>
            <a:r>
              <a:rPr lang="en-US" dirty="0">
                <a:solidFill>
                  <a:schemeClr val="bg1"/>
                </a:solidFill>
              </a:rPr>
              <a:t>“Is there not wisdom in his giving us trials that we might rise above them, responsibilities that we might achieve, work to harden our muscles, sorrows to try our souls? Are we not exposed to temptations to test our strength, sickness that we might learn patience, death that we might be immortalized and glorified? …</a:t>
            </a:r>
          </a:p>
          <a:p>
            <a:endParaRPr lang="en-US" dirty="0">
              <a:solidFill>
                <a:schemeClr val="bg1"/>
              </a:solidFill>
            </a:endParaRPr>
          </a:p>
          <a:p>
            <a:r>
              <a:rPr lang="en-US" dirty="0">
                <a:solidFill>
                  <a:schemeClr val="bg1"/>
                </a:solidFill>
              </a:rPr>
              <a:t>“[Orson F. Whitney said:] ‘No pain that we suffer, no trial that we experience is wasted. It ministers to our education, … builds up our characters, purifies our hearts, expands our souls, and makes us more tender and charitable, more worthy to be called the children of God.’ …</a:t>
            </a:r>
          </a:p>
          <a:p>
            <a:endParaRPr lang="en-US" dirty="0">
              <a:solidFill>
                <a:schemeClr val="bg1"/>
              </a:solidFill>
            </a:endParaRPr>
          </a:p>
          <a:p>
            <a:r>
              <a:rPr lang="en-US" dirty="0">
                <a:solidFill>
                  <a:schemeClr val="bg1"/>
                </a:solidFill>
              </a:rPr>
              <a:t>“We knew before we were born that we were coming to the earth for bodies and experience and that we would have joys and sorrows, ease and pain, comforts and hardships, health and sickness, successes and disappointments, and we knew also that after a period of life we would die. We accepted all these eventualities with a glad heart, eager to accept both the favorable and unfavorable. We eagerly accepted the chance to come earthward even though it might be for only a day or a year” </a:t>
            </a:r>
          </a:p>
          <a:p>
            <a:r>
              <a:rPr lang="en-US" dirty="0">
                <a:solidFill>
                  <a:schemeClr val="bg1"/>
                </a:solidFill>
              </a:rPr>
              <a:t>President Spencer W. Kimball</a:t>
            </a:r>
          </a:p>
        </p:txBody>
      </p:sp>
      <p:pic>
        <p:nvPicPr>
          <p:cNvPr id="8" name="Picture 7">
            <a:extLst>
              <a:ext uri="{FF2B5EF4-FFF2-40B4-BE49-F238E27FC236}">
                <a16:creationId xmlns:a16="http://schemas.microsoft.com/office/drawing/2014/main" id="{6A8BBCE3-E466-41AC-8DE4-6552456B1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2153" y="248210"/>
            <a:ext cx="2775257" cy="3705225"/>
          </a:xfrm>
          <a:prstGeom prst="rect">
            <a:avLst/>
          </a:prstGeom>
        </p:spPr>
      </p:pic>
      <p:pic>
        <p:nvPicPr>
          <p:cNvPr id="10" name="Picture 9">
            <a:extLst>
              <a:ext uri="{FF2B5EF4-FFF2-40B4-BE49-F238E27FC236}">
                <a16:creationId xmlns:a16="http://schemas.microsoft.com/office/drawing/2014/main" id="{F16F4315-1B97-413C-B71D-F0A233C9B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753" y="3630706"/>
            <a:ext cx="3509607" cy="2934381"/>
          </a:xfrm>
          <a:prstGeom prst="rect">
            <a:avLst/>
          </a:prstGeom>
        </p:spPr>
      </p:pic>
      <p:pic>
        <p:nvPicPr>
          <p:cNvPr id="13" name="Picture 12">
            <a:extLst>
              <a:ext uri="{FF2B5EF4-FFF2-40B4-BE49-F238E27FC236}">
                <a16:creationId xmlns:a16="http://schemas.microsoft.com/office/drawing/2014/main" id="{E854F4D0-2008-4B55-9A95-A98456820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9571" y="152948"/>
            <a:ext cx="829761" cy="1090225"/>
          </a:xfrm>
          <a:prstGeom prst="rect">
            <a:avLst/>
          </a:prstGeom>
        </p:spPr>
      </p:pic>
    </p:spTree>
    <p:extLst>
      <p:ext uri="{BB962C8B-B14F-4D97-AF65-F5344CB8AC3E}">
        <p14:creationId xmlns:p14="http://schemas.microsoft.com/office/powerpoint/2010/main" val="268994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721AE4F-AAFD-4D63-8201-2DA4EC8C3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p:cNvGrpSpPr/>
          <p:nvPr/>
        </p:nvGrpSpPr>
        <p:grpSpPr>
          <a:xfrm>
            <a:off x="2362200" y="304800"/>
            <a:ext cx="7264400" cy="1658471"/>
            <a:chOff x="965200" y="2286000"/>
            <a:chExt cx="7264400" cy="2743200"/>
          </a:xfrm>
        </p:grpSpPr>
        <p:grpSp>
          <p:nvGrpSpPr>
            <p:cNvPr id="13" name="Group 18"/>
            <p:cNvGrpSpPr/>
            <p:nvPr/>
          </p:nvGrpSpPr>
          <p:grpSpPr>
            <a:xfrm>
              <a:off x="965200" y="2286000"/>
              <a:ext cx="7264400" cy="2743200"/>
              <a:chOff x="965200" y="2286000"/>
              <a:chExt cx="7327900" cy="2743200"/>
            </a:xfrm>
          </p:grpSpPr>
          <p:sp>
            <p:nvSpPr>
              <p:cNvPr id="15" name="Rectangle 14"/>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17600" y="2514600"/>
              <a:ext cx="7010400" cy="1985409"/>
            </a:xfrm>
            <a:prstGeom prst="rect">
              <a:avLst/>
            </a:prstGeom>
            <a:noFill/>
          </p:spPr>
          <p:txBody>
            <a:bodyPr wrap="square" rtlCol="0">
              <a:spAutoFit/>
            </a:bodyPr>
            <a:lstStyle/>
            <a:p>
              <a:pPr algn="ctr"/>
              <a:r>
                <a:rPr lang="en-US" sz="2400" b="1" i="1" dirty="0">
                  <a:solidFill>
                    <a:schemeClr val="bg1"/>
                  </a:solidFill>
                </a:rPr>
                <a:t>If we obey the commands of God with exactness and put our trust in Him continually, then He will bless us by His marvelous power.</a:t>
              </a:r>
              <a:endParaRPr lang="en-US" sz="2400" i="1" dirty="0">
                <a:solidFill>
                  <a:schemeClr val="bg1"/>
                </a:solidFill>
              </a:endParaRPr>
            </a:p>
          </p:txBody>
        </p:sp>
      </p:grpSp>
      <p:pic>
        <p:nvPicPr>
          <p:cNvPr id="6" name="Picture 5">
            <a:extLst>
              <a:ext uri="{FF2B5EF4-FFF2-40B4-BE49-F238E27FC236}">
                <a16:creationId xmlns:a16="http://schemas.microsoft.com/office/drawing/2014/main" id="{6747AFDC-7649-4068-B61A-98FBAB996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295" y="2195868"/>
            <a:ext cx="2667446" cy="2661991"/>
          </a:xfrm>
          <a:prstGeom prst="rect">
            <a:avLst/>
          </a:prstGeom>
        </p:spPr>
      </p:pic>
      <p:grpSp>
        <p:nvGrpSpPr>
          <p:cNvPr id="24" name="Group 23">
            <a:extLst>
              <a:ext uri="{FF2B5EF4-FFF2-40B4-BE49-F238E27FC236}">
                <a16:creationId xmlns:a16="http://schemas.microsoft.com/office/drawing/2014/main" id="{18392EE0-7186-486E-82A0-5A0D2D2F5AF5}"/>
              </a:ext>
            </a:extLst>
          </p:cNvPr>
          <p:cNvGrpSpPr/>
          <p:nvPr/>
        </p:nvGrpSpPr>
        <p:grpSpPr>
          <a:xfrm>
            <a:off x="1021975" y="2847695"/>
            <a:ext cx="3110753" cy="2782139"/>
            <a:chOff x="941294" y="3896566"/>
            <a:chExt cx="2872068" cy="2466126"/>
          </a:xfrm>
        </p:grpSpPr>
        <p:pic>
          <p:nvPicPr>
            <p:cNvPr id="22" name="Picture 21">
              <a:extLst>
                <a:ext uri="{FF2B5EF4-FFF2-40B4-BE49-F238E27FC236}">
                  <a16:creationId xmlns:a16="http://schemas.microsoft.com/office/drawing/2014/main" id="{3B37AE04-3C79-43DC-8843-98FEC02F9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862" y="3896566"/>
              <a:ext cx="2857500" cy="2238375"/>
            </a:xfrm>
            <a:prstGeom prst="rect">
              <a:avLst/>
            </a:prstGeom>
          </p:spPr>
        </p:pic>
        <p:sp>
          <p:nvSpPr>
            <p:cNvPr id="23" name="TextBox 22">
              <a:extLst>
                <a:ext uri="{FF2B5EF4-FFF2-40B4-BE49-F238E27FC236}">
                  <a16:creationId xmlns:a16="http://schemas.microsoft.com/office/drawing/2014/main" id="{9CF0F251-17F4-4AA6-83C8-9C715280845B}"/>
                </a:ext>
              </a:extLst>
            </p:cNvPr>
            <p:cNvSpPr txBox="1"/>
            <p:nvPr/>
          </p:nvSpPr>
          <p:spPr>
            <a:xfrm>
              <a:off x="941294" y="6131860"/>
              <a:ext cx="2277036" cy="230832"/>
            </a:xfrm>
            <a:prstGeom prst="rect">
              <a:avLst/>
            </a:prstGeom>
            <a:noFill/>
          </p:spPr>
          <p:txBody>
            <a:bodyPr wrap="square" rtlCol="0">
              <a:spAutoFit/>
            </a:bodyPr>
            <a:lstStyle/>
            <a:p>
              <a:r>
                <a:rPr lang="en-US" sz="900" dirty="0">
                  <a:solidFill>
                    <a:schemeClr val="bg1"/>
                  </a:solidFill>
                </a:rPr>
                <a:t>Howard Lyon</a:t>
              </a:r>
            </a:p>
          </p:txBody>
        </p:sp>
      </p:grpSp>
      <p:grpSp>
        <p:nvGrpSpPr>
          <p:cNvPr id="25" name="Group 24">
            <a:extLst>
              <a:ext uri="{FF2B5EF4-FFF2-40B4-BE49-F238E27FC236}">
                <a16:creationId xmlns:a16="http://schemas.microsoft.com/office/drawing/2014/main" id="{667F70E4-525D-4E01-8DF6-C5AF1E7F8B6F}"/>
              </a:ext>
            </a:extLst>
          </p:cNvPr>
          <p:cNvGrpSpPr/>
          <p:nvPr/>
        </p:nvGrpSpPr>
        <p:grpSpPr>
          <a:xfrm>
            <a:off x="8375588" y="2465295"/>
            <a:ext cx="2561354" cy="3637421"/>
            <a:chOff x="8465235" y="3128683"/>
            <a:chExt cx="2561354" cy="3637421"/>
          </a:xfrm>
        </p:grpSpPr>
        <p:pic>
          <p:nvPicPr>
            <p:cNvPr id="10" name="Picture 9">
              <a:extLst>
                <a:ext uri="{FF2B5EF4-FFF2-40B4-BE49-F238E27FC236}">
                  <a16:creationId xmlns:a16="http://schemas.microsoft.com/office/drawing/2014/main" id="{D409DC9F-9CFA-4091-9F6A-701DFE34A225}"/>
                </a:ext>
              </a:extLst>
            </p:cNvPr>
            <p:cNvPicPr>
              <a:picLocks noChangeAspect="1"/>
            </p:cNvPicPr>
            <p:nvPr/>
          </p:nvPicPr>
          <p:blipFill rotWithShape="1">
            <a:blip r:embed="rId5">
              <a:extLst>
                <a:ext uri="{28A0092B-C50C-407E-A947-70E740481C1C}">
                  <a14:useLocalDpi xmlns:a14="http://schemas.microsoft.com/office/drawing/2010/main" val="0"/>
                </a:ext>
              </a:extLst>
            </a:blip>
            <a:srcRect r="16797" b="6666"/>
            <a:stretch/>
          </p:blipFill>
          <p:spPr>
            <a:xfrm>
              <a:off x="8465235" y="3128683"/>
              <a:ext cx="2561354" cy="3442447"/>
            </a:xfrm>
            <a:prstGeom prst="rect">
              <a:avLst/>
            </a:prstGeom>
          </p:spPr>
        </p:pic>
        <p:sp>
          <p:nvSpPr>
            <p:cNvPr id="26" name="TextBox 25">
              <a:extLst>
                <a:ext uri="{FF2B5EF4-FFF2-40B4-BE49-F238E27FC236}">
                  <a16:creationId xmlns:a16="http://schemas.microsoft.com/office/drawing/2014/main" id="{4F95170E-FE42-4B0F-960E-926A77D8EB89}"/>
                </a:ext>
              </a:extLst>
            </p:cNvPr>
            <p:cNvSpPr txBox="1"/>
            <p:nvPr/>
          </p:nvSpPr>
          <p:spPr>
            <a:xfrm>
              <a:off x="8471647" y="6535272"/>
              <a:ext cx="2277036" cy="230832"/>
            </a:xfrm>
            <a:prstGeom prst="rect">
              <a:avLst/>
            </a:prstGeom>
            <a:noFill/>
          </p:spPr>
          <p:txBody>
            <a:bodyPr wrap="square" rtlCol="0">
              <a:spAutoFit/>
            </a:bodyPr>
            <a:lstStyle/>
            <a:p>
              <a:r>
                <a:rPr lang="en-US" sz="900" dirty="0">
                  <a:solidFill>
                    <a:schemeClr val="bg1"/>
                  </a:solidFill>
                </a:rPr>
                <a:t>Liz Lemon Swindle</a:t>
              </a:r>
            </a:p>
          </p:txBody>
        </p:sp>
      </p:grpSp>
    </p:spTree>
    <p:extLst>
      <p:ext uri="{BB962C8B-B14F-4D97-AF65-F5344CB8AC3E}">
        <p14:creationId xmlns:p14="http://schemas.microsoft.com/office/powerpoint/2010/main" val="861299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6126ED-A0FA-426F-8E7F-174AB44E2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64341" y="2079811"/>
            <a:ext cx="3554506" cy="3970318"/>
          </a:xfrm>
          <a:prstGeom prst="rect">
            <a:avLst/>
          </a:prstGeom>
        </p:spPr>
        <p:txBody>
          <a:bodyPr wrap="square">
            <a:spAutoFit/>
          </a:bodyPr>
          <a:lstStyle/>
          <a:p>
            <a:r>
              <a:rPr lang="en-US" dirty="0">
                <a:solidFill>
                  <a:schemeClr val="bg1"/>
                </a:solidFill>
              </a:rPr>
              <a:t>“[You] will encounter people who pick which commandments they will keep and ignore others that they choose to break. I call this the cafeteria approach to obedience. This practice of picking and choosing will not work. It will lead to misery. To prepare to meet God, one keeps </a:t>
            </a:r>
            <a:r>
              <a:rPr lang="en-US" i="1" dirty="0">
                <a:solidFill>
                  <a:schemeClr val="bg1"/>
                </a:solidFill>
              </a:rPr>
              <a:t>all</a:t>
            </a:r>
            <a:r>
              <a:rPr lang="en-US" dirty="0">
                <a:solidFill>
                  <a:schemeClr val="bg1"/>
                </a:solidFill>
              </a:rPr>
              <a:t> of His commandments. It takes faith to obey them, and keeping His commandments will strengthen that faith.” </a:t>
            </a:r>
          </a:p>
          <a:p>
            <a:r>
              <a:rPr lang="en-US" dirty="0">
                <a:solidFill>
                  <a:schemeClr val="bg1"/>
                </a:solidFill>
              </a:rPr>
              <a:t>Russell M. Nelson</a:t>
            </a:r>
          </a:p>
        </p:txBody>
      </p:sp>
      <p:sp>
        <p:nvSpPr>
          <p:cNvPr id="6" name="TextBox 5"/>
          <p:cNvSpPr txBox="1"/>
          <p:nvPr/>
        </p:nvSpPr>
        <p:spPr>
          <a:xfrm>
            <a:off x="188259" y="6488668"/>
            <a:ext cx="2743200" cy="369332"/>
          </a:xfrm>
          <a:prstGeom prst="rect">
            <a:avLst/>
          </a:prstGeom>
          <a:noFill/>
        </p:spPr>
        <p:txBody>
          <a:bodyPr wrap="square" rtlCol="0">
            <a:spAutoFit/>
          </a:bodyPr>
          <a:lstStyle/>
          <a:p>
            <a:r>
              <a:rPr lang="en-US" dirty="0">
                <a:solidFill>
                  <a:schemeClr val="bg1"/>
                </a:solidFill>
              </a:rPr>
              <a:t>Alma 57:21</a:t>
            </a:r>
          </a:p>
        </p:txBody>
      </p:sp>
      <p:sp>
        <p:nvSpPr>
          <p:cNvPr id="7" name="TextBox 6"/>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The Obedience—With Exactness</a:t>
            </a:r>
          </a:p>
        </p:txBody>
      </p:sp>
      <p:pic>
        <p:nvPicPr>
          <p:cNvPr id="9" name="Picture 8" descr="russell m. nelson.jpg"/>
          <p:cNvPicPr>
            <a:picLocks noChangeAspect="1"/>
          </p:cNvPicPr>
          <p:nvPr/>
        </p:nvPicPr>
        <p:blipFill>
          <a:blip r:embed="rId3" cstate="print"/>
          <a:stretch>
            <a:fillRect/>
          </a:stretch>
        </p:blipFill>
        <p:spPr>
          <a:xfrm>
            <a:off x="286870" y="201706"/>
            <a:ext cx="1219200" cy="1524000"/>
          </a:xfrm>
          <a:prstGeom prst="rect">
            <a:avLst/>
          </a:prstGeom>
        </p:spPr>
      </p:pic>
      <p:pic>
        <p:nvPicPr>
          <p:cNvPr id="5" name="Picture 4">
            <a:extLst>
              <a:ext uri="{FF2B5EF4-FFF2-40B4-BE49-F238E27FC236}">
                <a16:creationId xmlns:a16="http://schemas.microsoft.com/office/drawing/2014/main" id="{6AB5DF86-1FB6-45F1-9616-36A4DDE9B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5279" y="1321734"/>
            <a:ext cx="6486525" cy="4286250"/>
          </a:xfrm>
          <a:prstGeom prst="rect">
            <a:avLst/>
          </a:prstGeom>
        </p:spPr>
      </p:pic>
    </p:spTree>
    <p:extLst>
      <p:ext uri="{BB962C8B-B14F-4D97-AF65-F5344CB8AC3E}">
        <p14:creationId xmlns:p14="http://schemas.microsoft.com/office/powerpoint/2010/main" val="106075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47295-2F38-4316-9D07-F08F407A7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40659" y="829236"/>
            <a:ext cx="5450541" cy="2031325"/>
          </a:xfrm>
          <a:prstGeom prst="rect">
            <a:avLst/>
          </a:prstGeom>
        </p:spPr>
        <p:txBody>
          <a:bodyPr wrap="square">
            <a:spAutoFit/>
          </a:bodyPr>
          <a:lstStyle/>
          <a:p>
            <a:r>
              <a:rPr lang="en-US" i="1" dirty="0">
                <a:solidFill>
                  <a:schemeClr val="bg1"/>
                </a:solidFill>
              </a:rPr>
              <a:t>“And it came to pass that there were two hundred, out of my two thousand and sixty, who had fainted because of the loss of blood; nevertheless, according to the goodness of God, and to our great astonishment, and also the joy of our whole army, there was</a:t>
            </a:r>
            <a:r>
              <a:rPr lang="en-US" i="1" baseline="30000" dirty="0">
                <a:solidFill>
                  <a:schemeClr val="bg1"/>
                </a:solidFill>
              </a:rPr>
              <a:t> </a:t>
            </a:r>
            <a:r>
              <a:rPr lang="en-US" i="1" dirty="0">
                <a:solidFill>
                  <a:schemeClr val="bg1"/>
                </a:solidFill>
              </a:rPr>
              <a:t>not one soul of them who did perish; yea, and neither was there one soul among them who had not received many wounds.”</a:t>
            </a:r>
          </a:p>
        </p:txBody>
      </p:sp>
      <p:sp>
        <p:nvSpPr>
          <p:cNvPr id="6" name="TextBox 5"/>
          <p:cNvSpPr txBox="1"/>
          <p:nvPr/>
        </p:nvSpPr>
        <p:spPr>
          <a:xfrm>
            <a:off x="156883" y="6391836"/>
            <a:ext cx="2743200" cy="369332"/>
          </a:xfrm>
          <a:prstGeom prst="rect">
            <a:avLst/>
          </a:prstGeom>
          <a:noFill/>
        </p:spPr>
        <p:txBody>
          <a:bodyPr wrap="square" rtlCol="0">
            <a:spAutoFit/>
          </a:bodyPr>
          <a:lstStyle/>
          <a:p>
            <a:r>
              <a:rPr lang="en-US" dirty="0">
                <a:solidFill>
                  <a:schemeClr val="bg1"/>
                </a:solidFill>
              </a:rPr>
              <a:t>Alma 57:25-27</a:t>
            </a:r>
          </a:p>
        </p:txBody>
      </p:sp>
      <p:sp>
        <p:nvSpPr>
          <p:cNvPr id="7" name="TextBox 6"/>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Why Did the Lord Preserve the 2,000?</a:t>
            </a:r>
          </a:p>
        </p:txBody>
      </p:sp>
      <p:sp>
        <p:nvSpPr>
          <p:cNvPr id="8" name="Rectangle 7"/>
          <p:cNvSpPr/>
          <p:nvPr/>
        </p:nvSpPr>
        <p:spPr>
          <a:xfrm>
            <a:off x="4607859" y="3307976"/>
            <a:ext cx="6660775" cy="3416320"/>
          </a:xfrm>
          <a:prstGeom prst="rect">
            <a:avLst/>
          </a:prstGeom>
        </p:spPr>
        <p:txBody>
          <a:bodyPr wrap="square">
            <a:spAutoFit/>
          </a:bodyPr>
          <a:lstStyle/>
          <a:p>
            <a:pPr fontAlgn="base"/>
            <a:r>
              <a:rPr lang="en-US" i="1" dirty="0">
                <a:solidFill>
                  <a:schemeClr val="bg1"/>
                </a:solidFill>
              </a:rPr>
              <a:t> ”And now, their preservation was astonishing to our whole army, yea, that they should be spared while there was a thousand of our brethren who were slain. </a:t>
            </a:r>
          </a:p>
          <a:p>
            <a:pPr fontAlgn="base"/>
            <a:endParaRPr lang="en-US" i="1" dirty="0">
              <a:solidFill>
                <a:schemeClr val="bg1"/>
              </a:solidFill>
            </a:endParaRPr>
          </a:p>
          <a:p>
            <a:pPr fontAlgn="base"/>
            <a:r>
              <a:rPr lang="en-US" i="1" dirty="0">
                <a:solidFill>
                  <a:schemeClr val="bg1"/>
                </a:solidFill>
              </a:rPr>
              <a:t>And we do justly ascribe it to the miraculous power of God, because of their exceeding faith in that which they had been taught to believe—that there was a just God, and whosoever did not doubt, that they should be preserved by his marvelous power.</a:t>
            </a:r>
          </a:p>
          <a:p>
            <a:pPr fontAlgn="base"/>
            <a:endParaRPr lang="en-US" i="1" dirty="0">
              <a:solidFill>
                <a:schemeClr val="bg1"/>
              </a:solidFill>
            </a:endParaRPr>
          </a:p>
          <a:p>
            <a:pPr fontAlgn="base"/>
            <a:r>
              <a:rPr lang="en-US" i="1" dirty="0">
                <a:solidFill>
                  <a:schemeClr val="bg1"/>
                </a:solidFill>
              </a:rPr>
              <a:t>Now this was the faith of these of whom I have spoken; they are young, and their minds are firm, and they do put their trust in God continually.”</a:t>
            </a:r>
          </a:p>
        </p:txBody>
      </p:sp>
      <p:pic>
        <p:nvPicPr>
          <p:cNvPr id="5" name="Picture 4">
            <a:extLst>
              <a:ext uri="{FF2B5EF4-FFF2-40B4-BE49-F238E27FC236}">
                <a16:creationId xmlns:a16="http://schemas.microsoft.com/office/drawing/2014/main" id="{8D2A7EBA-4AA9-48BC-AE37-9A0C35E2F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834" y="814107"/>
            <a:ext cx="4819650" cy="2343150"/>
          </a:xfrm>
          <a:prstGeom prst="rect">
            <a:avLst/>
          </a:prstGeom>
        </p:spPr>
      </p:pic>
      <p:pic>
        <p:nvPicPr>
          <p:cNvPr id="10" name="Picture 9">
            <a:extLst>
              <a:ext uri="{FF2B5EF4-FFF2-40B4-BE49-F238E27FC236}">
                <a16:creationId xmlns:a16="http://schemas.microsoft.com/office/drawing/2014/main" id="{539CF825-B05B-4C99-8E77-D7557ADCE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083" y="3199896"/>
            <a:ext cx="1806570" cy="3416058"/>
          </a:xfrm>
          <a:prstGeom prst="rect">
            <a:avLst/>
          </a:prstGeom>
        </p:spPr>
      </p:pic>
    </p:spTree>
    <p:extLst>
      <p:ext uri="{BB962C8B-B14F-4D97-AF65-F5344CB8AC3E}">
        <p14:creationId xmlns:p14="http://schemas.microsoft.com/office/powerpoint/2010/main" val="11632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B57DA92D-FBBB-4C2C-A52C-E9BDC34BB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0" y="1"/>
            <a:ext cx="9144000" cy="646331"/>
          </a:xfrm>
          <a:prstGeom prst="rect">
            <a:avLst/>
          </a:prstGeom>
          <a:noFill/>
        </p:spPr>
        <p:txBody>
          <a:bodyPr wrap="square" rtlCol="0">
            <a:spAutoFit/>
          </a:bodyPr>
          <a:lstStyle/>
          <a:p>
            <a:pPr algn="ctr"/>
            <a:r>
              <a:rPr lang="en-US" sz="3600" dirty="0" err="1">
                <a:solidFill>
                  <a:schemeClr val="bg1"/>
                </a:solidFill>
                <a:latin typeface="Euphemia" pitchFamily="34" charset="0"/>
              </a:rPr>
              <a:t>Gid</a:t>
            </a:r>
            <a:r>
              <a:rPr lang="en-US" sz="3600" dirty="0">
                <a:solidFill>
                  <a:schemeClr val="bg1"/>
                </a:solidFill>
                <a:latin typeface="Euphemia" pitchFamily="34" charset="0"/>
              </a:rPr>
              <a:t> And </a:t>
            </a:r>
            <a:r>
              <a:rPr lang="en-US" sz="3600" dirty="0" err="1">
                <a:solidFill>
                  <a:schemeClr val="bg1"/>
                </a:solidFill>
                <a:latin typeface="Euphemia" pitchFamily="34" charset="0"/>
              </a:rPr>
              <a:t>Teomner</a:t>
            </a:r>
            <a:endParaRPr lang="en-US" sz="3600" dirty="0">
              <a:solidFill>
                <a:schemeClr val="bg1"/>
              </a:solidFill>
              <a:latin typeface="Euphemia" pitchFamily="34" charset="0"/>
            </a:endParaRPr>
          </a:p>
        </p:txBody>
      </p:sp>
      <p:sp>
        <p:nvSpPr>
          <p:cNvPr id="4" name="TextBox 3"/>
          <p:cNvSpPr txBox="1"/>
          <p:nvPr/>
        </p:nvSpPr>
        <p:spPr>
          <a:xfrm>
            <a:off x="268941" y="914401"/>
            <a:ext cx="6131859" cy="4801314"/>
          </a:xfrm>
          <a:prstGeom prst="rect">
            <a:avLst/>
          </a:prstGeom>
          <a:noFill/>
        </p:spPr>
        <p:txBody>
          <a:bodyPr wrap="square" rtlCol="0">
            <a:spAutoFit/>
          </a:bodyPr>
          <a:lstStyle/>
          <a:p>
            <a:r>
              <a:rPr lang="en-US" dirty="0">
                <a:solidFill>
                  <a:schemeClr val="bg1"/>
                </a:solidFill>
              </a:rPr>
              <a:t>He was a captain under Helaman</a:t>
            </a:r>
          </a:p>
          <a:p>
            <a:endParaRPr lang="en-US" dirty="0">
              <a:solidFill>
                <a:schemeClr val="bg1"/>
              </a:solidFill>
            </a:endParaRPr>
          </a:p>
          <a:p>
            <a:r>
              <a:rPr lang="en-US" dirty="0">
                <a:solidFill>
                  <a:schemeClr val="bg1"/>
                </a:solidFill>
              </a:rPr>
              <a:t>Helaman had taken many prisoners during the recovery of the cities of </a:t>
            </a:r>
            <a:r>
              <a:rPr lang="en-US" dirty="0" err="1">
                <a:solidFill>
                  <a:schemeClr val="bg1"/>
                </a:solidFill>
              </a:rPr>
              <a:t>Antiparah</a:t>
            </a:r>
            <a:r>
              <a:rPr lang="en-US" dirty="0">
                <a:solidFill>
                  <a:schemeClr val="bg1"/>
                </a:solidFill>
              </a:rPr>
              <a:t> and </a:t>
            </a:r>
            <a:r>
              <a:rPr lang="en-US" dirty="0" err="1">
                <a:solidFill>
                  <a:schemeClr val="bg1"/>
                </a:solidFill>
              </a:rPr>
              <a:t>Cumeni</a:t>
            </a:r>
            <a:r>
              <a:rPr lang="en-US" dirty="0">
                <a:solidFill>
                  <a:schemeClr val="bg1"/>
                </a:solidFill>
              </a:rPr>
              <a:t> around 63 BC—the numbers were so large that Helaman commissioned </a:t>
            </a:r>
            <a:r>
              <a:rPr lang="en-US" dirty="0" err="1">
                <a:solidFill>
                  <a:schemeClr val="bg1"/>
                </a:solidFill>
              </a:rPr>
              <a:t>Gid</a:t>
            </a:r>
            <a:r>
              <a:rPr lang="en-US" dirty="0">
                <a:solidFill>
                  <a:schemeClr val="bg1"/>
                </a:solidFill>
              </a:rPr>
              <a:t> to be chief captain over the band to guard the prisoners to the land of Zarahemla</a:t>
            </a:r>
          </a:p>
          <a:p>
            <a:endParaRPr lang="en-US" dirty="0">
              <a:solidFill>
                <a:schemeClr val="bg1"/>
              </a:solidFill>
            </a:endParaRPr>
          </a:p>
          <a:p>
            <a:r>
              <a:rPr lang="en-US" dirty="0">
                <a:solidFill>
                  <a:schemeClr val="bg1"/>
                </a:solidFill>
              </a:rPr>
              <a:t>He and his band returned quickly, as the Lamanites had received provisions, and aided Helaman…as a result the Lamanites were forced to retreat to the city of Manti. </a:t>
            </a:r>
          </a:p>
          <a:p>
            <a:endParaRPr lang="en-US" dirty="0">
              <a:solidFill>
                <a:schemeClr val="bg1"/>
              </a:solidFill>
            </a:endParaRPr>
          </a:p>
          <a:p>
            <a:r>
              <a:rPr lang="en-US" dirty="0" err="1">
                <a:solidFill>
                  <a:schemeClr val="bg1"/>
                </a:solidFill>
              </a:rPr>
              <a:t>Gid</a:t>
            </a:r>
            <a:r>
              <a:rPr lang="en-US" dirty="0">
                <a:solidFill>
                  <a:schemeClr val="bg1"/>
                </a:solidFill>
              </a:rPr>
              <a:t> had to take matters into his own hands of the revolt of the prisoners and slew many of them, the remainder escaped. </a:t>
            </a:r>
          </a:p>
          <a:p>
            <a:endParaRPr lang="en-US" dirty="0">
              <a:solidFill>
                <a:schemeClr val="bg1"/>
              </a:solidFill>
            </a:endParaRPr>
          </a:p>
          <a:p>
            <a:r>
              <a:rPr lang="en-US" dirty="0" err="1">
                <a:solidFill>
                  <a:schemeClr val="bg1"/>
                </a:solidFill>
              </a:rPr>
              <a:t>Gid</a:t>
            </a:r>
            <a:r>
              <a:rPr lang="en-US" dirty="0">
                <a:solidFill>
                  <a:schemeClr val="bg1"/>
                </a:solidFill>
              </a:rPr>
              <a:t> and another Nephite military leader, </a:t>
            </a:r>
            <a:r>
              <a:rPr lang="en-US" dirty="0" err="1">
                <a:solidFill>
                  <a:schemeClr val="bg1"/>
                </a:solidFill>
              </a:rPr>
              <a:t>Teomner</a:t>
            </a:r>
            <a:r>
              <a:rPr lang="en-US" dirty="0">
                <a:solidFill>
                  <a:schemeClr val="bg1"/>
                </a:solidFill>
              </a:rPr>
              <a:t>, took over the city Manti</a:t>
            </a:r>
          </a:p>
        </p:txBody>
      </p:sp>
      <p:grpSp>
        <p:nvGrpSpPr>
          <p:cNvPr id="21" name="Group 20"/>
          <p:cNvGrpSpPr/>
          <p:nvPr/>
        </p:nvGrpSpPr>
        <p:grpSpPr>
          <a:xfrm>
            <a:off x="6629400" y="1524001"/>
            <a:ext cx="2226150" cy="4361885"/>
            <a:chOff x="533400" y="1066800"/>
            <a:chExt cx="2226150" cy="4361885"/>
          </a:xfrm>
        </p:grpSpPr>
        <p:sp>
          <p:nvSpPr>
            <p:cNvPr id="22" name="Oval 21"/>
            <p:cNvSpPr/>
            <p:nvPr/>
          </p:nvSpPr>
          <p:spPr>
            <a:xfrm rot="12296205" flipH="1">
              <a:off x="1579454" y="5047685"/>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Oval 22"/>
            <p:cNvSpPr/>
            <p:nvPr/>
          </p:nvSpPr>
          <p:spPr>
            <a:xfrm rot="20660369" flipH="1">
              <a:off x="1184522" y="5017920"/>
              <a:ext cx="533400"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Flowchart: Manual Operation 23"/>
            <p:cNvSpPr/>
            <p:nvPr/>
          </p:nvSpPr>
          <p:spPr>
            <a:xfrm rot="10800000">
              <a:off x="1617330" y="3810000"/>
              <a:ext cx="457200" cy="1371600"/>
            </a:xfrm>
            <a:prstGeom prst="flowChartManualOperati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24"/>
            <p:cNvSpPr/>
            <p:nvPr/>
          </p:nvSpPr>
          <p:spPr>
            <a:xfrm rot="10800000">
              <a:off x="1160130" y="3810000"/>
              <a:ext cx="592470" cy="1371600"/>
            </a:xfrm>
            <a:prstGeom prst="flowChartManualOperation">
              <a:avLst/>
            </a:prstGeom>
            <a:solidFill>
              <a:srgbClr val="FFD9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33400" y="34290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Oval 26"/>
            <p:cNvSpPr/>
            <p:nvPr/>
          </p:nvSpPr>
          <p:spPr>
            <a:xfrm>
              <a:off x="2226930" y="34290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Flowchart: Manual Operation 27"/>
            <p:cNvSpPr/>
            <p:nvPr/>
          </p:nvSpPr>
          <p:spPr>
            <a:xfrm rot="12653049">
              <a:off x="847101" y="2243730"/>
              <a:ext cx="548201" cy="1482240"/>
            </a:xfrm>
            <a:prstGeom prst="flowChartManualOperation">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28"/>
            <p:cNvSpPr/>
            <p:nvPr/>
          </p:nvSpPr>
          <p:spPr>
            <a:xfrm rot="9116100">
              <a:off x="1869771" y="2289295"/>
              <a:ext cx="548201" cy="1427048"/>
            </a:xfrm>
            <a:prstGeom prst="flowChartManualOperation">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nual Operation 29"/>
            <p:cNvSpPr/>
            <p:nvPr/>
          </p:nvSpPr>
          <p:spPr>
            <a:xfrm rot="10800000">
              <a:off x="1083930" y="2286000"/>
              <a:ext cx="1066800" cy="2209800"/>
            </a:xfrm>
            <a:prstGeom prst="flowChartManualOperati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10800000">
              <a:off x="1371600" y="2362200"/>
              <a:ext cx="533400" cy="533400"/>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12"/>
            <p:cNvGrpSpPr/>
            <p:nvPr/>
          </p:nvGrpSpPr>
          <p:grpSpPr>
            <a:xfrm rot="17772307">
              <a:off x="1339660" y="2994015"/>
              <a:ext cx="766600" cy="1425073"/>
              <a:chOff x="3551491" y="3295649"/>
              <a:chExt cx="766600" cy="1425073"/>
            </a:xfrm>
          </p:grpSpPr>
          <p:sp>
            <p:nvSpPr>
              <p:cNvPr id="122" name="Cross 121"/>
              <p:cNvSpPr/>
              <p:nvPr/>
            </p:nvSpPr>
            <p:spPr>
              <a:xfrm rot="2093903">
                <a:off x="3840008" y="32956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entagon 122"/>
              <p:cNvSpPr/>
              <p:nvPr/>
            </p:nvSpPr>
            <p:spPr>
              <a:xfrm rot="7482643">
                <a:off x="3150713" y="41690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33" name="Oval 32"/>
            <p:cNvSpPr/>
            <p:nvPr/>
          </p:nvSpPr>
          <p:spPr>
            <a:xfrm>
              <a:off x="1160130" y="1143000"/>
              <a:ext cx="914400"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17650418">
              <a:off x="745575" y="1355602"/>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p:cNvSpPr/>
            <p:nvPr/>
          </p:nvSpPr>
          <p:spPr>
            <a:xfrm rot="4179572">
              <a:off x="1642180" y="1351103"/>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14400" y="1371600"/>
              <a:ext cx="1295400" cy="228600"/>
            </a:xfrm>
            <a:prstGeom prst="rect">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 name="Cloud 36"/>
            <p:cNvSpPr/>
            <p:nvPr/>
          </p:nvSpPr>
          <p:spPr>
            <a:xfrm>
              <a:off x="1219200" y="1066800"/>
              <a:ext cx="762000" cy="457200"/>
            </a:xfrm>
            <a:prstGeom prst="cloud">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70"/>
            <p:cNvGrpSpPr/>
            <p:nvPr/>
          </p:nvGrpSpPr>
          <p:grpSpPr>
            <a:xfrm>
              <a:off x="1143000" y="3429000"/>
              <a:ext cx="929596" cy="457200"/>
              <a:chOff x="3733800" y="1524000"/>
              <a:chExt cx="929596" cy="457200"/>
            </a:xfrm>
          </p:grpSpPr>
          <p:sp>
            <p:nvSpPr>
              <p:cNvPr id="105" name="Rectangle 104"/>
              <p:cNvSpPr/>
              <p:nvPr/>
            </p:nvSpPr>
            <p:spPr>
              <a:xfrm>
                <a:off x="3733800" y="1600200"/>
                <a:ext cx="929596"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106" name="Group 154"/>
              <p:cNvGrpSpPr/>
              <p:nvPr/>
            </p:nvGrpSpPr>
            <p:grpSpPr>
              <a:xfrm>
                <a:off x="3810000" y="1524000"/>
                <a:ext cx="838200" cy="457200"/>
                <a:chOff x="4643203" y="2743200"/>
                <a:chExt cx="3490210" cy="1256675"/>
              </a:xfrm>
            </p:grpSpPr>
            <p:grpSp>
              <p:nvGrpSpPr>
                <p:cNvPr id="107" name="Group 23"/>
                <p:cNvGrpSpPr/>
                <p:nvPr/>
              </p:nvGrpSpPr>
              <p:grpSpPr>
                <a:xfrm>
                  <a:off x="4643203" y="2743200"/>
                  <a:ext cx="1146748" cy="1219200"/>
                  <a:chOff x="4643203" y="2743200"/>
                  <a:chExt cx="1146748" cy="1219200"/>
                </a:xfrm>
              </p:grpSpPr>
              <p:sp>
                <p:nvSpPr>
                  <p:cNvPr id="118" name="Multiply 117"/>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Summing Junction 118"/>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umming Junction 119"/>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Summing Junction 120"/>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24"/>
                <p:cNvGrpSpPr/>
                <p:nvPr/>
              </p:nvGrpSpPr>
              <p:grpSpPr>
                <a:xfrm>
                  <a:off x="5791200" y="2743200"/>
                  <a:ext cx="1146748" cy="1219200"/>
                  <a:chOff x="4643203" y="2743200"/>
                  <a:chExt cx="1146748" cy="1219200"/>
                </a:xfrm>
              </p:grpSpPr>
              <p:sp>
                <p:nvSpPr>
                  <p:cNvPr id="114" name="Multiply 113"/>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Summing Junction 114"/>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Summing Junction 115"/>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Summing Junction 116"/>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29"/>
                <p:cNvGrpSpPr/>
                <p:nvPr/>
              </p:nvGrpSpPr>
              <p:grpSpPr>
                <a:xfrm>
                  <a:off x="6986665" y="2780675"/>
                  <a:ext cx="1146748" cy="1219200"/>
                  <a:chOff x="4643203" y="2743200"/>
                  <a:chExt cx="1146748" cy="1219200"/>
                </a:xfrm>
              </p:grpSpPr>
              <p:sp>
                <p:nvSpPr>
                  <p:cNvPr id="110" name="Multiply 109"/>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Summing Junction 110"/>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Summing Junction 111"/>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Summing Junction 112"/>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9" name="Group 11"/>
            <p:cNvGrpSpPr/>
            <p:nvPr/>
          </p:nvGrpSpPr>
          <p:grpSpPr>
            <a:xfrm rot="1344951">
              <a:off x="1773017" y="3027445"/>
              <a:ext cx="986533" cy="1488909"/>
              <a:chOff x="2209800" y="5562600"/>
              <a:chExt cx="1676400" cy="2514600"/>
            </a:xfrm>
          </p:grpSpPr>
          <p:sp>
            <p:nvSpPr>
              <p:cNvPr id="88" name="Hexagon 87"/>
              <p:cNvSpPr/>
              <p:nvPr/>
            </p:nvSpPr>
            <p:spPr>
              <a:xfrm>
                <a:off x="2209800" y="5562600"/>
                <a:ext cx="1676400" cy="2514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p:cNvSpPr/>
              <p:nvPr/>
            </p:nvSpPr>
            <p:spPr>
              <a:xfrm>
                <a:off x="2438400" y="5867400"/>
                <a:ext cx="1270000" cy="1905000"/>
              </a:xfrm>
              <a:prstGeom prst="hexagon">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p:cNvSpPr/>
              <p:nvPr/>
            </p:nvSpPr>
            <p:spPr>
              <a:xfrm>
                <a:off x="2611582" y="6137564"/>
                <a:ext cx="914400" cy="13716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178"/>
              <p:cNvGrpSpPr/>
              <p:nvPr/>
            </p:nvGrpSpPr>
            <p:grpSpPr>
              <a:xfrm>
                <a:off x="2627416" y="5583382"/>
                <a:ext cx="838200" cy="279400"/>
                <a:chOff x="2895600" y="4648200"/>
                <a:chExt cx="1600200" cy="533400"/>
              </a:xfrm>
            </p:grpSpPr>
            <p:sp>
              <p:nvSpPr>
                <p:cNvPr id="100" name="Quad Arrow 38"/>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Quad Arrow 39"/>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Quad Arrow 40"/>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179"/>
              <p:cNvGrpSpPr/>
              <p:nvPr/>
            </p:nvGrpSpPr>
            <p:grpSpPr>
              <a:xfrm>
                <a:off x="2590800" y="7772400"/>
                <a:ext cx="838200" cy="279400"/>
                <a:chOff x="2895600" y="4648200"/>
                <a:chExt cx="1600200" cy="533400"/>
              </a:xfrm>
            </p:grpSpPr>
            <p:sp>
              <p:nvSpPr>
                <p:cNvPr id="95" name="Quad Arrow 94"/>
                <p:cNvSpPr/>
                <p:nvPr/>
              </p:nvSpPr>
              <p:spPr>
                <a:xfrm>
                  <a:off x="28956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Quad Arrow 95"/>
                <p:cNvSpPr/>
                <p:nvPr/>
              </p:nvSpPr>
              <p:spPr>
                <a:xfrm>
                  <a:off x="34290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96"/>
                <p:cNvSpPr/>
                <p:nvPr/>
              </p:nvSpPr>
              <p:spPr>
                <a:xfrm>
                  <a:off x="3962400" y="4648200"/>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p:cNvSpPr/>
                <p:nvPr/>
              </p:nvSpPr>
              <p:spPr>
                <a:xfrm>
                  <a:off x="32766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a:off x="3810000" y="4724400"/>
                  <a:ext cx="304800" cy="381000"/>
                </a:xfrm>
                <a:prstGeom prst="diamon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Donut 92"/>
              <p:cNvSpPr/>
              <p:nvPr/>
            </p:nvSpPr>
            <p:spPr>
              <a:xfrm>
                <a:off x="2704605" y="6479969"/>
                <a:ext cx="685800" cy="666750"/>
              </a:xfrm>
              <a:prstGeom prst="donut">
                <a:avLst>
                  <a:gd name="adj" fmla="val 11523"/>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Quad Arrow 93"/>
              <p:cNvSpPr/>
              <p:nvPr/>
            </p:nvSpPr>
            <p:spPr>
              <a:xfrm>
                <a:off x="2782784" y="6540335"/>
                <a:ext cx="533400" cy="533400"/>
              </a:xfrm>
              <a:prstGeom prst="quadArrow">
                <a:avLst>
                  <a:gd name="adj1" fmla="val 22500"/>
                  <a:gd name="adj2" fmla="val 22500"/>
                  <a:gd name="adj3" fmla="val 22500"/>
                </a:avLst>
              </a:prstGeom>
              <a:solidFill>
                <a:srgbClr val="FABD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171"/>
            <p:cNvGrpSpPr/>
            <p:nvPr/>
          </p:nvGrpSpPr>
          <p:grpSpPr>
            <a:xfrm rot="3920218">
              <a:off x="1071904" y="2708261"/>
              <a:ext cx="838200" cy="381000"/>
              <a:chOff x="4643203" y="2743200"/>
              <a:chExt cx="3490210" cy="1256675"/>
            </a:xfrm>
          </p:grpSpPr>
          <p:grpSp>
            <p:nvGrpSpPr>
              <p:cNvPr id="73" name="Group 23"/>
              <p:cNvGrpSpPr/>
              <p:nvPr/>
            </p:nvGrpSpPr>
            <p:grpSpPr>
              <a:xfrm>
                <a:off x="4643203" y="2743200"/>
                <a:ext cx="1146748" cy="1219200"/>
                <a:chOff x="4643203" y="2743200"/>
                <a:chExt cx="1146748" cy="1219200"/>
              </a:xfrm>
            </p:grpSpPr>
            <p:sp>
              <p:nvSpPr>
                <p:cNvPr id="84" name="Multiply 83"/>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Summing Junction 84"/>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Summing Junction 85"/>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Summing Junction 86"/>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24"/>
              <p:cNvGrpSpPr/>
              <p:nvPr/>
            </p:nvGrpSpPr>
            <p:grpSpPr>
              <a:xfrm>
                <a:off x="5791200" y="2743200"/>
                <a:ext cx="1146748" cy="1219200"/>
                <a:chOff x="4643203" y="2743200"/>
                <a:chExt cx="1146748" cy="1219200"/>
              </a:xfrm>
            </p:grpSpPr>
            <p:sp>
              <p:nvSpPr>
                <p:cNvPr id="80" name="Multiply 79"/>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Summing Junction 80"/>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Summing Junction 81"/>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Summing Junction 82"/>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29"/>
              <p:cNvGrpSpPr/>
              <p:nvPr/>
            </p:nvGrpSpPr>
            <p:grpSpPr>
              <a:xfrm>
                <a:off x="6986665" y="2780675"/>
                <a:ext cx="1146748" cy="1219200"/>
                <a:chOff x="4643203" y="2743200"/>
                <a:chExt cx="1146748" cy="1219200"/>
              </a:xfrm>
            </p:grpSpPr>
            <p:sp>
              <p:nvSpPr>
                <p:cNvPr id="76" name="Multiply 75"/>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Summing Junction 76"/>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umming Junction 77"/>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Summing Junction 78"/>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187"/>
            <p:cNvGrpSpPr/>
            <p:nvPr/>
          </p:nvGrpSpPr>
          <p:grpSpPr>
            <a:xfrm rot="17679782" flipH="1">
              <a:off x="1376704" y="2708261"/>
              <a:ext cx="838200" cy="381000"/>
              <a:chOff x="4643203" y="2743200"/>
              <a:chExt cx="3490210" cy="1256675"/>
            </a:xfrm>
          </p:grpSpPr>
          <p:grpSp>
            <p:nvGrpSpPr>
              <p:cNvPr id="58" name="Group 23"/>
              <p:cNvGrpSpPr/>
              <p:nvPr/>
            </p:nvGrpSpPr>
            <p:grpSpPr>
              <a:xfrm>
                <a:off x="4643203" y="2743200"/>
                <a:ext cx="1146748" cy="1219200"/>
                <a:chOff x="4643203" y="2743200"/>
                <a:chExt cx="1146748" cy="1219200"/>
              </a:xfrm>
            </p:grpSpPr>
            <p:sp>
              <p:nvSpPr>
                <p:cNvPr id="69" name="Multiply 68"/>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Summing Junction 69"/>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Summing Junction 70"/>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Summing Junction 71"/>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24"/>
              <p:cNvGrpSpPr/>
              <p:nvPr/>
            </p:nvGrpSpPr>
            <p:grpSpPr>
              <a:xfrm>
                <a:off x="5791200" y="2743200"/>
                <a:ext cx="1146748" cy="1219200"/>
                <a:chOff x="4643203" y="2743200"/>
                <a:chExt cx="1146748" cy="1219200"/>
              </a:xfrm>
            </p:grpSpPr>
            <p:sp>
              <p:nvSpPr>
                <p:cNvPr id="65" name="Multiply 64"/>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Summing Junction 65"/>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Summing Junction 66"/>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Summing Junction 67"/>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29"/>
              <p:cNvGrpSpPr/>
              <p:nvPr/>
            </p:nvGrpSpPr>
            <p:grpSpPr>
              <a:xfrm>
                <a:off x="6986665" y="2780675"/>
                <a:ext cx="1146748" cy="1219200"/>
                <a:chOff x="4643203" y="2743200"/>
                <a:chExt cx="1146748" cy="1219200"/>
              </a:xfrm>
            </p:grpSpPr>
            <p:sp>
              <p:nvSpPr>
                <p:cNvPr id="61" name="Multiply 60"/>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Summing Junction 61"/>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Summing Junction 62"/>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Summing Junction 63"/>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203"/>
            <p:cNvGrpSpPr/>
            <p:nvPr/>
          </p:nvGrpSpPr>
          <p:grpSpPr>
            <a:xfrm>
              <a:off x="1143000" y="1447800"/>
              <a:ext cx="914400" cy="228600"/>
              <a:chOff x="4643203" y="2743200"/>
              <a:chExt cx="3490210" cy="1256675"/>
            </a:xfrm>
          </p:grpSpPr>
          <p:grpSp>
            <p:nvGrpSpPr>
              <p:cNvPr id="43" name="Group 42"/>
              <p:cNvGrpSpPr/>
              <p:nvPr/>
            </p:nvGrpSpPr>
            <p:grpSpPr>
              <a:xfrm>
                <a:off x="4643203" y="2743200"/>
                <a:ext cx="1146748" cy="1219200"/>
                <a:chOff x="4643203" y="2743200"/>
                <a:chExt cx="1146748" cy="1219200"/>
              </a:xfrm>
            </p:grpSpPr>
            <p:sp>
              <p:nvSpPr>
                <p:cNvPr id="54" name="Multiply 53"/>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Summing Junction 54"/>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Summing Junction 55"/>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Summing Junction 56"/>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5791200" y="2743200"/>
                <a:ext cx="1146748" cy="1219200"/>
                <a:chOff x="4643203" y="2743200"/>
                <a:chExt cx="1146748" cy="1219200"/>
              </a:xfrm>
            </p:grpSpPr>
            <p:sp>
              <p:nvSpPr>
                <p:cNvPr id="50" name="Multiply 49"/>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Summing Junction 50"/>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Summing Junction 51"/>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Summing Junction 52"/>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9"/>
              <p:cNvGrpSpPr/>
              <p:nvPr/>
            </p:nvGrpSpPr>
            <p:grpSpPr>
              <a:xfrm>
                <a:off x="6986665" y="2780675"/>
                <a:ext cx="1146748" cy="1219200"/>
                <a:chOff x="4643203" y="2743200"/>
                <a:chExt cx="1146748" cy="1219200"/>
              </a:xfrm>
            </p:grpSpPr>
            <p:sp>
              <p:nvSpPr>
                <p:cNvPr id="46" name="Multiply 45"/>
                <p:cNvSpPr/>
                <p:nvPr/>
              </p:nvSpPr>
              <p:spPr>
                <a:xfrm>
                  <a:off x="4724400" y="2743200"/>
                  <a:ext cx="990600" cy="1219200"/>
                </a:xfrm>
                <a:prstGeom prst="mathMultiply">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Summing Junction 46"/>
                <p:cNvSpPr/>
                <p:nvPr/>
              </p:nvSpPr>
              <p:spPr>
                <a:xfrm>
                  <a:off x="5075420" y="3154181"/>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Summing Junction 47"/>
                <p:cNvSpPr/>
                <p:nvPr/>
              </p:nvSpPr>
              <p:spPr>
                <a:xfrm>
                  <a:off x="5485151" y="3174168"/>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Summing Junction 48"/>
                <p:cNvSpPr/>
                <p:nvPr/>
              </p:nvSpPr>
              <p:spPr>
                <a:xfrm>
                  <a:off x="4643203" y="3156679"/>
                  <a:ext cx="304800" cy="381000"/>
                </a:xfrm>
                <a:prstGeom prst="flowChartSummingJunction">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5" name="TextBox 124"/>
          <p:cNvSpPr txBox="1"/>
          <p:nvPr/>
        </p:nvSpPr>
        <p:spPr>
          <a:xfrm>
            <a:off x="7319682" y="6488668"/>
            <a:ext cx="4800600" cy="369332"/>
          </a:xfrm>
          <a:prstGeom prst="rect">
            <a:avLst/>
          </a:prstGeom>
          <a:noFill/>
        </p:spPr>
        <p:txBody>
          <a:bodyPr wrap="square" rtlCol="0">
            <a:spAutoFit/>
          </a:bodyPr>
          <a:lstStyle/>
          <a:p>
            <a:r>
              <a:rPr lang="en-US" dirty="0">
                <a:solidFill>
                  <a:schemeClr val="bg1"/>
                </a:solidFill>
              </a:rPr>
              <a:t>Who’s Who  Alma 57:29-36 and Alma 58:1-27</a:t>
            </a:r>
          </a:p>
        </p:txBody>
      </p:sp>
      <p:grpSp>
        <p:nvGrpSpPr>
          <p:cNvPr id="126" name="Group 125"/>
          <p:cNvGrpSpPr/>
          <p:nvPr/>
        </p:nvGrpSpPr>
        <p:grpSpPr>
          <a:xfrm>
            <a:off x="8686801" y="609600"/>
            <a:ext cx="1451097" cy="2971800"/>
            <a:chOff x="6297906" y="685800"/>
            <a:chExt cx="1934796" cy="3962400"/>
          </a:xfrm>
        </p:grpSpPr>
        <p:sp>
          <p:nvSpPr>
            <p:cNvPr id="127" name="Oval 112"/>
            <p:cNvSpPr/>
            <p:nvPr/>
          </p:nvSpPr>
          <p:spPr>
            <a:xfrm rot="19166219" flipH="1">
              <a:off x="7267040" y="4210560"/>
              <a:ext cx="321174" cy="43764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21027599" flipH="1">
              <a:off x="7273355" y="4164954"/>
              <a:ext cx="271905" cy="35344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210"/>
            <p:cNvGrpSpPr/>
            <p:nvPr/>
          </p:nvGrpSpPr>
          <p:grpSpPr>
            <a:xfrm rot="1493237">
              <a:off x="6837263" y="4158424"/>
              <a:ext cx="321174" cy="489776"/>
              <a:chOff x="6837263" y="4158424"/>
              <a:chExt cx="321174" cy="489776"/>
            </a:xfrm>
          </p:grpSpPr>
          <p:sp>
            <p:nvSpPr>
              <p:cNvPr id="184" name="Oval 112"/>
              <p:cNvSpPr/>
              <p:nvPr/>
            </p:nvSpPr>
            <p:spPr>
              <a:xfrm rot="19377780" flipH="1">
                <a:off x="6837263" y="4210560"/>
                <a:ext cx="321174" cy="43764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rot="21027599" flipH="1">
                <a:off x="6870449" y="4158424"/>
                <a:ext cx="271905" cy="35344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Oval 129"/>
            <p:cNvSpPr/>
            <p:nvPr/>
          </p:nvSpPr>
          <p:spPr>
            <a:xfrm rot="20544376" flipH="1">
              <a:off x="7768215" y="3077007"/>
              <a:ext cx="272194" cy="5186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860249" flipH="1">
              <a:off x="6297906" y="3074286"/>
              <a:ext cx="266806" cy="43339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flipH="1">
              <a:off x="6589347" y="2478724"/>
              <a:ext cx="1141428" cy="1864675"/>
            </a:xfrm>
            <a:prstGeom prst="trapezoid">
              <a:avLst>
                <a:gd name="adj" fmla="val 25153"/>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rot="1719652" flipH="1">
              <a:off x="6495374" y="2174453"/>
              <a:ext cx="523935" cy="1205748"/>
            </a:xfrm>
            <a:prstGeom prst="trapezoid">
              <a:avLst>
                <a:gd name="adj" fmla="val 3020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p:cNvSpPr/>
            <p:nvPr/>
          </p:nvSpPr>
          <p:spPr>
            <a:xfrm rot="20275101" flipH="1">
              <a:off x="7396387" y="2180879"/>
              <a:ext cx="523935" cy="1245106"/>
            </a:xfrm>
            <a:prstGeom prst="trapezoid">
              <a:avLst>
                <a:gd name="adj" fmla="val 43446"/>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p:cNvSpPr/>
            <p:nvPr/>
          </p:nvSpPr>
          <p:spPr>
            <a:xfrm flipH="1">
              <a:off x="6702139" y="2013494"/>
              <a:ext cx="985778" cy="1351752"/>
            </a:xfrm>
            <a:prstGeom prst="trapezoid">
              <a:avLst>
                <a:gd name="adj" fmla="val 28925"/>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p:cNvSpPr/>
            <p:nvPr/>
          </p:nvSpPr>
          <p:spPr>
            <a:xfrm flipH="1">
              <a:off x="6909672" y="2172817"/>
              <a:ext cx="570714" cy="212431"/>
            </a:xfrm>
            <a:prstGeom prst="trapezoid">
              <a:avLst>
                <a:gd name="adj" fmla="val 28925"/>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6718734" y="845123"/>
              <a:ext cx="969185" cy="149553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284"/>
            <p:cNvGrpSpPr/>
            <p:nvPr/>
          </p:nvGrpSpPr>
          <p:grpSpPr>
            <a:xfrm flipH="1">
              <a:off x="6680378" y="685800"/>
              <a:ext cx="1053660" cy="726141"/>
              <a:chOff x="3818466" y="457200"/>
              <a:chExt cx="1547496" cy="1041881"/>
            </a:xfrm>
          </p:grpSpPr>
          <p:grpSp>
            <p:nvGrpSpPr>
              <p:cNvPr id="165" name="Group 18"/>
              <p:cNvGrpSpPr/>
              <p:nvPr/>
            </p:nvGrpSpPr>
            <p:grpSpPr>
              <a:xfrm flipH="1">
                <a:off x="3847638" y="457200"/>
                <a:ext cx="1518324" cy="1041881"/>
                <a:chOff x="4850118" y="788842"/>
                <a:chExt cx="2160282" cy="1573358"/>
              </a:xfrm>
            </p:grpSpPr>
            <p:grpSp>
              <p:nvGrpSpPr>
                <p:cNvPr id="168" name="Group 10"/>
                <p:cNvGrpSpPr/>
                <p:nvPr/>
              </p:nvGrpSpPr>
              <p:grpSpPr>
                <a:xfrm rot="10800000">
                  <a:off x="5181600" y="1371600"/>
                  <a:ext cx="1295400" cy="990600"/>
                  <a:chOff x="4850118" y="788842"/>
                  <a:chExt cx="2160282" cy="1497158"/>
                </a:xfrm>
              </p:grpSpPr>
              <p:sp>
                <p:nvSpPr>
                  <p:cNvPr id="177" name="Moon 176"/>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oon 177"/>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13"/>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14"/>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Moon 15"/>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16"/>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7"/>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9"/>
                <p:cNvGrpSpPr/>
                <p:nvPr/>
              </p:nvGrpSpPr>
              <p:grpSpPr>
                <a:xfrm>
                  <a:off x="4850118" y="788842"/>
                  <a:ext cx="2160282" cy="1497158"/>
                  <a:chOff x="4850118" y="788842"/>
                  <a:chExt cx="2160282" cy="1497158"/>
                </a:xfrm>
              </p:grpSpPr>
              <p:sp>
                <p:nvSpPr>
                  <p:cNvPr id="170" name="Moon 169"/>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2"/>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3"/>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4"/>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5"/>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6"/>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8"/>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6" name="Oval 165"/>
              <p:cNvSpPr/>
              <p:nvPr/>
            </p:nvSpPr>
            <p:spPr>
              <a:xfrm flipH="1">
                <a:off x="4441206" y="762000"/>
                <a:ext cx="854057" cy="625863"/>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rot="17723225" flipH="1">
                <a:off x="3695325" y="895013"/>
                <a:ext cx="625863" cy="379581"/>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Rounded Rectangle 138"/>
            <p:cNvSpPr/>
            <p:nvPr/>
          </p:nvSpPr>
          <p:spPr>
            <a:xfrm flipH="1">
              <a:off x="6705599" y="3200400"/>
              <a:ext cx="982319" cy="228600"/>
            </a:xfrm>
            <a:prstGeom prst="roundRect">
              <a:avLst/>
            </a:prstGeom>
            <a:solidFill>
              <a:srgbClr val="C86D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Quad Arrow 139"/>
            <p:cNvSpPr/>
            <p:nvPr/>
          </p:nvSpPr>
          <p:spPr>
            <a:xfrm>
              <a:off x="6965576" y="2532529"/>
              <a:ext cx="435429" cy="471753"/>
            </a:xfrm>
            <a:prstGeom prst="quadArrow">
              <a:avLst>
                <a:gd name="adj1" fmla="val 27000"/>
                <a:gd name="adj2" fmla="val 22500"/>
                <a:gd name="adj3" fmla="val 22500"/>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96"/>
            <p:cNvGrpSpPr/>
            <p:nvPr/>
          </p:nvGrpSpPr>
          <p:grpSpPr>
            <a:xfrm>
              <a:off x="6705600" y="3276600"/>
              <a:ext cx="311950" cy="815342"/>
              <a:chOff x="7091305" y="3128757"/>
              <a:chExt cx="311950" cy="815342"/>
            </a:xfrm>
            <a:solidFill>
              <a:schemeClr val="accent2">
                <a:lumMod val="75000"/>
              </a:schemeClr>
            </a:solidFill>
          </p:grpSpPr>
          <p:sp>
            <p:nvSpPr>
              <p:cNvPr id="162" name="Double Wave 161"/>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ouble Wave 162"/>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98"/>
            <p:cNvGrpSpPr/>
            <p:nvPr/>
          </p:nvGrpSpPr>
          <p:grpSpPr>
            <a:xfrm>
              <a:off x="6947647" y="3267636"/>
              <a:ext cx="311950" cy="815342"/>
              <a:chOff x="7091305" y="3128757"/>
              <a:chExt cx="311950" cy="815342"/>
            </a:xfrm>
            <a:solidFill>
              <a:schemeClr val="accent2">
                <a:lumMod val="75000"/>
              </a:schemeClr>
            </a:solidFill>
          </p:grpSpPr>
          <p:sp>
            <p:nvSpPr>
              <p:cNvPr id="159" name="Double Wave 158"/>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ouble Wave 159"/>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202"/>
            <p:cNvGrpSpPr/>
            <p:nvPr/>
          </p:nvGrpSpPr>
          <p:grpSpPr>
            <a:xfrm>
              <a:off x="7189694" y="3276600"/>
              <a:ext cx="311950" cy="815342"/>
              <a:chOff x="7091305" y="3128757"/>
              <a:chExt cx="311950" cy="815342"/>
            </a:xfrm>
            <a:solidFill>
              <a:schemeClr val="accent2">
                <a:lumMod val="75000"/>
              </a:schemeClr>
            </a:solidFill>
          </p:grpSpPr>
          <p:sp>
            <p:nvSpPr>
              <p:cNvPr id="156" name="Double Wave 155"/>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ouble Wave 156"/>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206"/>
            <p:cNvGrpSpPr/>
            <p:nvPr/>
          </p:nvGrpSpPr>
          <p:grpSpPr>
            <a:xfrm>
              <a:off x="7413812" y="3276600"/>
              <a:ext cx="311950" cy="815342"/>
              <a:chOff x="7091305" y="3128757"/>
              <a:chExt cx="311950" cy="815342"/>
            </a:xfrm>
            <a:solidFill>
              <a:schemeClr val="accent2">
                <a:lumMod val="75000"/>
              </a:schemeClr>
            </a:solidFill>
          </p:grpSpPr>
          <p:sp>
            <p:nvSpPr>
              <p:cNvPr id="153" name="Double Wave 152"/>
              <p:cNvSpPr/>
              <p:nvPr/>
            </p:nvSpPr>
            <p:spPr>
              <a:xfrm rot="4646235" flipH="1">
                <a:off x="6953676" y="3431113"/>
                <a:ext cx="743509" cy="15564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ouble Wave 153"/>
              <p:cNvSpPr/>
              <p:nvPr/>
            </p:nvSpPr>
            <p:spPr>
              <a:xfrm rot="5400000" flipH="1">
                <a:off x="6774408" y="3445654"/>
                <a:ext cx="815342" cy="181548"/>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flipH="1">
                <a:off x="7117204" y="3128757"/>
                <a:ext cx="207532" cy="21243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218"/>
            <p:cNvGrpSpPr/>
            <p:nvPr/>
          </p:nvGrpSpPr>
          <p:grpSpPr>
            <a:xfrm rot="699454">
              <a:off x="7323691" y="2515321"/>
              <a:ext cx="909011" cy="1446358"/>
              <a:chOff x="4776738" y="3495619"/>
              <a:chExt cx="1025470" cy="1565822"/>
            </a:xfrm>
          </p:grpSpPr>
          <p:grpSp>
            <p:nvGrpSpPr>
              <p:cNvPr id="146" name="Group 216"/>
              <p:cNvGrpSpPr/>
              <p:nvPr/>
            </p:nvGrpSpPr>
            <p:grpSpPr>
              <a:xfrm>
                <a:off x="4776738" y="3495619"/>
                <a:ext cx="1025470" cy="1565822"/>
                <a:chOff x="4776738" y="3495619"/>
                <a:chExt cx="1025470" cy="1565822"/>
              </a:xfrm>
            </p:grpSpPr>
            <p:sp>
              <p:nvSpPr>
                <p:cNvPr id="148" name="Oval 147"/>
                <p:cNvSpPr/>
                <p:nvPr/>
              </p:nvSpPr>
              <p:spPr>
                <a:xfrm>
                  <a:off x="4776738" y="3495619"/>
                  <a:ext cx="1025470" cy="156582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Quad Arrow 148"/>
                <p:cNvSpPr/>
                <p:nvPr/>
              </p:nvSpPr>
              <p:spPr>
                <a:xfrm>
                  <a:off x="5056094" y="3733800"/>
                  <a:ext cx="435429" cy="471753"/>
                </a:xfrm>
                <a:prstGeom prst="quadArrow">
                  <a:avLst>
                    <a:gd name="adj1" fmla="val 27000"/>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Quad Arrow 149"/>
                <p:cNvSpPr/>
                <p:nvPr/>
              </p:nvSpPr>
              <p:spPr>
                <a:xfrm>
                  <a:off x="5065058" y="4262717"/>
                  <a:ext cx="435429" cy="471753"/>
                </a:xfrm>
                <a:prstGeom prst="quadArrow">
                  <a:avLst>
                    <a:gd name="adj1" fmla="val 27000"/>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Quad Arrow 150"/>
                <p:cNvSpPr/>
                <p:nvPr/>
              </p:nvSpPr>
              <p:spPr>
                <a:xfrm>
                  <a:off x="4814047" y="3680012"/>
                  <a:ext cx="435429" cy="1044387"/>
                </a:xfrm>
                <a:prstGeom prst="quadArrow">
                  <a:avLst>
                    <a:gd name="adj1" fmla="val 18765"/>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Quad Arrow 151"/>
                <p:cNvSpPr/>
                <p:nvPr/>
              </p:nvSpPr>
              <p:spPr>
                <a:xfrm>
                  <a:off x="5316070" y="3697942"/>
                  <a:ext cx="435429" cy="1044387"/>
                </a:xfrm>
                <a:prstGeom prst="quadArrow">
                  <a:avLst>
                    <a:gd name="adj1" fmla="val 18765"/>
                    <a:gd name="adj2" fmla="val 22500"/>
                    <a:gd name="adj3" fmla="val 23383"/>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Diamond 146"/>
              <p:cNvSpPr/>
              <p:nvPr/>
            </p:nvSpPr>
            <p:spPr>
              <a:xfrm>
                <a:off x="5181600" y="4038600"/>
                <a:ext cx="2286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328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wipe(down)">
                                      <p:cBhvr>
                                        <p:cTn id="9" dur="580">
                                          <p:stCondLst>
                                            <p:cond delay="0"/>
                                          </p:stCondLst>
                                        </p:cTn>
                                        <p:tgtEl>
                                          <p:spTgt spid="21"/>
                                        </p:tgtEl>
                                      </p:cBhvr>
                                    </p:animEffect>
                                    <p:anim calcmode="lin" valueType="num">
                                      <p:cBhvr>
                                        <p:cTn id="1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5" dur="26">
                                          <p:stCondLst>
                                            <p:cond delay="650"/>
                                          </p:stCondLst>
                                        </p:cTn>
                                        <p:tgtEl>
                                          <p:spTgt spid="21"/>
                                        </p:tgtEl>
                                      </p:cBhvr>
                                      <p:to x="100000" y="60000"/>
                                    </p:animScale>
                                    <p:animScale>
                                      <p:cBhvr>
                                        <p:cTn id="16" dur="166" decel="50000">
                                          <p:stCondLst>
                                            <p:cond delay="676"/>
                                          </p:stCondLst>
                                        </p:cTn>
                                        <p:tgtEl>
                                          <p:spTgt spid="21"/>
                                        </p:tgtEl>
                                      </p:cBhvr>
                                      <p:to x="100000" y="100000"/>
                                    </p:animScale>
                                    <p:animScale>
                                      <p:cBhvr>
                                        <p:cTn id="17" dur="26">
                                          <p:stCondLst>
                                            <p:cond delay="1312"/>
                                          </p:stCondLst>
                                        </p:cTn>
                                        <p:tgtEl>
                                          <p:spTgt spid="21"/>
                                        </p:tgtEl>
                                      </p:cBhvr>
                                      <p:to x="100000" y="80000"/>
                                    </p:animScale>
                                    <p:animScale>
                                      <p:cBhvr>
                                        <p:cTn id="18" dur="166" decel="50000">
                                          <p:stCondLst>
                                            <p:cond delay="1338"/>
                                          </p:stCondLst>
                                        </p:cTn>
                                        <p:tgtEl>
                                          <p:spTgt spid="21"/>
                                        </p:tgtEl>
                                      </p:cBhvr>
                                      <p:to x="100000" y="100000"/>
                                    </p:animScale>
                                    <p:animScale>
                                      <p:cBhvr>
                                        <p:cTn id="19" dur="26">
                                          <p:stCondLst>
                                            <p:cond delay="1642"/>
                                          </p:stCondLst>
                                        </p:cTn>
                                        <p:tgtEl>
                                          <p:spTgt spid="21"/>
                                        </p:tgtEl>
                                      </p:cBhvr>
                                      <p:to x="100000" y="90000"/>
                                    </p:animScale>
                                    <p:animScale>
                                      <p:cBhvr>
                                        <p:cTn id="20" dur="166" decel="50000">
                                          <p:stCondLst>
                                            <p:cond delay="1668"/>
                                          </p:stCondLst>
                                        </p:cTn>
                                        <p:tgtEl>
                                          <p:spTgt spid="21"/>
                                        </p:tgtEl>
                                      </p:cBhvr>
                                      <p:to x="100000" y="100000"/>
                                    </p:animScale>
                                    <p:animScale>
                                      <p:cBhvr>
                                        <p:cTn id="21" dur="26">
                                          <p:stCondLst>
                                            <p:cond delay="1808"/>
                                          </p:stCondLst>
                                        </p:cTn>
                                        <p:tgtEl>
                                          <p:spTgt spid="21"/>
                                        </p:tgtEl>
                                      </p:cBhvr>
                                      <p:to x="100000" y="95000"/>
                                    </p:animScale>
                                    <p:animScale>
                                      <p:cBhvr>
                                        <p:cTn id="22" dur="166" decel="50000">
                                          <p:stCondLst>
                                            <p:cond delay="1834"/>
                                          </p:stCondLst>
                                        </p:cTn>
                                        <p:tgtEl>
                                          <p:spTgt spid="21"/>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26"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wipe(down)">
                                      <p:cBhvr>
                                        <p:cTn id="33" dur="580">
                                          <p:stCondLst>
                                            <p:cond delay="0"/>
                                          </p:stCondLst>
                                        </p:cTn>
                                        <p:tgtEl>
                                          <p:spTgt spid="126"/>
                                        </p:tgtEl>
                                      </p:cBhvr>
                                    </p:animEffect>
                                    <p:anim calcmode="lin" valueType="num">
                                      <p:cBhvr>
                                        <p:cTn id="34" dur="1822" tmFilter="0,0; 0.14,0.36; 0.43,0.73; 0.71,0.91; 1.0,1.0">
                                          <p:stCondLst>
                                            <p:cond delay="0"/>
                                          </p:stCondLst>
                                        </p:cTn>
                                        <p:tgtEl>
                                          <p:spTgt spid="12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2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2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2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26"/>
                                        </p:tgtEl>
                                        <p:attrNameLst>
                                          <p:attrName>ppt_y</p:attrName>
                                        </p:attrNameLst>
                                      </p:cBhvr>
                                      <p:tavLst>
                                        <p:tav tm="0" fmla="#ppt_y-sin(pi*$)/81">
                                          <p:val>
                                            <p:fltVal val="0"/>
                                          </p:val>
                                        </p:tav>
                                        <p:tav tm="100000">
                                          <p:val>
                                            <p:fltVal val="1"/>
                                          </p:val>
                                        </p:tav>
                                      </p:tavLst>
                                    </p:anim>
                                    <p:animScale>
                                      <p:cBhvr>
                                        <p:cTn id="39" dur="26">
                                          <p:stCondLst>
                                            <p:cond delay="650"/>
                                          </p:stCondLst>
                                        </p:cTn>
                                        <p:tgtEl>
                                          <p:spTgt spid="126"/>
                                        </p:tgtEl>
                                      </p:cBhvr>
                                      <p:to x="100000" y="60000"/>
                                    </p:animScale>
                                    <p:animScale>
                                      <p:cBhvr>
                                        <p:cTn id="40" dur="166" decel="50000">
                                          <p:stCondLst>
                                            <p:cond delay="676"/>
                                          </p:stCondLst>
                                        </p:cTn>
                                        <p:tgtEl>
                                          <p:spTgt spid="126"/>
                                        </p:tgtEl>
                                      </p:cBhvr>
                                      <p:to x="100000" y="100000"/>
                                    </p:animScale>
                                    <p:animScale>
                                      <p:cBhvr>
                                        <p:cTn id="41" dur="26">
                                          <p:stCondLst>
                                            <p:cond delay="1312"/>
                                          </p:stCondLst>
                                        </p:cTn>
                                        <p:tgtEl>
                                          <p:spTgt spid="126"/>
                                        </p:tgtEl>
                                      </p:cBhvr>
                                      <p:to x="100000" y="80000"/>
                                    </p:animScale>
                                    <p:animScale>
                                      <p:cBhvr>
                                        <p:cTn id="42" dur="166" decel="50000">
                                          <p:stCondLst>
                                            <p:cond delay="1338"/>
                                          </p:stCondLst>
                                        </p:cTn>
                                        <p:tgtEl>
                                          <p:spTgt spid="126"/>
                                        </p:tgtEl>
                                      </p:cBhvr>
                                      <p:to x="100000" y="100000"/>
                                    </p:animScale>
                                    <p:animScale>
                                      <p:cBhvr>
                                        <p:cTn id="43" dur="26">
                                          <p:stCondLst>
                                            <p:cond delay="1642"/>
                                          </p:stCondLst>
                                        </p:cTn>
                                        <p:tgtEl>
                                          <p:spTgt spid="126"/>
                                        </p:tgtEl>
                                      </p:cBhvr>
                                      <p:to x="100000" y="90000"/>
                                    </p:animScale>
                                    <p:animScale>
                                      <p:cBhvr>
                                        <p:cTn id="44" dur="166" decel="50000">
                                          <p:stCondLst>
                                            <p:cond delay="1668"/>
                                          </p:stCondLst>
                                        </p:cTn>
                                        <p:tgtEl>
                                          <p:spTgt spid="126"/>
                                        </p:tgtEl>
                                      </p:cBhvr>
                                      <p:to x="100000" y="100000"/>
                                    </p:animScale>
                                    <p:animScale>
                                      <p:cBhvr>
                                        <p:cTn id="45" dur="26">
                                          <p:stCondLst>
                                            <p:cond delay="1808"/>
                                          </p:stCondLst>
                                        </p:cTn>
                                        <p:tgtEl>
                                          <p:spTgt spid="126"/>
                                        </p:tgtEl>
                                      </p:cBhvr>
                                      <p:to x="100000" y="95000"/>
                                    </p:animScale>
                                    <p:animScale>
                                      <p:cBhvr>
                                        <p:cTn id="46" dur="166" decel="50000">
                                          <p:stCondLst>
                                            <p:cond delay="1834"/>
                                          </p:stCondLst>
                                        </p:cTn>
                                        <p:tgtEl>
                                          <p:spTgt spid="12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583AE-6DFD-479A-AC61-8716B6241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1954306" y="2926978"/>
            <a:ext cx="7521387" cy="1846659"/>
          </a:xfrm>
          <a:prstGeom prst="rect">
            <a:avLst/>
          </a:prstGeom>
        </p:spPr>
        <p:txBody>
          <a:bodyPr wrap="square">
            <a:spAutoFit/>
          </a:bodyPr>
          <a:lstStyle/>
          <a:p>
            <a:pPr fontAlgn="base"/>
            <a:r>
              <a:rPr lang="en-US" sz="2400" b="1" dirty="0">
                <a:solidFill>
                  <a:srgbClr val="FFFF00"/>
                </a:solidFill>
              </a:rPr>
              <a:t>How did Helaman’s young warriors show their faith in God, despite the “many wounds” they received?</a:t>
            </a:r>
          </a:p>
          <a:p>
            <a:pPr fontAlgn="base"/>
            <a:endParaRPr lang="en-US" b="1" dirty="0">
              <a:solidFill>
                <a:schemeClr val="bg1"/>
              </a:solidFill>
            </a:endParaRPr>
          </a:p>
          <a:p>
            <a:pPr fontAlgn="base"/>
            <a:r>
              <a:rPr lang="en-US" sz="2400" b="1" dirty="0">
                <a:solidFill>
                  <a:srgbClr val="FFFF00"/>
                </a:solidFill>
              </a:rPr>
              <a:t>As you face challenges in life, how can you benefit from following the example of the sons of Helaman?</a:t>
            </a:r>
          </a:p>
        </p:txBody>
      </p:sp>
      <p:sp>
        <p:nvSpPr>
          <p:cNvPr id="21" name="TextBox 20"/>
          <p:cNvSpPr txBox="1"/>
          <p:nvPr/>
        </p:nvSpPr>
        <p:spPr>
          <a:xfrm>
            <a:off x="125506" y="6488668"/>
            <a:ext cx="4800600" cy="369332"/>
          </a:xfrm>
          <a:prstGeom prst="rect">
            <a:avLst/>
          </a:prstGeom>
          <a:noFill/>
        </p:spPr>
        <p:txBody>
          <a:bodyPr wrap="square" rtlCol="0">
            <a:spAutoFit/>
          </a:bodyPr>
          <a:lstStyle/>
          <a:p>
            <a:r>
              <a:rPr lang="en-US" dirty="0">
                <a:solidFill>
                  <a:schemeClr val="bg1"/>
                </a:solidFill>
              </a:rPr>
              <a:t>Alma  58:31-40</a:t>
            </a:r>
          </a:p>
        </p:txBody>
      </p:sp>
      <p:sp>
        <p:nvSpPr>
          <p:cNvPr id="7" name="Rectangle 6">
            <a:extLst>
              <a:ext uri="{FF2B5EF4-FFF2-40B4-BE49-F238E27FC236}">
                <a16:creationId xmlns:a16="http://schemas.microsoft.com/office/drawing/2014/main" id="{6DA0704C-C57D-49F9-8F86-96C91EA78ED7}"/>
              </a:ext>
            </a:extLst>
          </p:cNvPr>
          <p:cNvSpPr/>
          <p:nvPr/>
        </p:nvSpPr>
        <p:spPr>
          <a:xfrm>
            <a:off x="5952564" y="102658"/>
            <a:ext cx="3702423" cy="923330"/>
          </a:xfrm>
          <a:prstGeom prst="rect">
            <a:avLst/>
          </a:prstGeom>
        </p:spPr>
        <p:txBody>
          <a:bodyPr wrap="square">
            <a:spAutoFit/>
          </a:bodyPr>
          <a:lstStyle/>
          <a:p>
            <a:pPr fontAlgn="base"/>
            <a:r>
              <a:rPr lang="en-US" b="1" dirty="0"/>
              <a:t>The Nephite army’s successful efforts to retake the cities that had been captured by the Lamanites</a:t>
            </a:r>
          </a:p>
        </p:txBody>
      </p:sp>
      <p:grpSp>
        <p:nvGrpSpPr>
          <p:cNvPr id="22" name="Group 3">
            <a:extLst>
              <a:ext uri="{FF2B5EF4-FFF2-40B4-BE49-F238E27FC236}">
                <a16:creationId xmlns:a16="http://schemas.microsoft.com/office/drawing/2014/main" id="{7DA22ECB-5CB2-4DCF-9FCE-B850B3748294}"/>
              </a:ext>
            </a:extLst>
          </p:cNvPr>
          <p:cNvGrpSpPr/>
          <p:nvPr/>
        </p:nvGrpSpPr>
        <p:grpSpPr>
          <a:xfrm>
            <a:off x="9466729" y="4271674"/>
            <a:ext cx="2017059" cy="2301261"/>
            <a:chOff x="71718" y="1120588"/>
            <a:chExt cx="3048000" cy="4572000"/>
          </a:xfrm>
        </p:grpSpPr>
        <p:grpSp>
          <p:nvGrpSpPr>
            <p:cNvPr id="23" name="Group 13">
              <a:extLst>
                <a:ext uri="{FF2B5EF4-FFF2-40B4-BE49-F238E27FC236}">
                  <a16:creationId xmlns:a16="http://schemas.microsoft.com/office/drawing/2014/main" id="{69A84161-068E-4E4A-97CD-73A7522A9DFB}"/>
                </a:ext>
              </a:extLst>
            </p:cNvPr>
            <p:cNvGrpSpPr/>
            <p:nvPr/>
          </p:nvGrpSpPr>
          <p:grpSpPr>
            <a:xfrm>
              <a:off x="71718" y="1120588"/>
              <a:ext cx="3048000" cy="4572000"/>
              <a:chOff x="838200" y="1066800"/>
              <a:chExt cx="2438400" cy="3352800"/>
            </a:xfrm>
          </p:grpSpPr>
          <p:sp>
            <p:nvSpPr>
              <p:cNvPr id="25" name="Rounded Rectangle 61">
                <a:extLst>
                  <a:ext uri="{FF2B5EF4-FFF2-40B4-BE49-F238E27FC236}">
                    <a16:creationId xmlns:a16="http://schemas.microsoft.com/office/drawing/2014/main" id="{3E6F49FD-7378-4CC8-BC20-0063CD0B9C30}"/>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22660BEF-ED71-4883-8179-984FC379B62B}"/>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3">
                <a:extLst>
                  <a:ext uri="{FF2B5EF4-FFF2-40B4-BE49-F238E27FC236}">
                    <a16:creationId xmlns:a16="http://schemas.microsoft.com/office/drawing/2014/main" id="{A5227363-7868-4484-9ECC-DA8FAD2BEE56}"/>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4">
                <a:extLst>
                  <a:ext uri="{FF2B5EF4-FFF2-40B4-BE49-F238E27FC236}">
                    <a16:creationId xmlns:a16="http://schemas.microsoft.com/office/drawing/2014/main" id="{DF615F2D-B67F-413F-8D27-507A0628CF6D}"/>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nut 5">
                <a:extLst>
                  <a:ext uri="{FF2B5EF4-FFF2-40B4-BE49-F238E27FC236}">
                    <a16:creationId xmlns:a16="http://schemas.microsoft.com/office/drawing/2014/main" id="{232E277F-714F-44A9-9F7F-2C02DD32B7DE}"/>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6">
                <a:extLst>
                  <a:ext uri="{FF2B5EF4-FFF2-40B4-BE49-F238E27FC236}">
                    <a16:creationId xmlns:a16="http://schemas.microsoft.com/office/drawing/2014/main" id="{84350703-E078-4803-B988-E8010AAC54EC}"/>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onut 7">
                <a:extLst>
                  <a:ext uri="{FF2B5EF4-FFF2-40B4-BE49-F238E27FC236}">
                    <a16:creationId xmlns:a16="http://schemas.microsoft.com/office/drawing/2014/main" id="{B66A99D6-3266-436B-B4C2-C920FBB11CBE}"/>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Plaque 8">
                <a:extLst>
                  <a:ext uri="{FF2B5EF4-FFF2-40B4-BE49-F238E27FC236}">
                    <a16:creationId xmlns:a16="http://schemas.microsoft.com/office/drawing/2014/main" id="{54F652BC-7C39-4074-B449-CEFF8F511371}"/>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9">
                <a:extLst>
                  <a:ext uri="{FF2B5EF4-FFF2-40B4-BE49-F238E27FC236}">
                    <a16:creationId xmlns:a16="http://schemas.microsoft.com/office/drawing/2014/main" id="{A4ECB83B-3DAF-4A43-B91F-4819F29257F0}"/>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10">
                <a:extLst>
                  <a:ext uri="{FF2B5EF4-FFF2-40B4-BE49-F238E27FC236}">
                    <a16:creationId xmlns:a16="http://schemas.microsoft.com/office/drawing/2014/main" id="{321BAF28-8C03-40D9-A57D-65B0288380C1}"/>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9CD3787A-9D2E-48F2-9A3E-CF8900353479}"/>
                </a:ext>
              </a:extLst>
            </p:cNvPr>
            <p:cNvSpPr txBox="1"/>
            <p:nvPr/>
          </p:nvSpPr>
          <p:spPr>
            <a:xfrm>
              <a:off x="749051" y="1485716"/>
              <a:ext cx="2343573" cy="3607680"/>
            </a:xfrm>
            <a:prstGeom prst="rect">
              <a:avLst/>
            </a:prstGeom>
            <a:noFill/>
          </p:spPr>
          <p:txBody>
            <a:bodyPr wrap="square" rtlCol="0">
              <a:spAutoFit/>
            </a:bodyPr>
            <a:lstStyle/>
            <a:p>
              <a:pPr algn="ctr"/>
              <a:r>
                <a:rPr lang="en-US" sz="1400" b="1" dirty="0"/>
                <a:t>If we turn to God in times of difficulty, we can receive divine assurance that can strengthen our faith and give us hope</a:t>
              </a:r>
              <a:endParaRPr lang="en-US" sz="1400" dirty="0"/>
            </a:p>
          </p:txBody>
        </p:sp>
      </p:grpSp>
    </p:spTree>
    <p:extLst>
      <p:ext uri="{BB962C8B-B14F-4D97-AF65-F5344CB8AC3E}">
        <p14:creationId xmlns:p14="http://schemas.microsoft.com/office/powerpoint/2010/main" val="13648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F621A3-81B6-4D84-9B9E-6601CA373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p:nvSpPr>
        <p:spPr>
          <a:xfrm>
            <a:off x="3572434" y="1456765"/>
            <a:ext cx="5042647" cy="3477875"/>
          </a:xfrm>
          <a:prstGeom prst="rect">
            <a:avLst/>
          </a:prstGeom>
        </p:spPr>
        <p:txBody>
          <a:bodyPr wrap="square">
            <a:spAutoFit/>
          </a:bodyPr>
          <a:lstStyle/>
          <a:p>
            <a:pPr fontAlgn="base"/>
            <a:r>
              <a:rPr lang="en-US" sz="2000" dirty="0">
                <a:solidFill>
                  <a:schemeClr val="bg1"/>
                </a:solidFill>
              </a:rPr>
              <a:t>“It is my conviction that the present devastating scourge of war in which hundreds of thousands are being slain, many of whom are no more responsible for the causes of the war than are our own boys, is making necessary an increase of missionary activity in the spirit world and that many of our boys who bear the Holy Priesthood and are worthy to do so will be called to that missionary service after they have departed this life. </a:t>
            </a:r>
          </a:p>
          <a:p>
            <a:pPr fontAlgn="base"/>
            <a:r>
              <a:rPr lang="en-US" sz="2000" dirty="0">
                <a:solidFill>
                  <a:schemeClr val="bg1"/>
                </a:solidFill>
              </a:rPr>
              <a:t>Harold B. Lee</a:t>
            </a:r>
            <a:endParaRPr lang="en-US" sz="2000" dirty="0">
              <a:solidFill>
                <a:srgbClr val="FFFF00"/>
              </a:solidFill>
            </a:endParaRPr>
          </a:p>
        </p:txBody>
      </p:sp>
      <p:pic>
        <p:nvPicPr>
          <p:cNvPr id="20" name="Picture 19" descr="Harold B. Lee.jpg"/>
          <p:cNvPicPr>
            <a:picLocks noChangeAspect="1"/>
          </p:cNvPicPr>
          <p:nvPr/>
        </p:nvPicPr>
        <p:blipFill>
          <a:blip r:embed="rId3" cstate="print"/>
          <a:stretch>
            <a:fillRect/>
          </a:stretch>
        </p:blipFill>
        <p:spPr>
          <a:xfrm>
            <a:off x="308225" y="5247525"/>
            <a:ext cx="1097280" cy="1383792"/>
          </a:xfrm>
          <a:prstGeom prst="rect">
            <a:avLst/>
          </a:prstGeom>
        </p:spPr>
      </p:pic>
      <p:pic>
        <p:nvPicPr>
          <p:cNvPr id="4" name="Picture 3">
            <a:extLst>
              <a:ext uri="{FF2B5EF4-FFF2-40B4-BE49-F238E27FC236}">
                <a16:creationId xmlns:a16="http://schemas.microsoft.com/office/drawing/2014/main" id="{C8F61C3D-885C-4041-8070-DA6633338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334" y="585765"/>
            <a:ext cx="1914792" cy="6182588"/>
          </a:xfrm>
          <a:prstGeom prst="rect">
            <a:avLst/>
          </a:prstGeom>
        </p:spPr>
      </p:pic>
      <p:pic>
        <p:nvPicPr>
          <p:cNvPr id="6" name="Picture 5">
            <a:extLst>
              <a:ext uri="{FF2B5EF4-FFF2-40B4-BE49-F238E27FC236}">
                <a16:creationId xmlns:a16="http://schemas.microsoft.com/office/drawing/2014/main" id="{F2079D84-E149-4640-9B5D-5F43AC854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156" y="382802"/>
            <a:ext cx="2857500" cy="2143125"/>
          </a:xfrm>
          <a:prstGeom prst="ellipse">
            <a:avLst/>
          </a:prstGeom>
          <a:ln>
            <a:noFill/>
          </a:ln>
          <a:effectLst>
            <a:softEdge rad="112500"/>
          </a:effectLst>
        </p:spPr>
      </p:pic>
      <p:grpSp>
        <p:nvGrpSpPr>
          <p:cNvPr id="12" name="Group 11">
            <a:extLst>
              <a:ext uri="{FF2B5EF4-FFF2-40B4-BE49-F238E27FC236}">
                <a16:creationId xmlns:a16="http://schemas.microsoft.com/office/drawing/2014/main" id="{13681EE0-4AE1-484A-BD83-B3072B804A3D}"/>
              </a:ext>
            </a:extLst>
          </p:cNvPr>
          <p:cNvGrpSpPr/>
          <p:nvPr/>
        </p:nvGrpSpPr>
        <p:grpSpPr>
          <a:xfrm>
            <a:off x="10395818" y="842682"/>
            <a:ext cx="1473453" cy="4948518"/>
            <a:chOff x="8199465" y="188260"/>
            <a:chExt cx="1419663" cy="4473388"/>
          </a:xfrm>
        </p:grpSpPr>
        <p:sp>
          <p:nvSpPr>
            <p:cNvPr id="11" name="Oval 10">
              <a:extLst>
                <a:ext uri="{FF2B5EF4-FFF2-40B4-BE49-F238E27FC236}">
                  <a16:creationId xmlns:a16="http://schemas.microsoft.com/office/drawing/2014/main" id="{E003E588-4AC7-40C1-BF1F-C794AA0D8CDF}"/>
                </a:ext>
              </a:extLst>
            </p:cNvPr>
            <p:cNvSpPr/>
            <p:nvPr/>
          </p:nvSpPr>
          <p:spPr>
            <a:xfrm>
              <a:off x="8677836" y="788894"/>
              <a:ext cx="537882" cy="842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595FE01-BA12-4D6A-B6EA-16784730B84A}"/>
                </a:ext>
              </a:extLst>
            </p:cNvPr>
            <p:cNvPicPr>
              <a:picLocks noChangeAspect="1"/>
            </p:cNvPicPr>
            <p:nvPr/>
          </p:nvPicPr>
          <p:blipFill rotWithShape="1">
            <a:blip r:embed="rId6">
              <a:extLst>
                <a:ext uri="{28A0092B-C50C-407E-A947-70E740481C1C}">
                  <a14:useLocalDpi xmlns:a14="http://schemas.microsoft.com/office/drawing/2010/main" val="0"/>
                </a:ext>
              </a:extLst>
            </a:blip>
            <a:srcRect l="34464" t="-915" r="28583" b="-1"/>
            <a:stretch/>
          </p:blipFill>
          <p:spPr>
            <a:xfrm>
              <a:off x="8199465" y="188260"/>
              <a:ext cx="1419663" cy="4473388"/>
            </a:xfrm>
            <a:prstGeom prst="rect">
              <a:avLst/>
            </a:prstGeom>
          </p:spPr>
        </p:pic>
      </p:grpSp>
    </p:spTree>
    <p:extLst>
      <p:ext uri="{BB962C8B-B14F-4D97-AF65-F5344CB8AC3E}">
        <p14:creationId xmlns:p14="http://schemas.microsoft.com/office/powerpoint/2010/main" val="258843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D9FA52-966F-42B5-9263-7A93802BD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Helaman’s Epistle to Moroni</a:t>
            </a:r>
          </a:p>
        </p:txBody>
      </p:sp>
      <p:sp>
        <p:nvSpPr>
          <p:cNvPr id="73" name="TextBox 72"/>
          <p:cNvSpPr txBox="1"/>
          <p:nvPr/>
        </p:nvSpPr>
        <p:spPr>
          <a:xfrm>
            <a:off x="3236259" y="4563037"/>
            <a:ext cx="8597153" cy="1938992"/>
          </a:xfrm>
          <a:prstGeom prst="rect">
            <a:avLst/>
          </a:prstGeom>
          <a:noFill/>
        </p:spPr>
        <p:txBody>
          <a:bodyPr wrap="square" rtlCol="0">
            <a:spAutoFit/>
          </a:bodyPr>
          <a:lstStyle/>
          <a:p>
            <a:pPr algn="ctr"/>
            <a:r>
              <a:rPr lang="en-US" sz="2000" dirty="0">
                <a:solidFill>
                  <a:schemeClr val="bg1"/>
                </a:solidFill>
              </a:rPr>
              <a:t>The state of the war with the Lamanites</a:t>
            </a:r>
          </a:p>
          <a:p>
            <a:pPr algn="ctr"/>
            <a:endParaRPr lang="en-US" sz="2000" dirty="0">
              <a:solidFill>
                <a:schemeClr val="bg1"/>
              </a:solidFill>
            </a:endParaRPr>
          </a:p>
          <a:p>
            <a:pPr algn="ctr"/>
            <a:r>
              <a:rPr lang="en-US" sz="2000" dirty="0" err="1">
                <a:solidFill>
                  <a:schemeClr val="bg1"/>
                </a:solidFill>
              </a:rPr>
              <a:t>Antipus</a:t>
            </a:r>
            <a:r>
              <a:rPr lang="en-US" sz="2000" dirty="0">
                <a:solidFill>
                  <a:schemeClr val="bg1"/>
                </a:solidFill>
              </a:rPr>
              <a:t> and Helaman’s victory over the Lamanites in the city of </a:t>
            </a:r>
            <a:r>
              <a:rPr lang="en-US" sz="2000" dirty="0" err="1">
                <a:solidFill>
                  <a:schemeClr val="bg1"/>
                </a:solidFill>
              </a:rPr>
              <a:t>Antiparah</a:t>
            </a:r>
            <a:endParaRPr lang="en-US" sz="2000" dirty="0">
              <a:solidFill>
                <a:schemeClr val="bg1"/>
              </a:solidFill>
            </a:endParaRPr>
          </a:p>
          <a:p>
            <a:pPr algn="ctr"/>
            <a:endParaRPr lang="en-US" sz="2000" dirty="0">
              <a:solidFill>
                <a:schemeClr val="bg1"/>
              </a:solidFill>
            </a:endParaRPr>
          </a:p>
          <a:p>
            <a:pPr algn="ctr"/>
            <a:r>
              <a:rPr lang="en-US" sz="2000" dirty="0">
                <a:solidFill>
                  <a:schemeClr val="bg1"/>
                </a:solidFill>
              </a:rPr>
              <a:t>The miraculous power of the 2,000 stripling sons fight in which none of them were slain</a:t>
            </a:r>
          </a:p>
        </p:txBody>
      </p:sp>
      <p:sp>
        <p:nvSpPr>
          <p:cNvPr id="74" name="TextBox 73"/>
          <p:cNvSpPr txBox="1"/>
          <p:nvPr/>
        </p:nvSpPr>
        <p:spPr>
          <a:xfrm>
            <a:off x="3146612" y="874059"/>
            <a:ext cx="5894294" cy="954107"/>
          </a:xfrm>
          <a:prstGeom prst="rect">
            <a:avLst/>
          </a:prstGeom>
          <a:noFill/>
        </p:spPr>
        <p:txBody>
          <a:bodyPr wrap="square" rtlCol="0">
            <a:spAutoFit/>
          </a:bodyPr>
          <a:lstStyle/>
          <a:p>
            <a:pPr algn="ctr"/>
            <a:r>
              <a:rPr lang="en-US" sz="2800" dirty="0">
                <a:solidFill>
                  <a:srgbClr val="FFFF00"/>
                </a:solidFill>
              </a:rPr>
              <a:t>The 30</a:t>
            </a:r>
            <a:r>
              <a:rPr lang="en-US" sz="2800" baseline="30000" dirty="0">
                <a:solidFill>
                  <a:srgbClr val="FFFF00"/>
                </a:solidFill>
              </a:rPr>
              <a:t>th</a:t>
            </a:r>
            <a:r>
              <a:rPr lang="en-US" sz="2800" dirty="0">
                <a:solidFill>
                  <a:srgbClr val="FFFF00"/>
                </a:solidFill>
              </a:rPr>
              <a:t> Year of the Reign of the Judges—Moroni received the epistle</a:t>
            </a:r>
          </a:p>
        </p:txBody>
      </p:sp>
      <p:pic>
        <p:nvPicPr>
          <p:cNvPr id="3" name="Picture 2">
            <a:extLst>
              <a:ext uri="{FF2B5EF4-FFF2-40B4-BE49-F238E27FC236}">
                <a16:creationId xmlns:a16="http://schemas.microsoft.com/office/drawing/2014/main" id="{867D15AD-567B-49FA-8FA7-167C44EB0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779" y="2103755"/>
            <a:ext cx="5320553" cy="2220308"/>
          </a:xfrm>
          <a:prstGeom prst="rect">
            <a:avLst/>
          </a:prstGeom>
        </p:spPr>
      </p:pic>
      <p:grpSp>
        <p:nvGrpSpPr>
          <p:cNvPr id="8" name="Group 7">
            <a:extLst>
              <a:ext uri="{FF2B5EF4-FFF2-40B4-BE49-F238E27FC236}">
                <a16:creationId xmlns:a16="http://schemas.microsoft.com/office/drawing/2014/main" id="{5BAEE75A-0F46-42DB-811E-1C4BCCDEEB09}"/>
              </a:ext>
            </a:extLst>
          </p:cNvPr>
          <p:cNvGrpSpPr/>
          <p:nvPr/>
        </p:nvGrpSpPr>
        <p:grpSpPr>
          <a:xfrm>
            <a:off x="134470" y="2218765"/>
            <a:ext cx="4132730" cy="4255559"/>
            <a:chOff x="134470" y="2218765"/>
            <a:chExt cx="4132730" cy="4255559"/>
          </a:xfrm>
        </p:grpSpPr>
        <p:sp>
          <p:nvSpPr>
            <p:cNvPr id="72" name="TextBox 71"/>
            <p:cNvSpPr txBox="1"/>
            <p:nvPr/>
          </p:nvSpPr>
          <p:spPr>
            <a:xfrm>
              <a:off x="134470" y="2218765"/>
              <a:ext cx="4132730" cy="1938992"/>
            </a:xfrm>
            <a:prstGeom prst="rect">
              <a:avLst/>
            </a:prstGeom>
            <a:noFill/>
          </p:spPr>
          <p:txBody>
            <a:bodyPr wrap="square" rtlCol="0">
              <a:spAutoFit/>
            </a:bodyPr>
            <a:lstStyle/>
            <a:p>
              <a:r>
                <a:rPr lang="en-US" sz="2400" i="1" dirty="0">
                  <a:solidFill>
                    <a:schemeClr val="bg1"/>
                  </a:solidFill>
                </a:rPr>
                <a:t>Verse 1, about 62 </a:t>
              </a:r>
              <a:r>
                <a:rPr lang="en-US" sz="2400" i="1" cap="all" dirty="0">
                  <a:solidFill>
                    <a:schemeClr val="bg1"/>
                  </a:solidFill>
                </a:rPr>
                <a:t>B.C.</a:t>
              </a:r>
              <a:endParaRPr lang="en-US" sz="2400" i="1" dirty="0" err="1">
                <a:solidFill>
                  <a:schemeClr val="bg1"/>
                </a:solidFill>
              </a:endParaRPr>
            </a:p>
            <a:p>
              <a:endParaRPr lang="en-US" sz="2400" i="1" dirty="0" err="1">
                <a:solidFill>
                  <a:schemeClr val="bg1"/>
                </a:solidFill>
              </a:endParaRPr>
            </a:p>
            <a:p>
              <a:r>
                <a:rPr lang="en-US" sz="2400" i="1" dirty="0">
                  <a:solidFill>
                    <a:schemeClr val="bg1"/>
                  </a:solidFill>
                </a:rPr>
                <a:t>Verses 2–19, about 66 </a:t>
              </a:r>
              <a:r>
                <a:rPr lang="en-US" sz="2400" i="1" cap="all" dirty="0">
                  <a:solidFill>
                    <a:schemeClr val="bg1"/>
                  </a:solidFill>
                </a:rPr>
                <a:t>B.C.</a:t>
              </a:r>
              <a:endParaRPr lang="en-US" sz="2400" i="1" dirty="0">
                <a:solidFill>
                  <a:schemeClr val="bg1"/>
                </a:solidFill>
              </a:endParaRPr>
            </a:p>
            <a:p>
              <a:endParaRPr lang="en-US" sz="2400" i="1" dirty="0">
                <a:solidFill>
                  <a:schemeClr val="bg1"/>
                </a:solidFill>
              </a:endParaRPr>
            </a:p>
            <a:p>
              <a:r>
                <a:rPr lang="en-US" sz="2400" i="1" dirty="0">
                  <a:solidFill>
                    <a:schemeClr val="bg1"/>
                  </a:solidFill>
                </a:rPr>
                <a:t>Verses 20–57, about 65–64 </a:t>
              </a:r>
              <a:r>
                <a:rPr lang="en-US" sz="2400" i="1" cap="all" dirty="0">
                  <a:solidFill>
                    <a:schemeClr val="bg1"/>
                  </a:solidFill>
                </a:rPr>
                <a:t>B.C.</a:t>
              </a:r>
              <a:endParaRPr lang="en-US" sz="2400" dirty="0">
                <a:solidFill>
                  <a:schemeClr val="bg1"/>
                </a:solidFill>
              </a:endParaRPr>
            </a:p>
          </p:txBody>
        </p:sp>
        <p:grpSp>
          <p:nvGrpSpPr>
            <p:cNvPr id="4" name="Group 3">
              <a:extLst>
                <a:ext uri="{FF2B5EF4-FFF2-40B4-BE49-F238E27FC236}">
                  <a16:creationId xmlns:a16="http://schemas.microsoft.com/office/drawing/2014/main" id="{7FE1ABDE-4225-4FE0-A6DC-A5E706E36E04}"/>
                </a:ext>
              </a:extLst>
            </p:cNvPr>
            <p:cNvGrpSpPr/>
            <p:nvPr/>
          </p:nvGrpSpPr>
          <p:grpSpPr>
            <a:xfrm>
              <a:off x="896470" y="4173063"/>
              <a:ext cx="2017059" cy="2301261"/>
              <a:chOff x="358588" y="4110310"/>
              <a:chExt cx="2017059" cy="2301261"/>
            </a:xfrm>
          </p:grpSpPr>
          <p:grpSp>
            <p:nvGrpSpPr>
              <p:cNvPr id="13" name="Group 13">
                <a:extLst>
                  <a:ext uri="{FF2B5EF4-FFF2-40B4-BE49-F238E27FC236}">
                    <a16:creationId xmlns:a16="http://schemas.microsoft.com/office/drawing/2014/main" id="{668C4303-8C35-49F4-A6C1-99C587F7691C}"/>
                  </a:ext>
                </a:extLst>
              </p:cNvPr>
              <p:cNvGrpSpPr/>
              <p:nvPr/>
            </p:nvGrpSpPr>
            <p:grpSpPr>
              <a:xfrm>
                <a:off x="358588" y="4110310"/>
                <a:ext cx="2017059" cy="2301261"/>
                <a:chOff x="838200" y="1066800"/>
                <a:chExt cx="2438400" cy="3352800"/>
              </a:xfrm>
            </p:grpSpPr>
            <p:sp>
              <p:nvSpPr>
                <p:cNvPr id="15" name="Rounded Rectangle 61">
                  <a:extLst>
                    <a:ext uri="{FF2B5EF4-FFF2-40B4-BE49-F238E27FC236}">
                      <a16:creationId xmlns:a16="http://schemas.microsoft.com/office/drawing/2014/main" id="{64B0FA86-9616-4EEF-9C66-1F461B55CBD5}"/>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
                  <a:extLst>
                    <a:ext uri="{FF2B5EF4-FFF2-40B4-BE49-F238E27FC236}">
                      <a16:creationId xmlns:a16="http://schemas.microsoft.com/office/drawing/2014/main" id="{3C24C4D6-2ADE-42C1-BF77-70C8504C7FD8}"/>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003EB454-770C-4443-B7AB-F446BBC0ECF8}"/>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
                  <a:extLst>
                    <a:ext uri="{FF2B5EF4-FFF2-40B4-BE49-F238E27FC236}">
                      <a16:creationId xmlns:a16="http://schemas.microsoft.com/office/drawing/2014/main" id="{4BB81A11-CD0D-4807-8CE9-C7E29A062F7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5">
                  <a:extLst>
                    <a:ext uri="{FF2B5EF4-FFF2-40B4-BE49-F238E27FC236}">
                      <a16:creationId xmlns:a16="http://schemas.microsoft.com/office/drawing/2014/main" id="{AC4556FA-339F-4FFA-9E72-8A54A9030ADA}"/>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6">
                  <a:extLst>
                    <a:ext uri="{FF2B5EF4-FFF2-40B4-BE49-F238E27FC236}">
                      <a16:creationId xmlns:a16="http://schemas.microsoft.com/office/drawing/2014/main" id="{7D302FF7-826C-4A88-967A-235EF797BDA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7">
                  <a:extLst>
                    <a:ext uri="{FF2B5EF4-FFF2-40B4-BE49-F238E27FC236}">
                      <a16:creationId xmlns:a16="http://schemas.microsoft.com/office/drawing/2014/main" id="{9F7A6A16-1E58-4CD4-A26B-8AB34F10005B}"/>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laque 8">
                  <a:extLst>
                    <a:ext uri="{FF2B5EF4-FFF2-40B4-BE49-F238E27FC236}">
                      <a16:creationId xmlns:a16="http://schemas.microsoft.com/office/drawing/2014/main" id="{85D7B824-B4C0-499A-81EA-F6206F49816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9">
                  <a:extLst>
                    <a:ext uri="{FF2B5EF4-FFF2-40B4-BE49-F238E27FC236}">
                      <a16:creationId xmlns:a16="http://schemas.microsoft.com/office/drawing/2014/main" id="{7707DB93-7DE1-4166-AC51-6F8F19D43588}"/>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10">
                  <a:extLst>
                    <a:ext uri="{FF2B5EF4-FFF2-40B4-BE49-F238E27FC236}">
                      <a16:creationId xmlns:a16="http://schemas.microsoft.com/office/drawing/2014/main" id="{9BA0FB84-CCF0-4501-B90E-DE1A361C5DFE}"/>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68188" y="4812268"/>
                <a:ext cx="1192306" cy="369332"/>
              </a:xfrm>
              <a:prstGeom prst="rect">
                <a:avLst/>
              </a:prstGeom>
              <a:noFill/>
            </p:spPr>
            <p:txBody>
              <a:bodyPr wrap="square" rtlCol="0">
                <a:spAutoFit/>
              </a:bodyPr>
              <a:lstStyle/>
              <a:p>
                <a:r>
                  <a:rPr lang="en-US" dirty="0">
                    <a:solidFill>
                      <a:schemeClr val="bg2">
                        <a:lumMod val="25000"/>
                      </a:schemeClr>
                    </a:solidFill>
                    <a:latin typeface="AR JULIAN" panose="02000000000000000000" pitchFamily="2" charset="0"/>
                  </a:rPr>
                  <a:t>Alma 56</a:t>
                </a:r>
              </a:p>
            </p:txBody>
          </p:sp>
        </p:grpSp>
      </p:grpSp>
    </p:spTree>
    <p:extLst>
      <p:ext uri="{BB962C8B-B14F-4D97-AF65-F5344CB8AC3E}">
        <p14:creationId xmlns:p14="http://schemas.microsoft.com/office/powerpoint/2010/main" val="29067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3F5B1C-0FC2-4E1B-8594-D2F71F4F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33083" y="188260"/>
            <a:ext cx="9144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We Do Not Doubt Our Mothers Knew It (1:22)</a:t>
            </a:r>
          </a:p>
          <a:p>
            <a:r>
              <a:rPr lang="en-US" dirty="0">
                <a:solidFill>
                  <a:schemeClr val="bg1"/>
                </a:solidFill>
              </a:rPr>
              <a:t>After the Storm (5:20)</a:t>
            </a:r>
          </a:p>
          <a:p>
            <a:endParaRPr lang="en-US" dirty="0">
              <a:solidFill>
                <a:schemeClr val="bg1"/>
              </a:solidFill>
            </a:endParaRPr>
          </a:p>
          <a:p>
            <a:r>
              <a:rPr lang="en-US" i="1" dirty="0">
                <a:solidFill>
                  <a:schemeClr val="bg1"/>
                </a:solidFill>
              </a:rPr>
              <a:t>Book of Mormon Who’s Who </a:t>
            </a:r>
            <a:r>
              <a:rPr lang="en-US" dirty="0">
                <a:solidFill>
                  <a:schemeClr val="bg1"/>
                </a:solidFill>
              </a:rPr>
              <a:t>by Ed J. </a:t>
            </a:r>
            <a:r>
              <a:rPr lang="en-US" dirty="0" err="1">
                <a:solidFill>
                  <a:schemeClr val="bg1"/>
                </a:solidFill>
              </a:rPr>
              <a:t>Pinegar</a:t>
            </a:r>
            <a:r>
              <a:rPr lang="en-US" dirty="0">
                <a:solidFill>
                  <a:schemeClr val="bg1"/>
                </a:solidFill>
              </a:rPr>
              <a:t> and Richard J. Allen p. 29,56, 179</a:t>
            </a:r>
          </a:p>
          <a:p>
            <a:r>
              <a:rPr lang="en-US" dirty="0" err="1">
                <a:solidFill>
                  <a:schemeClr val="bg1"/>
                </a:solidFill>
              </a:rPr>
              <a:t>Dallin</a:t>
            </a:r>
            <a:r>
              <a:rPr lang="en-US" dirty="0">
                <a:solidFill>
                  <a:schemeClr val="bg1"/>
                </a:solidFill>
              </a:rPr>
              <a:t> H. Oaks </a:t>
            </a:r>
            <a:r>
              <a:rPr lang="en-US" i="1" dirty="0">
                <a:solidFill>
                  <a:schemeClr val="bg1"/>
                </a:solidFill>
              </a:rPr>
              <a:t>Following the Pioneers </a:t>
            </a:r>
            <a:r>
              <a:rPr lang="en-US" dirty="0">
                <a:solidFill>
                  <a:schemeClr val="bg1"/>
                </a:solidFill>
              </a:rPr>
              <a:t>Ensign Nov. 1997</a:t>
            </a:r>
          </a:p>
          <a:p>
            <a:r>
              <a:rPr lang="en-US" i="1" dirty="0">
                <a:solidFill>
                  <a:schemeClr val="bg1"/>
                </a:solidFill>
              </a:rPr>
              <a:t>Teachings of Ezra Taft Benson </a:t>
            </a:r>
            <a:r>
              <a:rPr lang="en-US" dirty="0">
                <a:solidFill>
                  <a:schemeClr val="bg1"/>
                </a:solidFill>
              </a:rPr>
              <a:t>pg. 344, 520</a:t>
            </a:r>
          </a:p>
          <a:p>
            <a:r>
              <a:rPr lang="en-US" i="1" dirty="0">
                <a:solidFill>
                  <a:schemeClr val="bg1"/>
                </a:solidFill>
              </a:rPr>
              <a:t>Abraham Lincoln Lincoln's Life—Stories and Speeches</a:t>
            </a:r>
            <a:r>
              <a:rPr lang="en-US" dirty="0">
                <a:solidFill>
                  <a:schemeClr val="bg1"/>
                </a:solidFill>
              </a:rPr>
              <a:t>, Selby, pg. 221</a:t>
            </a:r>
          </a:p>
          <a:p>
            <a:r>
              <a:rPr lang="en-US" dirty="0">
                <a:solidFill>
                  <a:schemeClr val="bg1"/>
                </a:solidFill>
              </a:rPr>
              <a:t>David O. McKay </a:t>
            </a:r>
            <a:r>
              <a:rPr lang="en-US" i="1" dirty="0">
                <a:solidFill>
                  <a:schemeClr val="bg1"/>
                </a:solidFill>
              </a:rPr>
              <a:t>Secrets of a Happy Life </a:t>
            </a:r>
            <a:r>
              <a:rPr lang="en-US" dirty="0">
                <a:solidFill>
                  <a:schemeClr val="bg1"/>
                </a:solidFill>
              </a:rPr>
              <a:t>p 2-4</a:t>
            </a:r>
          </a:p>
          <a:p>
            <a:r>
              <a:rPr lang="en-US" b="0" i="0" dirty="0">
                <a:solidFill>
                  <a:schemeClr val="bg1"/>
                </a:solidFill>
                <a:effectLst/>
                <a:latin typeface="Roboto"/>
              </a:rPr>
              <a:t>Gordon B. Hinckley (</a:t>
            </a:r>
            <a:r>
              <a:rPr lang="en-US" b="0" i="1" dirty="0">
                <a:solidFill>
                  <a:schemeClr val="bg1"/>
                </a:solidFill>
                <a:effectLst/>
                <a:latin typeface="Roboto"/>
              </a:rPr>
              <a:t>LDS Church News, </a:t>
            </a:r>
            <a:r>
              <a:rPr lang="en-US" b="0" i="0" dirty="0">
                <a:solidFill>
                  <a:schemeClr val="bg1"/>
                </a:solidFill>
                <a:effectLst/>
                <a:latin typeface="Roboto"/>
              </a:rPr>
              <a:t>09/21/96)</a:t>
            </a:r>
          </a:p>
          <a:p>
            <a:r>
              <a:rPr lang="en-US" b="0" i="0" dirty="0">
                <a:solidFill>
                  <a:schemeClr val="bg1"/>
                </a:solidFill>
                <a:effectLst/>
                <a:latin typeface="Roboto"/>
              </a:rPr>
              <a:t>Ezra Taft Benson ("Jesus Christ-Gifts and Expectations," Christmas Devotional, Salt Lake City, Dec. 7, 1986).</a:t>
            </a:r>
            <a:endParaRPr lang="en-US" dirty="0">
              <a:solidFill>
                <a:schemeClr val="bg1"/>
              </a:solidFill>
            </a:endParaRPr>
          </a:p>
          <a:p>
            <a:r>
              <a:rPr lang="en-US" dirty="0">
                <a:solidFill>
                  <a:schemeClr val="bg1"/>
                </a:solidFill>
              </a:rPr>
              <a:t>President Spencer W. Kimball (</a:t>
            </a:r>
            <a:r>
              <a:rPr lang="en-US" i="1" dirty="0">
                <a:solidFill>
                  <a:schemeClr val="bg1"/>
                </a:solidFill>
              </a:rPr>
              <a:t>Faith Precedes the Miracle</a:t>
            </a:r>
            <a:r>
              <a:rPr lang="en-US" dirty="0">
                <a:solidFill>
                  <a:schemeClr val="bg1"/>
                </a:solidFill>
              </a:rPr>
              <a:t> [1972], 97–98, 106).</a:t>
            </a:r>
          </a:p>
          <a:p>
            <a:r>
              <a:rPr lang="en-US" dirty="0">
                <a:solidFill>
                  <a:schemeClr val="bg1"/>
                </a:solidFill>
              </a:rPr>
              <a:t>Russell M. Nelson (“Face the Future with Faith,” </a:t>
            </a:r>
            <a:r>
              <a:rPr lang="en-US" i="1" dirty="0">
                <a:solidFill>
                  <a:schemeClr val="bg1"/>
                </a:solidFill>
              </a:rPr>
              <a:t>Ensign</a:t>
            </a:r>
            <a:r>
              <a:rPr lang="en-US" dirty="0">
                <a:solidFill>
                  <a:schemeClr val="bg1"/>
                </a:solidFill>
              </a:rPr>
              <a:t> or</a:t>
            </a:r>
            <a:r>
              <a:rPr lang="en-US" i="1" dirty="0">
                <a:solidFill>
                  <a:schemeClr val="bg1"/>
                </a:solidFill>
              </a:rPr>
              <a:t> Liahona,</a:t>
            </a:r>
            <a:r>
              <a:rPr lang="en-US" dirty="0">
                <a:solidFill>
                  <a:schemeClr val="bg1"/>
                </a:solidFill>
              </a:rPr>
              <a:t> May 2011, 34).</a:t>
            </a:r>
          </a:p>
          <a:p>
            <a:r>
              <a:rPr lang="en-US" dirty="0">
                <a:solidFill>
                  <a:schemeClr val="bg1"/>
                </a:solidFill>
              </a:rPr>
              <a:t>Harold B. Lee Conference Report, Oct. 1942 Pg. 72-73</a:t>
            </a:r>
            <a:endParaRPr lang="en-US" dirty="0">
              <a:solidFill>
                <a:srgbClr val="FFFF00"/>
              </a:solidFill>
            </a:endParaRPr>
          </a:p>
          <a:p>
            <a:endParaRPr lang="en-US" dirty="0">
              <a:solidFill>
                <a:schemeClr val="bg1"/>
              </a:solidFill>
            </a:endParaRPr>
          </a:p>
        </p:txBody>
      </p:sp>
      <p:sp>
        <p:nvSpPr>
          <p:cNvPr id="7" name="Footer Placeholder 14">
            <a:extLst>
              <a:ext uri="{FF2B5EF4-FFF2-40B4-BE49-F238E27FC236}">
                <a16:creationId xmlns:a16="http://schemas.microsoft.com/office/drawing/2014/main" id="{89467C44-EB17-4048-9A38-EEA95C083341}"/>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9" name="Group 13">
            <a:extLst>
              <a:ext uri="{FF2B5EF4-FFF2-40B4-BE49-F238E27FC236}">
                <a16:creationId xmlns:a16="http://schemas.microsoft.com/office/drawing/2014/main" id="{841E312A-7374-4C65-9CE9-43FA38800751}"/>
              </a:ext>
            </a:extLst>
          </p:cNvPr>
          <p:cNvGrpSpPr/>
          <p:nvPr/>
        </p:nvGrpSpPr>
        <p:grpSpPr>
          <a:xfrm>
            <a:off x="4688542" y="555812"/>
            <a:ext cx="551330" cy="698351"/>
            <a:chOff x="7543800" y="3810000"/>
            <a:chExt cx="1143000" cy="1447800"/>
          </a:xfrm>
        </p:grpSpPr>
        <p:sp>
          <p:nvSpPr>
            <p:cNvPr id="10" name="Trapezoid 9">
              <a:extLst>
                <a:ext uri="{FF2B5EF4-FFF2-40B4-BE49-F238E27FC236}">
                  <a16:creationId xmlns:a16="http://schemas.microsoft.com/office/drawing/2014/main" id="{B32F118F-A9DF-41BA-AE58-48C747CD984D}"/>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6">
              <a:extLst>
                <a:ext uri="{FF2B5EF4-FFF2-40B4-BE49-F238E27FC236}">
                  <a16:creationId xmlns:a16="http://schemas.microsoft.com/office/drawing/2014/main" id="{713FE434-248A-4AF4-B757-E52E1B15E7E6}"/>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7">
              <a:extLst>
                <a:ext uri="{FF2B5EF4-FFF2-40B4-BE49-F238E27FC236}">
                  <a16:creationId xmlns:a16="http://schemas.microsoft.com/office/drawing/2014/main" id="{5200716C-2082-4D5E-81EE-2D451C55B7E4}"/>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8">
              <a:extLst>
                <a:ext uri="{FF2B5EF4-FFF2-40B4-BE49-F238E27FC236}">
                  <a16:creationId xmlns:a16="http://schemas.microsoft.com/office/drawing/2014/main" id="{D738E251-B620-43B0-A526-D2B023F6B6E7}"/>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2">
              <a:extLst>
                <a:ext uri="{FF2B5EF4-FFF2-40B4-BE49-F238E27FC236}">
                  <a16:creationId xmlns:a16="http://schemas.microsoft.com/office/drawing/2014/main" id="{EFA701C1-72B2-4F4E-9153-0DD3C3D83479}"/>
                </a:ext>
              </a:extLst>
            </p:cNvPr>
            <p:cNvGrpSpPr/>
            <p:nvPr/>
          </p:nvGrpSpPr>
          <p:grpSpPr>
            <a:xfrm>
              <a:off x="7924800" y="3810000"/>
              <a:ext cx="645353" cy="610017"/>
              <a:chOff x="7924800" y="5867400"/>
              <a:chExt cx="645353" cy="610017"/>
            </a:xfrm>
          </p:grpSpPr>
          <p:grpSp>
            <p:nvGrpSpPr>
              <p:cNvPr id="22" name="Group 13">
                <a:extLst>
                  <a:ext uri="{FF2B5EF4-FFF2-40B4-BE49-F238E27FC236}">
                    <a16:creationId xmlns:a16="http://schemas.microsoft.com/office/drawing/2014/main" id="{7F90659A-7B1E-44EC-94A0-45E408666AF7}"/>
                  </a:ext>
                </a:extLst>
              </p:cNvPr>
              <p:cNvGrpSpPr/>
              <p:nvPr/>
            </p:nvGrpSpPr>
            <p:grpSpPr>
              <a:xfrm>
                <a:off x="7924800" y="5867400"/>
                <a:ext cx="645353" cy="610017"/>
                <a:chOff x="3037563" y="3121795"/>
                <a:chExt cx="1250371" cy="1224010"/>
              </a:xfrm>
            </p:grpSpPr>
            <p:sp>
              <p:nvSpPr>
                <p:cNvPr id="24" name="Oval 23">
                  <a:extLst>
                    <a:ext uri="{FF2B5EF4-FFF2-40B4-BE49-F238E27FC236}">
                      <a16:creationId xmlns:a16="http://schemas.microsoft.com/office/drawing/2014/main" id="{C2349534-BA26-42D0-969C-FD3B7F5249E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8406ABD-4EE5-40B2-AABA-F0A670E913E8}"/>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2936292-CB1D-461E-969B-EDA9F901802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6263049-D918-4293-83B4-C719D82B5B8E}"/>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C2F1A636-0DB5-4144-80ED-23D313C9DC12}"/>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33">
              <a:extLst>
                <a:ext uri="{FF2B5EF4-FFF2-40B4-BE49-F238E27FC236}">
                  <a16:creationId xmlns:a16="http://schemas.microsoft.com/office/drawing/2014/main" id="{50577E9B-C17E-488E-8426-9A790B8C3023}"/>
                </a:ext>
              </a:extLst>
            </p:cNvPr>
            <p:cNvGrpSpPr/>
            <p:nvPr/>
          </p:nvGrpSpPr>
          <p:grpSpPr>
            <a:xfrm>
              <a:off x="7543800" y="4038600"/>
              <a:ext cx="403070" cy="381000"/>
              <a:chOff x="7924800" y="5867400"/>
              <a:chExt cx="645353" cy="610017"/>
            </a:xfrm>
          </p:grpSpPr>
          <p:grpSp>
            <p:nvGrpSpPr>
              <p:cNvPr id="16" name="Group 13">
                <a:extLst>
                  <a:ext uri="{FF2B5EF4-FFF2-40B4-BE49-F238E27FC236}">
                    <a16:creationId xmlns:a16="http://schemas.microsoft.com/office/drawing/2014/main" id="{72FABD0A-1A38-49C0-94B6-704719B8FFBA}"/>
                  </a:ext>
                </a:extLst>
              </p:cNvPr>
              <p:cNvGrpSpPr/>
              <p:nvPr/>
            </p:nvGrpSpPr>
            <p:grpSpPr>
              <a:xfrm>
                <a:off x="7924800" y="5867400"/>
                <a:ext cx="645353" cy="610017"/>
                <a:chOff x="3037563" y="3121795"/>
                <a:chExt cx="1250371" cy="1224010"/>
              </a:xfrm>
            </p:grpSpPr>
            <p:sp>
              <p:nvSpPr>
                <p:cNvPr id="18" name="Oval 17">
                  <a:extLst>
                    <a:ext uri="{FF2B5EF4-FFF2-40B4-BE49-F238E27FC236}">
                      <a16:creationId xmlns:a16="http://schemas.microsoft.com/office/drawing/2014/main" id="{18922AF6-5DAB-4C80-AA5B-8A8340104600}"/>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0A6FE3A-D4E6-4A3D-80E3-AA0966D1510B}"/>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458F496-B574-4405-8F28-18FD2B618A7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575D028-FA8B-4199-B5AF-5B7A2548B015}"/>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C6E9BAB1-C7C6-411A-A737-2691ECE37EAF}"/>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58096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733365" cy="3416320"/>
          </a:xfrm>
          <a:prstGeom prst="rect">
            <a:avLst/>
          </a:prstGeom>
          <a:ln>
            <a:solidFill>
              <a:schemeClr val="tx1"/>
            </a:solidFill>
          </a:ln>
        </p:spPr>
        <p:txBody>
          <a:bodyPr wrap="square">
            <a:spAutoFit/>
          </a:bodyPr>
          <a:lstStyle/>
          <a:p>
            <a:r>
              <a:rPr lang="en-US" sz="1200" dirty="0"/>
              <a:t>Issued by the First Presidency:</a:t>
            </a:r>
          </a:p>
          <a:p>
            <a:r>
              <a:rPr lang="en-US" sz="1200" b="1" dirty="0"/>
              <a:t>“The Church is and must be against war. </a:t>
            </a:r>
            <a:r>
              <a:rPr lang="en-US" sz="1200" dirty="0"/>
              <a:t>The Church itself cannot wage war, unless and until the Lord shall issue new commands. It cannot regard war as a righteous means of settling international disputes; these should and could be settled—the nations agreeing—by peaceful negotiation and adjustment.</a:t>
            </a:r>
          </a:p>
          <a:p>
            <a:r>
              <a:rPr lang="en-US" sz="1200" dirty="0"/>
              <a:t>“But the Church membership are citizens or subjects of sovereignties over which the Church has no control. The Lord Himself has told us to ‘befriend that law which is the constitutional law of the land’ [see D&amp;C 98:4–7]. …</a:t>
            </a:r>
          </a:p>
          <a:p>
            <a:r>
              <a:rPr lang="en-US" sz="1200" dirty="0"/>
              <a:t>“… When, therefore, constitutional law, obedient to these principles, calls the manhood of the Church into the armed service of any country to which they owe allegiance, their highest civic duty requires that they meet that call. If, harkening to that call and obeying those in command over them, they shall take the lives of those who fight against them, that will not make of them murderers, nor subject them to the penalty that God has prescribed for those who kill” (in Conference Report, Apr. 1942, 94).</a:t>
            </a:r>
          </a:p>
        </p:txBody>
      </p:sp>
      <p:sp>
        <p:nvSpPr>
          <p:cNvPr id="3" name="Rectangle 2"/>
          <p:cNvSpPr/>
          <p:nvPr/>
        </p:nvSpPr>
        <p:spPr>
          <a:xfrm>
            <a:off x="0" y="3424518"/>
            <a:ext cx="4715436" cy="3231654"/>
          </a:xfrm>
          <a:prstGeom prst="rect">
            <a:avLst/>
          </a:prstGeom>
          <a:ln>
            <a:solidFill>
              <a:schemeClr val="tx1"/>
            </a:solidFill>
          </a:ln>
        </p:spPr>
        <p:txBody>
          <a:bodyPr wrap="square">
            <a:spAutoFit/>
          </a:bodyPr>
          <a:lstStyle/>
          <a:p>
            <a:pPr fontAlgn="base"/>
            <a:r>
              <a:rPr lang="en-US" sz="1200" b="1" dirty="0"/>
              <a:t>Alma  57: The Battle</a:t>
            </a:r>
          </a:p>
          <a:p>
            <a:pPr fontAlgn="base"/>
            <a:r>
              <a:rPr lang="en-US" sz="1200" dirty="0"/>
              <a:t>Elder M. Russell Ballard of the Quorum of the Twelve Apostles:</a:t>
            </a:r>
          </a:p>
          <a:p>
            <a:pPr fontAlgn="base"/>
            <a:r>
              <a:rPr lang="en-US" sz="1200" dirty="0"/>
              <a:t>“Today we are fighting a battle that in many ways is more perilous … than the battle between the Nephites and the Lamanites. Our enemy is cunning and resourceful. We fight against Lucifer, the father of all lies, the enemy of all that is good and right and holy. …</a:t>
            </a:r>
          </a:p>
          <a:p>
            <a:pPr fontAlgn="base"/>
            <a:r>
              <a:rPr lang="en-US" sz="1200" dirty="0"/>
              <a:t>“… We battle literally for the souls of men. The enemy is unforgiving and relentless. He is taking eternal prisoners at an alarming rate. And he shows no sign of letting up.</a:t>
            </a:r>
          </a:p>
          <a:p>
            <a:pPr fontAlgn="base"/>
            <a:r>
              <a:rPr lang="en-US" sz="1200" dirty="0"/>
              <a:t>“While we are profoundly grateful for the many members of the Church who are doing great things in the battle for truth and right, I must honestly tell you it still is not enough. We need much more help. … We need you. Like Helaman’s 2,000 stripling warriors, … you too can be endowed with power to build up and defend His kingdom. We need you to make sacred covenants, just as they did. We need you to be meticulously obedient and faithful, just as they were” (“The Greatest Generation of Missionaries,” </a:t>
            </a:r>
            <a:r>
              <a:rPr lang="en-US" sz="1200" i="1" dirty="0"/>
              <a:t>Ensign</a:t>
            </a:r>
            <a:r>
              <a:rPr lang="en-US" sz="1200" dirty="0"/>
              <a:t> or</a:t>
            </a:r>
            <a:r>
              <a:rPr lang="en-US" sz="1200" i="1" dirty="0"/>
              <a:t> Liahona,</a:t>
            </a:r>
            <a:r>
              <a:rPr lang="en-US" sz="1200" dirty="0"/>
              <a:t> Nov. 2002, 46–47).</a:t>
            </a:r>
          </a:p>
        </p:txBody>
      </p:sp>
      <p:sp>
        <p:nvSpPr>
          <p:cNvPr id="6" name="TextBox 5"/>
          <p:cNvSpPr txBox="1"/>
          <p:nvPr/>
        </p:nvSpPr>
        <p:spPr>
          <a:xfrm>
            <a:off x="4724400" y="0"/>
            <a:ext cx="7467599" cy="1569660"/>
          </a:xfrm>
          <a:prstGeom prst="rect">
            <a:avLst/>
          </a:prstGeom>
          <a:noFill/>
          <a:ln>
            <a:solidFill>
              <a:schemeClr val="tx1"/>
            </a:solidFill>
          </a:ln>
        </p:spPr>
        <p:txBody>
          <a:bodyPr wrap="square" rtlCol="0">
            <a:spAutoFit/>
          </a:bodyPr>
          <a:lstStyle/>
          <a:p>
            <a:pPr fontAlgn="base"/>
            <a:r>
              <a:rPr lang="en-US" sz="1200" dirty="0"/>
              <a:t>“In the Book of Mormon we read about 2,000 exemplary young men who were exceedingly valiant, courageous, and strong. ‘Yea, they were men of truth and soberness, for they had been taught to keep the commandments of God and to walk uprightly before him’ (Alma 53:21). These faithful young men paid tribute to their mothers. They said, ‘Our mothers knew it’ (Alma 56:48). …</a:t>
            </a:r>
          </a:p>
          <a:p>
            <a:pPr fontAlgn="base"/>
            <a:r>
              <a:rPr lang="en-US" sz="1200" dirty="0"/>
              <a:t>“The responsibility mothers have today has never required more vigilance. More than at any time in the history of the world, we need mothers who know. … When mothers know who they are and who God is and have made covenants with Him, they will have great power and influence for good on their children” (Julie B. Beck, “Mothers Who Know,”</a:t>
            </a:r>
            <a:r>
              <a:rPr lang="en-US" sz="1200" i="1" dirty="0"/>
              <a:t> Ensign</a:t>
            </a:r>
            <a:r>
              <a:rPr lang="en-US" sz="1200" dirty="0"/>
              <a:t> or </a:t>
            </a:r>
            <a:r>
              <a:rPr lang="en-US" sz="1200" i="1" dirty="0"/>
              <a:t>Liahona,</a:t>
            </a:r>
            <a:r>
              <a:rPr lang="en-US" sz="1200" dirty="0"/>
              <a:t> Nov. 2007, 76).</a:t>
            </a:r>
          </a:p>
        </p:txBody>
      </p:sp>
      <p:sp>
        <p:nvSpPr>
          <p:cNvPr id="7" name="Rectangle 6">
            <a:extLst>
              <a:ext uri="{FF2B5EF4-FFF2-40B4-BE49-F238E27FC236}">
                <a16:creationId xmlns:a16="http://schemas.microsoft.com/office/drawing/2014/main" id="{1629884D-1217-4F0A-B5EE-B9C78A5A75FE}"/>
              </a:ext>
            </a:extLst>
          </p:cNvPr>
          <p:cNvSpPr/>
          <p:nvPr/>
        </p:nvSpPr>
        <p:spPr>
          <a:xfrm>
            <a:off x="4733366" y="1564812"/>
            <a:ext cx="7458634" cy="461665"/>
          </a:xfrm>
          <a:prstGeom prst="rect">
            <a:avLst/>
          </a:prstGeom>
          <a:ln>
            <a:solidFill>
              <a:schemeClr val="tx1"/>
            </a:solidFill>
          </a:ln>
        </p:spPr>
        <p:txBody>
          <a:bodyPr wrap="square">
            <a:spAutoFit/>
          </a:bodyPr>
          <a:lstStyle/>
          <a:p>
            <a:r>
              <a:rPr lang="en-US" sz="1200" b="0" i="0" dirty="0">
                <a:effectLst/>
                <a:latin typeface="Open Sans"/>
              </a:rPr>
              <a:t>“If I were asked to name the world’s greatest need, I should say unhesitatingly </a:t>
            </a:r>
            <a:r>
              <a:rPr lang="en-US" sz="1200" b="0" i="1" dirty="0">
                <a:effectLst/>
                <a:latin typeface="Open Sans"/>
              </a:rPr>
              <a:t>wise mothers</a:t>
            </a:r>
            <a:r>
              <a:rPr lang="en-US" sz="1200" b="0" i="0" dirty="0">
                <a:effectLst/>
                <a:latin typeface="Open Sans"/>
              </a:rPr>
              <a:t>” (David O. McKay, </a:t>
            </a:r>
            <a:r>
              <a:rPr lang="en-US" sz="1200" b="0" i="1" dirty="0">
                <a:effectLst/>
                <a:latin typeface="Open Sans"/>
              </a:rPr>
              <a:t>Secrets of a Happy Life,</a:t>
            </a:r>
            <a:r>
              <a:rPr lang="en-US" sz="1200" b="0" i="0" dirty="0">
                <a:effectLst/>
                <a:latin typeface="Open Sans"/>
              </a:rPr>
              <a:t> comp. Llewelyn R. McKay [1967], 2).</a:t>
            </a:r>
            <a:endParaRPr lang="en-US" sz="1200" dirty="0"/>
          </a:p>
        </p:txBody>
      </p:sp>
      <p:sp>
        <p:nvSpPr>
          <p:cNvPr id="8" name="Rectangle 7">
            <a:extLst>
              <a:ext uri="{FF2B5EF4-FFF2-40B4-BE49-F238E27FC236}">
                <a16:creationId xmlns:a16="http://schemas.microsoft.com/office/drawing/2014/main" id="{BB73625F-599B-4C55-A976-991302BBD7C3}"/>
              </a:ext>
            </a:extLst>
          </p:cNvPr>
          <p:cNvSpPr/>
          <p:nvPr/>
        </p:nvSpPr>
        <p:spPr>
          <a:xfrm>
            <a:off x="4742329" y="2034605"/>
            <a:ext cx="7449671" cy="1384995"/>
          </a:xfrm>
          <a:prstGeom prst="rect">
            <a:avLst/>
          </a:prstGeom>
          <a:ln>
            <a:solidFill>
              <a:schemeClr val="tx1"/>
            </a:solidFill>
          </a:ln>
        </p:spPr>
        <p:txBody>
          <a:bodyPr wrap="square">
            <a:spAutoFit/>
          </a:bodyPr>
          <a:lstStyle/>
          <a:p>
            <a:r>
              <a:rPr lang="en-US" sz="1200" b="1" i="0" dirty="0">
                <a:solidFill>
                  <a:srgbClr val="444444"/>
                </a:solidFill>
                <a:effectLst/>
                <a:ea typeface="MS UI Gothic" panose="020B0600070205080204" pitchFamily="34" charset="-128"/>
              </a:rPr>
              <a:t>Alma 57:20: War</a:t>
            </a:r>
          </a:p>
          <a:p>
            <a:r>
              <a:rPr lang="en-US" sz="1200" b="0" i="0" dirty="0">
                <a:solidFill>
                  <a:srgbClr val="444444"/>
                </a:solidFill>
                <a:effectLst/>
                <a:ea typeface="MS UI Gothic" panose="020B0600070205080204" pitchFamily="34" charset="-128"/>
              </a:rPr>
              <a:t>We can only imagine Moroni's delight in reading this epistle from Helaman. More than anyone else, Moroni understood that wars are not won by superior armor, stronger fortifications, larger armies, and superior strategy. He understood that wars are won by those internal qualities which were exemplified so vividly among the stripling warriors. They were perfectly obedient (v. 21); they had remembered their spiritual heritage (v. 21); they exercised exceeding faith (v. 26); they did not doubt (v. 26); their minds were firm, and they had learned to put their trust in God. Our spiritual wars are won using just the same principles.</a:t>
            </a:r>
            <a:endParaRPr lang="en-US" sz="1200" dirty="0">
              <a:ea typeface="MS UI Gothic" panose="020B0600070205080204" pitchFamily="34" charset="-128"/>
            </a:endParaRPr>
          </a:p>
        </p:txBody>
      </p:sp>
      <p:sp>
        <p:nvSpPr>
          <p:cNvPr id="9" name="Rectangle 8">
            <a:extLst>
              <a:ext uri="{FF2B5EF4-FFF2-40B4-BE49-F238E27FC236}">
                <a16:creationId xmlns:a16="http://schemas.microsoft.com/office/drawing/2014/main" id="{7DCD8106-96C4-462F-90F5-E3E11DEDE746}"/>
              </a:ext>
            </a:extLst>
          </p:cNvPr>
          <p:cNvSpPr/>
          <p:nvPr/>
        </p:nvSpPr>
        <p:spPr>
          <a:xfrm>
            <a:off x="4706471" y="3424135"/>
            <a:ext cx="7485529" cy="1938992"/>
          </a:xfrm>
          <a:prstGeom prst="rect">
            <a:avLst/>
          </a:prstGeom>
          <a:ln>
            <a:solidFill>
              <a:schemeClr val="tx1"/>
            </a:solidFill>
          </a:ln>
        </p:spPr>
        <p:txBody>
          <a:bodyPr wrap="square">
            <a:spAutoFit/>
          </a:bodyPr>
          <a:lstStyle/>
          <a:p>
            <a:r>
              <a:rPr lang="en-US" sz="1200" b="1" i="0" dirty="0">
                <a:solidFill>
                  <a:srgbClr val="444444"/>
                </a:solidFill>
                <a:effectLst/>
                <a:ea typeface="MS UI Gothic" panose="020B0600070205080204" pitchFamily="34" charset="-128"/>
              </a:rPr>
              <a:t>Alma 58:3 Provisions</a:t>
            </a:r>
          </a:p>
          <a:p>
            <a:r>
              <a:rPr lang="en-US" sz="1200" dirty="0"/>
              <a:t>"So now they settle down to a long wait. They say the war should be over by now. What's wrong? Now this long and painful wait starts, and it's the biggest trial of all. They waited for provisions from Zarahemla, but they were just a little trickle. They weren't getting any at all. The Lamanites were receiving great strength from day to day on their part. This is beginning to look bad. What about ending this war? The Lamanites began sallying forth against them, taking courage and giving them a bad time. They waited and waited many months. They were just stuck in this particular place for many months. Remember what </a:t>
            </a:r>
            <a:r>
              <a:rPr lang="en-US" sz="1200" dirty="0" err="1"/>
              <a:t>Clausewtiz</a:t>
            </a:r>
            <a:r>
              <a:rPr lang="en-US" sz="1200" dirty="0"/>
              <a:t> said? The longer a war drags on, the greater the losses and the greater the uncertainty of what's going to happen. It's a terrible thing, and wars have that habit of dragging on whether you like them to or not. This inaction became terrible." Hugh Nibley (</a:t>
            </a:r>
            <a:r>
              <a:rPr lang="en-US" sz="1200" i="1" dirty="0"/>
              <a:t>Teachings of the Book of Mormon, </a:t>
            </a:r>
            <a:r>
              <a:rPr lang="en-US" sz="1200" dirty="0"/>
              <a:t>p. 178.)</a:t>
            </a:r>
            <a:endParaRPr lang="en-US" sz="1200" dirty="0">
              <a:ea typeface="MS UI Gothic" panose="020B0600070205080204" pitchFamily="34" charset="-128"/>
            </a:endParaRPr>
          </a:p>
        </p:txBody>
      </p:sp>
      <p:sp>
        <p:nvSpPr>
          <p:cNvPr id="10" name="Rectangle 9">
            <a:extLst>
              <a:ext uri="{FF2B5EF4-FFF2-40B4-BE49-F238E27FC236}">
                <a16:creationId xmlns:a16="http://schemas.microsoft.com/office/drawing/2014/main" id="{3C38ED3E-2F01-45FB-86A1-C992A352DF91}"/>
              </a:ext>
            </a:extLst>
          </p:cNvPr>
          <p:cNvSpPr/>
          <p:nvPr/>
        </p:nvSpPr>
        <p:spPr>
          <a:xfrm>
            <a:off x="4724400" y="5365429"/>
            <a:ext cx="7467600" cy="1569660"/>
          </a:xfrm>
          <a:prstGeom prst="rect">
            <a:avLst/>
          </a:prstGeom>
          <a:ln>
            <a:solidFill>
              <a:schemeClr val="tx1"/>
            </a:solidFill>
          </a:ln>
        </p:spPr>
        <p:txBody>
          <a:bodyPr wrap="square">
            <a:spAutoFit/>
          </a:bodyPr>
          <a:lstStyle/>
          <a:p>
            <a:pPr marL="457200"/>
            <a:r>
              <a:rPr lang="en-US" sz="1200" b="1" dirty="0">
                <a:solidFill>
                  <a:srgbClr val="444444"/>
                </a:solidFill>
              </a:rPr>
              <a:t>Alma 58:11: </a:t>
            </a:r>
          </a:p>
          <a:p>
            <a:pPr marL="457200"/>
            <a:r>
              <a:rPr lang="en-US" sz="1200" dirty="0">
                <a:solidFill>
                  <a:srgbClr val="444444"/>
                </a:solidFill>
              </a:rPr>
              <a:t>O</a:t>
            </a:r>
            <a:r>
              <a:rPr lang="en-US" sz="1200" b="0" i="0" dirty="0">
                <a:solidFill>
                  <a:srgbClr val="444444"/>
                </a:solidFill>
                <a:effectLst/>
              </a:rPr>
              <a:t>ne of the best descriptions of how the Lord responds to us, again through thoughts or feelings. He seems to do these four things:</a:t>
            </a:r>
          </a:p>
          <a:p>
            <a:pPr marL="914400">
              <a:buFont typeface="+mj-lt"/>
              <a:buAutoNum type="arabicPeriod"/>
            </a:pPr>
            <a:r>
              <a:rPr lang="en-US" sz="1200" b="0" i="0" dirty="0">
                <a:solidFill>
                  <a:srgbClr val="444444"/>
                </a:solidFill>
                <a:effectLst/>
              </a:rPr>
              <a:t>He visits us with </a:t>
            </a:r>
            <a:r>
              <a:rPr lang="en-US" sz="1200" b="0" i="1" dirty="0">
                <a:solidFill>
                  <a:srgbClr val="444444"/>
                </a:solidFill>
                <a:effectLst/>
              </a:rPr>
              <a:t>assurances </a:t>
            </a:r>
            <a:r>
              <a:rPr lang="en-US" sz="1200" b="0" i="0" dirty="0">
                <a:solidFill>
                  <a:srgbClr val="444444"/>
                </a:solidFill>
                <a:effectLst/>
              </a:rPr>
              <a:t>that he will deliver us.</a:t>
            </a:r>
          </a:p>
          <a:p>
            <a:pPr marL="914400">
              <a:buFont typeface="+mj-lt"/>
              <a:buAutoNum type="arabicPeriod"/>
            </a:pPr>
            <a:r>
              <a:rPr lang="en-US" sz="1200" b="0" i="0" dirty="0">
                <a:solidFill>
                  <a:srgbClr val="444444"/>
                </a:solidFill>
                <a:effectLst/>
              </a:rPr>
              <a:t>He speaks </a:t>
            </a:r>
            <a:r>
              <a:rPr lang="en-US" sz="1200" b="0" i="1" dirty="0">
                <a:solidFill>
                  <a:srgbClr val="444444"/>
                </a:solidFill>
                <a:effectLst/>
              </a:rPr>
              <a:t>peace </a:t>
            </a:r>
            <a:r>
              <a:rPr lang="en-US" sz="1200" b="0" i="0" dirty="0">
                <a:solidFill>
                  <a:srgbClr val="444444"/>
                </a:solidFill>
                <a:effectLst/>
              </a:rPr>
              <a:t>to our souls.</a:t>
            </a:r>
          </a:p>
          <a:p>
            <a:pPr marL="914400">
              <a:buFont typeface="+mj-lt"/>
              <a:buAutoNum type="arabicPeriod"/>
            </a:pPr>
            <a:r>
              <a:rPr lang="en-US" sz="1200" b="0" i="0" dirty="0">
                <a:solidFill>
                  <a:srgbClr val="444444"/>
                </a:solidFill>
                <a:effectLst/>
              </a:rPr>
              <a:t>He grants us great </a:t>
            </a:r>
            <a:r>
              <a:rPr lang="en-US" sz="1200" b="0" i="1" dirty="0">
                <a:solidFill>
                  <a:srgbClr val="444444"/>
                </a:solidFill>
                <a:effectLst/>
              </a:rPr>
              <a:t>faith.</a:t>
            </a:r>
            <a:endParaRPr lang="en-US" sz="1200" b="0" i="0" dirty="0">
              <a:solidFill>
                <a:srgbClr val="444444"/>
              </a:solidFill>
              <a:effectLst/>
            </a:endParaRPr>
          </a:p>
          <a:p>
            <a:pPr marL="914400">
              <a:buFont typeface="+mj-lt"/>
              <a:buAutoNum type="arabicPeriod"/>
            </a:pPr>
            <a:r>
              <a:rPr lang="en-US" sz="1200" b="0" i="0" dirty="0">
                <a:solidFill>
                  <a:srgbClr val="444444"/>
                </a:solidFill>
                <a:effectLst/>
              </a:rPr>
              <a:t>He causes us that we should </a:t>
            </a:r>
            <a:r>
              <a:rPr lang="en-US" sz="1200" b="0" i="1" dirty="0">
                <a:solidFill>
                  <a:srgbClr val="444444"/>
                </a:solidFill>
                <a:effectLst/>
              </a:rPr>
              <a:t>hope </a:t>
            </a:r>
            <a:r>
              <a:rPr lang="en-US" sz="1200" b="0" i="0" dirty="0">
                <a:solidFill>
                  <a:srgbClr val="444444"/>
                </a:solidFill>
                <a:effectLst/>
              </a:rPr>
              <a:t>for our deliverance in him.</a:t>
            </a:r>
          </a:p>
          <a:p>
            <a:pPr marL="914400"/>
            <a:r>
              <a:rPr lang="en-US" sz="1100" b="0" i="0" dirty="0">
                <a:solidFill>
                  <a:srgbClr val="444444"/>
                </a:solidFill>
                <a:effectLst/>
              </a:rPr>
              <a:t>Gene R. Cook </a:t>
            </a:r>
            <a:r>
              <a:rPr lang="en-US" sz="1100" i="1" dirty="0"/>
              <a:t>Raising Up a Family to the Lord</a:t>
            </a:r>
            <a:r>
              <a:rPr lang="en-US" sz="1100" dirty="0"/>
              <a:t>, p. 127-8</a:t>
            </a:r>
            <a:endParaRPr lang="en-US" sz="1100" b="0" i="0" dirty="0">
              <a:solidFill>
                <a:srgbClr val="444444"/>
              </a:solidFill>
              <a:effectLst/>
            </a:endParaRPr>
          </a:p>
        </p:txBody>
      </p:sp>
    </p:spTree>
    <p:extLst>
      <p:ext uri="{BB962C8B-B14F-4D97-AF65-F5344CB8AC3E}">
        <p14:creationId xmlns:p14="http://schemas.microsoft.com/office/powerpoint/2010/main" val="3802902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357F13-24B3-4896-A966-FE9232D3431D}"/>
              </a:ext>
            </a:extLst>
          </p:cNvPr>
          <p:cNvGrpSpPr/>
          <p:nvPr/>
        </p:nvGrpSpPr>
        <p:grpSpPr>
          <a:xfrm>
            <a:off x="197224" y="79792"/>
            <a:ext cx="5787956" cy="6616844"/>
            <a:chOff x="197224" y="79792"/>
            <a:chExt cx="5787956" cy="6616844"/>
          </a:xfrm>
        </p:grpSpPr>
        <p:sp>
          <p:nvSpPr>
            <p:cNvPr id="3" name="Rectangle 2">
              <a:extLst>
                <a:ext uri="{FF2B5EF4-FFF2-40B4-BE49-F238E27FC236}">
                  <a16:creationId xmlns:a16="http://schemas.microsoft.com/office/drawing/2014/main" id="{9B093D8B-0B93-462A-94F9-B52F2B470E99}"/>
                </a:ext>
              </a:extLst>
            </p:cNvPr>
            <p:cNvSpPr/>
            <p:nvPr/>
          </p:nvSpPr>
          <p:spPr>
            <a:xfrm>
              <a:off x="1643251" y="79792"/>
              <a:ext cx="3108043" cy="1200329"/>
            </a:xfrm>
            <a:prstGeom prst="rect">
              <a:avLst/>
            </a:prstGeom>
          </p:spPr>
          <p:txBody>
            <a:bodyPr wrap="square">
              <a:spAutoFit/>
            </a:bodyPr>
            <a:lstStyle/>
            <a:p>
              <a:pPr algn="ctr"/>
              <a:r>
                <a:rPr lang="en-US" sz="2400" dirty="0"/>
                <a:t>Possible Book of Mormon sites in relation to each other</a:t>
              </a:r>
            </a:p>
          </p:txBody>
        </p:sp>
        <p:pic>
          <p:nvPicPr>
            <p:cNvPr id="5" name="Picture 4">
              <a:extLst>
                <a:ext uri="{FF2B5EF4-FFF2-40B4-BE49-F238E27FC236}">
                  <a16:creationId xmlns:a16="http://schemas.microsoft.com/office/drawing/2014/main" id="{E7172A2E-F0C0-4A01-86EA-40F55696F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24" y="1246094"/>
              <a:ext cx="5787956" cy="5450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7" name="Group 6">
            <a:extLst>
              <a:ext uri="{FF2B5EF4-FFF2-40B4-BE49-F238E27FC236}">
                <a16:creationId xmlns:a16="http://schemas.microsoft.com/office/drawing/2014/main" id="{620C2717-90A6-4F0B-AB9F-338A793FF6E5}"/>
              </a:ext>
            </a:extLst>
          </p:cNvPr>
          <p:cNvGrpSpPr/>
          <p:nvPr/>
        </p:nvGrpSpPr>
        <p:grpSpPr>
          <a:xfrm>
            <a:off x="6167718" y="79792"/>
            <a:ext cx="5787956" cy="6616844"/>
            <a:chOff x="197224" y="79792"/>
            <a:chExt cx="5787956" cy="6616844"/>
          </a:xfrm>
        </p:grpSpPr>
        <p:sp>
          <p:nvSpPr>
            <p:cNvPr id="8" name="Rectangle 7">
              <a:extLst>
                <a:ext uri="{FF2B5EF4-FFF2-40B4-BE49-F238E27FC236}">
                  <a16:creationId xmlns:a16="http://schemas.microsoft.com/office/drawing/2014/main" id="{A1097E48-D213-4C8E-AD97-41847596DB60}"/>
                </a:ext>
              </a:extLst>
            </p:cNvPr>
            <p:cNvSpPr/>
            <p:nvPr/>
          </p:nvSpPr>
          <p:spPr>
            <a:xfrm>
              <a:off x="1643251" y="79792"/>
              <a:ext cx="3108043" cy="1200329"/>
            </a:xfrm>
            <a:prstGeom prst="rect">
              <a:avLst/>
            </a:prstGeom>
          </p:spPr>
          <p:txBody>
            <a:bodyPr wrap="square">
              <a:spAutoFit/>
            </a:bodyPr>
            <a:lstStyle/>
            <a:p>
              <a:pPr algn="ctr"/>
              <a:r>
                <a:rPr lang="en-US" sz="2400" dirty="0"/>
                <a:t>Possible Book of Mormon sites in relation to each other</a:t>
              </a:r>
            </a:p>
          </p:txBody>
        </p:sp>
        <p:pic>
          <p:nvPicPr>
            <p:cNvPr id="9" name="Picture 8">
              <a:extLst>
                <a:ext uri="{FF2B5EF4-FFF2-40B4-BE49-F238E27FC236}">
                  <a16:creationId xmlns:a16="http://schemas.microsoft.com/office/drawing/2014/main" id="{11BAF80C-4200-4847-AB22-C04ADFAB3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24" y="1246094"/>
              <a:ext cx="5787956" cy="5450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087863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357F13-24B3-4896-A966-FE9232D3431D}"/>
              </a:ext>
            </a:extLst>
          </p:cNvPr>
          <p:cNvGrpSpPr/>
          <p:nvPr/>
        </p:nvGrpSpPr>
        <p:grpSpPr>
          <a:xfrm>
            <a:off x="197224" y="79792"/>
            <a:ext cx="5787956" cy="6616844"/>
            <a:chOff x="197224" y="79792"/>
            <a:chExt cx="5787956" cy="6616844"/>
          </a:xfrm>
        </p:grpSpPr>
        <p:sp>
          <p:nvSpPr>
            <p:cNvPr id="3" name="Rectangle 2">
              <a:extLst>
                <a:ext uri="{FF2B5EF4-FFF2-40B4-BE49-F238E27FC236}">
                  <a16:creationId xmlns:a16="http://schemas.microsoft.com/office/drawing/2014/main" id="{9B093D8B-0B93-462A-94F9-B52F2B470E99}"/>
                </a:ext>
              </a:extLst>
            </p:cNvPr>
            <p:cNvSpPr/>
            <p:nvPr/>
          </p:nvSpPr>
          <p:spPr>
            <a:xfrm>
              <a:off x="1643251" y="79792"/>
              <a:ext cx="3108043" cy="1200329"/>
            </a:xfrm>
            <a:prstGeom prst="rect">
              <a:avLst/>
            </a:prstGeom>
          </p:spPr>
          <p:txBody>
            <a:bodyPr wrap="square">
              <a:spAutoFit/>
            </a:bodyPr>
            <a:lstStyle/>
            <a:p>
              <a:pPr algn="ctr"/>
              <a:r>
                <a:rPr lang="en-US" sz="2400" dirty="0"/>
                <a:t>Possible Book of Mormon sites in relation to each other</a:t>
              </a:r>
            </a:p>
          </p:txBody>
        </p:sp>
        <p:pic>
          <p:nvPicPr>
            <p:cNvPr id="5" name="Picture 4">
              <a:extLst>
                <a:ext uri="{FF2B5EF4-FFF2-40B4-BE49-F238E27FC236}">
                  <a16:creationId xmlns:a16="http://schemas.microsoft.com/office/drawing/2014/main" id="{E7172A2E-F0C0-4A01-86EA-40F55696FEDA}"/>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97224" y="1246094"/>
              <a:ext cx="5787956" cy="5450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7" name="Group 6">
            <a:extLst>
              <a:ext uri="{FF2B5EF4-FFF2-40B4-BE49-F238E27FC236}">
                <a16:creationId xmlns:a16="http://schemas.microsoft.com/office/drawing/2014/main" id="{620C2717-90A6-4F0B-AB9F-338A793FF6E5}"/>
              </a:ext>
            </a:extLst>
          </p:cNvPr>
          <p:cNvGrpSpPr/>
          <p:nvPr/>
        </p:nvGrpSpPr>
        <p:grpSpPr>
          <a:xfrm>
            <a:off x="6167718" y="79792"/>
            <a:ext cx="5787956" cy="6616844"/>
            <a:chOff x="197224" y="79792"/>
            <a:chExt cx="5787956" cy="6616844"/>
          </a:xfrm>
        </p:grpSpPr>
        <p:sp>
          <p:nvSpPr>
            <p:cNvPr id="8" name="Rectangle 7">
              <a:extLst>
                <a:ext uri="{FF2B5EF4-FFF2-40B4-BE49-F238E27FC236}">
                  <a16:creationId xmlns:a16="http://schemas.microsoft.com/office/drawing/2014/main" id="{A1097E48-D213-4C8E-AD97-41847596DB60}"/>
                </a:ext>
              </a:extLst>
            </p:cNvPr>
            <p:cNvSpPr/>
            <p:nvPr/>
          </p:nvSpPr>
          <p:spPr>
            <a:xfrm>
              <a:off x="1643251" y="79792"/>
              <a:ext cx="3108043" cy="1200329"/>
            </a:xfrm>
            <a:prstGeom prst="rect">
              <a:avLst/>
            </a:prstGeom>
          </p:spPr>
          <p:txBody>
            <a:bodyPr wrap="square">
              <a:spAutoFit/>
            </a:bodyPr>
            <a:lstStyle/>
            <a:p>
              <a:pPr algn="ctr"/>
              <a:r>
                <a:rPr lang="en-US" sz="2400" dirty="0"/>
                <a:t>Possible Book of Mormon sites in relation to each other</a:t>
              </a:r>
            </a:p>
          </p:txBody>
        </p:sp>
        <p:pic>
          <p:nvPicPr>
            <p:cNvPr id="9" name="Picture 8">
              <a:extLst>
                <a:ext uri="{FF2B5EF4-FFF2-40B4-BE49-F238E27FC236}">
                  <a16:creationId xmlns:a16="http://schemas.microsoft.com/office/drawing/2014/main" id="{11BAF80C-4200-4847-AB22-C04ADFAB30F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97224" y="1246094"/>
              <a:ext cx="5787956" cy="5450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954909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C7E5331F-D967-425F-9994-63A842CA7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0591800" y="6369423"/>
            <a:ext cx="1600200" cy="369332"/>
          </a:xfrm>
          <a:prstGeom prst="rect">
            <a:avLst/>
          </a:prstGeom>
          <a:noFill/>
        </p:spPr>
        <p:txBody>
          <a:bodyPr wrap="square" rtlCol="0">
            <a:spAutoFit/>
          </a:bodyPr>
          <a:lstStyle/>
          <a:p>
            <a:r>
              <a:rPr lang="en-US" dirty="0">
                <a:solidFill>
                  <a:schemeClr val="bg1"/>
                </a:solidFill>
              </a:rPr>
              <a:t>Who’s Who</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err="1">
                <a:solidFill>
                  <a:schemeClr val="bg1"/>
                </a:solidFill>
                <a:latin typeface="Euphemia" pitchFamily="34" charset="0"/>
              </a:rPr>
              <a:t>Antipus</a:t>
            </a:r>
            <a:endParaRPr lang="en-US" sz="5400" dirty="0">
              <a:solidFill>
                <a:schemeClr val="bg1"/>
              </a:solidFill>
              <a:latin typeface="Euphemia" pitchFamily="34" charset="0"/>
            </a:endParaRPr>
          </a:p>
        </p:txBody>
      </p:sp>
      <p:grpSp>
        <p:nvGrpSpPr>
          <p:cNvPr id="8" name="Group 7"/>
          <p:cNvGrpSpPr/>
          <p:nvPr/>
        </p:nvGrpSpPr>
        <p:grpSpPr>
          <a:xfrm>
            <a:off x="9014013" y="730624"/>
            <a:ext cx="2291569" cy="4876800"/>
            <a:chOff x="1066800" y="609600"/>
            <a:chExt cx="2520169" cy="5295900"/>
          </a:xfrm>
        </p:grpSpPr>
        <p:grpSp>
          <p:nvGrpSpPr>
            <p:cNvPr id="9" name="Group 345"/>
            <p:cNvGrpSpPr/>
            <p:nvPr/>
          </p:nvGrpSpPr>
          <p:grpSpPr>
            <a:xfrm rot="834489">
              <a:off x="1574415" y="1486214"/>
              <a:ext cx="533400" cy="1752600"/>
              <a:chOff x="3276600" y="1752600"/>
              <a:chExt cx="533400" cy="1752600"/>
            </a:xfrm>
          </p:grpSpPr>
          <p:sp>
            <p:nvSpPr>
              <p:cNvPr id="69" name="Moon 68"/>
              <p:cNvSpPr/>
              <p:nvPr/>
            </p:nvSpPr>
            <p:spPr>
              <a:xfrm>
                <a:off x="3352800" y="17526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20714095">
                <a:off x="3505200" y="19050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70"/>
              <p:cNvSpPr/>
              <p:nvPr/>
            </p:nvSpPr>
            <p:spPr>
              <a:xfrm rot="670422">
                <a:off x="3276600" y="18288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2"/>
            <p:cNvSpPr/>
            <p:nvPr/>
          </p:nvSpPr>
          <p:spPr>
            <a:xfrm rot="12296205" flipH="1">
              <a:off x="2369018" y="5490780"/>
              <a:ext cx="467361" cy="38496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Oval 3"/>
            <p:cNvSpPr/>
            <p:nvPr/>
          </p:nvSpPr>
          <p:spPr>
            <a:xfrm rot="20660369" flipH="1">
              <a:off x="1771390" y="5498477"/>
              <a:ext cx="443919" cy="3810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2" name="Flowchart: Manual Operation 4"/>
            <p:cNvSpPr/>
            <p:nvPr/>
          </p:nvSpPr>
          <p:spPr>
            <a:xfrm rot="10539199">
              <a:off x="2303130" y="4267200"/>
              <a:ext cx="457200" cy="13716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5"/>
            <p:cNvSpPr/>
            <p:nvPr/>
          </p:nvSpPr>
          <p:spPr>
            <a:xfrm rot="11101372">
              <a:off x="1845805" y="4270029"/>
              <a:ext cx="521837" cy="13716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6"/>
            <p:cNvSpPr/>
            <p:nvPr/>
          </p:nvSpPr>
          <p:spPr>
            <a:xfrm>
              <a:off x="1236330" y="39624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5" name="Oval 7"/>
            <p:cNvSpPr/>
            <p:nvPr/>
          </p:nvSpPr>
          <p:spPr>
            <a:xfrm>
              <a:off x="2912730" y="3886200"/>
              <a:ext cx="423041"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6" name="Flowchart: Manual Operation 8"/>
            <p:cNvSpPr/>
            <p:nvPr/>
          </p:nvSpPr>
          <p:spPr>
            <a:xfrm rot="12304159">
              <a:off x="1509381" y="2764626"/>
              <a:ext cx="548201" cy="141073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9"/>
            <p:cNvSpPr/>
            <p:nvPr/>
          </p:nvSpPr>
          <p:spPr>
            <a:xfrm rot="9407679">
              <a:off x="2554850" y="2716058"/>
              <a:ext cx="548201" cy="1456251"/>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0"/>
            <p:cNvSpPr/>
            <p:nvPr/>
          </p:nvSpPr>
          <p:spPr>
            <a:xfrm rot="10800000">
              <a:off x="1769730" y="2819400"/>
              <a:ext cx="1066800" cy="2133600"/>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1"/>
            <p:cNvSpPr/>
            <p:nvPr/>
          </p:nvSpPr>
          <p:spPr>
            <a:xfrm rot="10800000">
              <a:off x="2074530" y="2895600"/>
              <a:ext cx="533400" cy="533400"/>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341"/>
            <p:cNvGrpSpPr/>
            <p:nvPr/>
          </p:nvGrpSpPr>
          <p:grpSpPr>
            <a:xfrm rot="18025751">
              <a:off x="2025419" y="3484046"/>
              <a:ext cx="766600" cy="1425073"/>
              <a:chOff x="2179891" y="3600449"/>
              <a:chExt cx="766600" cy="1425073"/>
            </a:xfrm>
          </p:grpSpPr>
          <p:sp>
            <p:nvSpPr>
              <p:cNvPr id="67" name="Cross 12"/>
              <p:cNvSpPr/>
              <p:nvPr/>
            </p:nvSpPr>
            <p:spPr>
              <a:xfrm rot="2093903">
                <a:off x="2468408" y="3600449"/>
                <a:ext cx="478083" cy="461669"/>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entagon 13"/>
              <p:cNvSpPr/>
              <p:nvPr/>
            </p:nvSpPr>
            <p:spPr>
              <a:xfrm rot="7482643">
                <a:off x="1779113" y="4473800"/>
                <a:ext cx="952500" cy="150943"/>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1" name="Pentagon 15"/>
            <p:cNvSpPr/>
            <p:nvPr/>
          </p:nvSpPr>
          <p:spPr>
            <a:xfrm rot="16200000">
              <a:off x="-1221118" y="3219450"/>
              <a:ext cx="5295900" cy="76200"/>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6"/>
            <p:cNvSpPr/>
            <p:nvPr/>
          </p:nvSpPr>
          <p:spPr>
            <a:xfrm>
              <a:off x="1388730" y="3962400"/>
              <a:ext cx="181303" cy="304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Oval 17"/>
            <p:cNvSpPr/>
            <p:nvPr/>
          </p:nvSpPr>
          <p:spPr>
            <a:xfrm>
              <a:off x="1845930" y="1600200"/>
              <a:ext cx="914400"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lay 21"/>
            <p:cNvSpPr/>
            <p:nvPr/>
          </p:nvSpPr>
          <p:spPr>
            <a:xfrm rot="5400000">
              <a:off x="2127027" y="1530573"/>
              <a:ext cx="470344" cy="914400"/>
            </a:xfrm>
            <a:prstGeom prst="flowChartDelay">
              <a:avLst/>
            </a:prstGeom>
            <a:solidFill>
              <a:srgbClr val="582A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cision 24"/>
            <p:cNvSpPr/>
            <p:nvPr/>
          </p:nvSpPr>
          <p:spPr>
            <a:xfrm rot="18232967">
              <a:off x="773495" y="1129649"/>
              <a:ext cx="833999" cy="247389"/>
            </a:xfrm>
            <a:prstGeom prst="flowChartDecis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2362200" y="1524000"/>
              <a:ext cx="457200" cy="457200"/>
            </a:xfrm>
            <a:prstGeom prst="round2DiagRect">
              <a:avLst>
                <a:gd name="adj1" fmla="val 16667"/>
                <a:gd name="adj2" fmla="val 50000"/>
              </a:avLst>
            </a:prstGeom>
            <a:solidFill>
              <a:srgbClr val="582A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26"/>
            <p:cNvSpPr/>
            <p:nvPr/>
          </p:nvSpPr>
          <p:spPr>
            <a:xfrm rot="17982947">
              <a:off x="1912056" y="1454855"/>
              <a:ext cx="457200" cy="457200"/>
            </a:xfrm>
            <a:prstGeom prst="round2DiagRect">
              <a:avLst>
                <a:gd name="adj1" fmla="val 16667"/>
                <a:gd name="adj2" fmla="val 50000"/>
              </a:avLst>
            </a:prstGeom>
            <a:solidFill>
              <a:srgbClr val="582A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346"/>
            <p:cNvGrpSpPr/>
            <p:nvPr/>
          </p:nvGrpSpPr>
          <p:grpSpPr>
            <a:xfrm rot="3149399">
              <a:off x="1694143" y="1447434"/>
              <a:ext cx="357070" cy="961084"/>
              <a:chOff x="3276600" y="1752600"/>
              <a:chExt cx="533400" cy="1752600"/>
            </a:xfrm>
          </p:grpSpPr>
          <p:sp>
            <p:nvSpPr>
              <p:cNvPr id="64" name="Moon 63"/>
              <p:cNvSpPr/>
              <p:nvPr/>
            </p:nvSpPr>
            <p:spPr>
              <a:xfrm>
                <a:off x="3352800" y="17526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20714095">
                <a:off x="3505200" y="19050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670422">
                <a:off x="3276600" y="1828800"/>
                <a:ext cx="304800" cy="1600200"/>
              </a:xfrm>
              <a:prstGeom prst="moon">
                <a:avLst>
                  <a:gd name="adj" fmla="val 6034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1905000" y="1600200"/>
              <a:ext cx="838200" cy="533400"/>
            </a:xfrm>
            <a:prstGeom prst="ellipse">
              <a:avLst/>
            </a:prstGeom>
            <a:solidFill>
              <a:srgbClr val="582A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363"/>
            <p:cNvGrpSpPr/>
            <p:nvPr/>
          </p:nvGrpSpPr>
          <p:grpSpPr>
            <a:xfrm>
              <a:off x="1828800" y="1752600"/>
              <a:ext cx="990600" cy="304800"/>
              <a:chOff x="2667000" y="533400"/>
              <a:chExt cx="1219200" cy="304800"/>
            </a:xfrm>
          </p:grpSpPr>
          <p:sp>
            <p:nvSpPr>
              <p:cNvPr id="50" name="Rectangle 23"/>
              <p:cNvSpPr/>
              <p:nvPr/>
            </p:nvSpPr>
            <p:spPr>
              <a:xfrm>
                <a:off x="2667000" y="533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51" name="Group 33"/>
              <p:cNvGrpSpPr/>
              <p:nvPr/>
            </p:nvGrpSpPr>
            <p:grpSpPr>
              <a:xfrm>
                <a:off x="2667000" y="533400"/>
                <a:ext cx="1219200" cy="304800"/>
                <a:chOff x="457200" y="3352800"/>
                <a:chExt cx="4648200" cy="1219200"/>
              </a:xfrm>
            </p:grpSpPr>
            <p:grpSp>
              <p:nvGrpSpPr>
                <p:cNvPr id="52" name="Group 23"/>
                <p:cNvGrpSpPr/>
                <p:nvPr/>
              </p:nvGrpSpPr>
              <p:grpSpPr>
                <a:xfrm>
                  <a:off x="457200" y="3352800"/>
                  <a:ext cx="1447800" cy="1219200"/>
                  <a:chOff x="457200" y="3352800"/>
                  <a:chExt cx="1447800" cy="1219200"/>
                </a:xfrm>
              </p:grpSpPr>
              <p:sp>
                <p:nvSpPr>
                  <p:cNvPr id="62" name="Quad Arrow Callout 61"/>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ross 62"/>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4"/>
                <p:cNvGrpSpPr/>
                <p:nvPr/>
              </p:nvGrpSpPr>
              <p:grpSpPr>
                <a:xfrm>
                  <a:off x="1524000" y="3352800"/>
                  <a:ext cx="1447800" cy="1219200"/>
                  <a:chOff x="457200" y="3352800"/>
                  <a:chExt cx="1447800" cy="1219200"/>
                </a:xfrm>
              </p:grpSpPr>
              <p:sp>
                <p:nvSpPr>
                  <p:cNvPr id="60" name="Quad Arrow Callout 59"/>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ross 60"/>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27"/>
                <p:cNvGrpSpPr/>
                <p:nvPr/>
              </p:nvGrpSpPr>
              <p:grpSpPr>
                <a:xfrm>
                  <a:off x="2590800" y="3352800"/>
                  <a:ext cx="1447800" cy="1219200"/>
                  <a:chOff x="457200" y="3352800"/>
                  <a:chExt cx="1447800" cy="1219200"/>
                </a:xfrm>
              </p:grpSpPr>
              <p:sp>
                <p:nvSpPr>
                  <p:cNvPr id="58" name="Quad Arrow Callout 57"/>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ross 58"/>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30"/>
                <p:cNvGrpSpPr/>
                <p:nvPr/>
              </p:nvGrpSpPr>
              <p:grpSpPr>
                <a:xfrm>
                  <a:off x="3657600" y="3352800"/>
                  <a:ext cx="1447800" cy="1219200"/>
                  <a:chOff x="457200" y="3352800"/>
                  <a:chExt cx="1447800" cy="1219200"/>
                </a:xfrm>
              </p:grpSpPr>
              <p:sp>
                <p:nvSpPr>
                  <p:cNvPr id="56" name="Quad Arrow Callout 55"/>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ross 56"/>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 name="Group 364"/>
            <p:cNvGrpSpPr/>
            <p:nvPr/>
          </p:nvGrpSpPr>
          <p:grpSpPr>
            <a:xfrm>
              <a:off x="1828800" y="3962400"/>
              <a:ext cx="990600" cy="304800"/>
              <a:chOff x="2667000" y="533400"/>
              <a:chExt cx="1219200" cy="304800"/>
            </a:xfrm>
          </p:grpSpPr>
          <p:sp>
            <p:nvSpPr>
              <p:cNvPr id="36" name="Rectangle 23"/>
              <p:cNvSpPr/>
              <p:nvPr/>
            </p:nvSpPr>
            <p:spPr>
              <a:xfrm>
                <a:off x="2667000" y="533400"/>
                <a:ext cx="1219200" cy="30480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nvGrpSpPr>
              <p:cNvPr id="37" name="Group 33"/>
              <p:cNvGrpSpPr/>
              <p:nvPr/>
            </p:nvGrpSpPr>
            <p:grpSpPr>
              <a:xfrm>
                <a:off x="2667000" y="533400"/>
                <a:ext cx="1219200" cy="304800"/>
                <a:chOff x="457200" y="3352800"/>
                <a:chExt cx="4648200" cy="1219200"/>
              </a:xfrm>
            </p:grpSpPr>
            <p:grpSp>
              <p:nvGrpSpPr>
                <p:cNvPr id="38" name="Group 23"/>
                <p:cNvGrpSpPr/>
                <p:nvPr/>
              </p:nvGrpSpPr>
              <p:grpSpPr>
                <a:xfrm>
                  <a:off x="457200" y="3352800"/>
                  <a:ext cx="1447800" cy="1219200"/>
                  <a:chOff x="457200" y="3352800"/>
                  <a:chExt cx="1447800" cy="1219200"/>
                </a:xfrm>
              </p:grpSpPr>
              <p:sp>
                <p:nvSpPr>
                  <p:cNvPr id="48" name="Quad Arrow Callout 47"/>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ross 48"/>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4"/>
                <p:cNvGrpSpPr/>
                <p:nvPr/>
              </p:nvGrpSpPr>
              <p:grpSpPr>
                <a:xfrm>
                  <a:off x="1524000" y="3352800"/>
                  <a:ext cx="1447800" cy="1219200"/>
                  <a:chOff x="457200" y="3352800"/>
                  <a:chExt cx="1447800" cy="1219200"/>
                </a:xfrm>
              </p:grpSpPr>
              <p:sp>
                <p:nvSpPr>
                  <p:cNvPr id="46" name="Quad Arrow Callout 45"/>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ross 46"/>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7"/>
                <p:cNvGrpSpPr/>
                <p:nvPr/>
              </p:nvGrpSpPr>
              <p:grpSpPr>
                <a:xfrm>
                  <a:off x="2590800" y="3352800"/>
                  <a:ext cx="1447800" cy="1219200"/>
                  <a:chOff x="457200" y="3352800"/>
                  <a:chExt cx="1447800" cy="1219200"/>
                </a:xfrm>
              </p:grpSpPr>
              <p:sp>
                <p:nvSpPr>
                  <p:cNvPr id="44" name="Quad Arrow Callout 43"/>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ross 44"/>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30"/>
                <p:cNvGrpSpPr/>
                <p:nvPr/>
              </p:nvGrpSpPr>
              <p:grpSpPr>
                <a:xfrm>
                  <a:off x="3657600" y="3352800"/>
                  <a:ext cx="1447800" cy="1219200"/>
                  <a:chOff x="457200" y="3352800"/>
                  <a:chExt cx="1447800" cy="1219200"/>
                </a:xfrm>
              </p:grpSpPr>
              <p:sp>
                <p:nvSpPr>
                  <p:cNvPr id="42" name="Quad Arrow Callout 41"/>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ross 42"/>
                  <p:cNvSpPr/>
                  <p:nvPr/>
                </p:nvSpPr>
                <p:spPr>
                  <a:xfrm>
                    <a:off x="974361" y="3733800"/>
                    <a:ext cx="380999" cy="457200"/>
                  </a:xfrm>
                  <a:prstGeom prst="plu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2" name="Group 379"/>
            <p:cNvGrpSpPr/>
            <p:nvPr/>
          </p:nvGrpSpPr>
          <p:grpSpPr>
            <a:xfrm rot="1506845">
              <a:off x="2486634" y="2988878"/>
              <a:ext cx="1100335" cy="1576538"/>
              <a:chOff x="2362200" y="533400"/>
              <a:chExt cx="1295400" cy="1752600"/>
            </a:xfrm>
          </p:grpSpPr>
          <p:sp>
            <p:nvSpPr>
              <p:cNvPr id="33" name="Hexagon 32"/>
              <p:cNvSpPr/>
              <p:nvPr/>
            </p:nvSpPr>
            <p:spPr>
              <a:xfrm>
                <a:off x="2362200" y="533400"/>
                <a:ext cx="1295400" cy="175260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p:cNvSpPr/>
              <p:nvPr/>
            </p:nvSpPr>
            <p:spPr>
              <a:xfrm>
                <a:off x="2590800" y="838200"/>
                <a:ext cx="844826" cy="11430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Quad Arrow Callout 34"/>
              <p:cNvSpPr/>
              <p:nvPr/>
            </p:nvSpPr>
            <p:spPr>
              <a:xfrm>
                <a:off x="2819400" y="1066800"/>
                <a:ext cx="381000" cy="762000"/>
              </a:xfrm>
              <a:prstGeom prst="quadArrowCallou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TextBox 71"/>
          <p:cNvSpPr txBox="1"/>
          <p:nvPr/>
        </p:nvSpPr>
        <p:spPr>
          <a:xfrm>
            <a:off x="179294" y="764025"/>
            <a:ext cx="8126506" cy="5509200"/>
          </a:xfrm>
          <a:prstGeom prst="rect">
            <a:avLst/>
          </a:prstGeom>
          <a:noFill/>
        </p:spPr>
        <p:txBody>
          <a:bodyPr wrap="square" rtlCol="0">
            <a:spAutoFit/>
          </a:bodyPr>
          <a:lstStyle/>
          <a:p>
            <a:r>
              <a:rPr lang="en-US" sz="1600" dirty="0">
                <a:solidFill>
                  <a:schemeClr val="bg1"/>
                </a:solidFill>
              </a:rPr>
              <a:t>He served as a general in the Nephite armies when Moroni was commander and Helaman was leading his 2,ooo warriors.</a:t>
            </a:r>
          </a:p>
          <a:p>
            <a:endParaRPr lang="en-US" sz="1600" dirty="0">
              <a:solidFill>
                <a:schemeClr val="bg1"/>
              </a:solidFill>
            </a:endParaRPr>
          </a:p>
          <a:p>
            <a:r>
              <a:rPr lang="en-US" sz="1600" dirty="0">
                <a:solidFill>
                  <a:schemeClr val="bg1"/>
                </a:solidFill>
              </a:rPr>
              <a:t>He was the leader in the city of Judea.</a:t>
            </a:r>
          </a:p>
          <a:p>
            <a:endParaRPr lang="en-US" sz="1600" dirty="0">
              <a:solidFill>
                <a:schemeClr val="bg1"/>
              </a:solidFill>
            </a:endParaRPr>
          </a:p>
          <a:p>
            <a:r>
              <a:rPr lang="en-US" sz="1600" dirty="0">
                <a:solidFill>
                  <a:schemeClr val="bg1"/>
                </a:solidFill>
              </a:rPr>
              <a:t>The city of Judea’s people were depressed trying to maintain their cities from </a:t>
            </a:r>
            <a:r>
              <a:rPr lang="en-US" sz="1600" dirty="0" err="1">
                <a:solidFill>
                  <a:schemeClr val="bg1"/>
                </a:solidFill>
              </a:rPr>
              <a:t>Ammoron’s</a:t>
            </a:r>
            <a:r>
              <a:rPr lang="en-US" sz="1600" dirty="0">
                <a:solidFill>
                  <a:schemeClr val="bg1"/>
                </a:solidFill>
              </a:rPr>
              <a:t> grasp.</a:t>
            </a:r>
          </a:p>
          <a:p>
            <a:endParaRPr lang="en-US" sz="1600" dirty="0">
              <a:solidFill>
                <a:schemeClr val="bg1"/>
              </a:solidFill>
            </a:endParaRPr>
          </a:p>
          <a:p>
            <a:r>
              <a:rPr lang="en-US" sz="1600" dirty="0">
                <a:solidFill>
                  <a:schemeClr val="bg1"/>
                </a:solidFill>
              </a:rPr>
              <a:t>With the aid of Helaman’s forces, </a:t>
            </a:r>
            <a:r>
              <a:rPr lang="en-US" sz="1600" dirty="0" err="1">
                <a:solidFill>
                  <a:schemeClr val="bg1"/>
                </a:solidFill>
              </a:rPr>
              <a:t>Antipus</a:t>
            </a:r>
            <a:r>
              <a:rPr lang="en-US" sz="1600" dirty="0">
                <a:solidFill>
                  <a:schemeClr val="bg1"/>
                </a:solidFill>
              </a:rPr>
              <a:t> and his forces were able to deadlock the Lamanites.</a:t>
            </a:r>
          </a:p>
          <a:p>
            <a:endParaRPr lang="en-US" sz="1600" dirty="0">
              <a:solidFill>
                <a:schemeClr val="bg1"/>
              </a:solidFill>
            </a:endParaRPr>
          </a:p>
          <a:p>
            <a:r>
              <a:rPr lang="en-US" sz="1600" dirty="0">
                <a:solidFill>
                  <a:schemeClr val="bg1"/>
                </a:solidFill>
              </a:rPr>
              <a:t>During this time additional provisions and reinforcements came to strengthen the Nephite cause.</a:t>
            </a:r>
          </a:p>
          <a:p>
            <a:endParaRPr lang="en-US" sz="1600" dirty="0">
              <a:solidFill>
                <a:schemeClr val="bg1"/>
              </a:solidFill>
            </a:endParaRPr>
          </a:p>
          <a:p>
            <a:r>
              <a:rPr lang="en-US" sz="1600" dirty="0" err="1">
                <a:solidFill>
                  <a:schemeClr val="bg1"/>
                </a:solidFill>
              </a:rPr>
              <a:t>Antipus</a:t>
            </a:r>
            <a:r>
              <a:rPr lang="en-US" sz="1600" dirty="0">
                <a:solidFill>
                  <a:schemeClr val="bg1"/>
                </a:solidFill>
              </a:rPr>
              <a:t> ordered Helaman and his army to march forth as if delivering supplies to a neighboring city which lured the Lamanites away from their strongest station. </a:t>
            </a:r>
          </a:p>
          <a:p>
            <a:endParaRPr lang="en-US" sz="1600" dirty="0">
              <a:solidFill>
                <a:schemeClr val="bg1"/>
              </a:solidFill>
            </a:endParaRPr>
          </a:p>
          <a:p>
            <a:r>
              <a:rPr lang="en-US" sz="1600" dirty="0" err="1">
                <a:solidFill>
                  <a:schemeClr val="bg1"/>
                </a:solidFill>
              </a:rPr>
              <a:t>Antipus</a:t>
            </a:r>
            <a:r>
              <a:rPr lang="en-US" sz="1600" dirty="0">
                <a:solidFill>
                  <a:schemeClr val="bg1"/>
                </a:solidFill>
              </a:rPr>
              <a:t> </a:t>
            </a:r>
            <a:r>
              <a:rPr lang="en-US" sz="1600" dirty="0" err="1">
                <a:solidFill>
                  <a:schemeClr val="bg1"/>
                </a:solidFill>
              </a:rPr>
              <a:t>beseiged</a:t>
            </a:r>
            <a:r>
              <a:rPr lang="en-US" sz="1600" dirty="0">
                <a:solidFill>
                  <a:schemeClr val="bg1"/>
                </a:solidFill>
              </a:rPr>
              <a:t> the Lamanites to the rear.</a:t>
            </a:r>
          </a:p>
          <a:p>
            <a:endParaRPr lang="en-US" sz="1600" dirty="0">
              <a:solidFill>
                <a:schemeClr val="bg1"/>
              </a:solidFill>
            </a:endParaRPr>
          </a:p>
          <a:p>
            <a:r>
              <a:rPr lang="en-US" sz="1600" dirty="0">
                <a:solidFill>
                  <a:schemeClr val="bg1"/>
                </a:solidFill>
              </a:rPr>
              <a:t>After a three day battle </a:t>
            </a:r>
            <a:r>
              <a:rPr lang="en-US" sz="1600" dirty="0" err="1">
                <a:solidFill>
                  <a:schemeClr val="bg1"/>
                </a:solidFill>
              </a:rPr>
              <a:t>Antipus</a:t>
            </a:r>
            <a:r>
              <a:rPr lang="en-US" sz="1600" dirty="0">
                <a:solidFill>
                  <a:schemeClr val="bg1"/>
                </a:solidFill>
              </a:rPr>
              <a:t> came upon the Lamanites, the battle ensued and as Helaman’s army retraced their steps and they arrived in time to assist.</a:t>
            </a:r>
          </a:p>
          <a:p>
            <a:endParaRPr lang="en-US" sz="1600" dirty="0">
              <a:solidFill>
                <a:schemeClr val="bg1"/>
              </a:solidFill>
            </a:endParaRPr>
          </a:p>
          <a:p>
            <a:r>
              <a:rPr lang="en-US" sz="1600" dirty="0" err="1">
                <a:solidFill>
                  <a:schemeClr val="bg1"/>
                </a:solidFill>
              </a:rPr>
              <a:t>Antipus</a:t>
            </a:r>
            <a:r>
              <a:rPr lang="en-US" sz="1600" dirty="0">
                <a:solidFill>
                  <a:schemeClr val="bg1"/>
                </a:solidFill>
              </a:rPr>
              <a:t> had fallen by the sword in battle leaving his men in disarray, but eventually the Nephites defeated the Lamanites</a:t>
            </a:r>
          </a:p>
        </p:txBody>
      </p:sp>
    </p:spTree>
    <p:extLst>
      <p:ext uri="{BB962C8B-B14F-4D97-AF65-F5344CB8AC3E}">
        <p14:creationId xmlns:p14="http://schemas.microsoft.com/office/powerpoint/2010/main" val="268148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80">
                                          <p:stCondLst>
                                            <p:cond delay="0"/>
                                          </p:stCondLst>
                                        </p:cTn>
                                        <p:tgtEl>
                                          <p:spTgt spid="8"/>
                                        </p:tgtEl>
                                      </p:cBhvr>
                                    </p:animEffect>
                                    <p:anim calcmode="lin" valueType="num">
                                      <p:cBhvr>
                                        <p:cTn id="1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5" dur="26">
                                          <p:stCondLst>
                                            <p:cond delay="650"/>
                                          </p:stCondLst>
                                        </p:cTn>
                                        <p:tgtEl>
                                          <p:spTgt spid="8"/>
                                        </p:tgtEl>
                                      </p:cBhvr>
                                      <p:to x="100000" y="60000"/>
                                    </p:animScale>
                                    <p:animScale>
                                      <p:cBhvr>
                                        <p:cTn id="16" dur="166" decel="50000">
                                          <p:stCondLst>
                                            <p:cond delay="676"/>
                                          </p:stCondLst>
                                        </p:cTn>
                                        <p:tgtEl>
                                          <p:spTgt spid="8"/>
                                        </p:tgtEl>
                                      </p:cBhvr>
                                      <p:to x="100000" y="100000"/>
                                    </p:animScale>
                                    <p:animScale>
                                      <p:cBhvr>
                                        <p:cTn id="17" dur="26">
                                          <p:stCondLst>
                                            <p:cond delay="1312"/>
                                          </p:stCondLst>
                                        </p:cTn>
                                        <p:tgtEl>
                                          <p:spTgt spid="8"/>
                                        </p:tgtEl>
                                      </p:cBhvr>
                                      <p:to x="100000" y="80000"/>
                                    </p:animScale>
                                    <p:animScale>
                                      <p:cBhvr>
                                        <p:cTn id="18" dur="166" decel="50000">
                                          <p:stCondLst>
                                            <p:cond delay="1338"/>
                                          </p:stCondLst>
                                        </p:cTn>
                                        <p:tgtEl>
                                          <p:spTgt spid="8"/>
                                        </p:tgtEl>
                                      </p:cBhvr>
                                      <p:to x="100000" y="100000"/>
                                    </p:animScale>
                                    <p:animScale>
                                      <p:cBhvr>
                                        <p:cTn id="19" dur="26">
                                          <p:stCondLst>
                                            <p:cond delay="1642"/>
                                          </p:stCondLst>
                                        </p:cTn>
                                        <p:tgtEl>
                                          <p:spTgt spid="8"/>
                                        </p:tgtEl>
                                      </p:cBhvr>
                                      <p:to x="100000" y="90000"/>
                                    </p:animScale>
                                    <p:animScale>
                                      <p:cBhvr>
                                        <p:cTn id="20" dur="166" decel="50000">
                                          <p:stCondLst>
                                            <p:cond delay="1668"/>
                                          </p:stCondLst>
                                        </p:cTn>
                                        <p:tgtEl>
                                          <p:spTgt spid="8"/>
                                        </p:tgtEl>
                                      </p:cBhvr>
                                      <p:to x="100000" y="100000"/>
                                    </p:animScale>
                                    <p:animScale>
                                      <p:cBhvr>
                                        <p:cTn id="21" dur="26">
                                          <p:stCondLst>
                                            <p:cond delay="1808"/>
                                          </p:stCondLst>
                                        </p:cTn>
                                        <p:tgtEl>
                                          <p:spTgt spid="8"/>
                                        </p:tgtEl>
                                      </p:cBhvr>
                                      <p:to x="100000" y="95000"/>
                                    </p:animScale>
                                    <p:animScale>
                                      <p:cBhvr>
                                        <p:cTn id="22" dur="166" decel="50000">
                                          <p:stCondLst>
                                            <p:cond delay="1834"/>
                                          </p:stCondLst>
                                        </p:cTn>
                                        <p:tgtEl>
                                          <p:spTgt spid="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AB1084E-21D9-4086-B9CD-4A85140E6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07576" y="6488668"/>
            <a:ext cx="2743200" cy="369332"/>
          </a:xfrm>
          <a:prstGeom prst="rect">
            <a:avLst/>
          </a:prstGeom>
          <a:noFill/>
        </p:spPr>
        <p:txBody>
          <a:bodyPr wrap="square" rtlCol="0">
            <a:spAutoFit/>
          </a:bodyPr>
          <a:lstStyle/>
          <a:p>
            <a:r>
              <a:rPr lang="en-US" dirty="0">
                <a:solidFill>
                  <a:schemeClr val="bg1"/>
                </a:solidFill>
              </a:rPr>
              <a:t>Alma 56:14-15,33</a:t>
            </a:r>
          </a:p>
        </p:txBody>
      </p:sp>
      <p:sp>
        <p:nvSpPr>
          <p:cNvPr id="7" name="TextBox 6"/>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Euphemia" pitchFamily="34" charset="0"/>
              </a:rPr>
              <a:t>Places of War</a:t>
            </a:r>
          </a:p>
        </p:txBody>
      </p:sp>
      <p:sp>
        <p:nvSpPr>
          <p:cNvPr id="17" name="TextBox 16"/>
          <p:cNvSpPr txBox="1"/>
          <p:nvPr/>
        </p:nvSpPr>
        <p:spPr>
          <a:xfrm>
            <a:off x="457200" y="3043519"/>
            <a:ext cx="2814917" cy="646331"/>
          </a:xfrm>
          <a:prstGeom prst="rect">
            <a:avLst/>
          </a:prstGeom>
          <a:noFill/>
        </p:spPr>
        <p:txBody>
          <a:bodyPr wrap="square" rtlCol="0">
            <a:spAutoFit/>
          </a:bodyPr>
          <a:lstStyle/>
          <a:p>
            <a:r>
              <a:rPr lang="en-US" dirty="0">
                <a:solidFill>
                  <a:schemeClr val="bg1"/>
                </a:solidFill>
              </a:rPr>
              <a:t>These are the cities that the Lamanites had a hold of</a:t>
            </a:r>
          </a:p>
        </p:txBody>
      </p:sp>
      <p:sp>
        <p:nvSpPr>
          <p:cNvPr id="19" name="TextBox 18"/>
          <p:cNvSpPr txBox="1"/>
          <p:nvPr/>
        </p:nvSpPr>
        <p:spPr>
          <a:xfrm>
            <a:off x="8413377" y="2882152"/>
            <a:ext cx="3348318" cy="923330"/>
          </a:xfrm>
          <a:prstGeom prst="rect">
            <a:avLst/>
          </a:prstGeom>
          <a:noFill/>
        </p:spPr>
        <p:txBody>
          <a:bodyPr wrap="square" rtlCol="0">
            <a:spAutoFit/>
          </a:bodyPr>
          <a:lstStyle/>
          <a:p>
            <a:r>
              <a:rPr lang="en-US" dirty="0">
                <a:solidFill>
                  <a:schemeClr val="bg1"/>
                </a:solidFill>
              </a:rPr>
              <a:t>These are the cities that Helaman and </a:t>
            </a:r>
            <a:r>
              <a:rPr lang="en-US" dirty="0" err="1">
                <a:solidFill>
                  <a:schemeClr val="bg1"/>
                </a:solidFill>
              </a:rPr>
              <a:t>Anitpus</a:t>
            </a:r>
            <a:r>
              <a:rPr lang="en-US" dirty="0">
                <a:solidFill>
                  <a:schemeClr val="bg1"/>
                </a:solidFill>
              </a:rPr>
              <a:t> were trying to fight for—</a:t>
            </a:r>
            <a:r>
              <a:rPr lang="en-US" dirty="0" err="1">
                <a:solidFill>
                  <a:schemeClr val="bg1"/>
                </a:solidFill>
              </a:rPr>
              <a:t>Anitpus</a:t>
            </a:r>
            <a:r>
              <a:rPr lang="en-US" dirty="0">
                <a:solidFill>
                  <a:schemeClr val="bg1"/>
                </a:solidFill>
              </a:rPr>
              <a:t> was in Judea</a:t>
            </a:r>
          </a:p>
        </p:txBody>
      </p:sp>
      <p:grpSp>
        <p:nvGrpSpPr>
          <p:cNvPr id="3" name="Group 2">
            <a:extLst>
              <a:ext uri="{FF2B5EF4-FFF2-40B4-BE49-F238E27FC236}">
                <a16:creationId xmlns:a16="http://schemas.microsoft.com/office/drawing/2014/main" id="{050A16E3-025B-4803-B2C5-23C2CA716CAC}"/>
              </a:ext>
            </a:extLst>
          </p:cNvPr>
          <p:cNvGrpSpPr/>
          <p:nvPr/>
        </p:nvGrpSpPr>
        <p:grpSpPr>
          <a:xfrm>
            <a:off x="3508130" y="1176950"/>
            <a:ext cx="4780228" cy="5115208"/>
            <a:chOff x="4870765" y="262550"/>
            <a:chExt cx="4780228" cy="5115208"/>
          </a:xfrm>
        </p:grpSpPr>
        <p:sp>
          <p:nvSpPr>
            <p:cNvPr id="21" name="Rectangle: Rounded Corners 20">
              <a:extLst>
                <a:ext uri="{FF2B5EF4-FFF2-40B4-BE49-F238E27FC236}">
                  <a16:creationId xmlns:a16="http://schemas.microsoft.com/office/drawing/2014/main" id="{3EB88CB7-5BFE-45C2-A740-A1A1F0823AEA}"/>
                </a:ext>
              </a:extLst>
            </p:cNvPr>
            <p:cNvSpPr/>
            <p:nvPr/>
          </p:nvSpPr>
          <p:spPr>
            <a:xfrm>
              <a:off x="4870765" y="262550"/>
              <a:ext cx="4780228" cy="5115208"/>
            </a:xfrm>
            <a:prstGeom prst="roundRect">
              <a:avLst>
                <a:gd name="adj" fmla="val 8387"/>
              </a:avLst>
            </a:pr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DE0392A-9856-4E46-BE7A-63554C4CC585}"/>
                </a:ext>
              </a:extLst>
            </p:cNvPr>
            <p:cNvGrpSpPr/>
            <p:nvPr/>
          </p:nvGrpSpPr>
          <p:grpSpPr>
            <a:xfrm>
              <a:off x="4903973" y="3356589"/>
              <a:ext cx="4617800" cy="1019440"/>
              <a:chOff x="6506437" y="3591981"/>
              <a:chExt cx="4617800" cy="1019440"/>
            </a:xfrm>
          </p:grpSpPr>
          <p:grpSp>
            <p:nvGrpSpPr>
              <p:cNvPr id="23" name="Group 22">
                <a:extLst>
                  <a:ext uri="{FF2B5EF4-FFF2-40B4-BE49-F238E27FC236}">
                    <a16:creationId xmlns:a16="http://schemas.microsoft.com/office/drawing/2014/main" id="{672D9934-7A2E-415A-8996-09B99874F429}"/>
                  </a:ext>
                </a:extLst>
              </p:cNvPr>
              <p:cNvGrpSpPr/>
              <p:nvPr/>
            </p:nvGrpSpPr>
            <p:grpSpPr>
              <a:xfrm>
                <a:off x="6506437" y="3591981"/>
                <a:ext cx="1015120" cy="696482"/>
                <a:chOff x="3480816" y="1417320"/>
                <a:chExt cx="4105975" cy="2871216"/>
              </a:xfrm>
            </p:grpSpPr>
            <p:grpSp>
              <p:nvGrpSpPr>
                <p:cNvPr id="750" name="Group 749">
                  <a:extLst>
                    <a:ext uri="{FF2B5EF4-FFF2-40B4-BE49-F238E27FC236}">
                      <a16:creationId xmlns:a16="http://schemas.microsoft.com/office/drawing/2014/main" id="{B3735B1C-D861-4DC1-BD21-9A2205C9BCA0}"/>
                    </a:ext>
                  </a:extLst>
                </p:cNvPr>
                <p:cNvGrpSpPr/>
                <p:nvPr/>
              </p:nvGrpSpPr>
              <p:grpSpPr>
                <a:xfrm>
                  <a:off x="4489705" y="1779294"/>
                  <a:ext cx="1630864" cy="1887450"/>
                  <a:chOff x="7653422" y="1435608"/>
                  <a:chExt cx="2769586" cy="3757446"/>
                </a:xfrm>
              </p:grpSpPr>
              <p:sp>
                <p:nvSpPr>
                  <p:cNvPr id="760" name="Rectangle 2">
                    <a:extLst>
                      <a:ext uri="{FF2B5EF4-FFF2-40B4-BE49-F238E27FC236}">
                        <a16:creationId xmlns:a16="http://schemas.microsoft.com/office/drawing/2014/main" id="{EA6CC397-A93E-49CD-B1AC-4339280595D3}"/>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Freeform: Shape 760">
                    <a:extLst>
                      <a:ext uri="{FF2B5EF4-FFF2-40B4-BE49-F238E27FC236}">
                        <a16:creationId xmlns:a16="http://schemas.microsoft.com/office/drawing/2014/main" id="{9F92452C-8B1A-46D6-BA26-6C008DE27D2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51" name="Group 750">
                  <a:extLst>
                    <a:ext uri="{FF2B5EF4-FFF2-40B4-BE49-F238E27FC236}">
                      <a16:creationId xmlns:a16="http://schemas.microsoft.com/office/drawing/2014/main" id="{B7490231-1667-4A8E-A75D-09BAE3DC2F96}"/>
                    </a:ext>
                  </a:extLst>
                </p:cNvPr>
                <p:cNvGrpSpPr/>
                <p:nvPr/>
              </p:nvGrpSpPr>
              <p:grpSpPr>
                <a:xfrm>
                  <a:off x="5218177" y="1636776"/>
                  <a:ext cx="1822482" cy="2109216"/>
                  <a:chOff x="7653422" y="1435608"/>
                  <a:chExt cx="2769586" cy="3757446"/>
                </a:xfrm>
              </p:grpSpPr>
              <p:sp>
                <p:nvSpPr>
                  <p:cNvPr id="758" name="Rectangle 2">
                    <a:extLst>
                      <a:ext uri="{FF2B5EF4-FFF2-40B4-BE49-F238E27FC236}">
                        <a16:creationId xmlns:a16="http://schemas.microsoft.com/office/drawing/2014/main" id="{0B0473F2-268C-4444-ABBA-6E70DE48BF3A}"/>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Freeform: Shape 758">
                    <a:extLst>
                      <a:ext uri="{FF2B5EF4-FFF2-40B4-BE49-F238E27FC236}">
                        <a16:creationId xmlns:a16="http://schemas.microsoft.com/office/drawing/2014/main" id="{41E68CA0-5C68-44E1-BA2D-9A863C4F11F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52" name="Group 751">
                  <a:extLst>
                    <a:ext uri="{FF2B5EF4-FFF2-40B4-BE49-F238E27FC236}">
                      <a16:creationId xmlns:a16="http://schemas.microsoft.com/office/drawing/2014/main" id="{C214D3B1-DCDB-4A8B-A1F6-C893DD6225EF}"/>
                    </a:ext>
                  </a:extLst>
                </p:cNvPr>
                <p:cNvGrpSpPr/>
                <p:nvPr/>
              </p:nvGrpSpPr>
              <p:grpSpPr>
                <a:xfrm>
                  <a:off x="3480816" y="1417320"/>
                  <a:ext cx="2162223" cy="2502408"/>
                  <a:chOff x="7653422" y="1435608"/>
                  <a:chExt cx="2769586" cy="3757446"/>
                </a:xfrm>
              </p:grpSpPr>
              <p:sp>
                <p:nvSpPr>
                  <p:cNvPr id="756" name="Rectangle 2">
                    <a:extLst>
                      <a:ext uri="{FF2B5EF4-FFF2-40B4-BE49-F238E27FC236}">
                        <a16:creationId xmlns:a16="http://schemas.microsoft.com/office/drawing/2014/main" id="{3E06EB5C-B57A-4CB0-A759-5C6E94327A4B}"/>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Freeform: Shape 756">
                    <a:extLst>
                      <a:ext uri="{FF2B5EF4-FFF2-40B4-BE49-F238E27FC236}">
                        <a16:creationId xmlns:a16="http://schemas.microsoft.com/office/drawing/2014/main" id="{5AC2B943-FCF1-4FE7-B34F-4A06EE09E5C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53" name="Group 752">
                  <a:extLst>
                    <a:ext uri="{FF2B5EF4-FFF2-40B4-BE49-F238E27FC236}">
                      <a16:creationId xmlns:a16="http://schemas.microsoft.com/office/drawing/2014/main" id="{38BF90A9-C69F-4CAE-AB06-160CCECC7928}"/>
                    </a:ext>
                  </a:extLst>
                </p:cNvPr>
                <p:cNvGrpSpPr/>
                <p:nvPr/>
              </p:nvGrpSpPr>
              <p:grpSpPr>
                <a:xfrm>
                  <a:off x="5394961" y="1751862"/>
                  <a:ext cx="2191830" cy="2536674"/>
                  <a:chOff x="7653422" y="1435608"/>
                  <a:chExt cx="2769586" cy="3757446"/>
                </a:xfrm>
              </p:grpSpPr>
              <p:sp>
                <p:nvSpPr>
                  <p:cNvPr id="754" name="Rectangle 2">
                    <a:extLst>
                      <a:ext uri="{FF2B5EF4-FFF2-40B4-BE49-F238E27FC236}">
                        <a16:creationId xmlns:a16="http://schemas.microsoft.com/office/drawing/2014/main" id="{F4E345F6-BADA-4B84-B059-BFCB5E739642}"/>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Freeform: Shape 754">
                    <a:extLst>
                      <a:ext uri="{FF2B5EF4-FFF2-40B4-BE49-F238E27FC236}">
                        <a16:creationId xmlns:a16="http://schemas.microsoft.com/office/drawing/2014/main" id="{A997C0A9-5085-4F31-84BA-D3AAA957812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24" name="Group 23">
                <a:extLst>
                  <a:ext uri="{FF2B5EF4-FFF2-40B4-BE49-F238E27FC236}">
                    <a16:creationId xmlns:a16="http://schemas.microsoft.com/office/drawing/2014/main" id="{39177A0F-A9C7-4057-AD57-04195BAE72EF}"/>
                  </a:ext>
                </a:extLst>
              </p:cNvPr>
              <p:cNvGrpSpPr/>
              <p:nvPr/>
            </p:nvGrpSpPr>
            <p:grpSpPr>
              <a:xfrm>
                <a:off x="6722998" y="3709158"/>
                <a:ext cx="384925" cy="648379"/>
                <a:chOff x="1241184" y="770000"/>
                <a:chExt cx="2405441" cy="4129562"/>
              </a:xfrm>
            </p:grpSpPr>
            <p:grpSp>
              <p:nvGrpSpPr>
                <p:cNvPr id="658" name="Group 657">
                  <a:extLst>
                    <a:ext uri="{FF2B5EF4-FFF2-40B4-BE49-F238E27FC236}">
                      <a16:creationId xmlns:a16="http://schemas.microsoft.com/office/drawing/2014/main" id="{24C6944E-E1F5-4A0A-B760-DBD6ECEBCC4F}"/>
                    </a:ext>
                  </a:extLst>
                </p:cNvPr>
                <p:cNvGrpSpPr/>
                <p:nvPr/>
              </p:nvGrpSpPr>
              <p:grpSpPr>
                <a:xfrm>
                  <a:off x="2133600" y="2743200"/>
                  <a:ext cx="1295400" cy="990600"/>
                  <a:chOff x="4567827" y="970271"/>
                  <a:chExt cx="1595182" cy="1230216"/>
                </a:xfrm>
              </p:grpSpPr>
              <p:grpSp>
                <p:nvGrpSpPr>
                  <p:cNvPr id="738" name="Group 737">
                    <a:extLst>
                      <a:ext uri="{FF2B5EF4-FFF2-40B4-BE49-F238E27FC236}">
                        <a16:creationId xmlns:a16="http://schemas.microsoft.com/office/drawing/2014/main" id="{C7E5AFA3-A072-4E7B-81C0-04A472B560EC}"/>
                      </a:ext>
                    </a:extLst>
                  </p:cNvPr>
                  <p:cNvGrpSpPr/>
                  <p:nvPr/>
                </p:nvGrpSpPr>
                <p:grpSpPr>
                  <a:xfrm>
                    <a:off x="4567827" y="970271"/>
                    <a:ext cx="1176558" cy="776349"/>
                    <a:chOff x="4567827" y="970271"/>
                    <a:chExt cx="1176558" cy="776349"/>
                  </a:xfrm>
                  <a:solidFill>
                    <a:schemeClr val="accent3">
                      <a:lumMod val="50000"/>
                    </a:schemeClr>
                  </a:solidFill>
                </p:grpSpPr>
                <p:sp>
                  <p:nvSpPr>
                    <p:cNvPr id="745" name="Round Diagonal Corner Rectangle 2">
                      <a:extLst>
                        <a:ext uri="{FF2B5EF4-FFF2-40B4-BE49-F238E27FC236}">
                          <a16:creationId xmlns:a16="http://schemas.microsoft.com/office/drawing/2014/main" id="{A557CF80-592F-4BD6-A292-D1672DF8BFB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Round Diagonal Corner Rectangle 3">
                      <a:extLst>
                        <a:ext uri="{FF2B5EF4-FFF2-40B4-BE49-F238E27FC236}">
                          <a16:creationId xmlns:a16="http://schemas.microsoft.com/office/drawing/2014/main" id="{ADB0237F-E61B-4928-811B-0BC9B5B7C57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Round Diagonal Corner Rectangle 4">
                      <a:extLst>
                        <a:ext uri="{FF2B5EF4-FFF2-40B4-BE49-F238E27FC236}">
                          <a16:creationId xmlns:a16="http://schemas.microsoft.com/office/drawing/2014/main" id="{67FE52AC-0782-4AD7-84B8-4E9DB4F1AC9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Round Diagonal Corner Rectangle 5">
                      <a:extLst>
                        <a:ext uri="{FF2B5EF4-FFF2-40B4-BE49-F238E27FC236}">
                          <a16:creationId xmlns:a16="http://schemas.microsoft.com/office/drawing/2014/main" id="{0A7477CC-2098-435C-BE81-A073AE506DB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Round Diagonal Corner Rectangle 6">
                      <a:extLst>
                        <a:ext uri="{FF2B5EF4-FFF2-40B4-BE49-F238E27FC236}">
                          <a16:creationId xmlns:a16="http://schemas.microsoft.com/office/drawing/2014/main" id="{1CEFCA7A-D128-4CBE-9740-BECB3BA3D6C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9" name="Group 738">
                    <a:extLst>
                      <a:ext uri="{FF2B5EF4-FFF2-40B4-BE49-F238E27FC236}">
                        <a16:creationId xmlns:a16="http://schemas.microsoft.com/office/drawing/2014/main" id="{78E5CD7C-3D62-4591-9CA8-03B0BB527A0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40" name="Round Diagonal Corner Rectangle 9">
                      <a:extLst>
                        <a:ext uri="{FF2B5EF4-FFF2-40B4-BE49-F238E27FC236}">
                          <a16:creationId xmlns:a16="http://schemas.microsoft.com/office/drawing/2014/main" id="{AEA02A13-B58C-4641-A1C1-A9936D9B35E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Round Diagonal Corner Rectangle 10">
                      <a:extLst>
                        <a:ext uri="{FF2B5EF4-FFF2-40B4-BE49-F238E27FC236}">
                          <a16:creationId xmlns:a16="http://schemas.microsoft.com/office/drawing/2014/main" id="{13E815B4-5ACC-45AA-B912-19D5EF521E37}"/>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Round Diagonal Corner Rectangle 11">
                      <a:extLst>
                        <a:ext uri="{FF2B5EF4-FFF2-40B4-BE49-F238E27FC236}">
                          <a16:creationId xmlns:a16="http://schemas.microsoft.com/office/drawing/2014/main" id="{639987D1-EA7B-4181-9284-88E9A98A494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Round Diagonal Corner Rectangle 12">
                      <a:extLst>
                        <a:ext uri="{FF2B5EF4-FFF2-40B4-BE49-F238E27FC236}">
                          <a16:creationId xmlns:a16="http://schemas.microsoft.com/office/drawing/2014/main" id="{8A6C472F-6B33-4980-9DFA-7CE133528CE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Round Diagonal Corner Rectangle 13">
                      <a:extLst>
                        <a:ext uri="{FF2B5EF4-FFF2-40B4-BE49-F238E27FC236}">
                          <a16:creationId xmlns:a16="http://schemas.microsoft.com/office/drawing/2014/main" id="{9C6CF08B-8969-4F7D-81C2-C993ED9F100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9" name="Double Wave 658">
                  <a:extLst>
                    <a:ext uri="{FF2B5EF4-FFF2-40B4-BE49-F238E27FC236}">
                      <a16:creationId xmlns:a16="http://schemas.microsoft.com/office/drawing/2014/main" id="{3E27DFB8-6A4C-4CE0-9070-B32CE7CFF25F}"/>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0" name="Group 659">
                  <a:extLst>
                    <a:ext uri="{FF2B5EF4-FFF2-40B4-BE49-F238E27FC236}">
                      <a16:creationId xmlns:a16="http://schemas.microsoft.com/office/drawing/2014/main" id="{60F31686-15FE-473C-9DEF-36D777CEA0C1}"/>
                    </a:ext>
                  </a:extLst>
                </p:cNvPr>
                <p:cNvGrpSpPr/>
                <p:nvPr/>
              </p:nvGrpSpPr>
              <p:grpSpPr>
                <a:xfrm rot="3721982">
                  <a:off x="2072705" y="1965154"/>
                  <a:ext cx="1219200" cy="940256"/>
                  <a:chOff x="4567827" y="970271"/>
                  <a:chExt cx="1595182" cy="1230216"/>
                </a:xfrm>
              </p:grpSpPr>
              <p:grpSp>
                <p:nvGrpSpPr>
                  <p:cNvPr id="726" name="Group 7">
                    <a:extLst>
                      <a:ext uri="{FF2B5EF4-FFF2-40B4-BE49-F238E27FC236}">
                        <a16:creationId xmlns:a16="http://schemas.microsoft.com/office/drawing/2014/main" id="{1426AC52-59C7-4396-84D2-9CAFC7CBB19A}"/>
                      </a:ext>
                    </a:extLst>
                  </p:cNvPr>
                  <p:cNvGrpSpPr/>
                  <p:nvPr/>
                </p:nvGrpSpPr>
                <p:grpSpPr>
                  <a:xfrm>
                    <a:off x="4567827" y="970271"/>
                    <a:ext cx="1176558" cy="776349"/>
                    <a:chOff x="4567827" y="970271"/>
                    <a:chExt cx="1176558" cy="776349"/>
                  </a:xfrm>
                  <a:solidFill>
                    <a:schemeClr val="accent3">
                      <a:lumMod val="50000"/>
                    </a:schemeClr>
                  </a:solidFill>
                </p:grpSpPr>
                <p:sp>
                  <p:nvSpPr>
                    <p:cNvPr id="733" name="Round Diagonal Corner Rectangle 2">
                      <a:extLst>
                        <a:ext uri="{FF2B5EF4-FFF2-40B4-BE49-F238E27FC236}">
                          <a16:creationId xmlns:a16="http://schemas.microsoft.com/office/drawing/2014/main" id="{F2B15BC4-881A-4FE2-8C13-67912447D5E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ound Diagonal Corner Rectangle 3">
                      <a:extLst>
                        <a:ext uri="{FF2B5EF4-FFF2-40B4-BE49-F238E27FC236}">
                          <a16:creationId xmlns:a16="http://schemas.microsoft.com/office/drawing/2014/main" id="{33EAF767-3331-4F74-8E13-4480B728F4D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Round Diagonal Corner Rectangle 4">
                      <a:extLst>
                        <a:ext uri="{FF2B5EF4-FFF2-40B4-BE49-F238E27FC236}">
                          <a16:creationId xmlns:a16="http://schemas.microsoft.com/office/drawing/2014/main" id="{F8CE5264-6627-44C0-9952-2D0A59C49CB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Round Diagonal Corner Rectangle 5">
                      <a:extLst>
                        <a:ext uri="{FF2B5EF4-FFF2-40B4-BE49-F238E27FC236}">
                          <a16:creationId xmlns:a16="http://schemas.microsoft.com/office/drawing/2014/main" id="{1B59B998-6D91-4A1C-A844-1A053D7D823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Round Diagonal Corner Rectangle 6">
                      <a:extLst>
                        <a:ext uri="{FF2B5EF4-FFF2-40B4-BE49-F238E27FC236}">
                          <a16:creationId xmlns:a16="http://schemas.microsoft.com/office/drawing/2014/main" id="{FAFFDE1A-B451-4855-825F-0A2E1EA0E1B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7" name="Group 8">
                    <a:extLst>
                      <a:ext uri="{FF2B5EF4-FFF2-40B4-BE49-F238E27FC236}">
                        <a16:creationId xmlns:a16="http://schemas.microsoft.com/office/drawing/2014/main" id="{C747195A-73E9-457E-945F-61FD112EE7DE}"/>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28" name="Round Diagonal Corner Rectangle 18">
                      <a:extLst>
                        <a:ext uri="{FF2B5EF4-FFF2-40B4-BE49-F238E27FC236}">
                          <a16:creationId xmlns:a16="http://schemas.microsoft.com/office/drawing/2014/main" id="{2BB8CC5C-594C-4194-97BD-C13B49BE672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Round Diagonal Corner Rectangle 19">
                      <a:extLst>
                        <a:ext uri="{FF2B5EF4-FFF2-40B4-BE49-F238E27FC236}">
                          <a16:creationId xmlns:a16="http://schemas.microsoft.com/office/drawing/2014/main" id="{0E2C6566-D68F-40AD-BA6D-B5621D75E50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Round Diagonal Corner Rectangle 20">
                      <a:extLst>
                        <a:ext uri="{FF2B5EF4-FFF2-40B4-BE49-F238E27FC236}">
                          <a16:creationId xmlns:a16="http://schemas.microsoft.com/office/drawing/2014/main" id="{7AEF8C8F-80BC-4F6D-A07E-EA62AE60131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Round Diagonal Corner Rectangle 21">
                      <a:extLst>
                        <a:ext uri="{FF2B5EF4-FFF2-40B4-BE49-F238E27FC236}">
                          <a16:creationId xmlns:a16="http://schemas.microsoft.com/office/drawing/2014/main" id="{ADD5BFFD-8C1C-4955-B87C-A50BC0BFE60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Round Diagonal Corner Rectangle 22">
                      <a:extLst>
                        <a:ext uri="{FF2B5EF4-FFF2-40B4-BE49-F238E27FC236}">
                          <a16:creationId xmlns:a16="http://schemas.microsoft.com/office/drawing/2014/main" id="{8504F056-2667-4318-BEBB-4E0068B0F50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1" name="Group 660">
                  <a:extLst>
                    <a:ext uri="{FF2B5EF4-FFF2-40B4-BE49-F238E27FC236}">
                      <a16:creationId xmlns:a16="http://schemas.microsoft.com/office/drawing/2014/main" id="{7F981AFF-CDD2-4AAB-984A-2F5D570AE839}"/>
                    </a:ext>
                  </a:extLst>
                </p:cNvPr>
                <p:cNvGrpSpPr/>
                <p:nvPr/>
              </p:nvGrpSpPr>
              <p:grpSpPr>
                <a:xfrm rot="20253845">
                  <a:off x="1241184" y="1553241"/>
                  <a:ext cx="1595182" cy="1230216"/>
                  <a:chOff x="4567827" y="970271"/>
                  <a:chExt cx="1595182" cy="1230216"/>
                </a:xfrm>
              </p:grpSpPr>
              <p:grpSp>
                <p:nvGrpSpPr>
                  <p:cNvPr id="714" name="Group 7">
                    <a:extLst>
                      <a:ext uri="{FF2B5EF4-FFF2-40B4-BE49-F238E27FC236}">
                        <a16:creationId xmlns:a16="http://schemas.microsoft.com/office/drawing/2014/main" id="{75D14CA9-4428-4876-B6EE-B4F632FE8D41}"/>
                      </a:ext>
                    </a:extLst>
                  </p:cNvPr>
                  <p:cNvGrpSpPr/>
                  <p:nvPr/>
                </p:nvGrpSpPr>
                <p:grpSpPr>
                  <a:xfrm>
                    <a:off x="4567827" y="970271"/>
                    <a:ext cx="1176558" cy="776349"/>
                    <a:chOff x="4567827" y="970271"/>
                    <a:chExt cx="1176558" cy="776349"/>
                  </a:xfrm>
                  <a:solidFill>
                    <a:schemeClr val="accent3">
                      <a:lumMod val="50000"/>
                    </a:schemeClr>
                  </a:solidFill>
                </p:grpSpPr>
                <p:sp>
                  <p:nvSpPr>
                    <p:cNvPr id="721" name="Round Diagonal Corner Rectangle 2">
                      <a:extLst>
                        <a:ext uri="{FF2B5EF4-FFF2-40B4-BE49-F238E27FC236}">
                          <a16:creationId xmlns:a16="http://schemas.microsoft.com/office/drawing/2014/main" id="{DCE5151B-A7F4-4361-A523-2C3A21979CA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ound Diagonal Corner Rectangle 3">
                      <a:extLst>
                        <a:ext uri="{FF2B5EF4-FFF2-40B4-BE49-F238E27FC236}">
                          <a16:creationId xmlns:a16="http://schemas.microsoft.com/office/drawing/2014/main" id="{E6A54259-C07E-452C-AF33-CE786244DA56}"/>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Round Diagonal Corner Rectangle 4">
                      <a:extLst>
                        <a:ext uri="{FF2B5EF4-FFF2-40B4-BE49-F238E27FC236}">
                          <a16:creationId xmlns:a16="http://schemas.microsoft.com/office/drawing/2014/main" id="{11E38AAB-2380-44C8-BAEC-4AE84E299EC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Round Diagonal Corner Rectangle 5">
                      <a:extLst>
                        <a:ext uri="{FF2B5EF4-FFF2-40B4-BE49-F238E27FC236}">
                          <a16:creationId xmlns:a16="http://schemas.microsoft.com/office/drawing/2014/main" id="{E02501E0-87B3-4C8D-9F3F-7E3846E479F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Round Diagonal Corner Rectangle 6">
                      <a:extLst>
                        <a:ext uri="{FF2B5EF4-FFF2-40B4-BE49-F238E27FC236}">
                          <a16:creationId xmlns:a16="http://schemas.microsoft.com/office/drawing/2014/main" id="{2C0B27E1-C05A-43C2-91C3-D6B2765C08E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5" name="Group 8">
                    <a:extLst>
                      <a:ext uri="{FF2B5EF4-FFF2-40B4-BE49-F238E27FC236}">
                        <a16:creationId xmlns:a16="http://schemas.microsoft.com/office/drawing/2014/main" id="{160E710E-3ACC-4ACE-AD23-A69183243C5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16" name="Round Diagonal Corner Rectangle 31">
                      <a:extLst>
                        <a:ext uri="{FF2B5EF4-FFF2-40B4-BE49-F238E27FC236}">
                          <a16:creationId xmlns:a16="http://schemas.microsoft.com/office/drawing/2014/main" id="{C2F8F08E-2C37-41F8-97B4-B3190FAAFC0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Round Diagonal Corner Rectangle 32">
                      <a:extLst>
                        <a:ext uri="{FF2B5EF4-FFF2-40B4-BE49-F238E27FC236}">
                          <a16:creationId xmlns:a16="http://schemas.microsoft.com/office/drawing/2014/main" id="{2604A6A7-3DE9-4C05-BCA0-98575D48A34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ound Diagonal Corner Rectangle 33">
                      <a:extLst>
                        <a:ext uri="{FF2B5EF4-FFF2-40B4-BE49-F238E27FC236}">
                          <a16:creationId xmlns:a16="http://schemas.microsoft.com/office/drawing/2014/main" id="{9EEA70F1-3295-460D-8833-5579CC99EE7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Round Diagonal Corner Rectangle 34">
                      <a:extLst>
                        <a:ext uri="{FF2B5EF4-FFF2-40B4-BE49-F238E27FC236}">
                          <a16:creationId xmlns:a16="http://schemas.microsoft.com/office/drawing/2014/main" id="{B0F00473-ECB6-4E0C-886F-78D3C6C7B58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Round Diagonal Corner Rectangle 35">
                      <a:extLst>
                        <a:ext uri="{FF2B5EF4-FFF2-40B4-BE49-F238E27FC236}">
                          <a16:creationId xmlns:a16="http://schemas.microsoft.com/office/drawing/2014/main" id="{398EC861-2073-42A8-BE1F-A03E4B676B1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2" name="Group 661">
                  <a:extLst>
                    <a:ext uri="{FF2B5EF4-FFF2-40B4-BE49-F238E27FC236}">
                      <a16:creationId xmlns:a16="http://schemas.microsoft.com/office/drawing/2014/main" id="{EE12C15F-22E9-44B8-B9BC-43B89D6A083F}"/>
                    </a:ext>
                  </a:extLst>
                </p:cNvPr>
                <p:cNvGrpSpPr/>
                <p:nvPr/>
              </p:nvGrpSpPr>
              <p:grpSpPr>
                <a:xfrm rot="8113811">
                  <a:off x="1943792" y="770000"/>
                  <a:ext cx="1446415" cy="1355079"/>
                  <a:chOff x="4567827" y="970271"/>
                  <a:chExt cx="1595182" cy="1230216"/>
                </a:xfrm>
              </p:grpSpPr>
              <p:grpSp>
                <p:nvGrpSpPr>
                  <p:cNvPr id="702" name="Group 7">
                    <a:extLst>
                      <a:ext uri="{FF2B5EF4-FFF2-40B4-BE49-F238E27FC236}">
                        <a16:creationId xmlns:a16="http://schemas.microsoft.com/office/drawing/2014/main" id="{9ED4EE30-2E69-4427-9701-467FA5E8CB90}"/>
                      </a:ext>
                    </a:extLst>
                  </p:cNvPr>
                  <p:cNvGrpSpPr/>
                  <p:nvPr/>
                </p:nvGrpSpPr>
                <p:grpSpPr>
                  <a:xfrm>
                    <a:off x="4567827" y="970271"/>
                    <a:ext cx="1176558" cy="776349"/>
                    <a:chOff x="4567827" y="970271"/>
                    <a:chExt cx="1176558" cy="776349"/>
                  </a:xfrm>
                  <a:solidFill>
                    <a:schemeClr val="accent3">
                      <a:lumMod val="50000"/>
                    </a:schemeClr>
                  </a:solidFill>
                </p:grpSpPr>
                <p:sp>
                  <p:nvSpPr>
                    <p:cNvPr id="709" name="Round Diagonal Corner Rectangle 2">
                      <a:extLst>
                        <a:ext uri="{FF2B5EF4-FFF2-40B4-BE49-F238E27FC236}">
                          <a16:creationId xmlns:a16="http://schemas.microsoft.com/office/drawing/2014/main" id="{F0714C9E-6EEF-4A5C-982A-BBB53EFC149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ound Diagonal Corner Rectangle 3">
                      <a:extLst>
                        <a:ext uri="{FF2B5EF4-FFF2-40B4-BE49-F238E27FC236}">
                          <a16:creationId xmlns:a16="http://schemas.microsoft.com/office/drawing/2014/main" id="{644ADE24-9B3E-41CE-9FCC-6055A8C7024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Round Diagonal Corner Rectangle 4">
                      <a:extLst>
                        <a:ext uri="{FF2B5EF4-FFF2-40B4-BE49-F238E27FC236}">
                          <a16:creationId xmlns:a16="http://schemas.microsoft.com/office/drawing/2014/main" id="{85A72742-DFCA-4F8D-9DD4-F4A3DE190B59}"/>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Round Diagonal Corner Rectangle 5">
                      <a:extLst>
                        <a:ext uri="{FF2B5EF4-FFF2-40B4-BE49-F238E27FC236}">
                          <a16:creationId xmlns:a16="http://schemas.microsoft.com/office/drawing/2014/main" id="{668186EB-EEB4-47EA-89F3-BD235910E0E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Round Diagonal Corner Rectangle 6">
                      <a:extLst>
                        <a:ext uri="{FF2B5EF4-FFF2-40B4-BE49-F238E27FC236}">
                          <a16:creationId xmlns:a16="http://schemas.microsoft.com/office/drawing/2014/main" id="{36974CE3-106B-40F2-A01D-E0C4C5E89B5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3" name="Group 8">
                    <a:extLst>
                      <a:ext uri="{FF2B5EF4-FFF2-40B4-BE49-F238E27FC236}">
                        <a16:creationId xmlns:a16="http://schemas.microsoft.com/office/drawing/2014/main" id="{9F3090B8-4D90-4F90-8E6C-C99D127CE95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04" name="Round Diagonal Corner Rectangle 44">
                      <a:extLst>
                        <a:ext uri="{FF2B5EF4-FFF2-40B4-BE49-F238E27FC236}">
                          <a16:creationId xmlns:a16="http://schemas.microsoft.com/office/drawing/2014/main" id="{7A2B235C-70DF-40C9-ABD6-3CD8C49C9DE1}"/>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Round Diagonal Corner Rectangle 45">
                      <a:extLst>
                        <a:ext uri="{FF2B5EF4-FFF2-40B4-BE49-F238E27FC236}">
                          <a16:creationId xmlns:a16="http://schemas.microsoft.com/office/drawing/2014/main" id="{4F3CC49E-60A3-4CAC-9668-FE2EDF1F5D3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Round Diagonal Corner Rectangle 46">
                      <a:extLst>
                        <a:ext uri="{FF2B5EF4-FFF2-40B4-BE49-F238E27FC236}">
                          <a16:creationId xmlns:a16="http://schemas.microsoft.com/office/drawing/2014/main" id="{5ED994E0-1223-4240-AA9C-695798DCC36B}"/>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Round Diagonal Corner Rectangle 47">
                      <a:extLst>
                        <a:ext uri="{FF2B5EF4-FFF2-40B4-BE49-F238E27FC236}">
                          <a16:creationId xmlns:a16="http://schemas.microsoft.com/office/drawing/2014/main" id="{8621C6C5-21D7-42B7-9726-3412B19DFDF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Round Diagonal Corner Rectangle 48">
                      <a:extLst>
                        <a:ext uri="{FF2B5EF4-FFF2-40B4-BE49-F238E27FC236}">
                          <a16:creationId xmlns:a16="http://schemas.microsoft.com/office/drawing/2014/main" id="{3769A21B-D9D6-4DE0-9932-39CFEBEE817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3" name="Group 662">
                  <a:extLst>
                    <a:ext uri="{FF2B5EF4-FFF2-40B4-BE49-F238E27FC236}">
                      <a16:creationId xmlns:a16="http://schemas.microsoft.com/office/drawing/2014/main" id="{E3708AA4-2549-4375-B020-40FD297A6E2D}"/>
                    </a:ext>
                  </a:extLst>
                </p:cNvPr>
                <p:cNvGrpSpPr/>
                <p:nvPr/>
              </p:nvGrpSpPr>
              <p:grpSpPr>
                <a:xfrm rot="8113811">
                  <a:off x="1438523" y="2207715"/>
                  <a:ext cx="1390153" cy="762604"/>
                  <a:chOff x="4567827" y="970271"/>
                  <a:chExt cx="1595182" cy="1230216"/>
                </a:xfrm>
              </p:grpSpPr>
              <p:grpSp>
                <p:nvGrpSpPr>
                  <p:cNvPr id="690" name="Group 7">
                    <a:extLst>
                      <a:ext uri="{FF2B5EF4-FFF2-40B4-BE49-F238E27FC236}">
                        <a16:creationId xmlns:a16="http://schemas.microsoft.com/office/drawing/2014/main" id="{678FB702-54D0-42EA-9910-C7BA2E65A6EA}"/>
                      </a:ext>
                    </a:extLst>
                  </p:cNvPr>
                  <p:cNvGrpSpPr/>
                  <p:nvPr/>
                </p:nvGrpSpPr>
                <p:grpSpPr>
                  <a:xfrm>
                    <a:off x="4567827" y="970271"/>
                    <a:ext cx="1176558" cy="776349"/>
                    <a:chOff x="4567827" y="970271"/>
                    <a:chExt cx="1176558" cy="776349"/>
                  </a:xfrm>
                  <a:solidFill>
                    <a:schemeClr val="accent3">
                      <a:lumMod val="50000"/>
                    </a:schemeClr>
                  </a:solidFill>
                </p:grpSpPr>
                <p:sp>
                  <p:nvSpPr>
                    <p:cNvPr id="697" name="Round Diagonal Corner Rectangle 2">
                      <a:extLst>
                        <a:ext uri="{FF2B5EF4-FFF2-40B4-BE49-F238E27FC236}">
                          <a16:creationId xmlns:a16="http://schemas.microsoft.com/office/drawing/2014/main" id="{EEBD0E0E-9963-4913-A375-60BD7673DF1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ound Diagonal Corner Rectangle 3">
                      <a:extLst>
                        <a:ext uri="{FF2B5EF4-FFF2-40B4-BE49-F238E27FC236}">
                          <a16:creationId xmlns:a16="http://schemas.microsoft.com/office/drawing/2014/main" id="{DF029B2D-C121-425B-914C-CD6F001A5DE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Round Diagonal Corner Rectangle 4">
                      <a:extLst>
                        <a:ext uri="{FF2B5EF4-FFF2-40B4-BE49-F238E27FC236}">
                          <a16:creationId xmlns:a16="http://schemas.microsoft.com/office/drawing/2014/main" id="{B66CF946-489F-4E8E-AC47-90E52730F76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ound Diagonal Corner Rectangle 5">
                      <a:extLst>
                        <a:ext uri="{FF2B5EF4-FFF2-40B4-BE49-F238E27FC236}">
                          <a16:creationId xmlns:a16="http://schemas.microsoft.com/office/drawing/2014/main" id="{195E4D18-DDF3-433D-B4E5-A22D92DF9D8C}"/>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ound Diagonal Corner Rectangle 6">
                      <a:extLst>
                        <a:ext uri="{FF2B5EF4-FFF2-40B4-BE49-F238E27FC236}">
                          <a16:creationId xmlns:a16="http://schemas.microsoft.com/office/drawing/2014/main" id="{63FB9B2C-FC73-4E97-B370-B908D887C10E}"/>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1" name="Group 8">
                    <a:extLst>
                      <a:ext uri="{FF2B5EF4-FFF2-40B4-BE49-F238E27FC236}">
                        <a16:creationId xmlns:a16="http://schemas.microsoft.com/office/drawing/2014/main" id="{84D4E621-FB90-4602-8EC8-BE395392F1A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92" name="Round Diagonal Corner Rectangle 57">
                      <a:extLst>
                        <a:ext uri="{FF2B5EF4-FFF2-40B4-BE49-F238E27FC236}">
                          <a16:creationId xmlns:a16="http://schemas.microsoft.com/office/drawing/2014/main" id="{9C077FAC-1B75-4A8A-9790-59666A65778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ound Diagonal Corner Rectangle 58">
                      <a:extLst>
                        <a:ext uri="{FF2B5EF4-FFF2-40B4-BE49-F238E27FC236}">
                          <a16:creationId xmlns:a16="http://schemas.microsoft.com/office/drawing/2014/main" id="{CCAD3361-86B2-4067-B72C-B777A4F0F62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ound Diagonal Corner Rectangle 59">
                      <a:extLst>
                        <a:ext uri="{FF2B5EF4-FFF2-40B4-BE49-F238E27FC236}">
                          <a16:creationId xmlns:a16="http://schemas.microsoft.com/office/drawing/2014/main" id="{40796F7B-05F5-405E-81A6-ED46104BE36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ound Diagonal Corner Rectangle 60">
                      <a:extLst>
                        <a:ext uri="{FF2B5EF4-FFF2-40B4-BE49-F238E27FC236}">
                          <a16:creationId xmlns:a16="http://schemas.microsoft.com/office/drawing/2014/main" id="{80096403-AB81-40A6-B061-84167446392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ound Diagonal Corner Rectangle 61">
                      <a:extLst>
                        <a:ext uri="{FF2B5EF4-FFF2-40B4-BE49-F238E27FC236}">
                          <a16:creationId xmlns:a16="http://schemas.microsoft.com/office/drawing/2014/main" id="{E2C13BA5-B91B-4974-BBB9-9715156E53F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4" name="Group 663">
                  <a:extLst>
                    <a:ext uri="{FF2B5EF4-FFF2-40B4-BE49-F238E27FC236}">
                      <a16:creationId xmlns:a16="http://schemas.microsoft.com/office/drawing/2014/main" id="{BB52DD71-E3EF-4A69-B424-380450477CAF}"/>
                    </a:ext>
                  </a:extLst>
                </p:cNvPr>
                <p:cNvGrpSpPr/>
                <p:nvPr/>
              </p:nvGrpSpPr>
              <p:grpSpPr>
                <a:xfrm rot="9089938">
                  <a:off x="2556363" y="1661184"/>
                  <a:ext cx="1090262" cy="771324"/>
                  <a:chOff x="4567827" y="970271"/>
                  <a:chExt cx="1595182" cy="1230216"/>
                </a:xfrm>
              </p:grpSpPr>
              <p:grpSp>
                <p:nvGrpSpPr>
                  <p:cNvPr id="678" name="Group 7">
                    <a:extLst>
                      <a:ext uri="{FF2B5EF4-FFF2-40B4-BE49-F238E27FC236}">
                        <a16:creationId xmlns:a16="http://schemas.microsoft.com/office/drawing/2014/main" id="{1A962189-9C55-4BDC-A952-677AF2FCC1A6}"/>
                      </a:ext>
                    </a:extLst>
                  </p:cNvPr>
                  <p:cNvGrpSpPr/>
                  <p:nvPr/>
                </p:nvGrpSpPr>
                <p:grpSpPr>
                  <a:xfrm>
                    <a:off x="4567827" y="970271"/>
                    <a:ext cx="1176558" cy="776349"/>
                    <a:chOff x="4567827" y="970271"/>
                    <a:chExt cx="1176558" cy="776349"/>
                  </a:xfrm>
                  <a:solidFill>
                    <a:schemeClr val="accent3">
                      <a:lumMod val="50000"/>
                    </a:schemeClr>
                  </a:solidFill>
                </p:grpSpPr>
                <p:sp>
                  <p:nvSpPr>
                    <p:cNvPr id="685" name="Round Diagonal Corner Rectangle 2">
                      <a:extLst>
                        <a:ext uri="{FF2B5EF4-FFF2-40B4-BE49-F238E27FC236}">
                          <a16:creationId xmlns:a16="http://schemas.microsoft.com/office/drawing/2014/main" id="{0C499578-E63A-4934-A3B9-9B3266AEC17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Round Diagonal Corner Rectangle 3">
                      <a:extLst>
                        <a:ext uri="{FF2B5EF4-FFF2-40B4-BE49-F238E27FC236}">
                          <a16:creationId xmlns:a16="http://schemas.microsoft.com/office/drawing/2014/main" id="{86C8D0F8-1DDA-481E-93E1-66AFCAF3C7F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Round Diagonal Corner Rectangle 4">
                      <a:extLst>
                        <a:ext uri="{FF2B5EF4-FFF2-40B4-BE49-F238E27FC236}">
                          <a16:creationId xmlns:a16="http://schemas.microsoft.com/office/drawing/2014/main" id="{F11DBE70-A938-465E-9C02-D5EE55C2250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Round Diagonal Corner Rectangle 5">
                      <a:extLst>
                        <a:ext uri="{FF2B5EF4-FFF2-40B4-BE49-F238E27FC236}">
                          <a16:creationId xmlns:a16="http://schemas.microsoft.com/office/drawing/2014/main" id="{31559632-FDCF-4C34-95BD-45BFAC22BBE4}"/>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Round Diagonal Corner Rectangle 6">
                      <a:extLst>
                        <a:ext uri="{FF2B5EF4-FFF2-40B4-BE49-F238E27FC236}">
                          <a16:creationId xmlns:a16="http://schemas.microsoft.com/office/drawing/2014/main" id="{40BEAAF1-AA4D-4C6E-AD2E-FBEA9EBE397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9" name="Group 8">
                    <a:extLst>
                      <a:ext uri="{FF2B5EF4-FFF2-40B4-BE49-F238E27FC236}">
                        <a16:creationId xmlns:a16="http://schemas.microsoft.com/office/drawing/2014/main" id="{06A7045C-4972-4AA1-97A0-92DEBD87E27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80" name="Round Diagonal Corner Rectangle 70">
                      <a:extLst>
                        <a:ext uri="{FF2B5EF4-FFF2-40B4-BE49-F238E27FC236}">
                          <a16:creationId xmlns:a16="http://schemas.microsoft.com/office/drawing/2014/main" id="{514492A8-FE3F-482A-AF7E-A7D88C6F0A49}"/>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Round Diagonal Corner Rectangle 71">
                      <a:extLst>
                        <a:ext uri="{FF2B5EF4-FFF2-40B4-BE49-F238E27FC236}">
                          <a16:creationId xmlns:a16="http://schemas.microsoft.com/office/drawing/2014/main" id="{E7F3517C-8207-4F15-BD93-C4876F619AF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Round Diagonal Corner Rectangle 72">
                      <a:extLst>
                        <a:ext uri="{FF2B5EF4-FFF2-40B4-BE49-F238E27FC236}">
                          <a16:creationId xmlns:a16="http://schemas.microsoft.com/office/drawing/2014/main" id="{D2264265-8805-4ABB-926D-1954E4D802C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Round Diagonal Corner Rectangle 73">
                      <a:extLst>
                        <a:ext uri="{FF2B5EF4-FFF2-40B4-BE49-F238E27FC236}">
                          <a16:creationId xmlns:a16="http://schemas.microsoft.com/office/drawing/2014/main" id="{C0117106-8DCB-4587-836C-1CE7BD5922F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Round Diagonal Corner Rectangle 74">
                      <a:extLst>
                        <a:ext uri="{FF2B5EF4-FFF2-40B4-BE49-F238E27FC236}">
                          <a16:creationId xmlns:a16="http://schemas.microsoft.com/office/drawing/2014/main" id="{2E75738D-05B1-4F48-A34C-94A36384EF3E}"/>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5" name="Group 664">
                  <a:extLst>
                    <a:ext uri="{FF2B5EF4-FFF2-40B4-BE49-F238E27FC236}">
                      <a16:creationId xmlns:a16="http://schemas.microsoft.com/office/drawing/2014/main" id="{9F20772D-2654-4F0F-9319-53BDF617A5FA}"/>
                    </a:ext>
                  </a:extLst>
                </p:cNvPr>
                <p:cNvGrpSpPr/>
                <p:nvPr/>
              </p:nvGrpSpPr>
              <p:grpSpPr>
                <a:xfrm rot="13486189" flipH="1">
                  <a:off x="1389306" y="2685691"/>
                  <a:ext cx="1345945" cy="1037421"/>
                  <a:chOff x="4567827" y="970271"/>
                  <a:chExt cx="1595182" cy="1230216"/>
                </a:xfrm>
              </p:grpSpPr>
              <p:grpSp>
                <p:nvGrpSpPr>
                  <p:cNvPr id="666" name="Group 7">
                    <a:extLst>
                      <a:ext uri="{FF2B5EF4-FFF2-40B4-BE49-F238E27FC236}">
                        <a16:creationId xmlns:a16="http://schemas.microsoft.com/office/drawing/2014/main" id="{22B8C442-67EF-4371-B0F9-D6A13B1A0414}"/>
                      </a:ext>
                    </a:extLst>
                  </p:cNvPr>
                  <p:cNvGrpSpPr/>
                  <p:nvPr/>
                </p:nvGrpSpPr>
                <p:grpSpPr>
                  <a:xfrm>
                    <a:off x="4567827" y="970271"/>
                    <a:ext cx="1176558" cy="776349"/>
                    <a:chOff x="4567827" y="970271"/>
                    <a:chExt cx="1176558" cy="776349"/>
                  </a:xfrm>
                  <a:solidFill>
                    <a:schemeClr val="accent3">
                      <a:lumMod val="50000"/>
                    </a:schemeClr>
                  </a:solidFill>
                </p:grpSpPr>
                <p:sp>
                  <p:nvSpPr>
                    <p:cNvPr id="673" name="Round Diagonal Corner Rectangle 2">
                      <a:extLst>
                        <a:ext uri="{FF2B5EF4-FFF2-40B4-BE49-F238E27FC236}">
                          <a16:creationId xmlns:a16="http://schemas.microsoft.com/office/drawing/2014/main" id="{439486E1-3D28-46E5-85FA-6281EF65FF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ound Diagonal Corner Rectangle 3">
                      <a:extLst>
                        <a:ext uri="{FF2B5EF4-FFF2-40B4-BE49-F238E27FC236}">
                          <a16:creationId xmlns:a16="http://schemas.microsoft.com/office/drawing/2014/main" id="{490F6655-1255-49AD-928D-9DBDE5C0E4C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Round Diagonal Corner Rectangle 4">
                      <a:extLst>
                        <a:ext uri="{FF2B5EF4-FFF2-40B4-BE49-F238E27FC236}">
                          <a16:creationId xmlns:a16="http://schemas.microsoft.com/office/drawing/2014/main" id="{93F7DC84-74D8-458F-8BF0-6F2B1D68D1F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Round Diagonal Corner Rectangle 5">
                      <a:extLst>
                        <a:ext uri="{FF2B5EF4-FFF2-40B4-BE49-F238E27FC236}">
                          <a16:creationId xmlns:a16="http://schemas.microsoft.com/office/drawing/2014/main" id="{8D1BF9CB-0074-4012-A1E4-6AA36B887D3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Round Diagonal Corner Rectangle 6">
                      <a:extLst>
                        <a:ext uri="{FF2B5EF4-FFF2-40B4-BE49-F238E27FC236}">
                          <a16:creationId xmlns:a16="http://schemas.microsoft.com/office/drawing/2014/main" id="{EA9B55A3-D632-470B-8741-5346D2A28A3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7" name="Group 8">
                    <a:extLst>
                      <a:ext uri="{FF2B5EF4-FFF2-40B4-BE49-F238E27FC236}">
                        <a16:creationId xmlns:a16="http://schemas.microsoft.com/office/drawing/2014/main" id="{5780133E-0204-4804-A7CC-6CF1C1A6312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68" name="Round Diagonal Corner Rectangle 83">
                      <a:extLst>
                        <a:ext uri="{FF2B5EF4-FFF2-40B4-BE49-F238E27FC236}">
                          <a16:creationId xmlns:a16="http://schemas.microsoft.com/office/drawing/2014/main" id="{A24C4262-6F9D-42E8-BD9F-D69D1DE446A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Round Diagonal Corner Rectangle 84">
                      <a:extLst>
                        <a:ext uri="{FF2B5EF4-FFF2-40B4-BE49-F238E27FC236}">
                          <a16:creationId xmlns:a16="http://schemas.microsoft.com/office/drawing/2014/main" id="{2B495662-1810-4A03-9904-B58D7813F38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Round Diagonal Corner Rectangle 85">
                      <a:extLst>
                        <a:ext uri="{FF2B5EF4-FFF2-40B4-BE49-F238E27FC236}">
                          <a16:creationId xmlns:a16="http://schemas.microsoft.com/office/drawing/2014/main" id="{78BE4319-0AF8-423D-B4CD-D71B87D473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Round Diagonal Corner Rectangle 86">
                      <a:extLst>
                        <a:ext uri="{FF2B5EF4-FFF2-40B4-BE49-F238E27FC236}">
                          <a16:creationId xmlns:a16="http://schemas.microsoft.com/office/drawing/2014/main" id="{F932A12D-F65F-4967-BE73-19A10660C245}"/>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Round Diagonal Corner Rectangle 87">
                      <a:extLst>
                        <a:ext uri="{FF2B5EF4-FFF2-40B4-BE49-F238E27FC236}">
                          <a16:creationId xmlns:a16="http://schemas.microsoft.com/office/drawing/2014/main" id="{34686F56-6739-4491-BDA7-7650F45F956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 name="Group 24">
                <a:extLst>
                  <a:ext uri="{FF2B5EF4-FFF2-40B4-BE49-F238E27FC236}">
                    <a16:creationId xmlns:a16="http://schemas.microsoft.com/office/drawing/2014/main" id="{067D2E7A-1F95-4AD7-A2C1-2D570348A08E}"/>
                  </a:ext>
                </a:extLst>
              </p:cNvPr>
              <p:cNvGrpSpPr/>
              <p:nvPr/>
            </p:nvGrpSpPr>
            <p:grpSpPr>
              <a:xfrm>
                <a:off x="7219011" y="3705252"/>
                <a:ext cx="1015120" cy="696482"/>
                <a:chOff x="3480816" y="1417320"/>
                <a:chExt cx="4105975" cy="2871216"/>
              </a:xfrm>
            </p:grpSpPr>
            <p:grpSp>
              <p:nvGrpSpPr>
                <p:cNvPr id="646" name="Group 645">
                  <a:extLst>
                    <a:ext uri="{FF2B5EF4-FFF2-40B4-BE49-F238E27FC236}">
                      <a16:creationId xmlns:a16="http://schemas.microsoft.com/office/drawing/2014/main" id="{87D44AF5-6FC4-4E16-B999-F376D601FC28}"/>
                    </a:ext>
                  </a:extLst>
                </p:cNvPr>
                <p:cNvGrpSpPr/>
                <p:nvPr/>
              </p:nvGrpSpPr>
              <p:grpSpPr>
                <a:xfrm>
                  <a:off x="4489705" y="1779294"/>
                  <a:ext cx="1630864" cy="1887450"/>
                  <a:chOff x="7653422" y="1435608"/>
                  <a:chExt cx="2769586" cy="3757446"/>
                </a:xfrm>
              </p:grpSpPr>
              <p:sp>
                <p:nvSpPr>
                  <p:cNvPr id="656" name="Rectangle 2">
                    <a:extLst>
                      <a:ext uri="{FF2B5EF4-FFF2-40B4-BE49-F238E27FC236}">
                        <a16:creationId xmlns:a16="http://schemas.microsoft.com/office/drawing/2014/main" id="{0C52601A-BD5A-4402-B5F7-F322A01C87C2}"/>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Freeform: Shape 656">
                    <a:extLst>
                      <a:ext uri="{FF2B5EF4-FFF2-40B4-BE49-F238E27FC236}">
                        <a16:creationId xmlns:a16="http://schemas.microsoft.com/office/drawing/2014/main" id="{41FF31A8-4321-4F95-9033-F4E1FE9724F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47" name="Group 646">
                  <a:extLst>
                    <a:ext uri="{FF2B5EF4-FFF2-40B4-BE49-F238E27FC236}">
                      <a16:creationId xmlns:a16="http://schemas.microsoft.com/office/drawing/2014/main" id="{0EC203B8-3D4A-4DC1-9906-2599598CA151}"/>
                    </a:ext>
                  </a:extLst>
                </p:cNvPr>
                <p:cNvGrpSpPr/>
                <p:nvPr/>
              </p:nvGrpSpPr>
              <p:grpSpPr>
                <a:xfrm>
                  <a:off x="5218177" y="1636776"/>
                  <a:ext cx="1822482" cy="2109216"/>
                  <a:chOff x="7653422" y="1435608"/>
                  <a:chExt cx="2769586" cy="3757446"/>
                </a:xfrm>
              </p:grpSpPr>
              <p:sp>
                <p:nvSpPr>
                  <p:cNvPr id="654" name="Rectangle 2">
                    <a:extLst>
                      <a:ext uri="{FF2B5EF4-FFF2-40B4-BE49-F238E27FC236}">
                        <a16:creationId xmlns:a16="http://schemas.microsoft.com/office/drawing/2014/main" id="{664A4170-2017-42AB-BA67-13617265235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Freeform: Shape 654">
                    <a:extLst>
                      <a:ext uri="{FF2B5EF4-FFF2-40B4-BE49-F238E27FC236}">
                        <a16:creationId xmlns:a16="http://schemas.microsoft.com/office/drawing/2014/main" id="{76CCF434-A73C-478F-B6E6-9666A23865B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48" name="Group 647">
                  <a:extLst>
                    <a:ext uri="{FF2B5EF4-FFF2-40B4-BE49-F238E27FC236}">
                      <a16:creationId xmlns:a16="http://schemas.microsoft.com/office/drawing/2014/main" id="{C4E60DBA-E055-4465-93A4-04ADA22F8A4E}"/>
                    </a:ext>
                  </a:extLst>
                </p:cNvPr>
                <p:cNvGrpSpPr/>
                <p:nvPr/>
              </p:nvGrpSpPr>
              <p:grpSpPr>
                <a:xfrm>
                  <a:off x="3480816" y="1417320"/>
                  <a:ext cx="2162223" cy="2502408"/>
                  <a:chOff x="7653422" y="1435608"/>
                  <a:chExt cx="2769586" cy="3757446"/>
                </a:xfrm>
              </p:grpSpPr>
              <p:sp>
                <p:nvSpPr>
                  <p:cNvPr id="652" name="Rectangle 2">
                    <a:extLst>
                      <a:ext uri="{FF2B5EF4-FFF2-40B4-BE49-F238E27FC236}">
                        <a16:creationId xmlns:a16="http://schemas.microsoft.com/office/drawing/2014/main" id="{378BF49E-1BF0-473B-8EDA-023935B82430}"/>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Freeform: Shape 652">
                    <a:extLst>
                      <a:ext uri="{FF2B5EF4-FFF2-40B4-BE49-F238E27FC236}">
                        <a16:creationId xmlns:a16="http://schemas.microsoft.com/office/drawing/2014/main" id="{3E670FF6-FEDB-47C6-8A0C-26EA310A48E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49" name="Group 648">
                  <a:extLst>
                    <a:ext uri="{FF2B5EF4-FFF2-40B4-BE49-F238E27FC236}">
                      <a16:creationId xmlns:a16="http://schemas.microsoft.com/office/drawing/2014/main" id="{D89DCD43-EF62-4AF5-9684-303DFC5C7CAC}"/>
                    </a:ext>
                  </a:extLst>
                </p:cNvPr>
                <p:cNvGrpSpPr/>
                <p:nvPr/>
              </p:nvGrpSpPr>
              <p:grpSpPr>
                <a:xfrm>
                  <a:off x="5394961" y="1751862"/>
                  <a:ext cx="2191830" cy="2536674"/>
                  <a:chOff x="7653422" y="1435608"/>
                  <a:chExt cx="2769586" cy="3757446"/>
                </a:xfrm>
              </p:grpSpPr>
              <p:sp>
                <p:nvSpPr>
                  <p:cNvPr id="650" name="Rectangle 2">
                    <a:extLst>
                      <a:ext uri="{FF2B5EF4-FFF2-40B4-BE49-F238E27FC236}">
                        <a16:creationId xmlns:a16="http://schemas.microsoft.com/office/drawing/2014/main" id="{EEB363E6-26EA-4679-B742-7D007615AEC2}"/>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Freeform: Shape 650">
                    <a:extLst>
                      <a:ext uri="{FF2B5EF4-FFF2-40B4-BE49-F238E27FC236}">
                        <a16:creationId xmlns:a16="http://schemas.microsoft.com/office/drawing/2014/main" id="{E12EDA6C-7324-49DE-B850-70E2304BA45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26" name="Group 25">
                <a:extLst>
                  <a:ext uri="{FF2B5EF4-FFF2-40B4-BE49-F238E27FC236}">
                    <a16:creationId xmlns:a16="http://schemas.microsoft.com/office/drawing/2014/main" id="{3296871B-4B96-404F-8D84-59372DE58874}"/>
                  </a:ext>
                </a:extLst>
              </p:cNvPr>
              <p:cNvGrpSpPr/>
              <p:nvPr/>
            </p:nvGrpSpPr>
            <p:grpSpPr>
              <a:xfrm>
                <a:off x="7435572" y="3822429"/>
                <a:ext cx="384925" cy="648379"/>
                <a:chOff x="1241184" y="770000"/>
                <a:chExt cx="2405441" cy="4129562"/>
              </a:xfrm>
            </p:grpSpPr>
            <p:grpSp>
              <p:nvGrpSpPr>
                <p:cNvPr id="554" name="Group 553">
                  <a:extLst>
                    <a:ext uri="{FF2B5EF4-FFF2-40B4-BE49-F238E27FC236}">
                      <a16:creationId xmlns:a16="http://schemas.microsoft.com/office/drawing/2014/main" id="{D3108328-A81D-49F4-B3E0-5D65958A6924}"/>
                    </a:ext>
                  </a:extLst>
                </p:cNvPr>
                <p:cNvGrpSpPr/>
                <p:nvPr/>
              </p:nvGrpSpPr>
              <p:grpSpPr>
                <a:xfrm>
                  <a:off x="2133600" y="2743200"/>
                  <a:ext cx="1295400" cy="990600"/>
                  <a:chOff x="4567827" y="970271"/>
                  <a:chExt cx="1595182" cy="1230216"/>
                </a:xfrm>
              </p:grpSpPr>
              <p:grpSp>
                <p:nvGrpSpPr>
                  <p:cNvPr id="634" name="Group 633">
                    <a:extLst>
                      <a:ext uri="{FF2B5EF4-FFF2-40B4-BE49-F238E27FC236}">
                        <a16:creationId xmlns:a16="http://schemas.microsoft.com/office/drawing/2014/main" id="{C24095EF-681B-4FAA-BB03-9AEA99EAF5C1}"/>
                      </a:ext>
                    </a:extLst>
                  </p:cNvPr>
                  <p:cNvGrpSpPr/>
                  <p:nvPr/>
                </p:nvGrpSpPr>
                <p:grpSpPr>
                  <a:xfrm>
                    <a:off x="4567827" y="970271"/>
                    <a:ext cx="1176558" cy="776349"/>
                    <a:chOff x="4567827" y="970271"/>
                    <a:chExt cx="1176558" cy="776349"/>
                  </a:xfrm>
                  <a:solidFill>
                    <a:schemeClr val="accent3">
                      <a:lumMod val="50000"/>
                    </a:schemeClr>
                  </a:solidFill>
                </p:grpSpPr>
                <p:sp>
                  <p:nvSpPr>
                    <p:cNvPr id="641" name="Round Diagonal Corner Rectangle 2">
                      <a:extLst>
                        <a:ext uri="{FF2B5EF4-FFF2-40B4-BE49-F238E27FC236}">
                          <a16:creationId xmlns:a16="http://schemas.microsoft.com/office/drawing/2014/main" id="{D84C1A2B-DC82-46FA-9F3C-820E61D2154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ound Diagonal Corner Rectangle 3">
                      <a:extLst>
                        <a:ext uri="{FF2B5EF4-FFF2-40B4-BE49-F238E27FC236}">
                          <a16:creationId xmlns:a16="http://schemas.microsoft.com/office/drawing/2014/main" id="{66EE660E-096D-4F1F-A01B-3BC1EC1C75A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Round Diagonal Corner Rectangle 4">
                      <a:extLst>
                        <a:ext uri="{FF2B5EF4-FFF2-40B4-BE49-F238E27FC236}">
                          <a16:creationId xmlns:a16="http://schemas.microsoft.com/office/drawing/2014/main" id="{9080EC5D-5932-4132-874D-734F16288F9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Round Diagonal Corner Rectangle 5">
                      <a:extLst>
                        <a:ext uri="{FF2B5EF4-FFF2-40B4-BE49-F238E27FC236}">
                          <a16:creationId xmlns:a16="http://schemas.microsoft.com/office/drawing/2014/main" id="{0406729A-D71A-4911-A65C-7488BC646D6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Round Diagonal Corner Rectangle 6">
                      <a:extLst>
                        <a:ext uri="{FF2B5EF4-FFF2-40B4-BE49-F238E27FC236}">
                          <a16:creationId xmlns:a16="http://schemas.microsoft.com/office/drawing/2014/main" id="{B8EA41E3-2753-4DD0-BD7C-4E0CBCC72334}"/>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5" name="Group 634">
                    <a:extLst>
                      <a:ext uri="{FF2B5EF4-FFF2-40B4-BE49-F238E27FC236}">
                        <a16:creationId xmlns:a16="http://schemas.microsoft.com/office/drawing/2014/main" id="{0FA08FE8-3545-4F50-BA48-D354209CDF3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36" name="Round Diagonal Corner Rectangle 9">
                      <a:extLst>
                        <a:ext uri="{FF2B5EF4-FFF2-40B4-BE49-F238E27FC236}">
                          <a16:creationId xmlns:a16="http://schemas.microsoft.com/office/drawing/2014/main" id="{02415066-29DA-4B60-84A2-087C47369C5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Round Diagonal Corner Rectangle 10">
                      <a:extLst>
                        <a:ext uri="{FF2B5EF4-FFF2-40B4-BE49-F238E27FC236}">
                          <a16:creationId xmlns:a16="http://schemas.microsoft.com/office/drawing/2014/main" id="{1FC11DAA-7FA5-4069-A525-E9349DF9ADF9}"/>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Round Diagonal Corner Rectangle 11">
                      <a:extLst>
                        <a:ext uri="{FF2B5EF4-FFF2-40B4-BE49-F238E27FC236}">
                          <a16:creationId xmlns:a16="http://schemas.microsoft.com/office/drawing/2014/main" id="{8CC57F83-4EE2-4C34-B331-1DAAC9A6CDB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Round Diagonal Corner Rectangle 12">
                      <a:extLst>
                        <a:ext uri="{FF2B5EF4-FFF2-40B4-BE49-F238E27FC236}">
                          <a16:creationId xmlns:a16="http://schemas.microsoft.com/office/drawing/2014/main" id="{99BE4399-81B9-4D78-93A0-C2D3DB5BD5A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ound Diagonal Corner Rectangle 13">
                      <a:extLst>
                        <a:ext uri="{FF2B5EF4-FFF2-40B4-BE49-F238E27FC236}">
                          <a16:creationId xmlns:a16="http://schemas.microsoft.com/office/drawing/2014/main" id="{A32437E9-5133-4693-BB86-5FECBDEA0903}"/>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55" name="Double Wave 554">
                  <a:extLst>
                    <a:ext uri="{FF2B5EF4-FFF2-40B4-BE49-F238E27FC236}">
                      <a16:creationId xmlns:a16="http://schemas.microsoft.com/office/drawing/2014/main" id="{50BC5361-AE3A-4E0A-9C17-5CB57BEB17F2}"/>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6" name="Group 555">
                  <a:extLst>
                    <a:ext uri="{FF2B5EF4-FFF2-40B4-BE49-F238E27FC236}">
                      <a16:creationId xmlns:a16="http://schemas.microsoft.com/office/drawing/2014/main" id="{CCC59ED9-CAB7-4827-A555-5D01DEB49894}"/>
                    </a:ext>
                  </a:extLst>
                </p:cNvPr>
                <p:cNvGrpSpPr/>
                <p:nvPr/>
              </p:nvGrpSpPr>
              <p:grpSpPr>
                <a:xfrm rot="3721982">
                  <a:off x="2072705" y="1965154"/>
                  <a:ext cx="1219200" cy="940256"/>
                  <a:chOff x="4567827" y="970271"/>
                  <a:chExt cx="1595182" cy="1230216"/>
                </a:xfrm>
              </p:grpSpPr>
              <p:grpSp>
                <p:nvGrpSpPr>
                  <p:cNvPr id="622" name="Group 7">
                    <a:extLst>
                      <a:ext uri="{FF2B5EF4-FFF2-40B4-BE49-F238E27FC236}">
                        <a16:creationId xmlns:a16="http://schemas.microsoft.com/office/drawing/2014/main" id="{43BB3167-FF49-4E97-9B17-75CF59886CF7}"/>
                      </a:ext>
                    </a:extLst>
                  </p:cNvPr>
                  <p:cNvGrpSpPr/>
                  <p:nvPr/>
                </p:nvGrpSpPr>
                <p:grpSpPr>
                  <a:xfrm>
                    <a:off x="4567827" y="970271"/>
                    <a:ext cx="1176558" cy="776349"/>
                    <a:chOff x="4567827" y="970271"/>
                    <a:chExt cx="1176558" cy="776349"/>
                  </a:xfrm>
                  <a:solidFill>
                    <a:schemeClr val="accent3">
                      <a:lumMod val="50000"/>
                    </a:schemeClr>
                  </a:solidFill>
                </p:grpSpPr>
                <p:sp>
                  <p:nvSpPr>
                    <p:cNvPr id="629" name="Round Diagonal Corner Rectangle 2">
                      <a:extLst>
                        <a:ext uri="{FF2B5EF4-FFF2-40B4-BE49-F238E27FC236}">
                          <a16:creationId xmlns:a16="http://schemas.microsoft.com/office/drawing/2014/main" id="{20EC89DF-A939-4D9C-8410-419D1803536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Round Diagonal Corner Rectangle 3">
                      <a:extLst>
                        <a:ext uri="{FF2B5EF4-FFF2-40B4-BE49-F238E27FC236}">
                          <a16:creationId xmlns:a16="http://schemas.microsoft.com/office/drawing/2014/main" id="{C7D35930-9FB9-4874-91AC-C045CA64D86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Round Diagonal Corner Rectangle 4">
                      <a:extLst>
                        <a:ext uri="{FF2B5EF4-FFF2-40B4-BE49-F238E27FC236}">
                          <a16:creationId xmlns:a16="http://schemas.microsoft.com/office/drawing/2014/main" id="{E14D49E9-45C8-4A4B-976C-D6C0233AC08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Round Diagonal Corner Rectangle 5">
                      <a:extLst>
                        <a:ext uri="{FF2B5EF4-FFF2-40B4-BE49-F238E27FC236}">
                          <a16:creationId xmlns:a16="http://schemas.microsoft.com/office/drawing/2014/main" id="{0CC28AAD-A1B0-4BD5-89DC-1550429C571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Round Diagonal Corner Rectangle 6">
                      <a:extLst>
                        <a:ext uri="{FF2B5EF4-FFF2-40B4-BE49-F238E27FC236}">
                          <a16:creationId xmlns:a16="http://schemas.microsoft.com/office/drawing/2014/main" id="{D3792894-CD77-4DEB-ABA6-081FE329A74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3" name="Group 8">
                    <a:extLst>
                      <a:ext uri="{FF2B5EF4-FFF2-40B4-BE49-F238E27FC236}">
                        <a16:creationId xmlns:a16="http://schemas.microsoft.com/office/drawing/2014/main" id="{849B8164-5340-4EFF-A6F7-B12EA4C634E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24" name="Round Diagonal Corner Rectangle 18">
                      <a:extLst>
                        <a:ext uri="{FF2B5EF4-FFF2-40B4-BE49-F238E27FC236}">
                          <a16:creationId xmlns:a16="http://schemas.microsoft.com/office/drawing/2014/main" id="{AAD19A93-93D6-481F-8EEF-4F75BE66452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ound Diagonal Corner Rectangle 19">
                      <a:extLst>
                        <a:ext uri="{FF2B5EF4-FFF2-40B4-BE49-F238E27FC236}">
                          <a16:creationId xmlns:a16="http://schemas.microsoft.com/office/drawing/2014/main" id="{7ECF5A3A-40D8-402A-BAA0-802C05C8995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Round Diagonal Corner Rectangle 20">
                      <a:extLst>
                        <a:ext uri="{FF2B5EF4-FFF2-40B4-BE49-F238E27FC236}">
                          <a16:creationId xmlns:a16="http://schemas.microsoft.com/office/drawing/2014/main" id="{B98E2A1F-21F6-4FC4-9287-A5AA1599A6F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Round Diagonal Corner Rectangle 21">
                      <a:extLst>
                        <a:ext uri="{FF2B5EF4-FFF2-40B4-BE49-F238E27FC236}">
                          <a16:creationId xmlns:a16="http://schemas.microsoft.com/office/drawing/2014/main" id="{24DB5385-97F4-48B7-A6D7-CD9695181AA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Round Diagonal Corner Rectangle 22">
                      <a:extLst>
                        <a:ext uri="{FF2B5EF4-FFF2-40B4-BE49-F238E27FC236}">
                          <a16:creationId xmlns:a16="http://schemas.microsoft.com/office/drawing/2014/main" id="{2B12C363-13C6-4C64-8897-9434622051F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7" name="Group 556">
                  <a:extLst>
                    <a:ext uri="{FF2B5EF4-FFF2-40B4-BE49-F238E27FC236}">
                      <a16:creationId xmlns:a16="http://schemas.microsoft.com/office/drawing/2014/main" id="{EDEF847D-BE59-483C-9A9E-AB3A5B97F727}"/>
                    </a:ext>
                  </a:extLst>
                </p:cNvPr>
                <p:cNvGrpSpPr/>
                <p:nvPr/>
              </p:nvGrpSpPr>
              <p:grpSpPr>
                <a:xfrm rot="20253845">
                  <a:off x="1241184" y="1553241"/>
                  <a:ext cx="1595182" cy="1230216"/>
                  <a:chOff x="4567827" y="970271"/>
                  <a:chExt cx="1595182" cy="1230216"/>
                </a:xfrm>
              </p:grpSpPr>
              <p:grpSp>
                <p:nvGrpSpPr>
                  <p:cNvPr id="610" name="Group 7">
                    <a:extLst>
                      <a:ext uri="{FF2B5EF4-FFF2-40B4-BE49-F238E27FC236}">
                        <a16:creationId xmlns:a16="http://schemas.microsoft.com/office/drawing/2014/main" id="{C95D2109-BF54-4458-8606-922C189EF07E}"/>
                      </a:ext>
                    </a:extLst>
                  </p:cNvPr>
                  <p:cNvGrpSpPr/>
                  <p:nvPr/>
                </p:nvGrpSpPr>
                <p:grpSpPr>
                  <a:xfrm>
                    <a:off x="4567827" y="970271"/>
                    <a:ext cx="1176558" cy="776349"/>
                    <a:chOff x="4567827" y="970271"/>
                    <a:chExt cx="1176558" cy="776349"/>
                  </a:xfrm>
                  <a:solidFill>
                    <a:schemeClr val="accent3">
                      <a:lumMod val="50000"/>
                    </a:schemeClr>
                  </a:solidFill>
                </p:grpSpPr>
                <p:sp>
                  <p:nvSpPr>
                    <p:cNvPr id="617" name="Round Diagonal Corner Rectangle 2">
                      <a:extLst>
                        <a:ext uri="{FF2B5EF4-FFF2-40B4-BE49-F238E27FC236}">
                          <a16:creationId xmlns:a16="http://schemas.microsoft.com/office/drawing/2014/main" id="{70140BEB-56C8-4106-83D0-1FFED1BB60A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Round Diagonal Corner Rectangle 3">
                      <a:extLst>
                        <a:ext uri="{FF2B5EF4-FFF2-40B4-BE49-F238E27FC236}">
                          <a16:creationId xmlns:a16="http://schemas.microsoft.com/office/drawing/2014/main" id="{3388F46B-C2CE-49E0-9BDF-8B187B23B30C}"/>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Round Diagonal Corner Rectangle 4">
                      <a:extLst>
                        <a:ext uri="{FF2B5EF4-FFF2-40B4-BE49-F238E27FC236}">
                          <a16:creationId xmlns:a16="http://schemas.microsoft.com/office/drawing/2014/main" id="{F856E014-3A01-4188-B374-58A3880D1B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Round Diagonal Corner Rectangle 5">
                      <a:extLst>
                        <a:ext uri="{FF2B5EF4-FFF2-40B4-BE49-F238E27FC236}">
                          <a16:creationId xmlns:a16="http://schemas.microsoft.com/office/drawing/2014/main" id="{68548653-5424-499D-9032-E7CA113D32B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Round Diagonal Corner Rectangle 6">
                      <a:extLst>
                        <a:ext uri="{FF2B5EF4-FFF2-40B4-BE49-F238E27FC236}">
                          <a16:creationId xmlns:a16="http://schemas.microsoft.com/office/drawing/2014/main" id="{86D919D2-815F-4D33-99D7-5A9AF86B667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1" name="Group 8">
                    <a:extLst>
                      <a:ext uri="{FF2B5EF4-FFF2-40B4-BE49-F238E27FC236}">
                        <a16:creationId xmlns:a16="http://schemas.microsoft.com/office/drawing/2014/main" id="{6C259AD5-A3E9-4173-8BD3-016FBD0093D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12" name="Round Diagonal Corner Rectangle 31">
                      <a:extLst>
                        <a:ext uri="{FF2B5EF4-FFF2-40B4-BE49-F238E27FC236}">
                          <a16:creationId xmlns:a16="http://schemas.microsoft.com/office/drawing/2014/main" id="{0C7F6093-3CAE-406A-BC65-38FAF258E02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Round Diagonal Corner Rectangle 32">
                      <a:extLst>
                        <a:ext uri="{FF2B5EF4-FFF2-40B4-BE49-F238E27FC236}">
                          <a16:creationId xmlns:a16="http://schemas.microsoft.com/office/drawing/2014/main" id="{5025CA07-389A-4A0B-80A9-ED51B428227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Round Diagonal Corner Rectangle 33">
                      <a:extLst>
                        <a:ext uri="{FF2B5EF4-FFF2-40B4-BE49-F238E27FC236}">
                          <a16:creationId xmlns:a16="http://schemas.microsoft.com/office/drawing/2014/main" id="{CB3C4A3F-D242-4EA6-8F80-0AB375E5CB1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Round Diagonal Corner Rectangle 34">
                      <a:extLst>
                        <a:ext uri="{FF2B5EF4-FFF2-40B4-BE49-F238E27FC236}">
                          <a16:creationId xmlns:a16="http://schemas.microsoft.com/office/drawing/2014/main" id="{EA319E8D-7512-4282-80CF-2A449D5D561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Round Diagonal Corner Rectangle 35">
                      <a:extLst>
                        <a:ext uri="{FF2B5EF4-FFF2-40B4-BE49-F238E27FC236}">
                          <a16:creationId xmlns:a16="http://schemas.microsoft.com/office/drawing/2014/main" id="{C90CCA0B-71AD-4E47-94ED-1686AF11AC6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8" name="Group 557">
                  <a:extLst>
                    <a:ext uri="{FF2B5EF4-FFF2-40B4-BE49-F238E27FC236}">
                      <a16:creationId xmlns:a16="http://schemas.microsoft.com/office/drawing/2014/main" id="{BCDE1713-7806-4FA6-8C47-D53A25C4278F}"/>
                    </a:ext>
                  </a:extLst>
                </p:cNvPr>
                <p:cNvGrpSpPr/>
                <p:nvPr/>
              </p:nvGrpSpPr>
              <p:grpSpPr>
                <a:xfrm rot="8113811">
                  <a:off x="1943792" y="770000"/>
                  <a:ext cx="1446415" cy="1355079"/>
                  <a:chOff x="4567827" y="970271"/>
                  <a:chExt cx="1595182" cy="1230216"/>
                </a:xfrm>
              </p:grpSpPr>
              <p:grpSp>
                <p:nvGrpSpPr>
                  <p:cNvPr id="598" name="Group 7">
                    <a:extLst>
                      <a:ext uri="{FF2B5EF4-FFF2-40B4-BE49-F238E27FC236}">
                        <a16:creationId xmlns:a16="http://schemas.microsoft.com/office/drawing/2014/main" id="{C87F8956-BA07-4155-B492-56E0F76C985E}"/>
                      </a:ext>
                    </a:extLst>
                  </p:cNvPr>
                  <p:cNvGrpSpPr/>
                  <p:nvPr/>
                </p:nvGrpSpPr>
                <p:grpSpPr>
                  <a:xfrm>
                    <a:off x="4567827" y="970271"/>
                    <a:ext cx="1176558" cy="776349"/>
                    <a:chOff x="4567827" y="970271"/>
                    <a:chExt cx="1176558" cy="776349"/>
                  </a:xfrm>
                  <a:solidFill>
                    <a:schemeClr val="accent3">
                      <a:lumMod val="50000"/>
                    </a:schemeClr>
                  </a:solidFill>
                </p:grpSpPr>
                <p:sp>
                  <p:nvSpPr>
                    <p:cNvPr id="605" name="Round Diagonal Corner Rectangle 2">
                      <a:extLst>
                        <a:ext uri="{FF2B5EF4-FFF2-40B4-BE49-F238E27FC236}">
                          <a16:creationId xmlns:a16="http://schemas.microsoft.com/office/drawing/2014/main" id="{F28FE565-8995-42DF-AE48-5EDB1D464FD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Round Diagonal Corner Rectangle 3">
                      <a:extLst>
                        <a:ext uri="{FF2B5EF4-FFF2-40B4-BE49-F238E27FC236}">
                          <a16:creationId xmlns:a16="http://schemas.microsoft.com/office/drawing/2014/main" id="{55032C9E-B8ED-411C-8654-7D785C939D4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Round Diagonal Corner Rectangle 4">
                      <a:extLst>
                        <a:ext uri="{FF2B5EF4-FFF2-40B4-BE49-F238E27FC236}">
                          <a16:creationId xmlns:a16="http://schemas.microsoft.com/office/drawing/2014/main" id="{476CF89F-59BD-4EBB-B9FB-060C7ADEBA99}"/>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Round Diagonal Corner Rectangle 5">
                      <a:extLst>
                        <a:ext uri="{FF2B5EF4-FFF2-40B4-BE49-F238E27FC236}">
                          <a16:creationId xmlns:a16="http://schemas.microsoft.com/office/drawing/2014/main" id="{1D9B5A50-A4C2-4792-81EE-8D4236F3585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Round Diagonal Corner Rectangle 6">
                      <a:extLst>
                        <a:ext uri="{FF2B5EF4-FFF2-40B4-BE49-F238E27FC236}">
                          <a16:creationId xmlns:a16="http://schemas.microsoft.com/office/drawing/2014/main" id="{C0AB998F-237F-4864-B6FA-2A169A98525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 name="Group 8">
                    <a:extLst>
                      <a:ext uri="{FF2B5EF4-FFF2-40B4-BE49-F238E27FC236}">
                        <a16:creationId xmlns:a16="http://schemas.microsoft.com/office/drawing/2014/main" id="{0AFD0214-6745-470D-BDBC-A43897EE7C1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00" name="Round Diagonal Corner Rectangle 44">
                      <a:extLst>
                        <a:ext uri="{FF2B5EF4-FFF2-40B4-BE49-F238E27FC236}">
                          <a16:creationId xmlns:a16="http://schemas.microsoft.com/office/drawing/2014/main" id="{C20D811C-538D-4785-8B2E-F42BCDF5531A}"/>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Round Diagonal Corner Rectangle 45">
                      <a:extLst>
                        <a:ext uri="{FF2B5EF4-FFF2-40B4-BE49-F238E27FC236}">
                          <a16:creationId xmlns:a16="http://schemas.microsoft.com/office/drawing/2014/main" id="{5BBB982E-3119-4972-9102-B722BE9DBC4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Round Diagonal Corner Rectangle 46">
                      <a:extLst>
                        <a:ext uri="{FF2B5EF4-FFF2-40B4-BE49-F238E27FC236}">
                          <a16:creationId xmlns:a16="http://schemas.microsoft.com/office/drawing/2014/main" id="{12B96B63-DABD-4774-8A30-30C13B0A6AA5}"/>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Round Diagonal Corner Rectangle 47">
                      <a:extLst>
                        <a:ext uri="{FF2B5EF4-FFF2-40B4-BE49-F238E27FC236}">
                          <a16:creationId xmlns:a16="http://schemas.microsoft.com/office/drawing/2014/main" id="{6336646E-86F6-4AEB-A859-033E1629F8B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Round Diagonal Corner Rectangle 48">
                      <a:extLst>
                        <a:ext uri="{FF2B5EF4-FFF2-40B4-BE49-F238E27FC236}">
                          <a16:creationId xmlns:a16="http://schemas.microsoft.com/office/drawing/2014/main" id="{62EF6823-8FCA-4C97-8150-96E5BE55068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9" name="Group 558">
                  <a:extLst>
                    <a:ext uri="{FF2B5EF4-FFF2-40B4-BE49-F238E27FC236}">
                      <a16:creationId xmlns:a16="http://schemas.microsoft.com/office/drawing/2014/main" id="{C16ED4D9-EFDE-45DD-8B14-994C2F693D21}"/>
                    </a:ext>
                  </a:extLst>
                </p:cNvPr>
                <p:cNvGrpSpPr/>
                <p:nvPr/>
              </p:nvGrpSpPr>
              <p:grpSpPr>
                <a:xfrm rot="8113811">
                  <a:off x="1438523" y="2207715"/>
                  <a:ext cx="1390153" cy="762604"/>
                  <a:chOff x="4567827" y="970271"/>
                  <a:chExt cx="1595182" cy="1230216"/>
                </a:xfrm>
              </p:grpSpPr>
              <p:grpSp>
                <p:nvGrpSpPr>
                  <p:cNvPr id="586" name="Group 7">
                    <a:extLst>
                      <a:ext uri="{FF2B5EF4-FFF2-40B4-BE49-F238E27FC236}">
                        <a16:creationId xmlns:a16="http://schemas.microsoft.com/office/drawing/2014/main" id="{1098BFC1-8E7B-4854-BCE0-E18BFB97700A}"/>
                      </a:ext>
                    </a:extLst>
                  </p:cNvPr>
                  <p:cNvGrpSpPr/>
                  <p:nvPr/>
                </p:nvGrpSpPr>
                <p:grpSpPr>
                  <a:xfrm>
                    <a:off x="4567827" y="970271"/>
                    <a:ext cx="1176558" cy="776349"/>
                    <a:chOff x="4567827" y="970271"/>
                    <a:chExt cx="1176558" cy="776349"/>
                  </a:xfrm>
                  <a:solidFill>
                    <a:schemeClr val="accent3">
                      <a:lumMod val="50000"/>
                    </a:schemeClr>
                  </a:solidFill>
                </p:grpSpPr>
                <p:sp>
                  <p:nvSpPr>
                    <p:cNvPr id="593" name="Round Diagonal Corner Rectangle 2">
                      <a:extLst>
                        <a:ext uri="{FF2B5EF4-FFF2-40B4-BE49-F238E27FC236}">
                          <a16:creationId xmlns:a16="http://schemas.microsoft.com/office/drawing/2014/main" id="{93E62921-3978-4912-A715-AE50B159768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ound Diagonal Corner Rectangle 3">
                      <a:extLst>
                        <a:ext uri="{FF2B5EF4-FFF2-40B4-BE49-F238E27FC236}">
                          <a16:creationId xmlns:a16="http://schemas.microsoft.com/office/drawing/2014/main" id="{66D155E6-5BA1-4427-977B-7D63C659A6F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Round Diagonal Corner Rectangle 4">
                      <a:extLst>
                        <a:ext uri="{FF2B5EF4-FFF2-40B4-BE49-F238E27FC236}">
                          <a16:creationId xmlns:a16="http://schemas.microsoft.com/office/drawing/2014/main" id="{76749792-17CE-468C-858D-C2CEF601671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Round Diagonal Corner Rectangle 5">
                      <a:extLst>
                        <a:ext uri="{FF2B5EF4-FFF2-40B4-BE49-F238E27FC236}">
                          <a16:creationId xmlns:a16="http://schemas.microsoft.com/office/drawing/2014/main" id="{7C919F90-9B39-4708-8A75-D5731758A210}"/>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Round Diagonal Corner Rectangle 6">
                      <a:extLst>
                        <a:ext uri="{FF2B5EF4-FFF2-40B4-BE49-F238E27FC236}">
                          <a16:creationId xmlns:a16="http://schemas.microsoft.com/office/drawing/2014/main" id="{39C888CB-ECAB-457E-A8F0-715B69F0AEE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7" name="Group 8">
                    <a:extLst>
                      <a:ext uri="{FF2B5EF4-FFF2-40B4-BE49-F238E27FC236}">
                        <a16:creationId xmlns:a16="http://schemas.microsoft.com/office/drawing/2014/main" id="{8AF72456-9D51-4711-B220-EC3321E618E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88" name="Round Diagonal Corner Rectangle 57">
                      <a:extLst>
                        <a:ext uri="{FF2B5EF4-FFF2-40B4-BE49-F238E27FC236}">
                          <a16:creationId xmlns:a16="http://schemas.microsoft.com/office/drawing/2014/main" id="{F65A2E53-4A0D-439D-8F22-38589D7E30E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Round Diagonal Corner Rectangle 58">
                      <a:extLst>
                        <a:ext uri="{FF2B5EF4-FFF2-40B4-BE49-F238E27FC236}">
                          <a16:creationId xmlns:a16="http://schemas.microsoft.com/office/drawing/2014/main" id="{26637054-3A7C-46E7-BBD1-8593E9AD1345}"/>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Round Diagonal Corner Rectangle 59">
                      <a:extLst>
                        <a:ext uri="{FF2B5EF4-FFF2-40B4-BE49-F238E27FC236}">
                          <a16:creationId xmlns:a16="http://schemas.microsoft.com/office/drawing/2014/main" id="{ABB2616B-B661-4E6D-A985-601715354D3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Round Diagonal Corner Rectangle 60">
                      <a:extLst>
                        <a:ext uri="{FF2B5EF4-FFF2-40B4-BE49-F238E27FC236}">
                          <a16:creationId xmlns:a16="http://schemas.microsoft.com/office/drawing/2014/main" id="{62B4EA1F-F9F0-4FB4-A646-4CD1D1D8D74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Round Diagonal Corner Rectangle 61">
                      <a:extLst>
                        <a:ext uri="{FF2B5EF4-FFF2-40B4-BE49-F238E27FC236}">
                          <a16:creationId xmlns:a16="http://schemas.microsoft.com/office/drawing/2014/main" id="{7F9459FC-C006-4D0E-B1BD-EB3B836C3BD4}"/>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0" name="Group 559">
                  <a:extLst>
                    <a:ext uri="{FF2B5EF4-FFF2-40B4-BE49-F238E27FC236}">
                      <a16:creationId xmlns:a16="http://schemas.microsoft.com/office/drawing/2014/main" id="{102B3EAF-F4C6-42F3-BFC6-50C2BCB4C933}"/>
                    </a:ext>
                  </a:extLst>
                </p:cNvPr>
                <p:cNvGrpSpPr/>
                <p:nvPr/>
              </p:nvGrpSpPr>
              <p:grpSpPr>
                <a:xfrm rot="9089938">
                  <a:off x="2556363" y="1661184"/>
                  <a:ext cx="1090262" cy="771324"/>
                  <a:chOff x="4567827" y="970271"/>
                  <a:chExt cx="1595182" cy="1230216"/>
                </a:xfrm>
              </p:grpSpPr>
              <p:grpSp>
                <p:nvGrpSpPr>
                  <p:cNvPr id="574" name="Group 7">
                    <a:extLst>
                      <a:ext uri="{FF2B5EF4-FFF2-40B4-BE49-F238E27FC236}">
                        <a16:creationId xmlns:a16="http://schemas.microsoft.com/office/drawing/2014/main" id="{5BBB98DA-9E08-4CC7-9FC3-D9C54617D557}"/>
                      </a:ext>
                    </a:extLst>
                  </p:cNvPr>
                  <p:cNvGrpSpPr/>
                  <p:nvPr/>
                </p:nvGrpSpPr>
                <p:grpSpPr>
                  <a:xfrm>
                    <a:off x="4567827" y="970271"/>
                    <a:ext cx="1176558" cy="776349"/>
                    <a:chOff x="4567827" y="970271"/>
                    <a:chExt cx="1176558" cy="776349"/>
                  </a:xfrm>
                  <a:solidFill>
                    <a:schemeClr val="accent3">
                      <a:lumMod val="50000"/>
                    </a:schemeClr>
                  </a:solidFill>
                </p:grpSpPr>
                <p:sp>
                  <p:nvSpPr>
                    <p:cNvPr id="581" name="Round Diagonal Corner Rectangle 2">
                      <a:extLst>
                        <a:ext uri="{FF2B5EF4-FFF2-40B4-BE49-F238E27FC236}">
                          <a16:creationId xmlns:a16="http://schemas.microsoft.com/office/drawing/2014/main" id="{F5AF3092-76B7-46C7-ABE1-028A28198E4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Round Diagonal Corner Rectangle 3">
                      <a:extLst>
                        <a:ext uri="{FF2B5EF4-FFF2-40B4-BE49-F238E27FC236}">
                          <a16:creationId xmlns:a16="http://schemas.microsoft.com/office/drawing/2014/main" id="{E992DA76-0A0F-4807-ABA9-DEDC1A62A66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ound Diagonal Corner Rectangle 4">
                      <a:extLst>
                        <a:ext uri="{FF2B5EF4-FFF2-40B4-BE49-F238E27FC236}">
                          <a16:creationId xmlns:a16="http://schemas.microsoft.com/office/drawing/2014/main" id="{7E9364CD-088F-4EAA-AD27-89F91F50E54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ound Diagonal Corner Rectangle 5">
                      <a:extLst>
                        <a:ext uri="{FF2B5EF4-FFF2-40B4-BE49-F238E27FC236}">
                          <a16:creationId xmlns:a16="http://schemas.microsoft.com/office/drawing/2014/main" id="{C7E2E595-41DB-40F4-88F4-DB4C4FED0823}"/>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ound Diagonal Corner Rectangle 6">
                      <a:extLst>
                        <a:ext uri="{FF2B5EF4-FFF2-40B4-BE49-F238E27FC236}">
                          <a16:creationId xmlns:a16="http://schemas.microsoft.com/office/drawing/2014/main" id="{63CAEF76-867E-419C-9BB8-466C7D2C236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5" name="Group 8">
                    <a:extLst>
                      <a:ext uri="{FF2B5EF4-FFF2-40B4-BE49-F238E27FC236}">
                        <a16:creationId xmlns:a16="http://schemas.microsoft.com/office/drawing/2014/main" id="{D1224353-C194-45C6-86E6-2D12613F60E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76" name="Round Diagonal Corner Rectangle 70">
                      <a:extLst>
                        <a:ext uri="{FF2B5EF4-FFF2-40B4-BE49-F238E27FC236}">
                          <a16:creationId xmlns:a16="http://schemas.microsoft.com/office/drawing/2014/main" id="{45050CC2-93CC-449A-9C51-B9E5D0B1AFD9}"/>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ound Diagonal Corner Rectangle 71">
                      <a:extLst>
                        <a:ext uri="{FF2B5EF4-FFF2-40B4-BE49-F238E27FC236}">
                          <a16:creationId xmlns:a16="http://schemas.microsoft.com/office/drawing/2014/main" id="{5DA32885-5B25-4EB4-B4DE-1E325D0C5D5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ound Diagonal Corner Rectangle 72">
                      <a:extLst>
                        <a:ext uri="{FF2B5EF4-FFF2-40B4-BE49-F238E27FC236}">
                          <a16:creationId xmlns:a16="http://schemas.microsoft.com/office/drawing/2014/main" id="{90CFCD4D-7D9E-438F-9752-1FA0140343A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Round Diagonal Corner Rectangle 73">
                      <a:extLst>
                        <a:ext uri="{FF2B5EF4-FFF2-40B4-BE49-F238E27FC236}">
                          <a16:creationId xmlns:a16="http://schemas.microsoft.com/office/drawing/2014/main" id="{CAD3BC46-59F8-4B79-89C8-496E96F0D90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Round Diagonal Corner Rectangle 74">
                      <a:extLst>
                        <a:ext uri="{FF2B5EF4-FFF2-40B4-BE49-F238E27FC236}">
                          <a16:creationId xmlns:a16="http://schemas.microsoft.com/office/drawing/2014/main" id="{D5B166D3-1DE6-448F-A6A9-89E4DB0EE05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1" name="Group 560">
                  <a:extLst>
                    <a:ext uri="{FF2B5EF4-FFF2-40B4-BE49-F238E27FC236}">
                      <a16:creationId xmlns:a16="http://schemas.microsoft.com/office/drawing/2014/main" id="{3DBDE025-B10D-47E4-9A2F-4999D4509077}"/>
                    </a:ext>
                  </a:extLst>
                </p:cNvPr>
                <p:cNvGrpSpPr/>
                <p:nvPr/>
              </p:nvGrpSpPr>
              <p:grpSpPr>
                <a:xfrm rot="13486189" flipH="1">
                  <a:off x="1389306" y="2685691"/>
                  <a:ext cx="1345945" cy="1037421"/>
                  <a:chOff x="4567827" y="970271"/>
                  <a:chExt cx="1595182" cy="1230216"/>
                </a:xfrm>
              </p:grpSpPr>
              <p:grpSp>
                <p:nvGrpSpPr>
                  <p:cNvPr id="562" name="Group 7">
                    <a:extLst>
                      <a:ext uri="{FF2B5EF4-FFF2-40B4-BE49-F238E27FC236}">
                        <a16:creationId xmlns:a16="http://schemas.microsoft.com/office/drawing/2014/main" id="{DD30788C-EF24-4F32-A74B-6978087AF9A9}"/>
                      </a:ext>
                    </a:extLst>
                  </p:cNvPr>
                  <p:cNvGrpSpPr/>
                  <p:nvPr/>
                </p:nvGrpSpPr>
                <p:grpSpPr>
                  <a:xfrm>
                    <a:off x="4567827" y="970271"/>
                    <a:ext cx="1176558" cy="776349"/>
                    <a:chOff x="4567827" y="970271"/>
                    <a:chExt cx="1176558" cy="776349"/>
                  </a:xfrm>
                  <a:solidFill>
                    <a:schemeClr val="accent3">
                      <a:lumMod val="50000"/>
                    </a:schemeClr>
                  </a:solidFill>
                </p:grpSpPr>
                <p:sp>
                  <p:nvSpPr>
                    <p:cNvPr id="569" name="Round Diagonal Corner Rectangle 2">
                      <a:extLst>
                        <a:ext uri="{FF2B5EF4-FFF2-40B4-BE49-F238E27FC236}">
                          <a16:creationId xmlns:a16="http://schemas.microsoft.com/office/drawing/2014/main" id="{2B212EC7-7007-4E16-9468-03442AB1180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ound Diagonal Corner Rectangle 3">
                      <a:extLst>
                        <a:ext uri="{FF2B5EF4-FFF2-40B4-BE49-F238E27FC236}">
                          <a16:creationId xmlns:a16="http://schemas.microsoft.com/office/drawing/2014/main" id="{02BC83E2-E29D-4167-8F4F-EAB93868E2E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Round Diagonal Corner Rectangle 4">
                      <a:extLst>
                        <a:ext uri="{FF2B5EF4-FFF2-40B4-BE49-F238E27FC236}">
                          <a16:creationId xmlns:a16="http://schemas.microsoft.com/office/drawing/2014/main" id="{14D9818A-29D4-449F-9566-ED8B774C53E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Round Diagonal Corner Rectangle 5">
                      <a:extLst>
                        <a:ext uri="{FF2B5EF4-FFF2-40B4-BE49-F238E27FC236}">
                          <a16:creationId xmlns:a16="http://schemas.microsoft.com/office/drawing/2014/main" id="{FCA0494F-C11E-49D9-909C-D66A9A14FB0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Round Diagonal Corner Rectangle 6">
                      <a:extLst>
                        <a:ext uri="{FF2B5EF4-FFF2-40B4-BE49-F238E27FC236}">
                          <a16:creationId xmlns:a16="http://schemas.microsoft.com/office/drawing/2014/main" id="{43B366B3-44F4-4CC8-9ECF-59ACEF057D2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3" name="Group 8">
                    <a:extLst>
                      <a:ext uri="{FF2B5EF4-FFF2-40B4-BE49-F238E27FC236}">
                        <a16:creationId xmlns:a16="http://schemas.microsoft.com/office/drawing/2014/main" id="{16BB6CB1-FF3A-4343-AF72-7F4C396DF0E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64" name="Round Diagonal Corner Rectangle 83">
                      <a:extLst>
                        <a:ext uri="{FF2B5EF4-FFF2-40B4-BE49-F238E27FC236}">
                          <a16:creationId xmlns:a16="http://schemas.microsoft.com/office/drawing/2014/main" id="{1E8365AA-BD1F-4974-BCB6-F1FB9D4FE05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ound Diagonal Corner Rectangle 84">
                      <a:extLst>
                        <a:ext uri="{FF2B5EF4-FFF2-40B4-BE49-F238E27FC236}">
                          <a16:creationId xmlns:a16="http://schemas.microsoft.com/office/drawing/2014/main" id="{EFD88F58-B475-487E-9F4B-E70B88093C6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ound Diagonal Corner Rectangle 85">
                      <a:extLst>
                        <a:ext uri="{FF2B5EF4-FFF2-40B4-BE49-F238E27FC236}">
                          <a16:creationId xmlns:a16="http://schemas.microsoft.com/office/drawing/2014/main" id="{3B1ABC40-58E2-4357-9F47-7773411CB4C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ound Diagonal Corner Rectangle 86">
                      <a:extLst>
                        <a:ext uri="{FF2B5EF4-FFF2-40B4-BE49-F238E27FC236}">
                          <a16:creationId xmlns:a16="http://schemas.microsoft.com/office/drawing/2014/main" id="{79D3CD6E-C78A-4736-94F0-06C7366165F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ound Diagonal Corner Rectangle 87">
                      <a:extLst>
                        <a:ext uri="{FF2B5EF4-FFF2-40B4-BE49-F238E27FC236}">
                          <a16:creationId xmlns:a16="http://schemas.microsoft.com/office/drawing/2014/main" id="{6A7A51E4-FDD1-4ECC-896D-CA3B1BFA06F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7" name="Group 26">
                <a:extLst>
                  <a:ext uri="{FF2B5EF4-FFF2-40B4-BE49-F238E27FC236}">
                    <a16:creationId xmlns:a16="http://schemas.microsoft.com/office/drawing/2014/main" id="{66CCE238-2481-4923-8461-065E44B726AD}"/>
                  </a:ext>
                </a:extLst>
              </p:cNvPr>
              <p:cNvGrpSpPr/>
              <p:nvPr/>
            </p:nvGrpSpPr>
            <p:grpSpPr>
              <a:xfrm>
                <a:off x="10109117" y="3634946"/>
                <a:ext cx="1015120" cy="696482"/>
                <a:chOff x="3480816" y="1417320"/>
                <a:chExt cx="4105975" cy="2871216"/>
              </a:xfrm>
            </p:grpSpPr>
            <p:grpSp>
              <p:nvGrpSpPr>
                <p:cNvPr id="542" name="Group 541">
                  <a:extLst>
                    <a:ext uri="{FF2B5EF4-FFF2-40B4-BE49-F238E27FC236}">
                      <a16:creationId xmlns:a16="http://schemas.microsoft.com/office/drawing/2014/main" id="{9E19C3B4-4F1A-4D34-8020-AD771AEF50AF}"/>
                    </a:ext>
                  </a:extLst>
                </p:cNvPr>
                <p:cNvGrpSpPr/>
                <p:nvPr/>
              </p:nvGrpSpPr>
              <p:grpSpPr>
                <a:xfrm>
                  <a:off x="4489705" y="1779294"/>
                  <a:ext cx="1630864" cy="1887450"/>
                  <a:chOff x="7653422" y="1435608"/>
                  <a:chExt cx="2769586" cy="3757446"/>
                </a:xfrm>
              </p:grpSpPr>
              <p:sp>
                <p:nvSpPr>
                  <p:cNvPr id="552" name="Rectangle 2">
                    <a:extLst>
                      <a:ext uri="{FF2B5EF4-FFF2-40B4-BE49-F238E27FC236}">
                        <a16:creationId xmlns:a16="http://schemas.microsoft.com/office/drawing/2014/main" id="{421C803E-FF22-4916-9DDF-D20F55A07431}"/>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Freeform: Shape 552">
                    <a:extLst>
                      <a:ext uri="{FF2B5EF4-FFF2-40B4-BE49-F238E27FC236}">
                        <a16:creationId xmlns:a16="http://schemas.microsoft.com/office/drawing/2014/main" id="{148CCEEF-7E71-45D2-96EA-86874511070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43" name="Group 542">
                  <a:extLst>
                    <a:ext uri="{FF2B5EF4-FFF2-40B4-BE49-F238E27FC236}">
                      <a16:creationId xmlns:a16="http://schemas.microsoft.com/office/drawing/2014/main" id="{F5AD296E-92BC-49F9-B1EC-0E9E6CDB1D37}"/>
                    </a:ext>
                  </a:extLst>
                </p:cNvPr>
                <p:cNvGrpSpPr/>
                <p:nvPr/>
              </p:nvGrpSpPr>
              <p:grpSpPr>
                <a:xfrm>
                  <a:off x="5218177" y="1636776"/>
                  <a:ext cx="1822482" cy="2109216"/>
                  <a:chOff x="7653422" y="1435608"/>
                  <a:chExt cx="2769586" cy="3757446"/>
                </a:xfrm>
              </p:grpSpPr>
              <p:sp>
                <p:nvSpPr>
                  <p:cNvPr id="550" name="Rectangle 2">
                    <a:extLst>
                      <a:ext uri="{FF2B5EF4-FFF2-40B4-BE49-F238E27FC236}">
                        <a16:creationId xmlns:a16="http://schemas.microsoft.com/office/drawing/2014/main" id="{A750EDEB-3AB9-4ACC-A2D4-E13A095926F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Freeform: Shape 550">
                    <a:extLst>
                      <a:ext uri="{FF2B5EF4-FFF2-40B4-BE49-F238E27FC236}">
                        <a16:creationId xmlns:a16="http://schemas.microsoft.com/office/drawing/2014/main" id="{ED5CC5A3-1002-4B00-A861-6087012F4FB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44" name="Group 543">
                  <a:extLst>
                    <a:ext uri="{FF2B5EF4-FFF2-40B4-BE49-F238E27FC236}">
                      <a16:creationId xmlns:a16="http://schemas.microsoft.com/office/drawing/2014/main" id="{1062FCF4-8869-4DD2-94CC-B199D309DDA9}"/>
                    </a:ext>
                  </a:extLst>
                </p:cNvPr>
                <p:cNvGrpSpPr/>
                <p:nvPr/>
              </p:nvGrpSpPr>
              <p:grpSpPr>
                <a:xfrm>
                  <a:off x="3480816" y="1417320"/>
                  <a:ext cx="2162223" cy="2502408"/>
                  <a:chOff x="7653422" y="1435608"/>
                  <a:chExt cx="2769586" cy="3757446"/>
                </a:xfrm>
              </p:grpSpPr>
              <p:sp>
                <p:nvSpPr>
                  <p:cNvPr id="548" name="Rectangle 2">
                    <a:extLst>
                      <a:ext uri="{FF2B5EF4-FFF2-40B4-BE49-F238E27FC236}">
                        <a16:creationId xmlns:a16="http://schemas.microsoft.com/office/drawing/2014/main" id="{DA452720-CCB9-469B-BBE3-65E80756F02D}"/>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Freeform: Shape 548">
                    <a:extLst>
                      <a:ext uri="{FF2B5EF4-FFF2-40B4-BE49-F238E27FC236}">
                        <a16:creationId xmlns:a16="http://schemas.microsoft.com/office/drawing/2014/main" id="{CFE3039A-1554-4B7B-828D-AD9BDEAD3F0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45" name="Group 544">
                  <a:extLst>
                    <a:ext uri="{FF2B5EF4-FFF2-40B4-BE49-F238E27FC236}">
                      <a16:creationId xmlns:a16="http://schemas.microsoft.com/office/drawing/2014/main" id="{68705637-4C5F-4C73-A34A-B300BA8930CB}"/>
                    </a:ext>
                  </a:extLst>
                </p:cNvPr>
                <p:cNvGrpSpPr/>
                <p:nvPr/>
              </p:nvGrpSpPr>
              <p:grpSpPr>
                <a:xfrm>
                  <a:off x="5394961" y="1751862"/>
                  <a:ext cx="2191830" cy="2536674"/>
                  <a:chOff x="7653422" y="1435608"/>
                  <a:chExt cx="2769586" cy="3757446"/>
                </a:xfrm>
              </p:grpSpPr>
              <p:sp>
                <p:nvSpPr>
                  <p:cNvPr id="546" name="Rectangle 2">
                    <a:extLst>
                      <a:ext uri="{FF2B5EF4-FFF2-40B4-BE49-F238E27FC236}">
                        <a16:creationId xmlns:a16="http://schemas.microsoft.com/office/drawing/2014/main" id="{6DAED85B-918D-4C4A-ACD2-34C974B8F930}"/>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Freeform: Shape 546">
                    <a:extLst>
                      <a:ext uri="{FF2B5EF4-FFF2-40B4-BE49-F238E27FC236}">
                        <a16:creationId xmlns:a16="http://schemas.microsoft.com/office/drawing/2014/main" id="{134A70EA-B0F0-407F-AA73-01BFA5AFC93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28" name="Group 27">
                <a:extLst>
                  <a:ext uri="{FF2B5EF4-FFF2-40B4-BE49-F238E27FC236}">
                    <a16:creationId xmlns:a16="http://schemas.microsoft.com/office/drawing/2014/main" id="{8491966E-9C44-4A4B-86D2-60A0ACF299A6}"/>
                  </a:ext>
                </a:extLst>
              </p:cNvPr>
              <p:cNvGrpSpPr/>
              <p:nvPr/>
            </p:nvGrpSpPr>
            <p:grpSpPr>
              <a:xfrm>
                <a:off x="10325678" y="3752123"/>
                <a:ext cx="384925" cy="648379"/>
                <a:chOff x="1241184" y="770000"/>
                <a:chExt cx="2405441" cy="4129562"/>
              </a:xfrm>
            </p:grpSpPr>
            <p:grpSp>
              <p:nvGrpSpPr>
                <p:cNvPr id="450" name="Group 449">
                  <a:extLst>
                    <a:ext uri="{FF2B5EF4-FFF2-40B4-BE49-F238E27FC236}">
                      <a16:creationId xmlns:a16="http://schemas.microsoft.com/office/drawing/2014/main" id="{81783D69-4951-405F-91A2-448413A7AA15}"/>
                    </a:ext>
                  </a:extLst>
                </p:cNvPr>
                <p:cNvGrpSpPr/>
                <p:nvPr/>
              </p:nvGrpSpPr>
              <p:grpSpPr>
                <a:xfrm>
                  <a:off x="2133600" y="2743200"/>
                  <a:ext cx="1295400" cy="990600"/>
                  <a:chOff x="4567827" y="970271"/>
                  <a:chExt cx="1595182" cy="1230216"/>
                </a:xfrm>
              </p:grpSpPr>
              <p:grpSp>
                <p:nvGrpSpPr>
                  <p:cNvPr id="530" name="Group 529">
                    <a:extLst>
                      <a:ext uri="{FF2B5EF4-FFF2-40B4-BE49-F238E27FC236}">
                        <a16:creationId xmlns:a16="http://schemas.microsoft.com/office/drawing/2014/main" id="{AAF718A0-FA23-402C-AF10-0950BA6D01D1}"/>
                      </a:ext>
                    </a:extLst>
                  </p:cNvPr>
                  <p:cNvGrpSpPr/>
                  <p:nvPr/>
                </p:nvGrpSpPr>
                <p:grpSpPr>
                  <a:xfrm>
                    <a:off x="4567827" y="970271"/>
                    <a:ext cx="1176558" cy="776349"/>
                    <a:chOff x="4567827" y="970271"/>
                    <a:chExt cx="1176558" cy="776349"/>
                  </a:xfrm>
                  <a:solidFill>
                    <a:schemeClr val="accent3">
                      <a:lumMod val="50000"/>
                    </a:schemeClr>
                  </a:solidFill>
                </p:grpSpPr>
                <p:sp>
                  <p:nvSpPr>
                    <p:cNvPr id="537" name="Round Diagonal Corner Rectangle 2">
                      <a:extLst>
                        <a:ext uri="{FF2B5EF4-FFF2-40B4-BE49-F238E27FC236}">
                          <a16:creationId xmlns:a16="http://schemas.microsoft.com/office/drawing/2014/main" id="{C0E2C394-E550-468F-B738-EFDA135C675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ound Diagonal Corner Rectangle 3">
                      <a:extLst>
                        <a:ext uri="{FF2B5EF4-FFF2-40B4-BE49-F238E27FC236}">
                          <a16:creationId xmlns:a16="http://schemas.microsoft.com/office/drawing/2014/main" id="{32549770-0F60-47E7-9E4D-FBF824B4356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ound Diagonal Corner Rectangle 4">
                      <a:extLst>
                        <a:ext uri="{FF2B5EF4-FFF2-40B4-BE49-F238E27FC236}">
                          <a16:creationId xmlns:a16="http://schemas.microsoft.com/office/drawing/2014/main" id="{A2E4AAE5-A607-4B9C-AE91-4F47331E71B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ound Diagonal Corner Rectangle 5">
                      <a:extLst>
                        <a:ext uri="{FF2B5EF4-FFF2-40B4-BE49-F238E27FC236}">
                          <a16:creationId xmlns:a16="http://schemas.microsoft.com/office/drawing/2014/main" id="{91EB3F32-1CDC-4BBF-ADDE-2A0448B84A7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ound Diagonal Corner Rectangle 6">
                      <a:extLst>
                        <a:ext uri="{FF2B5EF4-FFF2-40B4-BE49-F238E27FC236}">
                          <a16:creationId xmlns:a16="http://schemas.microsoft.com/office/drawing/2014/main" id="{B09C8AC0-1784-415E-A763-8969DCA1BB0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530">
                    <a:extLst>
                      <a:ext uri="{FF2B5EF4-FFF2-40B4-BE49-F238E27FC236}">
                        <a16:creationId xmlns:a16="http://schemas.microsoft.com/office/drawing/2014/main" id="{34CB27C1-0B78-4182-835D-035DF6B9D2B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32" name="Round Diagonal Corner Rectangle 9">
                      <a:extLst>
                        <a:ext uri="{FF2B5EF4-FFF2-40B4-BE49-F238E27FC236}">
                          <a16:creationId xmlns:a16="http://schemas.microsoft.com/office/drawing/2014/main" id="{F48BA00A-465C-44BB-ADA1-3FD856FE93B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Round Diagonal Corner Rectangle 10">
                      <a:extLst>
                        <a:ext uri="{FF2B5EF4-FFF2-40B4-BE49-F238E27FC236}">
                          <a16:creationId xmlns:a16="http://schemas.microsoft.com/office/drawing/2014/main" id="{87CA174E-0FB2-43E0-B8AC-C5198E0FC45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Round Diagonal Corner Rectangle 11">
                      <a:extLst>
                        <a:ext uri="{FF2B5EF4-FFF2-40B4-BE49-F238E27FC236}">
                          <a16:creationId xmlns:a16="http://schemas.microsoft.com/office/drawing/2014/main" id="{F31A0F08-4350-4B3F-B1E5-1BB48201394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Round Diagonal Corner Rectangle 12">
                      <a:extLst>
                        <a:ext uri="{FF2B5EF4-FFF2-40B4-BE49-F238E27FC236}">
                          <a16:creationId xmlns:a16="http://schemas.microsoft.com/office/drawing/2014/main" id="{B753ABD9-B828-45D0-BB1E-E94CB12477F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ound Diagonal Corner Rectangle 13">
                      <a:extLst>
                        <a:ext uri="{FF2B5EF4-FFF2-40B4-BE49-F238E27FC236}">
                          <a16:creationId xmlns:a16="http://schemas.microsoft.com/office/drawing/2014/main" id="{9D281EDC-1F11-48D9-A5D8-A2B70E3D883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1" name="Double Wave 450">
                  <a:extLst>
                    <a:ext uri="{FF2B5EF4-FFF2-40B4-BE49-F238E27FC236}">
                      <a16:creationId xmlns:a16="http://schemas.microsoft.com/office/drawing/2014/main" id="{412212AE-8F17-4A02-8E92-EB932E62CE18}"/>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2" name="Group 451">
                  <a:extLst>
                    <a:ext uri="{FF2B5EF4-FFF2-40B4-BE49-F238E27FC236}">
                      <a16:creationId xmlns:a16="http://schemas.microsoft.com/office/drawing/2014/main" id="{6691AC0D-EEEC-4ECD-AEDF-3044E6E8B616}"/>
                    </a:ext>
                  </a:extLst>
                </p:cNvPr>
                <p:cNvGrpSpPr/>
                <p:nvPr/>
              </p:nvGrpSpPr>
              <p:grpSpPr>
                <a:xfrm rot="3721982">
                  <a:off x="2072705" y="1965154"/>
                  <a:ext cx="1219200" cy="940256"/>
                  <a:chOff x="4567827" y="970271"/>
                  <a:chExt cx="1595182" cy="1230216"/>
                </a:xfrm>
              </p:grpSpPr>
              <p:grpSp>
                <p:nvGrpSpPr>
                  <p:cNvPr id="518" name="Group 7">
                    <a:extLst>
                      <a:ext uri="{FF2B5EF4-FFF2-40B4-BE49-F238E27FC236}">
                        <a16:creationId xmlns:a16="http://schemas.microsoft.com/office/drawing/2014/main" id="{F90D2443-BF65-4FAA-8FCD-9DE536917365}"/>
                      </a:ext>
                    </a:extLst>
                  </p:cNvPr>
                  <p:cNvGrpSpPr/>
                  <p:nvPr/>
                </p:nvGrpSpPr>
                <p:grpSpPr>
                  <a:xfrm>
                    <a:off x="4567827" y="970271"/>
                    <a:ext cx="1176558" cy="776349"/>
                    <a:chOff x="4567827" y="970271"/>
                    <a:chExt cx="1176558" cy="776349"/>
                  </a:xfrm>
                  <a:solidFill>
                    <a:schemeClr val="accent3">
                      <a:lumMod val="50000"/>
                    </a:schemeClr>
                  </a:solidFill>
                </p:grpSpPr>
                <p:sp>
                  <p:nvSpPr>
                    <p:cNvPr id="525" name="Round Diagonal Corner Rectangle 2">
                      <a:extLst>
                        <a:ext uri="{FF2B5EF4-FFF2-40B4-BE49-F238E27FC236}">
                          <a16:creationId xmlns:a16="http://schemas.microsoft.com/office/drawing/2014/main" id="{6CEB90D1-841F-48D2-963D-C7D42349D09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Round Diagonal Corner Rectangle 3">
                      <a:extLst>
                        <a:ext uri="{FF2B5EF4-FFF2-40B4-BE49-F238E27FC236}">
                          <a16:creationId xmlns:a16="http://schemas.microsoft.com/office/drawing/2014/main" id="{9964EA5B-4825-46A6-AC81-998282C0E8A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ound Diagonal Corner Rectangle 4">
                      <a:extLst>
                        <a:ext uri="{FF2B5EF4-FFF2-40B4-BE49-F238E27FC236}">
                          <a16:creationId xmlns:a16="http://schemas.microsoft.com/office/drawing/2014/main" id="{C1B4D2D9-1CAB-43C3-8BDC-4EDA793E4D4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ound Diagonal Corner Rectangle 5">
                      <a:extLst>
                        <a:ext uri="{FF2B5EF4-FFF2-40B4-BE49-F238E27FC236}">
                          <a16:creationId xmlns:a16="http://schemas.microsoft.com/office/drawing/2014/main" id="{A305F000-5EDC-426D-96C7-A6D03D83A64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ound Diagonal Corner Rectangle 6">
                      <a:extLst>
                        <a:ext uri="{FF2B5EF4-FFF2-40B4-BE49-F238E27FC236}">
                          <a16:creationId xmlns:a16="http://schemas.microsoft.com/office/drawing/2014/main" id="{62A2EC7E-D5C3-495A-AB80-7867947C51B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9" name="Group 8">
                    <a:extLst>
                      <a:ext uri="{FF2B5EF4-FFF2-40B4-BE49-F238E27FC236}">
                        <a16:creationId xmlns:a16="http://schemas.microsoft.com/office/drawing/2014/main" id="{7E435600-3281-4951-851B-E91E17DE261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20" name="Round Diagonal Corner Rectangle 18">
                      <a:extLst>
                        <a:ext uri="{FF2B5EF4-FFF2-40B4-BE49-F238E27FC236}">
                          <a16:creationId xmlns:a16="http://schemas.microsoft.com/office/drawing/2014/main" id="{A06D92A7-6319-4827-BE0B-DCFBD4F6719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ound Diagonal Corner Rectangle 19">
                      <a:extLst>
                        <a:ext uri="{FF2B5EF4-FFF2-40B4-BE49-F238E27FC236}">
                          <a16:creationId xmlns:a16="http://schemas.microsoft.com/office/drawing/2014/main" id="{CE93471F-566F-4948-99F9-785F37C12F1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ound Diagonal Corner Rectangle 20">
                      <a:extLst>
                        <a:ext uri="{FF2B5EF4-FFF2-40B4-BE49-F238E27FC236}">
                          <a16:creationId xmlns:a16="http://schemas.microsoft.com/office/drawing/2014/main" id="{1EEDDD1E-6191-40DA-A61F-09DE84576B8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ound Diagonal Corner Rectangle 21">
                      <a:extLst>
                        <a:ext uri="{FF2B5EF4-FFF2-40B4-BE49-F238E27FC236}">
                          <a16:creationId xmlns:a16="http://schemas.microsoft.com/office/drawing/2014/main" id="{53019C81-CC83-4E76-9C30-8D34F0E9116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ound Diagonal Corner Rectangle 22">
                      <a:extLst>
                        <a:ext uri="{FF2B5EF4-FFF2-40B4-BE49-F238E27FC236}">
                          <a16:creationId xmlns:a16="http://schemas.microsoft.com/office/drawing/2014/main" id="{DEF53A0C-0989-4518-A5F7-0406E120771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3" name="Group 452">
                  <a:extLst>
                    <a:ext uri="{FF2B5EF4-FFF2-40B4-BE49-F238E27FC236}">
                      <a16:creationId xmlns:a16="http://schemas.microsoft.com/office/drawing/2014/main" id="{E4EB584E-0350-4238-9AB3-9303858DAC9E}"/>
                    </a:ext>
                  </a:extLst>
                </p:cNvPr>
                <p:cNvGrpSpPr/>
                <p:nvPr/>
              </p:nvGrpSpPr>
              <p:grpSpPr>
                <a:xfrm rot="20253845">
                  <a:off x="1241184" y="1553241"/>
                  <a:ext cx="1595182" cy="1230216"/>
                  <a:chOff x="4567827" y="970271"/>
                  <a:chExt cx="1595182" cy="1230216"/>
                </a:xfrm>
              </p:grpSpPr>
              <p:grpSp>
                <p:nvGrpSpPr>
                  <p:cNvPr id="506" name="Group 7">
                    <a:extLst>
                      <a:ext uri="{FF2B5EF4-FFF2-40B4-BE49-F238E27FC236}">
                        <a16:creationId xmlns:a16="http://schemas.microsoft.com/office/drawing/2014/main" id="{4C249018-3BC4-40C9-81E8-2F449A88D71B}"/>
                      </a:ext>
                    </a:extLst>
                  </p:cNvPr>
                  <p:cNvGrpSpPr/>
                  <p:nvPr/>
                </p:nvGrpSpPr>
                <p:grpSpPr>
                  <a:xfrm>
                    <a:off x="4567827" y="970271"/>
                    <a:ext cx="1176558" cy="776349"/>
                    <a:chOff x="4567827" y="970271"/>
                    <a:chExt cx="1176558" cy="776349"/>
                  </a:xfrm>
                  <a:solidFill>
                    <a:schemeClr val="accent3">
                      <a:lumMod val="50000"/>
                    </a:schemeClr>
                  </a:solidFill>
                </p:grpSpPr>
                <p:sp>
                  <p:nvSpPr>
                    <p:cNvPr id="513" name="Round Diagonal Corner Rectangle 2">
                      <a:extLst>
                        <a:ext uri="{FF2B5EF4-FFF2-40B4-BE49-F238E27FC236}">
                          <a16:creationId xmlns:a16="http://schemas.microsoft.com/office/drawing/2014/main" id="{A93808E0-3ECA-48E1-ACBE-274684A83EC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ound Diagonal Corner Rectangle 3">
                      <a:extLst>
                        <a:ext uri="{FF2B5EF4-FFF2-40B4-BE49-F238E27FC236}">
                          <a16:creationId xmlns:a16="http://schemas.microsoft.com/office/drawing/2014/main" id="{C2434081-385B-4AEB-B5A8-A9015836A81A}"/>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ound Diagonal Corner Rectangle 4">
                      <a:extLst>
                        <a:ext uri="{FF2B5EF4-FFF2-40B4-BE49-F238E27FC236}">
                          <a16:creationId xmlns:a16="http://schemas.microsoft.com/office/drawing/2014/main" id="{558CBBC7-138B-4113-A593-E5A75FB5BF4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Round Diagonal Corner Rectangle 5">
                      <a:extLst>
                        <a:ext uri="{FF2B5EF4-FFF2-40B4-BE49-F238E27FC236}">
                          <a16:creationId xmlns:a16="http://schemas.microsoft.com/office/drawing/2014/main" id="{2843F787-FF80-415C-92D3-5EFD5269A47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Round Diagonal Corner Rectangle 6">
                      <a:extLst>
                        <a:ext uri="{FF2B5EF4-FFF2-40B4-BE49-F238E27FC236}">
                          <a16:creationId xmlns:a16="http://schemas.microsoft.com/office/drawing/2014/main" id="{EFEEF73B-6359-4CBB-8DBB-7C208C84DC3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8">
                    <a:extLst>
                      <a:ext uri="{FF2B5EF4-FFF2-40B4-BE49-F238E27FC236}">
                        <a16:creationId xmlns:a16="http://schemas.microsoft.com/office/drawing/2014/main" id="{28601DE2-CE59-4104-A3A3-8C5FA7AE235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08" name="Round Diagonal Corner Rectangle 31">
                      <a:extLst>
                        <a:ext uri="{FF2B5EF4-FFF2-40B4-BE49-F238E27FC236}">
                          <a16:creationId xmlns:a16="http://schemas.microsoft.com/office/drawing/2014/main" id="{9623B019-C51F-4DEB-8DB0-BEAB5472626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Round Diagonal Corner Rectangle 32">
                      <a:extLst>
                        <a:ext uri="{FF2B5EF4-FFF2-40B4-BE49-F238E27FC236}">
                          <a16:creationId xmlns:a16="http://schemas.microsoft.com/office/drawing/2014/main" id="{F5331B43-B9AF-4B3E-8003-59122C5CC8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ound Diagonal Corner Rectangle 33">
                      <a:extLst>
                        <a:ext uri="{FF2B5EF4-FFF2-40B4-BE49-F238E27FC236}">
                          <a16:creationId xmlns:a16="http://schemas.microsoft.com/office/drawing/2014/main" id="{5648269B-B2FE-4A6B-AE60-7ABF715CF01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ound Diagonal Corner Rectangle 34">
                      <a:extLst>
                        <a:ext uri="{FF2B5EF4-FFF2-40B4-BE49-F238E27FC236}">
                          <a16:creationId xmlns:a16="http://schemas.microsoft.com/office/drawing/2014/main" id="{A9447938-F00D-43B1-A471-3B0314740E4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ound Diagonal Corner Rectangle 35">
                      <a:extLst>
                        <a:ext uri="{FF2B5EF4-FFF2-40B4-BE49-F238E27FC236}">
                          <a16:creationId xmlns:a16="http://schemas.microsoft.com/office/drawing/2014/main" id="{DD83A002-B5F5-47A9-919D-D312CCA883B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4" name="Group 453">
                  <a:extLst>
                    <a:ext uri="{FF2B5EF4-FFF2-40B4-BE49-F238E27FC236}">
                      <a16:creationId xmlns:a16="http://schemas.microsoft.com/office/drawing/2014/main" id="{FEC903BB-DCA6-42B9-98A6-CBC20E34E58A}"/>
                    </a:ext>
                  </a:extLst>
                </p:cNvPr>
                <p:cNvGrpSpPr/>
                <p:nvPr/>
              </p:nvGrpSpPr>
              <p:grpSpPr>
                <a:xfrm rot="8113811">
                  <a:off x="1943792" y="770000"/>
                  <a:ext cx="1446415" cy="1355079"/>
                  <a:chOff x="4567827" y="970271"/>
                  <a:chExt cx="1595182" cy="1230216"/>
                </a:xfrm>
              </p:grpSpPr>
              <p:grpSp>
                <p:nvGrpSpPr>
                  <p:cNvPr id="494" name="Group 7">
                    <a:extLst>
                      <a:ext uri="{FF2B5EF4-FFF2-40B4-BE49-F238E27FC236}">
                        <a16:creationId xmlns:a16="http://schemas.microsoft.com/office/drawing/2014/main" id="{A409915B-754F-4F5B-81C6-2627735CB15D}"/>
                      </a:ext>
                    </a:extLst>
                  </p:cNvPr>
                  <p:cNvGrpSpPr/>
                  <p:nvPr/>
                </p:nvGrpSpPr>
                <p:grpSpPr>
                  <a:xfrm>
                    <a:off x="4567827" y="970271"/>
                    <a:ext cx="1176558" cy="776349"/>
                    <a:chOff x="4567827" y="970271"/>
                    <a:chExt cx="1176558" cy="776349"/>
                  </a:xfrm>
                  <a:solidFill>
                    <a:schemeClr val="accent3">
                      <a:lumMod val="50000"/>
                    </a:schemeClr>
                  </a:solidFill>
                </p:grpSpPr>
                <p:sp>
                  <p:nvSpPr>
                    <p:cNvPr id="501" name="Round Diagonal Corner Rectangle 2">
                      <a:extLst>
                        <a:ext uri="{FF2B5EF4-FFF2-40B4-BE49-F238E27FC236}">
                          <a16:creationId xmlns:a16="http://schemas.microsoft.com/office/drawing/2014/main" id="{90C5974A-6092-4695-BF59-DAAC0A30AEDB}"/>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Round Diagonal Corner Rectangle 3">
                      <a:extLst>
                        <a:ext uri="{FF2B5EF4-FFF2-40B4-BE49-F238E27FC236}">
                          <a16:creationId xmlns:a16="http://schemas.microsoft.com/office/drawing/2014/main" id="{E2AFB6B2-AC19-4801-BE08-AE4F8D11D40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ound Diagonal Corner Rectangle 4">
                      <a:extLst>
                        <a:ext uri="{FF2B5EF4-FFF2-40B4-BE49-F238E27FC236}">
                          <a16:creationId xmlns:a16="http://schemas.microsoft.com/office/drawing/2014/main" id="{7F93F236-642F-4451-855A-3BFBE7140336}"/>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ound Diagonal Corner Rectangle 5">
                      <a:extLst>
                        <a:ext uri="{FF2B5EF4-FFF2-40B4-BE49-F238E27FC236}">
                          <a16:creationId xmlns:a16="http://schemas.microsoft.com/office/drawing/2014/main" id="{603E3440-F3D3-4709-94EC-34A34EE8399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ound Diagonal Corner Rectangle 6">
                      <a:extLst>
                        <a:ext uri="{FF2B5EF4-FFF2-40B4-BE49-F238E27FC236}">
                          <a16:creationId xmlns:a16="http://schemas.microsoft.com/office/drawing/2014/main" id="{3B66018C-3B43-415F-8861-71B69789178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5" name="Group 8">
                    <a:extLst>
                      <a:ext uri="{FF2B5EF4-FFF2-40B4-BE49-F238E27FC236}">
                        <a16:creationId xmlns:a16="http://schemas.microsoft.com/office/drawing/2014/main" id="{5DA07420-ADD0-4D4C-A36E-C6492092933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96" name="Round Diagonal Corner Rectangle 44">
                      <a:extLst>
                        <a:ext uri="{FF2B5EF4-FFF2-40B4-BE49-F238E27FC236}">
                          <a16:creationId xmlns:a16="http://schemas.microsoft.com/office/drawing/2014/main" id="{672923E3-EA18-46CC-B434-34938A3AD81A}"/>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Round Diagonal Corner Rectangle 45">
                      <a:extLst>
                        <a:ext uri="{FF2B5EF4-FFF2-40B4-BE49-F238E27FC236}">
                          <a16:creationId xmlns:a16="http://schemas.microsoft.com/office/drawing/2014/main" id="{5BBFE60B-1A27-4D09-8C82-CC5FA17826C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ound Diagonal Corner Rectangle 46">
                      <a:extLst>
                        <a:ext uri="{FF2B5EF4-FFF2-40B4-BE49-F238E27FC236}">
                          <a16:creationId xmlns:a16="http://schemas.microsoft.com/office/drawing/2014/main" id="{AE3A9AC4-1F3A-46B3-9EA9-201791C28943}"/>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Round Diagonal Corner Rectangle 47">
                      <a:extLst>
                        <a:ext uri="{FF2B5EF4-FFF2-40B4-BE49-F238E27FC236}">
                          <a16:creationId xmlns:a16="http://schemas.microsoft.com/office/drawing/2014/main" id="{3A41E73E-2C2B-476C-9C91-14576CD4468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ound Diagonal Corner Rectangle 48">
                      <a:extLst>
                        <a:ext uri="{FF2B5EF4-FFF2-40B4-BE49-F238E27FC236}">
                          <a16:creationId xmlns:a16="http://schemas.microsoft.com/office/drawing/2014/main" id="{37B9D85E-F247-4183-AB43-F79E90A7135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5" name="Group 454">
                  <a:extLst>
                    <a:ext uri="{FF2B5EF4-FFF2-40B4-BE49-F238E27FC236}">
                      <a16:creationId xmlns:a16="http://schemas.microsoft.com/office/drawing/2014/main" id="{BC8AC0F5-8AE0-42D4-855C-FC57185C0522}"/>
                    </a:ext>
                  </a:extLst>
                </p:cNvPr>
                <p:cNvGrpSpPr/>
                <p:nvPr/>
              </p:nvGrpSpPr>
              <p:grpSpPr>
                <a:xfrm rot="8113811">
                  <a:off x="1438523" y="2207715"/>
                  <a:ext cx="1390153" cy="762604"/>
                  <a:chOff x="4567827" y="970271"/>
                  <a:chExt cx="1595182" cy="1230216"/>
                </a:xfrm>
              </p:grpSpPr>
              <p:grpSp>
                <p:nvGrpSpPr>
                  <p:cNvPr id="482" name="Group 7">
                    <a:extLst>
                      <a:ext uri="{FF2B5EF4-FFF2-40B4-BE49-F238E27FC236}">
                        <a16:creationId xmlns:a16="http://schemas.microsoft.com/office/drawing/2014/main" id="{789FDB34-AF48-49A6-938E-DEEC3AE0F7F1}"/>
                      </a:ext>
                    </a:extLst>
                  </p:cNvPr>
                  <p:cNvGrpSpPr/>
                  <p:nvPr/>
                </p:nvGrpSpPr>
                <p:grpSpPr>
                  <a:xfrm>
                    <a:off x="4567827" y="970271"/>
                    <a:ext cx="1176558" cy="776349"/>
                    <a:chOff x="4567827" y="970271"/>
                    <a:chExt cx="1176558" cy="776349"/>
                  </a:xfrm>
                  <a:solidFill>
                    <a:schemeClr val="accent3">
                      <a:lumMod val="50000"/>
                    </a:schemeClr>
                  </a:solidFill>
                </p:grpSpPr>
                <p:sp>
                  <p:nvSpPr>
                    <p:cNvPr id="489" name="Round Diagonal Corner Rectangle 2">
                      <a:extLst>
                        <a:ext uri="{FF2B5EF4-FFF2-40B4-BE49-F238E27FC236}">
                          <a16:creationId xmlns:a16="http://schemas.microsoft.com/office/drawing/2014/main" id="{6756B5AC-1EE3-4BE6-B170-6007AB91E5F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ound Diagonal Corner Rectangle 3">
                      <a:extLst>
                        <a:ext uri="{FF2B5EF4-FFF2-40B4-BE49-F238E27FC236}">
                          <a16:creationId xmlns:a16="http://schemas.microsoft.com/office/drawing/2014/main" id="{D600941F-58E0-464E-B358-63C921D05FA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ound Diagonal Corner Rectangle 4">
                      <a:extLst>
                        <a:ext uri="{FF2B5EF4-FFF2-40B4-BE49-F238E27FC236}">
                          <a16:creationId xmlns:a16="http://schemas.microsoft.com/office/drawing/2014/main" id="{FF151ABD-E788-4CBA-8758-F3D5D6B98FC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ound Diagonal Corner Rectangle 5">
                      <a:extLst>
                        <a:ext uri="{FF2B5EF4-FFF2-40B4-BE49-F238E27FC236}">
                          <a16:creationId xmlns:a16="http://schemas.microsoft.com/office/drawing/2014/main" id="{EB5A506B-52B4-470B-B2FF-8B3CD912976C}"/>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ound Diagonal Corner Rectangle 6">
                      <a:extLst>
                        <a:ext uri="{FF2B5EF4-FFF2-40B4-BE49-F238E27FC236}">
                          <a16:creationId xmlns:a16="http://schemas.microsoft.com/office/drawing/2014/main" id="{E6150044-96C6-45BD-AF40-B8FEF1029E4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8">
                    <a:extLst>
                      <a:ext uri="{FF2B5EF4-FFF2-40B4-BE49-F238E27FC236}">
                        <a16:creationId xmlns:a16="http://schemas.microsoft.com/office/drawing/2014/main" id="{0EA0B048-528B-4947-9C88-E8B8C72AE4C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84" name="Round Diagonal Corner Rectangle 57">
                      <a:extLst>
                        <a:ext uri="{FF2B5EF4-FFF2-40B4-BE49-F238E27FC236}">
                          <a16:creationId xmlns:a16="http://schemas.microsoft.com/office/drawing/2014/main" id="{0B566CEC-1A00-4800-B392-F588876F3DE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ound Diagonal Corner Rectangle 58">
                      <a:extLst>
                        <a:ext uri="{FF2B5EF4-FFF2-40B4-BE49-F238E27FC236}">
                          <a16:creationId xmlns:a16="http://schemas.microsoft.com/office/drawing/2014/main" id="{CBA317CD-5743-4887-832C-6B8F92020F79}"/>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ound Diagonal Corner Rectangle 59">
                      <a:extLst>
                        <a:ext uri="{FF2B5EF4-FFF2-40B4-BE49-F238E27FC236}">
                          <a16:creationId xmlns:a16="http://schemas.microsoft.com/office/drawing/2014/main" id="{4929A6D2-955C-4ACF-A366-487D40727CB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Round Diagonal Corner Rectangle 60">
                      <a:extLst>
                        <a:ext uri="{FF2B5EF4-FFF2-40B4-BE49-F238E27FC236}">
                          <a16:creationId xmlns:a16="http://schemas.microsoft.com/office/drawing/2014/main" id="{1E59DF75-C850-4995-93DF-2F939027FC7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ound Diagonal Corner Rectangle 61">
                      <a:extLst>
                        <a:ext uri="{FF2B5EF4-FFF2-40B4-BE49-F238E27FC236}">
                          <a16:creationId xmlns:a16="http://schemas.microsoft.com/office/drawing/2014/main" id="{E68FC8B1-8D9B-4E0E-A2E6-1CB7C6663434}"/>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6" name="Group 455">
                  <a:extLst>
                    <a:ext uri="{FF2B5EF4-FFF2-40B4-BE49-F238E27FC236}">
                      <a16:creationId xmlns:a16="http://schemas.microsoft.com/office/drawing/2014/main" id="{64DFC011-0A3C-44DC-ACC1-E574C63B0507}"/>
                    </a:ext>
                  </a:extLst>
                </p:cNvPr>
                <p:cNvGrpSpPr/>
                <p:nvPr/>
              </p:nvGrpSpPr>
              <p:grpSpPr>
                <a:xfrm rot="9089938">
                  <a:off x="2556363" y="1661184"/>
                  <a:ext cx="1090262" cy="771324"/>
                  <a:chOff x="4567827" y="970271"/>
                  <a:chExt cx="1595182" cy="1230216"/>
                </a:xfrm>
              </p:grpSpPr>
              <p:grpSp>
                <p:nvGrpSpPr>
                  <p:cNvPr id="470" name="Group 7">
                    <a:extLst>
                      <a:ext uri="{FF2B5EF4-FFF2-40B4-BE49-F238E27FC236}">
                        <a16:creationId xmlns:a16="http://schemas.microsoft.com/office/drawing/2014/main" id="{66A2D8BB-F87D-4DB7-AB9E-0B108DB30F92}"/>
                      </a:ext>
                    </a:extLst>
                  </p:cNvPr>
                  <p:cNvGrpSpPr/>
                  <p:nvPr/>
                </p:nvGrpSpPr>
                <p:grpSpPr>
                  <a:xfrm>
                    <a:off x="4567827" y="970271"/>
                    <a:ext cx="1176558" cy="776349"/>
                    <a:chOff x="4567827" y="970271"/>
                    <a:chExt cx="1176558" cy="776349"/>
                  </a:xfrm>
                  <a:solidFill>
                    <a:schemeClr val="accent3">
                      <a:lumMod val="50000"/>
                    </a:schemeClr>
                  </a:solidFill>
                </p:grpSpPr>
                <p:sp>
                  <p:nvSpPr>
                    <p:cNvPr id="477" name="Round Diagonal Corner Rectangle 2">
                      <a:extLst>
                        <a:ext uri="{FF2B5EF4-FFF2-40B4-BE49-F238E27FC236}">
                          <a16:creationId xmlns:a16="http://schemas.microsoft.com/office/drawing/2014/main" id="{0604EB95-B53B-4FEC-8030-254080BDE0E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Round Diagonal Corner Rectangle 3">
                      <a:extLst>
                        <a:ext uri="{FF2B5EF4-FFF2-40B4-BE49-F238E27FC236}">
                          <a16:creationId xmlns:a16="http://schemas.microsoft.com/office/drawing/2014/main" id="{CD9AE038-4CE7-4409-A879-4EFA4865F6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ound Diagonal Corner Rectangle 4">
                      <a:extLst>
                        <a:ext uri="{FF2B5EF4-FFF2-40B4-BE49-F238E27FC236}">
                          <a16:creationId xmlns:a16="http://schemas.microsoft.com/office/drawing/2014/main" id="{FAB171A2-FD77-43FA-88E0-E9846FEA45F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ound Diagonal Corner Rectangle 5">
                      <a:extLst>
                        <a:ext uri="{FF2B5EF4-FFF2-40B4-BE49-F238E27FC236}">
                          <a16:creationId xmlns:a16="http://schemas.microsoft.com/office/drawing/2014/main" id="{E6D8C78D-F9A5-4E41-AFF0-8C708473173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ound Diagonal Corner Rectangle 6">
                      <a:extLst>
                        <a:ext uri="{FF2B5EF4-FFF2-40B4-BE49-F238E27FC236}">
                          <a16:creationId xmlns:a16="http://schemas.microsoft.com/office/drawing/2014/main" id="{97F34043-9AE0-4CBC-B1F4-FE341EE03B2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1" name="Group 8">
                    <a:extLst>
                      <a:ext uri="{FF2B5EF4-FFF2-40B4-BE49-F238E27FC236}">
                        <a16:creationId xmlns:a16="http://schemas.microsoft.com/office/drawing/2014/main" id="{8B907534-7734-4F62-BD91-5C5C1F182B7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72" name="Round Diagonal Corner Rectangle 70">
                      <a:extLst>
                        <a:ext uri="{FF2B5EF4-FFF2-40B4-BE49-F238E27FC236}">
                          <a16:creationId xmlns:a16="http://schemas.microsoft.com/office/drawing/2014/main" id="{1A2C54E8-BC0D-4468-BB39-4A5843FACD92}"/>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ound Diagonal Corner Rectangle 71">
                      <a:extLst>
                        <a:ext uri="{FF2B5EF4-FFF2-40B4-BE49-F238E27FC236}">
                          <a16:creationId xmlns:a16="http://schemas.microsoft.com/office/drawing/2014/main" id="{ABBD51D1-5E0A-4E53-B5A1-E212B3E9414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ound Diagonal Corner Rectangle 72">
                      <a:extLst>
                        <a:ext uri="{FF2B5EF4-FFF2-40B4-BE49-F238E27FC236}">
                          <a16:creationId xmlns:a16="http://schemas.microsoft.com/office/drawing/2014/main" id="{5FA0DDD1-4D5B-4AD1-B614-FF0503390DC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ound Diagonal Corner Rectangle 73">
                      <a:extLst>
                        <a:ext uri="{FF2B5EF4-FFF2-40B4-BE49-F238E27FC236}">
                          <a16:creationId xmlns:a16="http://schemas.microsoft.com/office/drawing/2014/main" id="{4A1C268E-F692-476E-8337-53B27C33016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ound Diagonal Corner Rectangle 74">
                      <a:extLst>
                        <a:ext uri="{FF2B5EF4-FFF2-40B4-BE49-F238E27FC236}">
                          <a16:creationId xmlns:a16="http://schemas.microsoft.com/office/drawing/2014/main" id="{0FE46D0F-631A-46F2-AE5F-767E2BB2A20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7" name="Group 456">
                  <a:extLst>
                    <a:ext uri="{FF2B5EF4-FFF2-40B4-BE49-F238E27FC236}">
                      <a16:creationId xmlns:a16="http://schemas.microsoft.com/office/drawing/2014/main" id="{7FCFA3AA-5644-4D63-A08B-2D6AD9B0FDBB}"/>
                    </a:ext>
                  </a:extLst>
                </p:cNvPr>
                <p:cNvGrpSpPr/>
                <p:nvPr/>
              </p:nvGrpSpPr>
              <p:grpSpPr>
                <a:xfrm rot="13486189" flipH="1">
                  <a:off x="1389306" y="2685691"/>
                  <a:ext cx="1345945" cy="1037421"/>
                  <a:chOff x="4567827" y="970271"/>
                  <a:chExt cx="1595182" cy="1230216"/>
                </a:xfrm>
              </p:grpSpPr>
              <p:grpSp>
                <p:nvGrpSpPr>
                  <p:cNvPr id="458" name="Group 7">
                    <a:extLst>
                      <a:ext uri="{FF2B5EF4-FFF2-40B4-BE49-F238E27FC236}">
                        <a16:creationId xmlns:a16="http://schemas.microsoft.com/office/drawing/2014/main" id="{BB069F41-E39C-4639-AF8A-BE4D4A36DA73}"/>
                      </a:ext>
                    </a:extLst>
                  </p:cNvPr>
                  <p:cNvGrpSpPr/>
                  <p:nvPr/>
                </p:nvGrpSpPr>
                <p:grpSpPr>
                  <a:xfrm>
                    <a:off x="4567827" y="970271"/>
                    <a:ext cx="1176558" cy="776349"/>
                    <a:chOff x="4567827" y="970271"/>
                    <a:chExt cx="1176558" cy="776349"/>
                  </a:xfrm>
                  <a:solidFill>
                    <a:schemeClr val="accent3">
                      <a:lumMod val="50000"/>
                    </a:schemeClr>
                  </a:solidFill>
                </p:grpSpPr>
                <p:sp>
                  <p:nvSpPr>
                    <p:cNvPr id="465" name="Round Diagonal Corner Rectangle 2">
                      <a:extLst>
                        <a:ext uri="{FF2B5EF4-FFF2-40B4-BE49-F238E27FC236}">
                          <a16:creationId xmlns:a16="http://schemas.microsoft.com/office/drawing/2014/main" id="{7929BF33-F0B0-4882-95C0-27BF1F49826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ound Diagonal Corner Rectangle 3">
                      <a:extLst>
                        <a:ext uri="{FF2B5EF4-FFF2-40B4-BE49-F238E27FC236}">
                          <a16:creationId xmlns:a16="http://schemas.microsoft.com/office/drawing/2014/main" id="{9BDA5F93-CF35-468E-B763-739818466E4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Round Diagonal Corner Rectangle 4">
                      <a:extLst>
                        <a:ext uri="{FF2B5EF4-FFF2-40B4-BE49-F238E27FC236}">
                          <a16:creationId xmlns:a16="http://schemas.microsoft.com/office/drawing/2014/main" id="{11CA8F7C-F484-42D8-B33D-C6DDD44F9B9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Round Diagonal Corner Rectangle 5">
                      <a:extLst>
                        <a:ext uri="{FF2B5EF4-FFF2-40B4-BE49-F238E27FC236}">
                          <a16:creationId xmlns:a16="http://schemas.microsoft.com/office/drawing/2014/main" id="{8212223F-912A-4108-AA6D-B4AAFEDDE08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ound Diagonal Corner Rectangle 6">
                      <a:extLst>
                        <a:ext uri="{FF2B5EF4-FFF2-40B4-BE49-F238E27FC236}">
                          <a16:creationId xmlns:a16="http://schemas.microsoft.com/office/drawing/2014/main" id="{97B64747-30AB-4F66-9065-B0BDF22064C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8">
                    <a:extLst>
                      <a:ext uri="{FF2B5EF4-FFF2-40B4-BE49-F238E27FC236}">
                        <a16:creationId xmlns:a16="http://schemas.microsoft.com/office/drawing/2014/main" id="{581785E9-F0FC-41F6-953C-14FCF0B72C2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60" name="Round Diagonal Corner Rectangle 83">
                      <a:extLst>
                        <a:ext uri="{FF2B5EF4-FFF2-40B4-BE49-F238E27FC236}">
                          <a16:creationId xmlns:a16="http://schemas.microsoft.com/office/drawing/2014/main" id="{6132E400-D825-4B2F-B669-8EB64D9B3F8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ound Diagonal Corner Rectangle 84">
                      <a:extLst>
                        <a:ext uri="{FF2B5EF4-FFF2-40B4-BE49-F238E27FC236}">
                          <a16:creationId xmlns:a16="http://schemas.microsoft.com/office/drawing/2014/main" id="{B28CD6DB-7CD3-4552-818A-8FBB3E5E5FB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ound Diagonal Corner Rectangle 85">
                      <a:extLst>
                        <a:ext uri="{FF2B5EF4-FFF2-40B4-BE49-F238E27FC236}">
                          <a16:creationId xmlns:a16="http://schemas.microsoft.com/office/drawing/2014/main" id="{420EED8F-C76C-4669-BF18-E9871A9714D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ound Diagonal Corner Rectangle 86">
                      <a:extLst>
                        <a:ext uri="{FF2B5EF4-FFF2-40B4-BE49-F238E27FC236}">
                          <a16:creationId xmlns:a16="http://schemas.microsoft.com/office/drawing/2014/main" id="{2A486EBB-101E-4FD1-8D8D-C20053037E7A}"/>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ound Diagonal Corner Rectangle 87">
                      <a:extLst>
                        <a:ext uri="{FF2B5EF4-FFF2-40B4-BE49-F238E27FC236}">
                          <a16:creationId xmlns:a16="http://schemas.microsoft.com/office/drawing/2014/main" id="{7A4766F5-B234-4B30-B054-A212E9E8109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 name="Group 28">
                <a:extLst>
                  <a:ext uri="{FF2B5EF4-FFF2-40B4-BE49-F238E27FC236}">
                    <a16:creationId xmlns:a16="http://schemas.microsoft.com/office/drawing/2014/main" id="{42414EA5-8B4F-4481-939B-D5D933577E6D}"/>
                  </a:ext>
                </a:extLst>
              </p:cNvPr>
              <p:cNvGrpSpPr/>
              <p:nvPr/>
            </p:nvGrpSpPr>
            <p:grpSpPr>
              <a:xfrm>
                <a:off x="9535873" y="3705252"/>
                <a:ext cx="1015120" cy="696482"/>
                <a:chOff x="3480816" y="1417320"/>
                <a:chExt cx="4105975" cy="2871216"/>
              </a:xfrm>
            </p:grpSpPr>
            <p:grpSp>
              <p:nvGrpSpPr>
                <p:cNvPr id="438" name="Group 437">
                  <a:extLst>
                    <a:ext uri="{FF2B5EF4-FFF2-40B4-BE49-F238E27FC236}">
                      <a16:creationId xmlns:a16="http://schemas.microsoft.com/office/drawing/2014/main" id="{24CB4839-04F3-4736-AF1B-70AEE17F1680}"/>
                    </a:ext>
                  </a:extLst>
                </p:cNvPr>
                <p:cNvGrpSpPr/>
                <p:nvPr/>
              </p:nvGrpSpPr>
              <p:grpSpPr>
                <a:xfrm>
                  <a:off x="4489705" y="1779294"/>
                  <a:ext cx="1630864" cy="1887450"/>
                  <a:chOff x="7653422" y="1435608"/>
                  <a:chExt cx="2769586" cy="3757446"/>
                </a:xfrm>
              </p:grpSpPr>
              <p:sp>
                <p:nvSpPr>
                  <p:cNvPr id="448" name="Rectangle 2">
                    <a:extLst>
                      <a:ext uri="{FF2B5EF4-FFF2-40B4-BE49-F238E27FC236}">
                        <a16:creationId xmlns:a16="http://schemas.microsoft.com/office/drawing/2014/main" id="{115D4003-08F7-4DF8-8246-6F81DBF6A1A4}"/>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Freeform: Shape 448">
                    <a:extLst>
                      <a:ext uri="{FF2B5EF4-FFF2-40B4-BE49-F238E27FC236}">
                        <a16:creationId xmlns:a16="http://schemas.microsoft.com/office/drawing/2014/main" id="{343C8E26-6EDB-466C-9099-C6047EA9F10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9" name="Group 438">
                  <a:extLst>
                    <a:ext uri="{FF2B5EF4-FFF2-40B4-BE49-F238E27FC236}">
                      <a16:creationId xmlns:a16="http://schemas.microsoft.com/office/drawing/2014/main" id="{49702868-D3C4-4D06-8218-80C1FFD41BF6}"/>
                    </a:ext>
                  </a:extLst>
                </p:cNvPr>
                <p:cNvGrpSpPr/>
                <p:nvPr/>
              </p:nvGrpSpPr>
              <p:grpSpPr>
                <a:xfrm>
                  <a:off x="5218177" y="1636776"/>
                  <a:ext cx="1822482" cy="2109216"/>
                  <a:chOff x="7653422" y="1435608"/>
                  <a:chExt cx="2769586" cy="3757446"/>
                </a:xfrm>
              </p:grpSpPr>
              <p:sp>
                <p:nvSpPr>
                  <p:cNvPr id="446" name="Rectangle 2">
                    <a:extLst>
                      <a:ext uri="{FF2B5EF4-FFF2-40B4-BE49-F238E27FC236}">
                        <a16:creationId xmlns:a16="http://schemas.microsoft.com/office/drawing/2014/main" id="{5078FFEE-E376-4910-AD43-EB1400FBA83A}"/>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Freeform: Shape 446">
                    <a:extLst>
                      <a:ext uri="{FF2B5EF4-FFF2-40B4-BE49-F238E27FC236}">
                        <a16:creationId xmlns:a16="http://schemas.microsoft.com/office/drawing/2014/main" id="{AF8CA621-BB76-4DF0-94D1-8CC6FCA6DC3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0" name="Group 439">
                  <a:extLst>
                    <a:ext uri="{FF2B5EF4-FFF2-40B4-BE49-F238E27FC236}">
                      <a16:creationId xmlns:a16="http://schemas.microsoft.com/office/drawing/2014/main" id="{4CEB1F99-5459-4EC2-A6FC-FA6A660186DD}"/>
                    </a:ext>
                  </a:extLst>
                </p:cNvPr>
                <p:cNvGrpSpPr/>
                <p:nvPr/>
              </p:nvGrpSpPr>
              <p:grpSpPr>
                <a:xfrm>
                  <a:off x="3480816" y="1417320"/>
                  <a:ext cx="2162223" cy="2502408"/>
                  <a:chOff x="7653422" y="1435608"/>
                  <a:chExt cx="2769586" cy="3757446"/>
                </a:xfrm>
              </p:grpSpPr>
              <p:sp>
                <p:nvSpPr>
                  <p:cNvPr id="444" name="Rectangle 2">
                    <a:extLst>
                      <a:ext uri="{FF2B5EF4-FFF2-40B4-BE49-F238E27FC236}">
                        <a16:creationId xmlns:a16="http://schemas.microsoft.com/office/drawing/2014/main" id="{BFF866A4-6D37-4D88-99DC-DA27D7E7A80A}"/>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Freeform: Shape 444">
                    <a:extLst>
                      <a:ext uri="{FF2B5EF4-FFF2-40B4-BE49-F238E27FC236}">
                        <a16:creationId xmlns:a16="http://schemas.microsoft.com/office/drawing/2014/main" id="{755361A9-641F-4363-A056-7EEEDF0ABCD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41" name="Group 440">
                  <a:extLst>
                    <a:ext uri="{FF2B5EF4-FFF2-40B4-BE49-F238E27FC236}">
                      <a16:creationId xmlns:a16="http://schemas.microsoft.com/office/drawing/2014/main" id="{A6F4EFEA-4F95-4E1C-8FA9-8B5BBDC00D50}"/>
                    </a:ext>
                  </a:extLst>
                </p:cNvPr>
                <p:cNvGrpSpPr/>
                <p:nvPr/>
              </p:nvGrpSpPr>
              <p:grpSpPr>
                <a:xfrm>
                  <a:off x="5394961" y="1751862"/>
                  <a:ext cx="2191830" cy="2536674"/>
                  <a:chOff x="7653422" y="1435608"/>
                  <a:chExt cx="2769586" cy="3757446"/>
                </a:xfrm>
              </p:grpSpPr>
              <p:sp>
                <p:nvSpPr>
                  <p:cNvPr id="442" name="Rectangle 2">
                    <a:extLst>
                      <a:ext uri="{FF2B5EF4-FFF2-40B4-BE49-F238E27FC236}">
                        <a16:creationId xmlns:a16="http://schemas.microsoft.com/office/drawing/2014/main" id="{BAF800AF-8CA7-4D2F-8811-F4F1188389E7}"/>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Freeform: Shape 442">
                    <a:extLst>
                      <a:ext uri="{FF2B5EF4-FFF2-40B4-BE49-F238E27FC236}">
                        <a16:creationId xmlns:a16="http://schemas.microsoft.com/office/drawing/2014/main" id="{5BD7E28F-8011-46EE-9595-1869F5FA7B6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30" name="Group 29">
                <a:extLst>
                  <a:ext uri="{FF2B5EF4-FFF2-40B4-BE49-F238E27FC236}">
                    <a16:creationId xmlns:a16="http://schemas.microsoft.com/office/drawing/2014/main" id="{5484E404-4F5B-4EF4-85B5-926D7F7F06BC}"/>
                  </a:ext>
                </a:extLst>
              </p:cNvPr>
              <p:cNvGrpSpPr/>
              <p:nvPr/>
            </p:nvGrpSpPr>
            <p:grpSpPr>
              <a:xfrm>
                <a:off x="9752434" y="3822429"/>
                <a:ext cx="384925" cy="648379"/>
                <a:chOff x="1241184" y="770000"/>
                <a:chExt cx="2405441" cy="4129562"/>
              </a:xfrm>
            </p:grpSpPr>
            <p:grpSp>
              <p:nvGrpSpPr>
                <p:cNvPr id="346" name="Group 345">
                  <a:extLst>
                    <a:ext uri="{FF2B5EF4-FFF2-40B4-BE49-F238E27FC236}">
                      <a16:creationId xmlns:a16="http://schemas.microsoft.com/office/drawing/2014/main" id="{F1E1AB3F-A509-481A-B89D-26D8D62A9DF7}"/>
                    </a:ext>
                  </a:extLst>
                </p:cNvPr>
                <p:cNvGrpSpPr/>
                <p:nvPr/>
              </p:nvGrpSpPr>
              <p:grpSpPr>
                <a:xfrm>
                  <a:off x="2133600" y="2743200"/>
                  <a:ext cx="1295400" cy="990600"/>
                  <a:chOff x="4567827" y="970271"/>
                  <a:chExt cx="1595182" cy="1230216"/>
                </a:xfrm>
              </p:grpSpPr>
              <p:grpSp>
                <p:nvGrpSpPr>
                  <p:cNvPr id="426" name="Group 425">
                    <a:extLst>
                      <a:ext uri="{FF2B5EF4-FFF2-40B4-BE49-F238E27FC236}">
                        <a16:creationId xmlns:a16="http://schemas.microsoft.com/office/drawing/2014/main" id="{0723B231-110A-42A1-890C-F034B68A6F5D}"/>
                      </a:ext>
                    </a:extLst>
                  </p:cNvPr>
                  <p:cNvGrpSpPr/>
                  <p:nvPr/>
                </p:nvGrpSpPr>
                <p:grpSpPr>
                  <a:xfrm>
                    <a:off x="4567827" y="970271"/>
                    <a:ext cx="1176558" cy="776349"/>
                    <a:chOff x="4567827" y="970271"/>
                    <a:chExt cx="1176558" cy="776349"/>
                  </a:xfrm>
                  <a:solidFill>
                    <a:schemeClr val="accent3">
                      <a:lumMod val="50000"/>
                    </a:schemeClr>
                  </a:solidFill>
                </p:grpSpPr>
                <p:sp>
                  <p:nvSpPr>
                    <p:cNvPr id="433" name="Round Diagonal Corner Rectangle 2">
                      <a:extLst>
                        <a:ext uri="{FF2B5EF4-FFF2-40B4-BE49-F238E27FC236}">
                          <a16:creationId xmlns:a16="http://schemas.microsoft.com/office/drawing/2014/main" id="{BB9FD9B8-F332-4585-8E96-ACF20B791F4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ound Diagonal Corner Rectangle 3">
                      <a:extLst>
                        <a:ext uri="{FF2B5EF4-FFF2-40B4-BE49-F238E27FC236}">
                          <a16:creationId xmlns:a16="http://schemas.microsoft.com/office/drawing/2014/main" id="{CF0E94D6-0E96-48E9-8019-B1D22A9ECF7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ound Diagonal Corner Rectangle 4">
                      <a:extLst>
                        <a:ext uri="{FF2B5EF4-FFF2-40B4-BE49-F238E27FC236}">
                          <a16:creationId xmlns:a16="http://schemas.microsoft.com/office/drawing/2014/main" id="{EDAD0F4F-4A58-4181-AC3C-22EFBF06FDE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ound Diagonal Corner Rectangle 5">
                      <a:extLst>
                        <a:ext uri="{FF2B5EF4-FFF2-40B4-BE49-F238E27FC236}">
                          <a16:creationId xmlns:a16="http://schemas.microsoft.com/office/drawing/2014/main" id="{75FE0EBE-4B8B-40FC-B2B2-E9E89CF0653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ound Diagonal Corner Rectangle 6">
                      <a:extLst>
                        <a:ext uri="{FF2B5EF4-FFF2-40B4-BE49-F238E27FC236}">
                          <a16:creationId xmlns:a16="http://schemas.microsoft.com/office/drawing/2014/main" id="{98BF5FE6-AB93-4C03-A04A-14242811E44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7" name="Group 426">
                    <a:extLst>
                      <a:ext uri="{FF2B5EF4-FFF2-40B4-BE49-F238E27FC236}">
                        <a16:creationId xmlns:a16="http://schemas.microsoft.com/office/drawing/2014/main" id="{98D46B3F-433B-44FA-8820-9C5AAE419DF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28" name="Round Diagonal Corner Rectangle 9">
                      <a:extLst>
                        <a:ext uri="{FF2B5EF4-FFF2-40B4-BE49-F238E27FC236}">
                          <a16:creationId xmlns:a16="http://schemas.microsoft.com/office/drawing/2014/main" id="{B52547CA-DC06-41E3-88AA-FB3E3FFC3E3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ound Diagonal Corner Rectangle 10">
                      <a:extLst>
                        <a:ext uri="{FF2B5EF4-FFF2-40B4-BE49-F238E27FC236}">
                          <a16:creationId xmlns:a16="http://schemas.microsoft.com/office/drawing/2014/main" id="{68D3A449-F17D-4F48-B7E2-BFBEB377FEA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ound Diagonal Corner Rectangle 11">
                      <a:extLst>
                        <a:ext uri="{FF2B5EF4-FFF2-40B4-BE49-F238E27FC236}">
                          <a16:creationId xmlns:a16="http://schemas.microsoft.com/office/drawing/2014/main" id="{95DF519C-D307-41CA-9255-625D9310F4D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ound Diagonal Corner Rectangle 12">
                      <a:extLst>
                        <a:ext uri="{FF2B5EF4-FFF2-40B4-BE49-F238E27FC236}">
                          <a16:creationId xmlns:a16="http://schemas.microsoft.com/office/drawing/2014/main" id="{B47F2820-9074-4C4B-BEE7-D56810FA5B9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ound Diagonal Corner Rectangle 13">
                      <a:extLst>
                        <a:ext uri="{FF2B5EF4-FFF2-40B4-BE49-F238E27FC236}">
                          <a16:creationId xmlns:a16="http://schemas.microsoft.com/office/drawing/2014/main" id="{4E3EC84F-E3FA-4523-A2F0-ACDD75F420B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7" name="Double Wave 346">
                  <a:extLst>
                    <a:ext uri="{FF2B5EF4-FFF2-40B4-BE49-F238E27FC236}">
                      <a16:creationId xmlns:a16="http://schemas.microsoft.com/office/drawing/2014/main" id="{50FBF05B-7B63-4393-8E4B-0D26D50594D0}"/>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8" name="Group 347">
                  <a:extLst>
                    <a:ext uri="{FF2B5EF4-FFF2-40B4-BE49-F238E27FC236}">
                      <a16:creationId xmlns:a16="http://schemas.microsoft.com/office/drawing/2014/main" id="{5D3576EB-E6FB-4175-B697-164A087A0A5B}"/>
                    </a:ext>
                  </a:extLst>
                </p:cNvPr>
                <p:cNvGrpSpPr/>
                <p:nvPr/>
              </p:nvGrpSpPr>
              <p:grpSpPr>
                <a:xfrm rot="3721982">
                  <a:off x="2072705" y="1965154"/>
                  <a:ext cx="1219200" cy="940256"/>
                  <a:chOff x="4567827" y="970271"/>
                  <a:chExt cx="1595182" cy="1230216"/>
                </a:xfrm>
              </p:grpSpPr>
              <p:grpSp>
                <p:nvGrpSpPr>
                  <p:cNvPr id="414" name="Group 7">
                    <a:extLst>
                      <a:ext uri="{FF2B5EF4-FFF2-40B4-BE49-F238E27FC236}">
                        <a16:creationId xmlns:a16="http://schemas.microsoft.com/office/drawing/2014/main" id="{EE0EC664-1328-433C-94F1-7F6F5D946B3D}"/>
                      </a:ext>
                    </a:extLst>
                  </p:cNvPr>
                  <p:cNvGrpSpPr/>
                  <p:nvPr/>
                </p:nvGrpSpPr>
                <p:grpSpPr>
                  <a:xfrm>
                    <a:off x="4567827" y="970271"/>
                    <a:ext cx="1176558" cy="776349"/>
                    <a:chOff x="4567827" y="970271"/>
                    <a:chExt cx="1176558" cy="776349"/>
                  </a:xfrm>
                  <a:solidFill>
                    <a:schemeClr val="accent3">
                      <a:lumMod val="50000"/>
                    </a:schemeClr>
                  </a:solidFill>
                </p:grpSpPr>
                <p:sp>
                  <p:nvSpPr>
                    <p:cNvPr id="421" name="Round Diagonal Corner Rectangle 2">
                      <a:extLst>
                        <a:ext uri="{FF2B5EF4-FFF2-40B4-BE49-F238E27FC236}">
                          <a16:creationId xmlns:a16="http://schemas.microsoft.com/office/drawing/2014/main" id="{54E7B612-0C7A-44D1-8CBB-A2F7FAC2A52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ound Diagonal Corner Rectangle 3">
                      <a:extLst>
                        <a:ext uri="{FF2B5EF4-FFF2-40B4-BE49-F238E27FC236}">
                          <a16:creationId xmlns:a16="http://schemas.microsoft.com/office/drawing/2014/main" id="{EE559C31-3E5C-4081-B44E-5B397119897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ound Diagonal Corner Rectangle 4">
                      <a:extLst>
                        <a:ext uri="{FF2B5EF4-FFF2-40B4-BE49-F238E27FC236}">
                          <a16:creationId xmlns:a16="http://schemas.microsoft.com/office/drawing/2014/main" id="{E4EE5958-36CB-45CB-8B45-CD2F98A4669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ound Diagonal Corner Rectangle 5">
                      <a:extLst>
                        <a:ext uri="{FF2B5EF4-FFF2-40B4-BE49-F238E27FC236}">
                          <a16:creationId xmlns:a16="http://schemas.microsoft.com/office/drawing/2014/main" id="{47CBFBBA-A7E3-4E14-9628-9E7265B5251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ound Diagonal Corner Rectangle 6">
                      <a:extLst>
                        <a:ext uri="{FF2B5EF4-FFF2-40B4-BE49-F238E27FC236}">
                          <a16:creationId xmlns:a16="http://schemas.microsoft.com/office/drawing/2014/main" id="{B3D259F7-7BDE-4655-B164-54882F5E522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 name="Group 8">
                    <a:extLst>
                      <a:ext uri="{FF2B5EF4-FFF2-40B4-BE49-F238E27FC236}">
                        <a16:creationId xmlns:a16="http://schemas.microsoft.com/office/drawing/2014/main" id="{06395511-2B2B-4C71-B99E-537C3000675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16" name="Round Diagonal Corner Rectangle 18">
                      <a:extLst>
                        <a:ext uri="{FF2B5EF4-FFF2-40B4-BE49-F238E27FC236}">
                          <a16:creationId xmlns:a16="http://schemas.microsoft.com/office/drawing/2014/main" id="{BB07A416-3E03-4DC6-BE0C-D435A1C663F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ound Diagonal Corner Rectangle 19">
                      <a:extLst>
                        <a:ext uri="{FF2B5EF4-FFF2-40B4-BE49-F238E27FC236}">
                          <a16:creationId xmlns:a16="http://schemas.microsoft.com/office/drawing/2014/main" id="{35EC22D2-43B0-4548-A5E1-8BCA365D914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ound Diagonal Corner Rectangle 20">
                      <a:extLst>
                        <a:ext uri="{FF2B5EF4-FFF2-40B4-BE49-F238E27FC236}">
                          <a16:creationId xmlns:a16="http://schemas.microsoft.com/office/drawing/2014/main" id="{81146DB5-3166-4BB5-ACE8-ED4DFD6B1C8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ound Diagonal Corner Rectangle 21">
                      <a:extLst>
                        <a:ext uri="{FF2B5EF4-FFF2-40B4-BE49-F238E27FC236}">
                          <a16:creationId xmlns:a16="http://schemas.microsoft.com/office/drawing/2014/main" id="{51B418F5-9FC3-4D40-BF84-06F24937701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ound Diagonal Corner Rectangle 22">
                      <a:extLst>
                        <a:ext uri="{FF2B5EF4-FFF2-40B4-BE49-F238E27FC236}">
                          <a16:creationId xmlns:a16="http://schemas.microsoft.com/office/drawing/2014/main" id="{0985D65C-F4E4-44F6-AC85-9EF4FB70476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9" name="Group 348">
                  <a:extLst>
                    <a:ext uri="{FF2B5EF4-FFF2-40B4-BE49-F238E27FC236}">
                      <a16:creationId xmlns:a16="http://schemas.microsoft.com/office/drawing/2014/main" id="{E852A9DB-1A90-4CD8-B100-E836C92C77CD}"/>
                    </a:ext>
                  </a:extLst>
                </p:cNvPr>
                <p:cNvGrpSpPr/>
                <p:nvPr/>
              </p:nvGrpSpPr>
              <p:grpSpPr>
                <a:xfrm rot="20253845">
                  <a:off x="1241184" y="1553241"/>
                  <a:ext cx="1595182" cy="1230216"/>
                  <a:chOff x="4567827" y="970271"/>
                  <a:chExt cx="1595182" cy="1230216"/>
                </a:xfrm>
              </p:grpSpPr>
              <p:grpSp>
                <p:nvGrpSpPr>
                  <p:cNvPr id="402" name="Group 7">
                    <a:extLst>
                      <a:ext uri="{FF2B5EF4-FFF2-40B4-BE49-F238E27FC236}">
                        <a16:creationId xmlns:a16="http://schemas.microsoft.com/office/drawing/2014/main" id="{B034B41D-F7AB-4CDD-9415-173CCE331B88}"/>
                      </a:ext>
                    </a:extLst>
                  </p:cNvPr>
                  <p:cNvGrpSpPr/>
                  <p:nvPr/>
                </p:nvGrpSpPr>
                <p:grpSpPr>
                  <a:xfrm>
                    <a:off x="4567827" y="970271"/>
                    <a:ext cx="1176558" cy="776349"/>
                    <a:chOff x="4567827" y="970271"/>
                    <a:chExt cx="1176558" cy="776349"/>
                  </a:xfrm>
                  <a:solidFill>
                    <a:schemeClr val="accent3">
                      <a:lumMod val="50000"/>
                    </a:schemeClr>
                  </a:solidFill>
                </p:grpSpPr>
                <p:sp>
                  <p:nvSpPr>
                    <p:cNvPr id="409" name="Round Diagonal Corner Rectangle 2">
                      <a:extLst>
                        <a:ext uri="{FF2B5EF4-FFF2-40B4-BE49-F238E27FC236}">
                          <a16:creationId xmlns:a16="http://schemas.microsoft.com/office/drawing/2014/main" id="{0D025024-DC70-4C17-9E69-7DAD91E67F9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ound Diagonal Corner Rectangle 3">
                      <a:extLst>
                        <a:ext uri="{FF2B5EF4-FFF2-40B4-BE49-F238E27FC236}">
                          <a16:creationId xmlns:a16="http://schemas.microsoft.com/office/drawing/2014/main" id="{66D77D3A-3758-4302-BDC6-F76375C0DA25}"/>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ound Diagonal Corner Rectangle 4">
                      <a:extLst>
                        <a:ext uri="{FF2B5EF4-FFF2-40B4-BE49-F238E27FC236}">
                          <a16:creationId xmlns:a16="http://schemas.microsoft.com/office/drawing/2014/main" id="{9E8DD83E-B509-40F2-89FE-6D2E6D36A2E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ound Diagonal Corner Rectangle 5">
                      <a:extLst>
                        <a:ext uri="{FF2B5EF4-FFF2-40B4-BE49-F238E27FC236}">
                          <a16:creationId xmlns:a16="http://schemas.microsoft.com/office/drawing/2014/main" id="{8A9544B3-0145-4E53-9264-FB4CB818A3C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ound Diagonal Corner Rectangle 6">
                      <a:extLst>
                        <a:ext uri="{FF2B5EF4-FFF2-40B4-BE49-F238E27FC236}">
                          <a16:creationId xmlns:a16="http://schemas.microsoft.com/office/drawing/2014/main" id="{BF35CABF-15A3-4680-8492-FDD617C1E55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3" name="Group 8">
                    <a:extLst>
                      <a:ext uri="{FF2B5EF4-FFF2-40B4-BE49-F238E27FC236}">
                        <a16:creationId xmlns:a16="http://schemas.microsoft.com/office/drawing/2014/main" id="{FA3966D8-BD4F-4879-9924-9B85554ED4C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04" name="Round Diagonal Corner Rectangle 31">
                      <a:extLst>
                        <a:ext uri="{FF2B5EF4-FFF2-40B4-BE49-F238E27FC236}">
                          <a16:creationId xmlns:a16="http://schemas.microsoft.com/office/drawing/2014/main" id="{CCA30889-D166-4806-A60A-6030904C4B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ound Diagonal Corner Rectangle 32">
                      <a:extLst>
                        <a:ext uri="{FF2B5EF4-FFF2-40B4-BE49-F238E27FC236}">
                          <a16:creationId xmlns:a16="http://schemas.microsoft.com/office/drawing/2014/main" id="{CE2A9CBF-6E8B-4A44-9654-31D9868FE85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ound Diagonal Corner Rectangle 33">
                      <a:extLst>
                        <a:ext uri="{FF2B5EF4-FFF2-40B4-BE49-F238E27FC236}">
                          <a16:creationId xmlns:a16="http://schemas.microsoft.com/office/drawing/2014/main" id="{4A671293-C740-4D6F-AB55-1E52EEB0FFF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ound Diagonal Corner Rectangle 34">
                      <a:extLst>
                        <a:ext uri="{FF2B5EF4-FFF2-40B4-BE49-F238E27FC236}">
                          <a16:creationId xmlns:a16="http://schemas.microsoft.com/office/drawing/2014/main" id="{67120FD4-43F0-4A57-8F9A-C3FDDF4A5B8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ound Diagonal Corner Rectangle 35">
                      <a:extLst>
                        <a:ext uri="{FF2B5EF4-FFF2-40B4-BE49-F238E27FC236}">
                          <a16:creationId xmlns:a16="http://schemas.microsoft.com/office/drawing/2014/main" id="{57FF3A1D-8527-4F1C-8823-BCBC49AAB25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0" name="Group 349">
                  <a:extLst>
                    <a:ext uri="{FF2B5EF4-FFF2-40B4-BE49-F238E27FC236}">
                      <a16:creationId xmlns:a16="http://schemas.microsoft.com/office/drawing/2014/main" id="{8649254A-87B9-4221-9C3D-069E72B22FDB}"/>
                    </a:ext>
                  </a:extLst>
                </p:cNvPr>
                <p:cNvGrpSpPr/>
                <p:nvPr/>
              </p:nvGrpSpPr>
              <p:grpSpPr>
                <a:xfrm rot="8113811">
                  <a:off x="1943792" y="770000"/>
                  <a:ext cx="1446415" cy="1355079"/>
                  <a:chOff x="4567827" y="970271"/>
                  <a:chExt cx="1595182" cy="1230216"/>
                </a:xfrm>
              </p:grpSpPr>
              <p:grpSp>
                <p:nvGrpSpPr>
                  <p:cNvPr id="390" name="Group 7">
                    <a:extLst>
                      <a:ext uri="{FF2B5EF4-FFF2-40B4-BE49-F238E27FC236}">
                        <a16:creationId xmlns:a16="http://schemas.microsoft.com/office/drawing/2014/main" id="{6F72B622-D9A1-4084-B884-B9247E945F66}"/>
                      </a:ext>
                    </a:extLst>
                  </p:cNvPr>
                  <p:cNvGrpSpPr/>
                  <p:nvPr/>
                </p:nvGrpSpPr>
                <p:grpSpPr>
                  <a:xfrm>
                    <a:off x="4567827" y="970271"/>
                    <a:ext cx="1176558" cy="776349"/>
                    <a:chOff x="4567827" y="970271"/>
                    <a:chExt cx="1176558" cy="776349"/>
                  </a:xfrm>
                  <a:solidFill>
                    <a:schemeClr val="accent3">
                      <a:lumMod val="50000"/>
                    </a:schemeClr>
                  </a:solidFill>
                </p:grpSpPr>
                <p:sp>
                  <p:nvSpPr>
                    <p:cNvPr id="397" name="Round Diagonal Corner Rectangle 2">
                      <a:extLst>
                        <a:ext uri="{FF2B5EF4-FFF2-40B4-BE49-F238E27FC236}">
                          <a16:creationId xmlns:a16="http://schemas.microsoft.com/office/drawing/2014/main" id="{51489889-DCA1-40BC-9A14-BFE03474D4FD}"/>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 Diagonal Corner Rectangle 3">
                      <a:extLst>
                        <a:ext uri="{FF2B5EF4-FFF2-40B4-BE49-F238E27FC236}">
                          <a16:creationId xmlns:a16="http://schemas.microsoft.com/office/drawing/2014/main" id="{1C54ABC5-F7BC-4A91-9EA6-33218366C36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ound Diagonal Corner Rectangle 4">
                      <a:extLst>
                        <a:ext uri="{FF2B5EF4-FFF2-40B4-BE49-F238E27FC236}">
                          <a16:creationId xmlns:a16="http://schemas.microsoft.com/office/drawing/2014/main" id="{9821D7A8-28FB-4242-B632-0807C622B6AA}"/>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ound Diagonal Corner Rectangle 5">
                      <a:extLst>
                        <a:ext uri="{FF2B5EF4-FFF2-40B4-BE49-F238E27FC236}">
                          <a16:creationId xmlns:a16="http://schemas.microsoft.com/office/drawing/2014/main" id="{8C7BFBDA-39DA-485F-8F67-B56B249833F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ound Diagonal Corner Rectangle 6">
                      <a:extLst>
                        <a:ext uri="{FF2B5EF4-FFF2-40B4-BE49-F238E27FC236}">
                          <a16:creationId xmlns:a16="http://schemas.microsoft.com/office/drawing/2014/main" id="{013F0FD5-EAA0-4467-B5F0-8949F5B7B8B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8">
                    <a:extLst>
                      <a:ext uri="{FF2B5EF4-FFF2-40B4-BE49-F238E27FC236}">
                        <a16:creationId xmlns:a16="http://schemas.microsoft.com/office/drawing/2014/main" id="{DEBBA151-6C8B-4638-9623-D1F5EDF2651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92" name="Round Diagonal Corner Rectangle 44">
                      <a:extLst>
                        <a:ext uri="{FF2B5EF4-FFF2-40B4-BE49-F238E27FC236}">
                          <a16:creationId xmlns:a16="http://schemas.microsoft.com/office/drawing/2014/main" id="{9CCAB0B5-73E6-4984-88AB-B802DCF05634}"/>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ound Diagonal Corner Rectangle 45">
                      <a:extLst>
                        <a:ext uri="{FF2B5EF4-FFF2-40B4-BE49-F238E27FC236}">
                          <a16:creationId xmlns:a16="http://schemas.microsoft.com/office/drawing/2014/main" id="{DE016629-F2D2-4278-A6C8-59D83491CF0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ound Diagonal Corner Rectangle 46">
                      <a:extLst>
                        <a:ext uri="{FF2B5EF4-FFF2-40B4-BE49-F238E27FC236}">
                          <a16:creationId xmlns:a16="http://schemas.microsoft.com/office/drawing/2014/main" id="{49D2BC33-6AE0-4539-A483-804FFD9560F9}"/>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ound Diagonal Corner Rectangle 47">
                      <a:extLst>
                        <a:ext uri="{FF2B5EF4-FFF2-40B4-BE49-F238E27FC236}">
                          <a16:creationId xmlns:a16="http://schemas.microsoft.com/office/drawing/2014/main" id="{3015880F-3EA3-445A-A360-00D029637C3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ound Diagonal Corner Rectangle 48">
                      <a:extLst>
                        <a:ext uri="{FF2B5EF4-FFF2-40B4-BE49-F238E27FC236}">
                          <a16:creationId xmlns:a16="http://schemas.microsoft.com/office/drawing/2014/main" id="{CCCF6111-1349-4F45-8613-CC910818569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1" name="Group 350">
                  <a:extLst>
                    <a:ext uri="{FF2B5EF4-FFF2-40B4-BE49-F238E27FC236}">
                      <a16:creationId xmlns:a16="http://schemas.microsoft.com/office/drawing/2014/main" id="{8A6FDC4F-C2AC-4FCF-8E2C-DDCD0FAA7D79}"/>
                    </a:ext>
                  </a:extLst>
                </p:cNvPr>
                <p:cNvGrpSpPr/>
                <p:nvPr/>
              </p:nvGrpSpPr>
              <p:grpSpPr>
                <a:xfrm rot="8113811">
                  <a:off x="1438523" y="2207715"/>
                  <a:ext cx="1390153" cy="762604"/>
                  <a:chOff x="4567827" y="970271"/>
                  <a:chExt cx="1595182" cy="1230216"/>
                </a:xfrm>
              </p:grpSpPr>
              <p:grpSp>
                <p:nvGrpSpPr>
                  <p:cNvPr id="378" name="Group 7">
                    <a:extLst>
                      <a:ext uri="{FF2B5EF4-FFF2-40B4-BE49-F238E27FC236}">
                        <a16:creationId xmlns:a16="http://schemas.microsoft.com/office/drawing/2014/main" id="{A0248692-DF02-4B8D-8B6A-0F7B4CE04B22}"/>
                      </a:ext>
                    </a:extLst>
                  </p:cNvPr>
                  <p:cNvGrpSpPr/>
                  <p:nvPr/>
                </p:nvGrpSpPr>
                <p:grpSpPr>
                  <a:xfrm>
                    <a:off x="4567827" y="970271"/>
                    <a:ext cx="1176558" cy="776349"/>
                    <a:chOff x="4567827" y="970271"/>
                    <a:chExt cx="1176558" cy="776349"/>
                  </a:xfrm>
                  <a:solidFill>
                    <a:schemeClr val="accent3">
                      <a:lumMod val="50000"/>
                    </a:schemeClr>
                  </a:solidFill>
                </p:grpSpPr>
                <p:sp>
                  <p:nvSpPr>
                    <p:cNvPr id="385" name="Round Diagonal Corner Rectangle 2">
                      <a:extLst>
                        <a:ext uri="{FF2B5EF4-FFF2-40B4-BE49-F238E27FC236}">
                          <a16:creationId xmlns:a16="http://schemas.microsoft.com/office/drawing/2014/main" id="{69F4D2CA-22B9-459E-8F7A-6AE264559C6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 Diagonal Corner Rectangle 3">
                      <a:extLst>
                        <a:ext uri="{FF2B5EF4-FFF2-40B4-BE49-F238E27FC236}">
                          <a16:creationId xmlns:a16="http://schemas.microsoft.com/office/drawing/2014/main" id="{EF401ACA-030E-4460-8C93-1C81C0C1934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ound Diagonal Corner Rectangle 4">
                      <a:extLst>
                        <a:ext uri="{FF2B5EF4-FFF2-40B4-BE49-F238E27FC236}">
                          <a16:creationId xmlns:a16="http://schemas.microsoft.com/office/drawing/2014/main" id="{0DAA5BAE-8B92-4DDD-B1FD-54F46AD2E99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ound Diagonal Corner Rectangle 5">
                      <a:extLst>
                        <a:ext uri="{FF2B5EF4-FFF2-40B4-BE49-F238E27FC236}">
                          <a16:creationId xmlns:a16="http://schemas.microsoft.com/office/drawing/2014/main" id="{32DB3A6B-83BA-4B5F-BEE5-1F8F3A197E27}"/>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ound Diagonal Corner Rectangle 6">
                      <a:extLst>
                        <a:ext uri="{FF2B5EF4-FFF2-40B4-BE49-F238E27FC236}">
                          <a16:creationId xmlns:a16="http://schemas.microsoft.com/office/drawing/2014/main" id="{BDF856F7-CB8B-4B9E-8E7E-060F943ACB3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8">
                    <a:extLst>
                      <a:ext uri="{FF2B5EF4-FFF2-40B4-BE49-F238E27FC236}">
                        <a16:creationId xmlns:a16="http://schemas.microsoft.com/office/drawing/2014/main" id="{6076F798-9DBF-4BD2-89FF-E2BFC86B1EF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80" name="Round Diagonal Corner Rectangle 57">
                      <a:extLst>
                        <a:ext uri="{FF2B5EF4-FFF2-40B4-BE49-F238E27FC236}">
                          <a16:creationId xmlns:a16="http://schemas.microsoft.com/office/drawing/2014/main" id="{6D45339D-1C72-4359-86F6-BC94C1CBB9A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ound Diagonal Corner Rectangle 58">
                      <a:extLst>
                        <a:ext uri="{FF2B5EF4-FFF2-40B4-BE49-F238E27FC236}">
                          <a16:creationId xmlns:a16="http://schemas.microsoft.com/office/drawing/2014/main" id="{AB03901B-7BC9-4AD7-AECF-7BBB58693BA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ound Diagonal Corner Rectangle 59">
                      <a:extLst>
                        <a:ext uri="{FF2B5EF4-FFF2-40B4-BE49-F238E27FC236}">
                          <a16:creationId xmlns:a16="http://schemas.microsoft.com/office/drawing/2014/main" id="{B9D1246D-08DE-479F-8113-511E3796134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ound Diagonal Corner Rectangle 60">
                      <a:extLst>
                        <a:ext uri="{FF2B5EF4-FFF2-40B4-BE49-F238E27FC236}">
                          <a16:creationId xmlns:a16="http://schemas.microsoft.com/office/drawing/2014/main" id="{1DE45316-C6FF-481F-9871-502B3B496A7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ound Diagonal Corner Rectangle 61">
                      <a:extLst>
                        <a:ext uri="{FF2B5EF4-FFF2-40B4-BE49-F238E27FC236}">
                          <a16:creationId xmlns:a16="http://schemas.microsoft.com/office/drawing/2014/main" id="{928C5866-ECB0-42C0-8DF8-D345A8A5AB8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2" name="Group 351">
                  <a:extLst>
                    <a:ext uri="{FF2B5EF4-FFF2-40B4-BE49-F238E27FC236}">
                      <a16:creationId xmlns:a16="http://schemas.microsoft.com/office/drawing/2014/main" id="{6E1853BD-25D7-4891-8D7A-25F65044B8FC}"/>
                    </a:ext>
                  </a:extLst>
                </p:cNvPr>
                <p:cNvGrpSpPr/>
                <p:nvPr/>
              </p:nvGrpSpPr>
              <p:grpSpPr>
                <a:xfrm rot="9089938">
                  <a:off x="2556363" y="1661184"/>
                  <a:ext cx="1090262" cy="771324"/>
                  <a:chOff x="4567827" y="970271"/>
                  <a:chExt cx="1595182" cy="1230216"/>
                </a:xfrm>
              </p:grpSpPr>
              <p:grpSp>
                <p:nvGrpSpPr>
                  <p:cNvPr id="366" name="Group 7">
                    <a:extLst>
                      <a:ext uri="{FF2B5EF4-FFF2-40B4-BE49-F238E27FC236}">
                        <a16:creationId xmlns:a16="http://schemas.microsoft.com/office/drawing/2014/main" id="{219B8D6D-508B-44F0-820B-060DE4EAB016}"/>
                      </a:ext>
                    </a:extLst>
                  </p:cNvPr>
                  <p:cNvGrpSpPr/>
                  <p:nvPr/>
                </p:nvGrpSpPr>
                <p:grpSpPr>
                  <a:xfrm>
                    <a:off x="4567827" y="970271"/>
                    <a:ext cx="1176558" cy="776349"/>
                    <a:chOff x="4567827" y="970271"/>
                    <a:chExt cx="1176558" cy="776349"/>
                  </a:xfrm>
                  <a:solidFill>
                    <a:schemeClr val="accent3">
                      <a:lumMod val="50000"/>
                    </a:schemeClr>
                  </a:solidFill>
                </p:grpSpPr>
                <p:sp>
                  <p:nvSpPr>
                    <p:cNvPr id="373" name="Round Diagonal Corner Rectangle 2">
                      <a:extLst>
                        <a:ext uri="{FF2B5EF4-FFF2-40B4-BE49-F238E27FC236}">
                          <a16:creationId xmlns:a16="http://schemas.microsoft.com/office/drawing/2014/main" id="{758DB2A8-49BA-46CB-B656-49727567708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ound Diagonal Corner Rectangle 3">
                      <a:extLst>
                        <a:ext uri="{FF2B5EF4-FFF2-40B4-BE49-F238E27FC236}">
                          <a16:creationId xmlns:a16="http://schemas.microsoft.com/office/drawing/2014/main" id="{A37D54D3-44A8-4FEE-BB6F-644B8A140CE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ound Diagonal Corner Rectangle 4">
                      <a:extLst>
                        <a:ext uri="{FF2B5EF4-FFF2-40B4-BE49-F238E27FC236}">
                          <a16:creationId xmlns:a16="http://schemas.microsoft.com/office/drawing/2014/main" id="{2A655425-260F-4512-9B3C-A1B253D166D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ound Diagonal Corner Rectangle 5">
                      <a:extLst>
                        <a:ext uri="{FF2B5EF4-FFF2-40B4-BE49-F238E27FC236}">
                          <a16:creationId xmlns:a16="http://schemas.microsoft.com/office/drawing/2014/main" id="{0156B7EA-31CC-45F3-882F-6EF6CAB5E97D}"/>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ound Diagonal Corner Rectangle 6">
                      <a:extLst>
                        <a:ext uri="{FF2B5EF4-FFF2-40B4-BE49-F238E27FC236}">
                          <a16:creationId xmlns:a16="http://schemas.microsoft.com/office/drawing/2014/main" id="{FF959455-802F-4BF2-BBE2-B40A4D9B901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7" name="Group 8">
                    <a:extLst>
                      <a:ext uri="{FF2B5EF4-FFF2-40B4-BE49-F238E27FC236}">
                        <a16:creationId xmlns:a16="http://schemas.microsoft.com/office/drawing/2014/main" id="{4015CD60-0BB7-42E7-AC91-D382E8CF4E0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68" name="Round Diagonal Corner Rectangle 70">
                      <a:extLst>
                        <a:ext uri="{FF2B5EF4-FFF2-40B4-BE49-F238E27FC236}">
                          <a16:creationId xmlns:a16="http://schemas.microsoft.com/office/drawing/2014/main" id="{F3034481-8B69-47F9-AFB3-E1F5F8B71554}"/>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ound Diagonal Corner Rectangle 71">
                      <a:extLst>
                        <a:ext uri="{FF2B5EF4-FFF2-40B4-BE49-F238E27FC236}">
                          <a16:creationId xmlns:a16="http://schemas.microsoft.com/office/drawing/2014/main" id="{42C6FDE8-00A0-4C89-9E6C-25EEB811B05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 Diagonal Corner Rectangle 72">
                      <a:extLst>
                        <a:ext uri="{FF2B5EF4-FFF2-40B4-BE49-F238E27FC236}">
                          <a16:creationId xmlns:a16="http://schemas.microsoft.com/office/drawing/2014/main" id="{2B3C9345-97CE-4C31-B84F-888D65DD2D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ound Diagonal Corner Rectangle 73">
                      <a:extLst>
                        <a:ext uri="{FF2B5EF4-FFF2-40B4-BE49-F238E27FC236}">
                          <a16:creationId xmlns:a16="http://schemas.microsoft.com/office/drawing/2014/main" id="{D1AEC7AA-CF14-442C-BC67-045B4481648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ound Diagonal Corner Rectangle 74">
                      <a:extLst>
                        <a:ext uri="{FF2B5EF4-FFF2-40B4-BE49-F238E27FC236}">
                          <a16:creationId xmlns:a16="http://schemas.microsoft.com/office/drawing/2014/main" id="{AA206B11-214A-4DBE-8BED-DDDF0A54C52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3" name="Group 352">
                  <a:extLst>
                    <a:ext uri="{FF2B5EF4-FFF2-40B4-BE49-F238E27FC236}">
                      <a16:creationId xmlns:a16="http://schemas.microsoft.com/office/drawing/2014/main" id="{85CC5E1B-A6BC-4C50-B1C2-040AED2915DF}"/>
                    </a:ext>
                  </a:extLst>
                </p:cNvPr>
                <p:cNvGrpSpPr/>
                <p:nvPr/>
              </p:nvGrpSpPr>
              <p:grpSpPr>
                <a:xfrm rot="13486189" flipH="1">
                  <a:off x="1389306" y="2685691"/>
                  <a:ext cx="1345945" cy="1037421"/>
                  <a:chOff x="4567827" y="970271"/>
                  <a:chExt cx="1595182" cy="1230216"/>
                </a:xfrm>
              </p:grpSpPr>
              <p:grpSp>
                <p:nvGrpSpPr>
                  <p:cNvPr id="354" name="Group 7">
                    <a:extLst>
                      <a:ext uri="{FF2B5EF4-FFF2-40B4-BE49-F238E27FC236}">
                        <a16:creationId xmlns:a16="http://schemas.microsoft.com/office/drawing/2014/main" id="{9CE29053-A218-4F8C-91CA-A57F6AD44A74}"/>
                      </a:ext>
                    </a:extLst>
                  </p:cNvPr>
                  <p:cNvGrpSpPr/>
                  <p:nvPr/>
                </p:nvGrpSpPr>
                <p:grpSpPr>
                  <a:xfrm>
                    <a:off x="4567827" y="970271"/>
                    <a:ext cx="1176558" cy="776349"/>
                    <a:chOff x="4567827" y="970271"/>
                    <a:chExt cx="1176558" cy="776349"/>
                  </a:xfrm>
                  <a:solidFill>
                    <a:schemeClr val="accent3">
                      <a:lumMod val="50000"/>
                    </a:schemeClr>
                  </a:solidFill>
                </p:grpSpPr>
                <p:sp>
                  <p:nvSpPr>
                    <p:cNvPr id="361" name="Round Diagonal Corner Rectangle 2">
                      <a:extLst>
                        <a:ext uri="{FF2B5EF4-FFF2-40B4-BE49-F238E27FC236}">
                          <a16:creationId xmlns:a16="http://schemas.microsoft.com/office/drawing/2014/main" id="{C406E7F8-3ADF-4B8C-A7B3-00BAB2C81A3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 Diagonal Corner Rectangle 3">
                      <a:extLst>
                        <a:ext uri="{FF2B5EF4-FFF2-40B4-BE49-F238E27FC236}">
                          <a16:creationId xmlns:a16="http://schemas.microsoft.com/office/drawing/2014/main" id="{13D3F56A-6BD5-47F9-AE05-80B1B380DF4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 Diagonal Corner Rectangle 4">
                      <a:extLst>
                        <a:ext uri="{FF2B5EF4-FFF2-40B4-BE49-F238E27FC236}">
                          <a16:creationId xmlns:a16="http://schemas.microsoft.com/office/drawing/2014/main" id="{F81908FB-22E6-4B71-A98E-1F01B2F34B7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ound Diagonal Corner Rectangle 5">
                      <a:extLst>
                        <a:ext uri="{FF2B5EF4-FFF2-40B4-BE49-F238E27FC236}">
                          <a16:creationId xmlns:a16="http://schemas.microsoft.com/office/drawing/2014/main" id="{A5990BC5-23CF-4E5E-AAD9-B7B8AD636A5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 Diagonal Corner Rectangle 6">
                      <a:extLst>
                        <a:ext uri="{FF2B5EF4-FFF2-40B4-BE49-F238E27FC236}">
                          <a16:creationId xmlns:a16="http://schemas.microsoft.com/office/drawing/2014/main" id="{879690C0-DA7B-4517-9CFB-324BB049A98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8">
                    <a:extLst>
                      <a:ext uri="{FF2B5EF4-FFF2-40B4-BE49-F238E27FC236}">
                        <a16:creationId xmlns:a16="http://schemas.microsoft.com/office/drawing/2014/main" id="{E16E5335-9C24-44FC-9452-58D632D124D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56" name="Round Diagonal Corner Rectangle 83">
                      <a:extLst>
                        <a:ext uri="{FF2B5EF4-FFF2-40B4-BE49-F238E27FC236}">
                          <a16:creationId xmlns:a16="http://schemas.microsoft.com/office/drawing/2014/main" id="{C4D5EDCE-C13A-41F3-94E9-58A7917D631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ound Diagonal Corner Rectangle 84">
                      <a:extLst>
                        <a:ext uri="{FF2B5EF4-FFF2-40B4-BE49-F238E27FC236}">
                          <a16:creationId xmlns:a16="http://schemas.microsoft.com/office/drawing/2014/main" id="{9EBA33DB-9595-440E-8109-4B1F6777EA1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ound Diagonal Corner Rectangle 85">
                      <a:extLst>
                        <a:ext uri="{FF2B5EF4-FFF2-40B4-BE49-F238E27FC236}">
                          <a16:creationId xmlns:a16="http://schemas.microsoft.com/office/drawing/2014/main" id="{24762F09-79FF-4E03-8E69-083CE463C56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ound Diagonal Corner Rectangle 86">
                      <a:extLst>
                        <a:ext uri="{FF2B5EF4-FFF2-40B4-BE49-F238E27FC236}">
                          <a16:creationId xmlns:a16="http://schemas.microsoft.com/office/drawing/2014/main" id="{9EC0B717-7740-4C05-B90F-C2DFE91C2B80}"/>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ound Diagonal Corner Rectangle 87">
                      <a:extLst>
                        <a:ext uri="{FF2B5EF4-FFF2-40B4-BE49-F238E27FC236}">
                          <a16:creationId xmlns:a16="http://schemas.microsoft.com/office/drawing/2014/main" id="{142342B7-9629-4E5B-A4B1-7537C771AB4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 name="Group 30">
                <a:extLst>
                  <a:ext uri="{FF2B5EF4-FFF2-40B4-BE49-F238E27FC236}">
                    <a16:creationId xmlns:a16="http://schemas.microsoft.com/office/drawing/2014/main" id="{A013A353-2F3E-4026-8A40-3FCB6DD2C4C3}"/>
                  </a:ext>
                </a:extLst>
              </p:cNvPr>
              <p:cNvGrpSpPr/>
              <p:nvPr/>
            </p:nvGrpSpPr>
            <p:grpSpPr>
              <a:xfrm>
                <a:off x="8486520" y="3834147"/>
                <a:ext cx="384925" cy="648379"/>
                <a:chOff x="1241184" y="770000"/>
                <a:chExt cx="2405441" cy="4129562"/>
              </a:xfrm>
            </p:grpSpPr>
            <p:grpSp>
              <p:nvGrpSpPr>
                <p:cNvPr id="254" name="Group 253">
                  <a:extLst>
                    <a:ext uri="{FF2B5EF4-FFF2-40B4-BE49-F238E27FC236}">
                      <a16:creationId xmlns:a16="http://schemas.microsoft.com/office/drawing/2014/main" id="{10F69CCD-A910-4373-90A4-8BAEA478851D}"/>
                    </a:ext>
                  </a:extLst>
                </p:cNvPr>
                <p:cNvGrpSpPr/>
                <p:nvPr/>
              </p:nvGrpSpPr>
              <p:grpSpPr>
                <a:xfrm>
                  <a:off x="2133600" y="2743200"/>
                  <a:ext cx="1295400" cy="990600"/>
                  <a:chOff x="4567827" y="970271"/>
                  <a:chExt cx="1595182" cy="1230216"/>
                </a:xfrm>
              </p:grpSpPr>
              <p:grpSp>
                <p:nvGrpSpPr>
                  <p:cNvPr id="334" name="Group 333">
                    <a:extLst>
                      <a:ext uri="{FF2B5EF4-FFF2-40B4-BE49-F238E27FC236}">
                        <a16:creationId xmlns:a16="http://schemas.microsoft.com/office/drawing/2014/main" id="{C09E7CAB-D332-4846-ABC6-B9EFACDE314B}"/>
                      </a:ext>
                    </a:extLst>
                  </p:cNvPr>
                  <p:cNvGrpSpPr/>
                  <p:nvPr/>
                </p:nvGrpSpPr>
                <p:grpSpPr>
                  <a:xfrm>
                    <a:off x="4567827" y="970271"/>
                    <a:ext cx="1176558" cy="776349"/>
                    <a:chOff x="4567827" y="970271"/>
                    <a:chExt cx="1176558" cy="776349"/>
                  </a:xfrm>
                  <a:solidFill>
                    <a:schemeClr val="accent3">
                      <a:lumMod val="50000"/>
                    </a:schemeClr>
                  </a:solidFill>
                </p:grpSpPr>
                <p:sp>
                  <p:nvSpPr>
                    <p:cNvPr id="341" name="Round Diagonal Corner Rectangle 2">
                      <a:extLst>
                        <a:ext uri="{FF2B5EF4-FFF2-40B4-BE49-F238E27FC236}">
                          <a16:creationId xmlns:a16="http://schemas.microsoft.com/office/drawing/2014/main" id="{223A5FD9-8B25-4ED6-B9D0-6E98BA2D50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ound Diagonal Corner Rectangle 3">
                      <a:extLst>
                        <a:ext uri="{FF2B5EF4-FFF2-40B4-BE49-F238E27FC236}">
                          <a16:creationId xmlns:a16="http://schemas.microsoft.com/office/drawing/2014/main" id="{2F386351-8210-4B23-8678-CE7699DA29E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ound Diagonal Corner Rectangle 4">
                      <a:extLst>
                        <a:ext uri="{FF2B5EF4-FFF2-40B4-BE49-F238E27FC236}">
                          <a16:creationId xmlns:a16="http://schemas.microsoft.com/office/drawing/2014/main" id="{27F4747A-9C5A-4E0E-8085-730FEBC6A12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ound Diagonal Corner Rectangle 5">
                      <a:extLst>
                        <a:ext uri="{FF2B5EF4-FFF2-40B4-BE49-F238E27FC236}">
                          <a16:creationId xmlns:a16="http://schemas.microsoft.com/office/drawing/2014/main" id="{4F47542B-AEAF-4851-810B-E9EC6745F6E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ound Diagonal Corner Rectangle 6">
                      <a:extLst>
                        <a:ext uri="{FF2B5EF4-FFF2-40B4-BE49-F238E27FC236}">
                          <a16:creationId xmlns:a16="http://schemas.microsoft.com/office/drawing/2014/main" id="{0A608252-F873-4DC7-9887-C80D9886C9D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334">
                    <a:extLst>
                      <a:ext uri="{FF2B5EF4-FFF2-40B4-BE49-F238E27FC236}">
                        <a16:creationId xmlns:a16="http://schemas.microsoft.com/office/drawing/2014/main" id="{1FC045DA-BB3B-4444-90BC-7A59C25F7DC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36" name="Round Diagonal Corner Rectangle 9">
                      <a:extLst>
                        <a:ext uri="{FF2B5EF4-FFF2-40B4-BE49-F238E27FC236}">
                          <a16:creationId xmlns:a16="http://schemas.microsoft.com/office/drawing/2014/main" id="{32DF954C-E805-4CB5-A3B8-6C89E4A412B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ound Diagonal Corner Rectangle 10">
                      <a:extLst>
                        <a:ext uri="{FF2B5EF4-FFF2-40B4-BE49-F238E27FC236}">
                          <a16:creationId xmlns:a16="http://schemas.microsoft.com/office/drawing/2014/main" id="{95FFA5FD-4F80-4D1D-B7B1-99DCEF8DF19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ound Diagonal Corner Rectangle 11">
                      <a:extLst>
                        <a:ext uri="{FF2B5EF4-FFF2-40B4-BE49-F238E27FC236}">
                          <a16:creationId xmlns:a16="http://schemas.microsoft.com/office/drawing/2014/main" id="{3B53B9A2-641E-4FE6-BD07-F7F798735E9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 Diagonal Corner Rectangle 12">
                      <a:extLst>
                        <a:ext uri="{FF2B5EF4-FFF2-40B4-BE49-F238E27FC236}">
                          <a16:creationId xmlns:a16="http://schemas.microsoft.com/office/drawing/2014/main" id="{700BEEA7-BC73-44A3-8FD8-1A8B03A1356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ound Diagonal Corner Rectangle 13">
                      <a:extLst>
                        <a:ext uri="{FF2B5EF4-FFF2-40B4-BE49-F238E27FC236}">
                          <a16:creationId xmlns:a16="http://schemas.microsoft.com/office/drawing/2014/main" id="{3CE3F23E-D487-4EF9-8F58-028C8791979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5" name="Double Wave 254">
                  <a:extLst>
                    <a:ext uri="{FF2B5EF4-FFF2-40B4-BE49-F238E27FC236}">
                      <a16:creationId xmlns:a16="http://schemas.microsoft.com/office/drawing/2014/main" id="{C01A5B35-56B9-4E2C-87BF-1D34C826D53C}"/>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a:extLst>
                    <a:ext uri="{FF2B5EF4-FFF2-40B4-BE49-F238E27FC236}">
                      <a16:creationId xmlns:a16="http://schemas.microsoft.com/office/drawing/2014/main" id="{E789C5A3-B981-4E0B-9ED4-E838F76F9320}"/>
                    </a:ext>
                  </a:extLst>
                </p:cNvPr>
                <p:cNvGrpSpPr/>
                <p:nvPr/>
              </p:nvGrpSpPr>
              <p:grpSpPr>
                <a:xfrm rot="3721982">
                  <a:off x="2072705" y="1965154"/>
                  <a:ext cx="1219200" cy="940256"/>
                  <a:chOff x="4567827" y="970271"/>
                  <a:chExt cx="1595182" cy="1230216"/>
                </a:xfrm>
              </p:grpSpPr>
              <p:grpSp>
                <p:nvGrpSpPr>
                  <p:cNvPr id="322" name="Group 7">
                    <a:extLst>
                      <a:ext uri="{FF2B5EF4-FFF2-40B4-BE49-F238E27FC236}">
                        <a16:creationId xmlns:a16="http://schemas.microsoft.com/office/drawing/2014/main" id="{C4C2FECA-3615-4F2C-AE2F-515254A03323}"/>
                      </a:ext>
                    </a:extLst>
                  </p:cNvPr>
                  <p:cNvGrpSpPr/>
                  <p:nvPr/>
                </p:nvGrpSpPr>
                <p:grpSpPr>
                  <a:xfrm>
                    <a:off x="4567827" y="970271"/>
                    <a:ext cx="1176558" cy="776349"/>
                    <a:chOff x="4567827" y="970271"/>
                    <a:chExt cx="1176558" cy="776349"/>
                  </a:xfrm>
                  <a:solidFill>
                    <a:schemeClr val="accent3">
                      <a:lumMod val="50000"/>
                    </a:schemeClr>
                  </a:solidFill>
                </p:grpSpPr>
                <p:sp>
                  <p:nvSpPr>
                    <p:cNvPr id="329" name="Round Diagonal Corner Rectangle 2">
                      <a:extLst>
                        <a:ext uri="{FF2B5EF4-FFF2-40B4-BE49-F238E27FC236}">
                          <a16:creationId xmlns:a16="http://schemas.microsoft.com/office/drawing/2014/main" id="{DF96B898-C44E-4A95-B3EB-E54F2DBBACE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ound Diagonal Corner Rectangle 3">
                      <a:extLst>
                        <a:ext uri="{FF2B5EF4-FFF2-40B4-BE49-F238E27FC236}">
                          <a16:creationId xmlns:a16="http://schemas.microsoft.com/office/drawing/2014/main" id="{C481F16D-AF73-4005-8637-7D3B1AEDBE5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ound Diagonal Corner Rectangle 4">
                      <a:extLst>
                        <a:ext uri="{FF2B5EF4-FFF2-40B4-BE49-F238E27FC236}">
                          <a16:creationId xmlns:a16="http://schemas.microsoft.com/office/drawing/2014/main" id="{9D7B24A3-27E8-4828-BCB6-E24CF83A861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ound Diagonal Corner Rectangle 5">
                      <a:extLst>
                        <a:ext uri="{FF2B5EF4-FFF2-40B4-BE49-F238E27FC236}">
                          <a16:creationId xmlns:a16="http://schemas.microsoft.com/office/drawing/2014/main" id="{240E8C7A-7E45-40C6-95BA-94268D13B67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 Diagonal Corner Rectangle 6">
                      <a:extLst>
                        <a:ext uri="{FF2B5EF4-FFF2-40B4-BE49-F238E27FC236}">
                          <a16:creationId xmlns:a16="http://schemas.microsoft.com/office/drawing/2014/main" id="{64A839F5-8345-4781-8D57-351E52F5E69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8">
                    <a:extLst>
                      <a:ext uri="{FF2B5EF4-FFF2-40B4-BE49-F238E27FC236}">
                        <a16:creationId xmlns:a16="http://schemas.microsoft.com/office/drawing/2014/main" id="{6D72CEA7-93F3-40CC-92A5-4541D1B633C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24" name="Round Diagonal Corner Rectangle 18">
                      <a:extLst>
                        <a:ext uri="{FF2B5EF4-FFF2-40B4-BE49-F238E27FC236}">
                          <a16:creationId xmlns:a16="http://schemas.microsoft.com/office/drawing/2014/main" id="{15E240DB-EDCD-43A1-810A-5669D9B69F0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ound Diagonal Corner Rectangle 19">
                      <a:extLst>
                        <a:ext uri="{FF2B5EF4-FFF2-40B4-BE49-F238E27FC236}">
                          <a16:creationId xmlns:a16="http://schemas.microsoft.com/office/drawing/2014/main" id="{CA91D07A-098F-4371-A596-A871C7AC338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 Diagonal Corner Rectangle 20">
                      <a:extLst>
                        <a:ext uri="{FF2B5EF4-FFF2-40B4-BE49-F238E27FC236}">
                          <a16:creationId xmlns:a16="http://schemas.microsoft.com/office/drawing/2014/main" id="{0385B91D-CCF7-469C-91EA-4759CBC9CA6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 Diagonal Corner Rectangle 21">
                      <a:extLst>
                        <a:ext uri="{FF2B5EF4-FFF2-40B4-BE49-F238E27FC236}">
                          <a16:creationId xmlns:a16="http://schemas.microsoft.com/office/drawing/2014/main" id="{0FFC8AAE-342B-4DB1-B360-000D15F341F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ound Diagonal Corner Rectangle 22">
                      <a:extLst>
                        <a:ext uri="{FF2B5EF4-FFF2-40B4-BE49-F238E27FC236}">
                          <a16:creationId xmlns:a16="http://schemas.microsoft.com/office/drawing/2014/main" id="{C066A7ED-EEB2-47ED-AF04-A528489EDC0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7" name="Group 256">
                  <a:extLst>
                    <a:ext uri="{FF2B5EF4-FFF2-40B4-BE49-F238E27FC236}">
                      <a16:creationId xmlns:a16="http://schemas.microsoft.com/office/drawing/2014/main" id="{4F00C34C-D494-4715-B4F7-5D0F8B7E2B2C}"/>
                    </a:ext>
                  </a:extLst>
                </p:cNvPr>
                <p:cNvGrpSpPr/>
                <p:nvPr/>
              </p:nvGrpSpPr>
              <p:grpSpPr>
                <a:xfrm rot="20253845">
                  <a:off x="1241184" y="1553241"/>
                  <a:ext cx="1595182" cy="1230216"/>
                  <a:chOff x="4567827" y="970271"/>
                  <a:chExt cx="1595182" cy="1230216"/>
                </a:xfrm>
              </p:grpSpPr>
              <p:grpSp>
                <p:nvGrpSpPr>
                  <p:cNvPr id="310" name="Group 7">
                    <a:extLst>
                      <a:ext uri="{FF2B5EF4-FFF2-40B4-BE49-F238E27FC236}">
                        <a16:creationId xmlns:a16="http://schemas.microsoft.com/office/drawing/2014/main" id="{9F9118C6-AF70-4B63-8396-379958BEAFF0}"/>
                      </a:ext>
                    </a:extLst>
                  </p:cNvPr>
                  <p:cNvGrpSpPr/>
                  <p:nvPr/>
                </p:nvGrpSpPr>
                <p:grpSpPr>
                  <a:xfrm>
                    <a:off x="4567827" y="970271"/>
                    <a:ext cx="1176558" cy="776349"/>
                    <a:chOff x="4567827" y="970271"/>
                    <a:chExt cx="1176558" cy="776349"/>
                  </a:xfrm>
                  <a:solidFill>
                    <a:schemeClr val="accent3">
                      <a:lumMod val="50000"/>
                    </a:schemeClr>
                  </a:solidFill>
                </p:grpSpPr>
                <p:sp>
                  <p:nvSpPr>
                    <p:cNvPr id="317" name="Round Diagonal Corner Rectangle 2">
                      <a:extLst>
                        <a:ext uri="{FF2B5EF4-FFF2-40B4-BE49-F238E27FC236}">
                          <a16:creationId xmlns:a16="http://schemas.microsoft.com/office/drawing/2014/main" id="{09DC5E5D-395F-4F45-BD1A-A7B8AC9FD1C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ound Diagonal Corner Rectangle 3">
                      <a:extLst>
                        <a:ext uri="{FF2B5EF4-FFF2-40B4-BE49-F238E27FC236}">
                          <a16:creationId xmlns:a16="http://schemas.microsoft.com/office/drawing/2014/main" id="{1DB5A996-A2CD-43C1-BC08-5FDC508592DE}"/>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ound Diagonal Corner Rectangle 4">
                      <a:extLst>
                        <a:ext uri="{FF2B5EF4-FFF2-40B4-BE49-F238E27FC236}">
                          <a16:creationId xmlns:a16="http://schemas.microsoft.com/office/drawing/2014/main" id="{023A7C26-BCD6-4213-97FB-7BC96A64D34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ound Diagonal Corner Rectangle 5">
                      <a:extLst>
                        <a:ext uri="{FF2B5EF4-FFF2-40B4-BE49-F238E27FC236}">
                          <a16:creationId xmlns:a16="http://schemas.microsoft.com/office/drawing/2014/main" id="{6BF3B260-11A8-4029-A278-438BD21731B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 Diagonal Corner Rectangle 6">
                      <a:extLst>
                        <a:ext uri="{FF2B5EF4-FFF2-40B4-BE49-F238E27FC236}">
                          <a16:creationId xmlns:a16="http://schemas.microsoft.com/office/drawing/2014/main" id="{E5BAA6E0-7EF8-4A7A-A7D3-D85E30E5BCA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1" name="Group 8">
                    <a:extLst>
                      <a:ext uri="{FF2B5EF4-FFF2-40B4-BE49-F238E27FC236}">
                        <a16:creationId xmlns:a16="http://schemas.microsoft.com/office/drawing/2014/main" id="{6D3972AD-C8FD-4CEE-806A-C376791CB2E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12" name="Round Diagonal Corner Rectangle 31">
                      <a:extLst>
                        <a:ext uri="{FF2B5EF4-FFF2-40B4-BE49-F238E27FC236}">
                          <a16:creationId xmlns:a16="http://schemas.microsoft.com/office/drawing/2014/main" id="{95A83064-3ABA-4631-A3D7-A91CDCDD146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 Diagonal Corner Rectangle 32">
                      <a:extLst>
                        <a:ext uri="{FF2B5EF4-FFF2-40B4-BE49-F238E27FC236}">
                          <a16:creationId xmlns:a16="http://schemas.microsoft.com/office/drawing/2014/main" id="{6E88B4B6-9E43-4E1F-8300-6ED24C8B6CD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 Diagonal Corner Rectangle 33">
                      <a:extLst>
                        <a:ext uri="{FF2B5EF4-FFF2-40B4-BE49-F238E27FC236}">
                          <a16:creationId xmlns:a16="http://schemas.microsoft.com/office/drawing/2014/main" id="{B27C289B-19BF-4661-9FC7-532B99B9E02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ound Diagonal Corner Rectangle 34">
                      <a:extLst>
                        <a:ext uri="{FF2B5EF4-FFF2-40B4-BE49-F238E27FC236}">
                          <a16:creationId xmlns:a16="http://schemas.microsoft.com/office/drawing/2014/main" id="{40B5234C-1038-4AC5-BED0-BF8BEE65666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 Diagonal Corner Rectangle 35">
                      <a:extLst>
                        <a:ext uri="{FF2B5EF4-FFF2-40B4-BE49-F238E27FC236}">
                          <a16:creationId xmlns:a16="http://schemas.microsoft.com/office/drawing/2014/main" id="{0F69DBA3-D092-4DC6-B8EF-586E447B50A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8" name="Group 257">
                  <a:extLst>
                    <a:ext uri="{FF2B5EF4-FFF2-40B4-BE49-F238E27FC236}">
                      <a16:creationId xmlns:a16="http://schemas.microsoft.com/office/drawing/2014/main" id="{552AF6B7-05BA-4030-AB0D-5CD708296162}"/>
                    </a:ext>
                  </a:extLst>
                </p:cNvPr>
                <p:cNvGrpSpPr/>
                <p:nvPr/>
              </p:nvGrpSpPr>
              <p:grpSpPr>
                <a:xfrm rot="8113811">
                  <a:off x="1943792" y="770000"/>
                  <a:ext cx="1446415" cy="1355079"/>
                  <a:chOff x="4567827" y="970271"/>
                  <a:chExt cx="1595182" cy="1230216"/>
                </a:xfrm>
              </p:grpSpPr>
              <p:grpSp>
                <p:nvGrpSpPr>
                  <p:cNvPr id="298" name="Group 7">
                    <a:extLst>
                      <a:ext uri="{FF2B5EF4-FFF2-40B4-BE49-F238E27FC236}">
                        <a16:creationId xmlns:a16="http://schemas.microsoft.com/office/drawing/2014/main" id="{BCF7AE9D-AD83-48C5-8670-05E0179670F3}"/>
                      </a:ext>
                    </a:extLst>
                  </p:cNvPr>
                  <p:cNvGrpSpPr/>
                  <p:nvPr/>
                </p:nvGrpSpPr>
                <p:grpSpPr>
                  <a:xfrm>
                    <a:off x="4567827" y="970271"/>
                    <a:ext cx="1176558" cy="776349"/>
                    <a:chOff x="4567827" y="970271"/>
                    <a:chExt cx="1176558" cy="776349"/>
                  </a:xfrm>
                  <a:solidFill>
                    <a:schemeClr val="accent3">
                      <a:lumMod val="50000"/>
                    </a:schemeClr>
                  </a:solidFill>
                </p:grpSpPr>
                <p:sp>
                  <p:nvSpPr>
                    <p:cNvPr id="305" name="Round Diagonal Corner Rectangle 2">
                      <a:extLst>
                        <a:ext uri="{FF2B5EF4-FFF2-40B4-BE49-F238E27FC236}">
                          <a16:creationId xmlns:a16="http://schemas.microsoft.com/office/drawing/2014/main" id="{F495650C-F95F-4C3D-B9DD-0D44942F4B77}"/>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3">
                      <a:extLst>
                        <a:ext uri="{FF2B5EF4-FFF2-40B4-BE49-F238E27FC236}">
                          <a16:creationId xmlns:a16="http://schemas.microsoft.com/office/drawing/2014/main" id="{6523FCBF-023D-4461-877B-4D4B7455866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 Diagonal Corner Rectangle 4">
                      <a:extLst>
                        <a:ext uri="{FF2B5EF4-FFF2-40B4-BE49-F238E27FC236}">
                          <a16:creationId xmlns:a16="http://schemas.microsoft.com/office/drawing/2014/main" id="{2EF325A6-A280-4AD3-8FC3-750B87221900}"/>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 Diagonal Corner Rectangle 5">
                      <a:extLst>
                        <a:ext uri="{FF2B5EF4-FFF2-40B4-BE49-F238E27FC236}">
                          <a16:creationId xmlns:a16="http://schemas.microsoft.com/office/drawing/2014/main" id="{BEB8AF10-CECB-48AD-BD89-E4295183B2F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 Diagonal Corner Rectangle 6">
                      <a:extLst>
                        <a:ext uri="{FF2B5EF4-FFF2-40B4-BE49-F238E27FC236}">
                          <a16:creationId xmlns:a16="http://schemas.microsoft.com/office/drawing/2014/main" id="{7ABF0E8C-1345-4A3B-9D33-3D981F76346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9" name="Group 8">
                    <a:extLst>
                      <a:ext uri="{FF2B5EF4-FFF2-40B4-BE49-F238E27FC236}">
                        <a16:creationId xmlns:a16="http://schemas.microsoft.com/office/drawing/2014/main" id="{4006C2F6-19B4-4484-BBC0-0526373C2FB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00" name="Round Diagonal Corner Rectangle 44">
                      <a:extLst>
                        <a:ext uri="{FF2B5EF4-FFF2-40B4-BE49-F238E27FC236}">
                          <a16:creationId xmlns:a16="http://schemas.microsoft.com/office/drawing/2014/main" id="{F8240019-167D-41FF-B4D5-E18BB3F484A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45">
                      <a:extLst>
                        <a:ext uri="{FF2B5EF4-FFF2-40B4-BE49-F238E27FC236}">
                          <a16:creationId xmlns:a16="http://schemas.microsoft.com/office/drawing/2014/main" id="{396DAB9B-B7B1-48B3-B501-3D020E1E536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 Diagonal Corner Rectangle 46">
                      <a:extLst>
                        <a:ext uri="{FF2B5EF4-FFF2-40B4-BE49-F238E27FC236}">
                          <a16:creationId xmlns:a16="http://schemas.microsoft.com/office/drawing/2014/main" id="{BE1E0E53-7EFC-462B-B4FC-EB9BBE97CB98}"/>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47">
                      <a:extLst>
                        <a:ext uri="{FF2B5EF4-FFF2-40B4-BE49-F238E27FC236}">
                          <a16:creationId xmlns:a16="http://schemas.microsoft.com/office/drawing/2014/main" id="{3A8240FB-4811-42C8-8EFC-CDC1C4816CD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48">
                      <a:extLst>
                        <a:ext uri="{FF2B5EF4-FFF2-40B4-BE49-F238E27FC236}">
                          <a16:creationId xmlns:a16="http://schemas.microsoft.com/office/drawing/2014/main" id="{CFF2E69A-CE4B-4862-9F7E-64EFB3255CD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9" name="Group 258">
                  <a:extLst>
                    <a:ext uri="{FF2B5EF4-FFF2-40B4-BE49-F238E27FC236}">
                      <a16:creationId xmlns:a16="http://schemas.microsoft.com/office/drawing/2014/main" id="{50CF28B9-6597-4B87-8F48-21DE0D268014}"/>
                    </a:ext>
                  </a:extLst>
                </p:cNvPr>
                <p:cNvGrpSpPr/>
                <p:nvPr/>
              </p:nvGrpSpPr>
              <p:grpSpPr>
                <a:xfrm rot="8113811">
                  <a:off x="1438523" y="2207715"/>
                  <a:ext cx="1390153" cy="762604"/>
                  <a:chOff x="4567827" y="970271"/>
                  <a:chExt cx="1595182" cy="1230216"/>
                </a:xfrm>
              </p:grpSpPr>
              <p:grpSp>
                <p:nvGrpSpPr>
                  <p:cNvPr id="286" name="Group 7">
                    <a:extLst>
                      <a:ext uri="{FF2B5EF4-FFF2-40B4-BE49-F238E27FC236}">
                        <a16:creationId xmlns:a16="http://schemas.microsoft.com/office/drawing/2014/main" id="{F80F9BD0-5C7D-4B64-8D2A-BCD280C17619}"/>
                      </a:ext>
                    </a:extLst>
                  </p:cNvPr>
                  <p:cNvGrpSpPr/>
                  <p:nvPr/>
                </p:nvGrpSpPr>
                <p:grpSpPr>
                  <a:xfrm>
                    <a:off x="4567827" y="970271"/>
                    <a:ext cx="1176558" cy="776349"/>
                    <a:chOff x="4567827" y="970271"/>
                    <a:chExt cx="1176558" cy="776349"/>
                  </a:xfrm>
                  <a:solidFill>
                    <a:schemeClr val="accent3">
                      <a:lumMod val="50000"/>
                    </a:schemeClr>
                  </a:solidFill>
                </p:grpSpPr>
                <p:sp>
                  <p:nvSpPr>
                    <p:cNvPr id="293" name="Round Diagonal Corner Rectangle 2">
                      <a:extLst>
                        <a:ext uri="{FF2B5EF4-FFF2-40B4-BE49-F238E27FC236}">
                          <a16:creationId xmlns:a16="http://schemas.microsoft.com/office/drawing/2014/main" id="{85241599-A671-428C-92BD-224B2A2E30D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ound Diagonal Corner Rectangle 3">
                      <a:extLst>
                        <a:ext uri="{FF2B5EF4-FFF2-40B4-BE49-F238E27FC236}">
                          <a16:creationId xmlns:a16="http://schemas.microsoft.com/office/drawing/2014/main" id="{226B24FD-9F97-43AF-8EB3-120073F46BB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 Diagonal Corner Rectangle 4">
                      <a:extLst>
                        <a:ext uri="{FF2B5EF4-FFF2-40B4-BE49-F238E27FC236}">
                          <a16:creationId xmlns:a16="http://schemas.microsoft.com/office/drawing/2014/main" id="{31737DAC-16E1-49DE-9761-64FD95AAB49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 Diagonal Corner Rectangle 5">
                      <a:extLst>
                        <a:ext uri="{FF2B5EF4-FFF2-40B4-BE49-F238E27FC236}">
                          <a16:creationId xmlns:a16="http://schemas.microsoft.com/office/drawing/2014/main" id="{A785162E-B830-4E38-942A-5021AA05D149}"/>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 Diagonal Corner Rectangle 6">
                      <a:extLst>
                        <a:ext uri="{FF2B5EF4-FFF2-40B4-BE49-F238E27FC236}">
                          <a16:creationId xmlns:a16="http://schemas.microsoft.com/office/drawing/2014/main" id="{08F63EE2-1EBD-4958-ADE6-925BDB1DA3A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8">
                    <a:extLst>
                      <a:ext uri="{FF2B5EF4-FFF2-40B4-BE49-F238E27FC236}">
                        <a16:creationId xmlns:a16="http://schemas.microsoft.com/office/drawing/2014/main" id="{6D76C11B-C70A-4F56-8ECC-0A58CB6D002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88" name="Round Diagonal Corner Rectangle 57">
                      <a:extLst>
                        <a:ext uri="{FF2B5EF4-FFF2-40B4-BE49-F238E27FC236}">
                          <a16:creationId xmlns:a16="http://schemas.microsoft.com/office/drawing/2014/main" id="{3D9E113F-EE23-4A4D-A053-52B80D546DE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 Diagonal Corner Rectangle 58">
                      <a:extLst>
                        <a:ext uri="{FF2B5EF4-FFF2-40B4-BE49-F238E27FC236}">
                          <a16:creationId xmlns:a16="http://schemas.microsoft.com/office/drawing/2014/main" id="{59D9F2D3-D097-4024-A61A-ADE7F2CEDE1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 Diagonal Corner Rectangle 59">
                      <a:extLst>
                        <a:ext uri="{FF2B5EF4-FFF2-40B4-BE49-F238E27FC236}">
                          <a16:creationId xmlns:a16="http://schemas.microsoft.com/office/drawing/2014/main" id="{8C818FE5-4F7D-4C0A-975E-F3930ABC1A7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 Diagonal Corner Rectangle 60">
                      <a:extLst>
                        <a:ext uri="{FF2B5EF4-FFF2-40B4-BE49-F238E27FC236}">
                          <a16:creationId xmlns:a16="http://schemas.microsoft.com/office/drawing/2014/main" id="{0D8255C8-3802-4832-A9DB-2F95E189B6B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 Diagonal Corner Rectangle 61">
                      <a:extLst>
                        <a:ext uri="{FF2B5EF4-FFF2-40B4-BE49-F238E27FC236}">
                          <a16:creationId xmlns:a16="http://schemas.microsoft.com/office/drawing/2014/main" id="{8861FE57-B821-413B-B3E8-1A16480C519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0" name="Group 259">
                  <a:extLst>
                    <a:ext uri="{FF2B5EF4-FFF2-40B4-BE49-F238E27FC236}">
                      <a16:creationId xmlns:a16="http://schemas.microsoft.com/office/drawing/2014/main" id="{F79AD189-DE6D-4812-AA82-E67397876583}"/>
                    </a:ext>
                  </a:extLst>
                </p:cNvPr>
                <p:cNvGrpSpPr/>
                <p:nvPr/>
              </p:nvGrpSpPr>
              <p:grpSpPr>
                <a:xfrm rot="9089938">
                  <a:off x="2556363" y="1661184"/>
                  <a:ext cx="1090262" cy="771324"/>
                  <a:chOff x="4567827" y="970271"/>
                  <a:chExt cx="1595182" cy="1230216"/>
                </a:xfrm>
              </p:grpSpPr>
              <p:grpSp>
                <p:nvGrpSpPr>
                  <p:cNvPr id="274" name="Group 7">
                    <a:extLst>
                      <a:ext uri="{FF2B5EF4-FFF2-40B4-BE49-F238E27FC236}">
                        <a16:creationId xmlns:a16="http://schemas.microsoft.com/office/drawing/2014/main" id="{410F06E3-E566-4DF8-9711-B477AF49C840}"/>
                      </a:ext>
                    </a:extLst>
                  </p:cNvPr>
                  <p:cNvGrpSpPr/>
                  <p:nvPr/>
                </p:nvGrpSpPr>
                <p:grpSpPr>
                  <a:xfrm>
                    <a:off x="4567827" y="970271"/>
                    <a:ext cx="1176558" cy="776349"/>
                    <a:chOff x="4567827" y="970271"/>
                    <a:chExt cx="1176558" cy="776349"/>
                  </a:xfrm>
                  <a:solidFill>
                    <a:schemeClr val="accent3">
                      <a:lumMod val="50000"/>
                    </a:schemeClr>
                  </a:solidFill>
                </p:grpSpPr>
                <p:sp>
                  <p:nvSpPr>
                    <p:cNvPr id="281" name="Round Diagonal Corner Rectangle 2">
                      <a:extLst>
                        <a:ext uri="{FF2B5EF4-FFF2-40B4-BE49-F238E27FC236}">
                          <a16:creationId xmlns:a16="http://schemas.microsoft.com/office/drawing/2014/main" id="{C2F69F54-D065-42FF-B2FE-D28ED9F6810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ound Diagonal Corner Rectangle 3">
                      <a:extLst>
                        <a:ext uri="{FF2B5EF4-FFF2-40B4-BE49-F238E27FC236}">
                          <a16:creationId xmlns:a16="http://schemas.microsoft.com/office/drawing/2014/main" id="{A04A4013-BA8F-4359-B2BD-1E0E2D1AD5F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ound Diagonal Corner Rectangle 4">
                      <a:extLst>
                        <a:ext uri="{FF2B5EF4-FFF2-40B4-BE49-F238E27FC236}">
                          <a16:creationId xmlns:a16="http://schemas.microsoft.com/office/drawing/2014/main" id="{2BFF0EB9-4F33-4D61-A5CB-9EB523E86B2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 Diagonal Corner Rectangle 5">
                      <a:extLst>
                        <a:ext uri="{FF2B5EF4-FFF2-40B4-BE49-F238E27FC236}">
                          <a16:creationId xmlns:a16="http://schemas.microsoft.com/office/drawing/2014/main" id="{02C02F54-A5EE-42C1-8C9C-7B12562611C8}"/>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ound Diagonal Corner Rectangle 6">
                      <a:extLst>
                        <a:ext uri="{FF2B5EF4-FFF2-40B4-BE49-F238E27FC236}">
                          <a16:creationId xmlns:a16="http://schemas.microsoft.com/office/drawing/2014/main" id="{9276583E-F107-41F3-80B8-7F861145A36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8">
                    <a:extLst>
                      <a:ext uri="{FF2B5EF4-FFF2-40B4-BE49-F238E27FC236}">
                        <a16:creationId xmlns:a16="http://schemas.microsoft.com/office/drawing/2014/main" id="{EF5F841E-4BD1-40DA-A5EC-EBFC166BE39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76" name="Round Diagonal Corner Rectangle 70">
                      <a:extLst>
                        <a:ext uri="{FF2B5EF4-FFF2-40B4-BE49-F238E27FC236}">
                          <a16:creationId xmlns:a16="http://schemas.microsoft.com/office/drawing/2014/main" id="{A0E1EF9A-6E23-4298-B72A-8BC930E8E23D}"/>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ound Diagonal Corner Rectangle 71">
                      <a:extLst>
                        <a:ext uri="{FF2B5EF4-FFF2-40B4-BE49-F238E27FC236}">
                          <a16:creationId xmlns:a16="http://schemas.microsoft.com/office/drawing/2014/main" id="{3CB685E9-DBDB-47B0-8F84-2F6BE453D1B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ound Diagonal Corner Rectangle 72">
                      <a:extLst>
                        <a:ext uri="{FF2B5EF4-FFF2-40B4-BE49-F238E27FC236}">
                          <a16:creationId xmlns:a16="http://schemas.microsoft.com/office/drawing/2014/main" id="{FC4A6B43-C8AC-46C6-96F7-B1CC4DEA137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 Diagonal Corner Rectangle 73">
                      <a:extLst>
                        <a:ext uri="{FF2B5EF4-FFF2-40B4-BE49-F238E27FC236}">
                          <a16:creationId xmlns:a16="http://schemas.microsoft.com/office/drawing/2014/main" id="{AB6DFDD7-1D42-4A4C-98F5-43FD1682878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ound Diagonal Corner Rectangle 74">
                      <a:extLst>
                        <a:ext uri="{FF2B5EF4-FFF2-40B4-BE49-F238E27FC236}">
                          <a16:creationId xmlns:a16="http://schemas.microsoft.com/office/drawing/2014/main" id="{66D1E46E-60FF-43BD-B4D4-6F8FE826D90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Group 260">
                  <a:extLst>
                    <a:ext uri="{FF2B5EF4-FFF2-40B4-BE49-F238E27FC236}">
                      <a16:creationId xmlns:a16="http://schemas.microsoft.com/office/drawing/2014/main" id="{EAFCE41F-CEE6-4482-906D-D8FE3BC074A9}"/>
                    </a:ext>
                  </a:extLst>
                </p:cNvPr>
                <p:cNvGrpSpPr/>
                <p:nvPr/>
              </p:nvGrpSpPr>
              <p:grpSpPr>
                <a:xfrm rot="13486189" flipH="1">
                  <a:off x="1389306" y="2685691"/>
                  <a:ext cx="1345945" cy="1037421"/>
                  <a:chOff x="4567827" y="970271"/>
                  <a:chExt cx="1595182" cy="1230216"/>
                </a:xfrm>
              </p:grpSpPr>
              <p:grpSp>
                <p:nvGrpSpPr>
                  <p:cNvPr id="262" name="Group 7">
                    <a:extLst>
                      <a:ext uri="{FF2B5EF4-FFF2-40B4-BE49-F238E27FC236}">
                        <a16:creationId xmlns:a16="http://schemas.microsoft.com/office/drawing/2014/main" id="{8B087068-C35F-4D66-AD16-114957DDF63B}"/>
                      </a:ext>
                    </a:extLst>
                  </p:cNvPr>
                  <p:cNvGrpSpPr/>
                  <p:nvPr/>
                </p:nvGrpSpPr>
                <p:grpSpPr>
                  <a:xfrm>
                    <a:off x="4567827" y="970271"/>
                    <a:ext cx="1176558" cy="776349"/>
                    <a:chOff x="4567827" y="970271"/>
                    <a:chExt cx="1176558" cy="776349"/>
                  </a:xfrm>
                  <a:solidFill>
                    <a:schemeClr val="accent3">
                      <a:lumMod val="50000"/>
                    </a:schemeClr>
                  </a:solidFill>
                </p:grpSpPr>
                <p:sp>
                  <p:nvSpPr>
                    <p:cNvPr id="269" name="Round Diagonal Corner Rectangle 2">
                      <a:extLst>
                        <a:ext uri="{FF2B5EF4-FFF2-40B4-BE49-F238E27FC236}">
                          <a16:creationId xmlns:a16="http://schemas.microsoft.com/office/drawing/2014/main" id="{7EF323F0-B6AB-4C2B-9A5A-58FDFE358C3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ound Diagonal Corner Rectangle 3">
                      <a:extLst>
                        <a:ext uri="{FF2B5EF4-FFF2-40B4-BE49-F238E27FC236}">
                          <a16:creationId xmlns:a16="http://schemas.microsoft.com/office/drawing/2014/main" id="{662A574B-DB56-4462-869B-5A2A9583C9B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 Diagonal Corner Rectangle 4">
                      <a:extLst>
                        <a:ext uri="{FF2B5EF4-FFF2-40B4-BE49-F238E27FC236}">
                          <a16:creationId xmlns:a16="http://schemas.microsoft.com/office/drawing/2014/main" id="{888D5C8E-F703-4D95-986E-8C18E9D9A1A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ound Diagonal Corner Rectangle 5">
                      <a:extLst>
                        <a:ext uri="{FF2B5EF4-FFF2-40B4-BE49-F238E27FC236}">
                          <a16:creationId xmlns:a16="http://schemas.microsoft.com/office/drawing/2014/main" id="{3AD44060-C208-4658-9A18-B4EC1458913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 Diagonal Corner Rectangle 6">
                      <a:extLst>
                        <a:ext uri="{FF2B5EF4-FFF2-40B4-BE49-F238E27FC236}">
                          <a16:creationId xmlns:a16="http://schemas.microsoft.com/office/drawing/2014/main" id="{484F1ED2-F725-4B88-8D8E-25EA8215997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8">
                    <a:extLst>
                      <a:ext uri="{FF2B5EF4-FFF2-40B4-BE49-F238E27FC236}">
                        <a16:creationId xmlns:a16="http://schemas.microsoft.com/office/drawing/2014/main" id="{470F46EF-9AB6-4668-A5E3-E533BAB1F10E}"/>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64" name="Round Diagonal Corner Rectangle 83">
                      <a:extLst>
                        <a:ext uri="{FF2B5EF4-FFF2-40B4-BE49-F238E27FC236}">
                          <a16:creationId xmlns:a16="http://schemas.microsoft.com/office/drawing/2014/main" id="{E439C96A-2A59-4004-86F3-70298B9A2D7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 Diagonal Corner Rectangle 84">
                      <a:extLst>
                        <a:ext uri="{FF2B5EF4-FFF2-40B4-BE49-F238E27FC236}">
                          <a16:creationId xmlns:a16="http://schemas.microsoft.com/office/drawing/2014/main" id="{51E74D98-EAC0-40D9-AED2-585AF5E4FB4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 Diagonal Corner Rectangle 85">
                      <a:extLst>
                        <a:ext uri="{FF2B5EF4-FFF2-40B4-BE49-F238E27FC236}">
                          <a16:creationId xmlns:a16="http://schemas.microsoft.com/office/drawing/2014/main" id="{BF059843-E133-4D35-84FE-DAEC8A65F79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 Diagonal Corner Rectangle 86">
                      <a:extLst>
                        <a:ext uri="{FF2B5EF4-FFF2-40B4-BE49-F238E27FC236}">
                          <a16:creationId xmlns:a16="http://schemas.microsoft.com/office/drawing/2014/main" id="{5C371FE3-518F-4FFC-894A-3280855BC53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 Diagonal Corner Rectangle 87">
                      <a:extLst>
                        <a:ext uri="{FF2B5EF4-FFF2-40B4-BE49-F238E27FC236}">
                          <a16:creationId xmlns:a16="http://schemas.microsoft.com/office/drawing/2014/main" id="{7904E941-F379-49D2-9126-306A7D1B12D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2" name="Group 31">
                <a:extLst>
                  <a:ext uri="{FF2B5EF4-FFF2-40B4-BE49-F238E27FC236}">
                    <a16:creationId xmlns:a16="http://schemas.microsoft.com/office/drawing/2014/main" id="{DA8A6516-141B-415A-9D2B-493ED28DAC0C}"/>
                  </a:ext>
                </a:extLst>
              </p:cNvPr>
              <p:cNvGrpSpPr/>
              <p:nvPr/>
            </p:nvGrpSpPr>
            <p:grpSpPr>
              <a:xfrm>
                <a:off x="8879031" y="3752123"/>
                <a:ext cx="1015120" cy="696482"/>
                <a:chOff x="3480816" y="1417320"/>
                <a:chExt cx="4105975" cy="2871216"/>
              </a:xfrm>
            </p:grpSpPr>
            <p:grpSp>
              <p:nvGrpSpPr>
                <p:cNvPr id="242" name="Group 241">
                  <a:extLst>
                    <a:ext uri="{FF2B5EF4-FFF2-40B4-BE49-F238E27FC236}">
                      <a16:creationId xmlns:a16="http://schemas.microsoft.com/office/drawing/2014/main" id="{0A4E1F6F-7A96-4755-828B-85CD50FFF132}"/>
                    </a:ext>
                  </a:extLst>
                </p:cNvPr>
                <p:cNvGrpSpPr/>
                <p:nvPr/>
              </p:nvGrpSpPr>
              <p:grpSpPr>
                <a:xfrm>
                  <a:off x="4489705" y="1779294"/>
                  <a:ext cx="1630864" cy="1887450"/>
                  <a:chOff x="7653422" y="1435608"/>
                  <a:chExt cx="2769586" cy="3757446"/>
                </a:xfrm>
              </p:grpSpPr>
              <p:sp>
                <p:nvSpPr>
                  <p:cNvPr id="252" name="Rectangle 2">
                    <a:extLst>
                      <a:ext uri="{FF2B5EF4-FFF2-40B4-BE49-F238E27FC236}">
                        <a16:creationId xmlns:a16="http://schemas.microsoft.com/office/drawing/2014/main" id="{AE41375E-B48B-4C4F-9815-59CA3126ABCC}"/>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reeform: Shape 252">
                    <a:extLst>
                      <a:ext uri="{FF2B5EF4-FFF2-40B4-BE49-F238E27FC236}">
                        <a16:creationId xmlns:a16="http://schemas.microsoft.com/office/drawing/2014/main" id="{7A7B26FA-9924-4FE3-AF15-B29E8DCDA45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43" name="Group 242">
                  <a:extLst>
                    <a:ext uri="{FF2B5EF4-FFF2-40B4-BE49-F238E27FC236}">
                      <a16:creationId xmlns:a16="http://schemas.microsoft.com/office/drawing/2014/main" id="{EAD8AD3B-8277-4F89-A5E4-20BFC57BCFB3}"/>
                    </a:ext>
                  </a:extLst>
                </p:cNvPr>
                <p:cNvGrpSpPr/>
                <p:nvPr/>
              </p:nvGrpSpPr>
              <p:grpSpPr>
                <a:xfrm>
                  <a:off x="5218177" y="1636776"/>
                  <a:ext cx="1822482" cy="2109216"/>
                  <a:chOff x="7653422" y="1435608"/>
                  <a:chExt cx="2769586" cy="3757446"/>
                </a:xfrm>
              </p:grpSpPr>
              <p:sp>
                <p:nvSpPr>
                  <p:cNvPr id="250" name="Rectangle 2">
                    <a:extLst>
                      <a:ext uri="{FF2B5EF4-FFF2-40B4-BE49-F238E27FC236}">
                        <a16:creationId xmlns:a16="http://schemas.microsoft.com/office/drawing/2014/main" id="{5F5D821A-A25D-44F8-8D4F-52A69A01F68D}"/>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reeform: Shape 250">
                    <a:extLst>
                      <a:ext uri="{FF2B5EF4-FFF2-40B4-BE49-F238E27FC236}">
                        <a16:creationId xmlns:a16="http://schemas.microsoft.com/office/drawing/2014/main" id="{ABBFEC11-B780-4621-99CC-BEC8A30EF9B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44" name="Group 243">
                  <a:extLst>
                    <a:ext uri="{FF2B5EF4-FFF2-40B4-BE49-F238E27FC236}">
                      <a16:creationId xmlns:a16="http://schemas.microsoft.com/office/drawing/2014/main" id="{709841E2-6248-419C-A463-713C92C4C7CC}"/>
                    </a:ext>
                  </a:extLst>
                </p:cNvPr>
                <p:cNvGrpSpPr/>
                <p:nvPr/>
              </p:nvGrpSpPr>
              <p:grpSpPr>
                <a:xfrm>
                  <a:off x="3480816" y="1417320"/>
                  <a:ext cx="2162223" cy="2502408"/>
                  <a:chOff x="7653422" y="1435608"/>
                  <a:chExt cx="2769586" cy="3757446"/>
                </a:xfrm>
              </p:grpSpPr>
              <p:sp>
                <p:nvSpPr>
                  <p:cNvPr id="248" name="Rectangle 2">
                    <a:extLst>
                      <a:ext uri="{FF2B5EF4-FFF2-40B4-BE49-F238E27FC236}">
                        <a16:creationId xmlns:a16="http://schemas.microsoft.com/office/drawing/2014/main" id="{EA07249B-1D40-4B8C-85F5-5E6986BB4FA1}"/>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reeform: Shape 248">
                    <a:extLst>
                      <a:ext uri="{FF2B5EF4-FFF2-40B4-BE49-F238E27FC236}">
                        <a16:creationId xmlns:a16="http://schemas.microsoft.com/office/drawing/2014/main" id="{1489BDAF-84CD-40FB-84CB-35F84580B1F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45" name="Group 244">
                  <a:extLst>
                    <a:ext uri="{FF2B5EF4-FFF2-40B4-BE49-F238E27FC236}">
                      <a16:creationId xmlns:a16="http://schemas.microsoft.com/office/drawing/2014/main" id="{557E9B2F-64BB-42FF-AFBD-341BD48FB181}"/>
                    </a:ext>
                  </a:extLst>
                </p:cNvPr>
                <p:cNvGrpSpPr/>
                <p:nvPr/>
              </p:nvGrpSpPr>
              <p:grpSpPr>
                <a:xfrm>
                  <a:off x="5394961" y="1751862"/>
                  <a:ext cx="2191830" cy="2536674"/>
                  <a:chOff x="7653422" y="1435608"/>
                  <a:chExt cx="2769586" cy="3757446"/>
                </a:xfrm>
              </p:grpSpPr>
              <p:sp>
                <p:nvSpPr>
                  <p:cNvPr id="246" name="Rectangle 2">
                    <a:extLst>
                      <a:ext uri="{FF2B5EF4-FFF2-40B4-BE49-F238E27FC236}">
                        <a16:creationId xmlns:a16="http://schemas.microsoft.com/office/drawing/2014/main" id="{C8222F50-3D81-42D6-A67F-BABE59669C5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reeform: Shape 246">
                    <a:extLst>
                      <a:ext uri="{FF2B5EF4-FFF2-40B4-BE49-F238E27FC236}">
                        <a16:creationId xmlns:a16="http://schemas.microsoft.com/office/drawing/2014/main" id="{317A1B82-3DCF-471A-B920-673A4EF919C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33" name="Group 32">
                <a:extLst>
                  <a:ext uri="{FF2B5EF4-FFF2-40B4-BE49-F238E27FC236}">
                    <a16:creationId xmlns:a16="http://schemas.microsoft.com/office/drawing/2014/main" id="{CFCAAE02-B7CF-4B7C-8348-1479DE267DE8}"/>
                  </a:ext>
                </a:extLst>
              </p:cNvPr>
              <p:cNvGrpSpPr/>
              <p:nvPr/>
            </p:nvGrpSpPr>
            <p:grpSpPr>
              <a:xfrm>
                <a:off x="9095592" y="3869300"/>
                <a:ext cx="384925" cy="648379"/>
                <a:chOff x="1241184" y="770000"/>
                <a:chExt cx="2405441" cy="4129562"/>
              </a:xfrm>
            </p:grpSpPr>
            <p:grpSp>
              <p:nvGrpSpPr>
                <p:cNvPr id="150" name="Group 149">
                  <a:extLst>
                    <a:ext uri="{FF2B5EF4-FFF2-40B4-BE49-F238E27FC236}">
                      <a16:creationId xmlns:a16="http://schemas.microsoft.com/office/drawing/2014/main" id="{2CE553EE-2412-4526-AB82-ECDA589DC040}"/>
                    </a:ext>
                  </a:extLst>
                </p:cNvPr>
                <p:cNvGrpSpPr/>
                <p:nvPr/>
              </p:nvGrpSpPr>
              <p:grpSpPr>
                <a:xfrm>
                  <a:off x="2133600" y="2743200"/>
                  <a:ext cx="1295400" cy="990600"/>
                  <a:chOff x="4567827" y="970271"/>
                  <a:chExt cx="1595182" cy="1230216"/>
                </a:xfrm>
              </p:grpSpPr>
              <p:grpSp>
                <p:nvGrpSpPr>
                  <p:cNvPr id="230" name="Group 229">
                    <a:extLst>
                      <a:ext uri="{FF2B5EF4-FFF2-40B4-BE49-F238E27FC236}">
                        <a16:creationId xmlns:a16="http://schemas.microsoft.com/office/drawing/2014/main" id="{5DC13B19-9A83-4E89-8582-3EF53BF0D76A}"/>
                      </a:ext>
                    </a:extLst>
                  </p:cNvPr>
                  <p:cNvGrpSpPr/>
                  <p:nvPr/>
                </p:nvGrpSpPr>
                <p:grpSpPr>
                  <a:xfrm>
                    <a:off x="4567827" y="970271"/>
                    <a:ext cx="1176558" cy="776349"/>
                    <a:chOff x="4567827" y="970271"/>
                    <a:chExt cx="1176558" cy="776349"/>
                  </a:xfrm>
                  <a:solidFill>
                    <a:schemeClr val="accent3">
                      <a:lumMod val="50000"/>
                    </a:schemeClr>
                  </a:solidFill>
                </p:grpSpPr>
                <p:sp>
                  <p:nvSpPr>
                    <p:cNvPr id="237" name="Round Diagonal Corner Rectangle 2">
                      <a:extLst>
                        <a:ext uri="{FF2B5EF4-FFF2-40B4-BE49-F238E27FC236}">
                          <a16:creationId xmlns:a16="http://schemas.microsoft.com/office/drawing/2014/main" id="{9616B6D8-1D60-4DFE-8FDA-8055C440874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 Diagonal Corner Rectangle 3">
                      <a:extLst>
                        <a:ext uri="{FF2B5EF4-FFF2-40B4-BE49-F238E27FC236}">
                          <a16:creationId xmlns:a16="http://schemas.microsoft.com/office/drawing/2014/main" id="{395D2A80-F8B4-43BE-9B86-26C3ECD6B63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 Diagonal Corner Rectangle 4">
                      <a:extLst>
                        <a:ext uri="{FF2B5EF4-FFF2-40B4-BE49-F238E27FC236}">
                          <a16:creationId xmlns:a16="http://schemas.microsoft.com/office/drawing/2014/main" id="{2133DE50-675C-4178-87C9-49608D70374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 Diagonal Corner Rectangle 5">
                      <a:extLst>
                        <a:ext uri="{FF2B5EF4-FFF2-40B4-BE49-F238E27FC236}">
                          <a16:creationId xmlns:a16="http://schemas.microsoft.com/office/drawing/2014/main" id="{70AFB48F-7E8B-4FC4-AA67-4D4BC0535E4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 Diagonal Corner Rectangle 6">
                      <a:extLst>
                        <a:ext uri="{FF2B5EF4-FFF2-40B4-BE49-F238E27FC236}">
                          <a16:creationId xmlns:a16="http://schemas.microsoft.com/office/drawing/2014/main" id="{963DF3A4-B78F-40B5-B759-7772F6F7D06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20CF8CCC-A2AC-479A-8441-0D89182CDE9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32" name="Round Diagonal Corner Rectangle 9">
                      <a:extLst>
                        <a:ext uri="{FF2B5EF4-FFF2-40B4-BE49-F238E27FC236}">
                          <a16:creationId xmlns:a16="http://schemas.microsoft.com/office/drawing/2014/main" id="{EB722F86-9A44-428A-8E20-8E70E870670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 Diagonal Corner Rectangle 10">
                      <a:extLst>
                        <a:ext uri="{FF2B5EF4-FFF2-40B4-BE49-F238E27FC236}">
                          <a16:creationId xmlns:a16="http://schemas.microsoft.com/office/drawing/2014/main" id="{4A94BFD4-3A45-4637-AF9B-77FB196A436B}"/>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 Diagonal Corner Rectangle 11">
                      <a:extLst>
                        <a:ext uri="{FF2B5EF4-FFF2-40B4-BE49-F238E27FC236}">
                          <a16:creationId xmlns:a16="http://schemas.microsoft.com/office/drawing/2014/main" id="{F57E3BEF-72A2-4937-BF05-44FEF4D88A7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 Diagonal Corner Rectangle 12">
                      <a:extLst>
                        <a:ext uri="{FF2B5EF4-FFF2-40B4-BE49-F238E27FC236}">
                          <a16:creationId xmlns:a16="http://schemas.microsoft.com/office/drawing/2014/main" id="{E838305A-B620-48E3-BCD0-E14F8F215AF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 Diagonal Corner Rectangle 13">
                      <a:extLst>
                        <a:ext uri="{FF2B5EF4-FFF2-40B4-BE49-F238E27FC236}">
                          <a16:creationId xmlns:a16="http://schemas.microsoft.com/office/drawing/2014/main" id="{94CDC734-B5AE-4B1C-809F-59F8EA70FD5E}"/>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1" name="Double Wave 150">
                  <a:extLst>
                    <a:ext uri="{FF2B5EF4-FFF2-40B4-BE49-F238E27FC236}">
                      <a16:creationId xmlns:a16="http://schemas.microsoft.com/office/drawing/2014/main" id="{389765F4-FBA0-4DCD-BA04-7AE2CEF0BD1F}"/>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0ADD669-45EC-40EF-A307-6D8CB8E08C89}"/>
                    </a:ext>
                  </a:extLst>
                </p:cNvPr>
                <p:cNvGrpSpPr/>
                <p:nvPr/>
              </p:nvGrpSpPr>
              <p:grpSpPr>
                <a:xfrm rot="3721982">
                  <a:off x="2072705" y="1965154"/>
                  <a:ext cx="1219200" cy="940256"/>
                  <a:chOff x="4567827" y="970271"/>
                  <a:chExt cx="1595182" cy="1230216"/>
                </a:xfrm>
              </p:grpSpPr>
              <p:grpSp>
                <p:nvGrpSpPr>
                  <p:cNvPr id="218" name="Group 7">
                    <a:extLst>
                      <a:ext uri="{FF2B5EF4-FFF2-40B4-BE49-F238E27FC236}">
                        <a16:creationId xmlns:a16="http://schemas.microsoft.com/office/drawing/2014/main" id="{14AE978F-A960-4D0F-B23A-9DA873EAC0F1}"/>
                      </a:ext>
                    </a:extLst>
                  </p:cNvPr>
                  <p:cNvGrpSpPr/>
                  <p:nvPr/>
                </p:nvGrpSpPr>
                <p:grpSpPr>
                  <a:xfrm>
                    <a:off x="4567827" y="970271"/>
                    <a:ext cx="1176558" cy="776349"/>
                    <a:chOff x="4567827" y="970271"/>
                    <a:chExt cx="1176558" cy="776349"/>
                  </a:xfrm>
                  <a:solidFill>
                    <a:schemeClr val="accent3">
                      <a:lumMod val="50000"/>
                    </a:schemeClr>
                  </a:solidFill>
                </p:grpSpPr>
                <p:sp>
                  <p:nvSpPr>
                    <p:cNvPr id="225" name="Round Diagonal Corner Rectangle 2">
                      <a:extLst>
                        <a:ext uri="{FF2B5EF4-FFF2-40B4-BE49-F238E27FC236}">
                          <a16:creationId xmlns:a16="http://schemas.microsoft.com/office/drawing/2014/main" id="{FE14D2F4-0B3D-4880-AB8A-86F9131F3B8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 Diagonal Corner Rectangle 3">
                      <a:extLst>
                        <a:ext uri="{FF2B5EF4-FFF2-40B4-BE49-F238E27FC236}">
                          <a16:creationId xmlns:a16="http://schemas.microsoft.com/office/drawing/2014/main" id="{A73FF7BA-46AB-48D4-A8A2-4051FA2640B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 Diagonal Corner Rectangle 4">
                      <a:extLst>
                        <a:ext uri="{FF2B5EF4-FFF2-40B4-BE49-F238E27FC236}">
                          <a16:creationId xmlns:a16="http://schemas.microsoft.com/office/drawing/2014/main" id="{DBF19822-1BBD-44EC-A0B1-083E4FA83F0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 Diagonal Corner Rectangle 5">
                      <a:extLst>
                        <a:ext uri="{FF2B5EF4-FFF2-40B4-BE49-F238E27FC236}">
                          <a16:creationId xmlns:a16="http://schemas.microsoft.com/office/drawing/2014/main" id="{27873252-FA32-4ADD-B826-1AC400E0BEC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 Diagonal Corner Rectangle 6">
                      <a:extLst>
                        <a:ext uri="{FF2B5EF4-FFF2-40B4-BE49-F238E27FC236}">
                          <a16:creationId xmlns:a16="http://schemas.microsoft.com/office/drawing/2014/main" id="{59B00CE8-8E52-4ABC-AE53-3982FEE8086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8">
                    <a:extLst>
                      <a:ext uri="{FF2B5EF4-FFF2-40B4-BE49-F238E27FC236}">
                        <a16:creationId xmlns:a16="http://schemas.microsoft.com/office/drawing/2014/main" id="{71EAEBAB-1E1F-4C4D-A6B3-846F4C6ECC3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20" name="Round Diagonal Corner Rectangle 18">
                      <a:extLst>
                        <a:ext uri="{FF2B5EF4-FFF2-40B4-BE49-F238E27FC236}">
                          <a16:creationId xmlns:a16="http://schemas.microsoft.com/office/drawing/2014/main" id="{3B836BA4-57FF-4C08-89F6-EA64C8D15F1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 Diagonal Corner Rectangle 19">
                      <a:extLst>
                        <a:ext uri="{FF2B5EF4-FFF2-40B4-BE49-F238E27FC236}">
                          <a16:creationId xmlns:a16="http://schemas.microsoft.com/office/drawing/2014/main" id="{0FAD67B6-B68B-4E91-9D80-9C7B6833E5E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 Diagonal Corner Rectangle 20">
                      <a:extLst>
                        <a:ext uri="{FF2B5EF4-FFF2-40B4-BE49-F238E27FC236}">
                          <a16:creationId xmlns:a16="http://schemas.microsoft.com/office/drawing/2014/main" id="{6684B73A-4329-4B4B-BC2D-9D94BEC5874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 Diagonal Corner Rectangle 21">
                      <a:extLst>
                        <a:ext uri="{FF2B5EF4-FFF2-40B4-BE49-F238E27FC236}">
                          <a16:creationId xmlns:a16="http://schemas.microsoft.com/office/drawing/2014/main" id="{56095B57-498E-42DF-AEA1-507795D2FBF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 Diagonal Corner Rectangle 22">
                      <a:extLst>
                        <a:ext uri="{FF2B5EF4-FFF2-40B4-BE49-F238E27FC236}">
                          <a16:creationId xmlns:a16="http://schemas.microsoft.com/office/drawing/2014/main" id="{F4F873E4-4FA1-4528-98DB-06114216796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Group 152">
                  <a:extLst>
                    <a:ext uri="{FF2B5EF4-FFF2-40B4-BE49-F238E27FC236}">
                      <a16:creationId xmlns:a16="http://schemas.microsoft.com/office/drawing/2014/main" id="{9298AC51-F142-4846-B995-595389928A0A}"/>
                    </a:ext>
                  </a:extLst>
                </p:cNvPr>
                <p:cNvGrpSpPr/>
                <p:nvPr/>
              </p:nvGrpSpPr>
              <p:grpSpPr>
                <a:xfrm rot="20253845">
                  <a:off x="1241184" y="1553241"/>
                  <a:ext cx="1595182" cy="1230216"/>
                  <a:chOff x="4567827" y="970271"/>
                  <a:chExt cx="1595182" cy="1230216"/>
                </a:xfrm>
              </p:grpSpPr>
              <p:grpSp>
                <p:nvGrpSpPr>
                  <p:cNvPr id="206" name="Group 7">
                    <a:extLst>
                      <a:ext uri="{FF2B5EF4-FFF2-40B4-BE49-F238E27FC236}">
                        <a16:creationId xmlns:a16="http://schemas.microsoft.com/office/drawing/2014/main" id="{E34FD029-57F6-435C-A6C1-E875E4BD86F1}"/>
                      </a:ext>
                    </a:extLst>
                  </p:cNvPr>
                  <p:cNvGrpSpPr/>
                  <p:nvPr/>
                </p:nvGrpSpPr>
                <p:grpSpPr>
                  <a:xfrm>
                    <a:off x="4567827" y="970271"/>
                    <a:ext cx="1176558" cy="776349"/>
                    <a:chOff x="4567827" y="970271"/>
                    <a:chExt cx="1176558" cy="776349"/>
                  </a:xfrm>
                  <a:solidFill>
                    <a:schemeClr val="accent3">
                      <a:lumMod val="50000"/>
                    </a:schemeClr>
                  </a:solidFill>
                </p:grpSpPr>
                <p:sp>
                  <p:nvSpPr>
                    <p:cNvPr id="213" name="Round Diagonal Corner Rectangle 2">
                      <a:extLst>
                        <a:ext uri="{FF2B5EF4-FFF2-40B4-BE49-F238E27FC236}">
                          <a16:creationId xmlns:a16="http://schemas.microsoft.com/office/drawing/2014/main" id="{BA2D2EC7-9799-4436-9DC1-24F068CC46E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ound Diagonal Corner Rectangle 3">
                      <a:extLst>
                        <a:ext uri="{FF2B5EF4-FFF2-40B4-BE49-F238E27FC236}">
                          <a16:creationId xmlns:a16="http://schemas.microsoft.com/office/drawing/2014/main" id="{54D5236C-5FFE-42AA-9409-D9D73149E1DE}"/>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 Diagonal Corner Rectangle 4">
                      <a:extLst>
                        <a:ext uri="{FF2B5EF4-FFF2-40B4-BE49-F238E27FC236}">
                          <a16:creationId xmlns:a16="http://schemas.microsoft.com/office/drawing/2014/main" id="{57AD0170-4D6A-430A-A93A-84A98345D51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 Diagonal Corner Rectangle 5">
                      <a:extLst>
                        <a:ext uri="{FF2B5EF4-FFF2-40B4-BE49-F238E27FC236}">
                          <a16:creationId xmlns:a16="http://schemas.microsoft.com/office/drawing/2014/main" id="{989769F2-6ADE-4988-B056-A91DE1D3F16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 Diagonal Corner Rectangle 6">
                      <a:extLst>
                        <a:ext uri="{FF2B5EF4-FFF2-40B4-BE49-F238E27FC236}">
                          <a16:creationId xmlns:a16="http://schemas.microsoft.com/office/drawing/2014/main" id="{1DF00EC2-B4B1-488E-9A46-14CDDECD948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8">
                    <a:extLst>
                      <a:ext uri="{FF2B5EF4-FFF2-40B4-BE49-F238E27FC236}">
                        <a16:creationId xmlns:a16="http://schemas.microsoft.com/office/drawing/2014/main" id="{6F81A308-A89B-4E95-9418-123FB03A0E2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208" name="Round Diagonal Corner Rectangle 31">
                      <a:extLst>
                        <a:ext uri="{FF2B5EF4-FFF2-40B4-BE49-F238E27FC236}">
                          <a16:creationId xmlns:a16="http://schemas.microsoft.com/office/drawing/2014/main" id="{641C2FAB-F523-452E-B286-721516472AF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 Diagonal Corner Rectangle 32">
                      <a:extLst>
                        <a:ext uri="{FF2B5EF4-FFF2-40B4-BE49-F238E27FC236}">
                          <a16:creationId xmlns:a16="http://schemas.microsoft.com/office/drawing/2014/main" id="{E211898C-268A-4B77-8EC1-F1F545EDA8D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 Diagonal Corner Rectangle 33">
                      <a:extLst>
                        <a:ext uri="{FF2B5EF4-FFF2-40B4-BE49-F238E27FC236}">
                          <a16:creationId xmlns:a16="http://schemas.microsoft.com/office/drawing/2014/main" id="{63CFEAA1-D1A5-4A5A-A232-8FDBD5420F7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 Diagonal Corner Rectangle 34">
                      <a:extLst>
                        <a:ext uri="{FF2B5EF4-FFF2-40B4-BE49-F238E27FC236}">
                          <a16:creationId xmlns:a16="http://schemas.microsoft.com/office/drawing/2014/main" id="{8247A8DC-8227-40F4-AFA6-21BB8DFE769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 Diagonal Corner Rectangle 35">
                      <a:extLst>
                        <a:ext uri="{FF2B5EF4-FFF2-40B4-BE49-F238E27FC236}">
                          <a16:creationId xmlns:a16="http://schemas.microsoft.com/office/drawing/2014/main" id="{A55DC466-205B-4A0B-803A-19FB11095BF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 name="Group 153">
                  <a:extLst>
                    <a:ext uri="{FF2B5EF4-FFF2-40B4-BE49-F238E27FC236}">
                      <a16:creationId xmlns:a16="http://schemas.microsoft.com/office/drawing/2014/main" id="{17EFAA0C-DFE3-484F-89E9-9066A9871A9F}"/>
                    </a:ext>
                  </a:extLst>
                </p:cNvPr>
                <p:cNvGrpSpPr/>
                <p:nvPr/>
              </p:nvGrpSpPr>
              <p:grpSpPr>
                <a:xfrm rot="8113811">
                  <a:off x="1943792" y="770000"/>
                  <a:ext cx="1446415" cy="1355079"/>
                  <a:chOff x="4567827" y="970271"/>
                  <a:chExt cx="1595182" cy="1230216"/>
                </a:xfrm>
              </p:grpSpPr>
              <p:grpSp>
                <p:nvGrpSpPr>
                  <p:cNvPr id="194" name="Group 7">
                    <a:extLst>
                      <a:ext uri="{FF2B5EF4-FFF2-40B4-BE49-F238E27FC236}">
                        <a16:creationId xmlns:a16="http://schemas.microsoft.com/office/drawing/2014/main" id="{48EADC14-8C26-4ABA-847E-5C5C00ECC5A1}"/>
                      </a:ext>
                    </a:extLst>
                  </p:cNvPr>
                  <p:cNvGrpSpPr/>
                  <p:nvPr/>
                </p:nvGrpSpPr>
                <p:grpSpPr>
                  <a:xfrm>
                    <a:off x="4567827" y="970271"/>
                    <a:ext cx="1176558" cy="776349"/>
                    <a:chOff x="4567827" y="970271"/>
                    <a:chExt cx="1176558" cy="776349"/>
                  </a:xfrm>
                  <a:solidFill>
                    <a:schemeClr val="accent3">
                      <a:lumMod val="50000"/>
                    </a:schemeClr>
                  </a:solidFill>
                </p:grpSpPr>
                <p:sp>
                  <p:nvSpPr>
                    <p:cNvPr id="201" name="Round Diagonal Corner Rectangle 2">
                      <a:extLst>
                        <a:ext uri="{FF2B5EF4-FFF2-40B4-BE49-F238E27FC236}">
                          <a16:creationId xmlns:a16="http://schemas.microsoft.com/office/drawing/2014/main" id="{A5996F6D-E66B-4CDD-A5FD-E11694F9BA91}"/>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 Diagonal Corner Rectangle 3">
                      <a:extLst>
                        <a:ext uri="{FF2B5EF4-FFF2-40B4-BE49-F238E27FC236}">
                          <a16:creationId xmlns:a16="http://schemas.microsoft.com/office/drawing/2014/main" id="{B7603B75-B89A-4DB9-91D2-64594E887D4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 Diagonal Corner Rectangle 4">
                      <a:extLst>
                        <a:ext uri="{FF2B5EF4-FFF2-40B4-BE49-F238E27FC236}">
                          <a16:creationId xmlns:a16="http://schemas.microsoft.com/office/drawing/2014/main" id="{2B33211F-E09A-4AA6-8EC7-E3B403C01DBC}"/>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 Diagonal Corner Rectangle 5">
                      <a:extLst>
                        <a:ext uri="{FF2B5EF4-FFF2-40B4-BE49-F238E27FC236}">
                          <a16:creationId xmlns:a16="http://schemas.microsoft.com/office/drawing/2014/main" id="{F9369442-9C36-4B06-A6F1-84E10FB7B54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 Diagonal Corner Rectangle 6">
                      <a:extLst>
                        <a:ext uri="{FF2B5EF4-FFF2-40B4-BE49-F238E27FC236}">
                          <a16:creationId xmlns:a16="http://schemas.microsoft.com/office/drawing/2014/main" id="{D8D01B32-2DA7-45BD-9164-ADB38095E9A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8">
                    <a:extLst>
                      <a:ext uri="{FF2B5EF4-FFF2-40B4-BE49-F238E27FC236}">
                        <a16:creationId xmlns:a16="http://schemas.microsoft.com/office/drawing/2014/main" id="{0C5181A5-A171-4B81-8B1F-5DC2820D4AF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96" name="Round Diagonal Corner Rectangle 44">
                      <a:extLst>
                        <a:ext uri="{FF2B5EF4-FFF2-40B4-BE49-F238E27FC236}">
                          <a16:creationId xmlns:a16="http://schemas.microsoft.com/office/drawing/2014/main" id="{F3E2F43E-9151-4526-9AAA-68606301D7B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 Diagonal Corner Rectangle 45">
                      <a:extLst>
                        <a:ext uri="{FF2B5EF4-FFF2-40B4-BE49-F238E27FC236}">
                          <a16:creationId xmlns:a16="http://schemas.microsoft.com/office/drawing/2014/main" id="{838C680B-99E5-40A9-884A-6BA43E2F077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 Diagonal Corner Rectangle 46">
                      <a:extLst>
                        <a:ext uri="{FF2B5EF4-FFF2-40B4-BE49-F238E27FC236}">
                          <a16:creationId xmlns:a16="http://schemas.microsoft.com/office/drawing/2014/main" id="{F245E5B6-E29A-45E1-847C-B1E39508D3B0}"/>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 Diagonal Corner Rectangle 47">
                      <a:extLst>
                        <a:ext uri="{FF2B5EF4-FFF2-40B4-BE49-F238E27FC236}">
                          <a16:creationId xmlns:a16="http://schemas.microsoft.com/office/drawing/2014/main" id="{799368B9-EF70-42C7-AFDC-F08245B2B94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 Diagonal Corner Rectangle 48">
                      <a:extLst>
                        <a:ext uri="{FF2B5EF4-FFF2-40B4-BE49-F238E27FC236}">
                          <a16:creationId xmlns:a16="http://schemas.microsoft.com/office/drawing/2014/main" id="{814E90E5-7CA2-48B9-8464-24CB74594EC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B675B5F-5C1F-4C0A-8C1F-5F1211757835}"/>
                    </a:ext>
                  </a:extLst>
                </p:cNvPr>
                <p:cNvGrpSpPr/>
                <p:nvPr/>
              </p:nvGrpSpPr>
              <p:grpSpPr>
                <a:xfrm rot="8113811">
                  <a:off x="1438523" y="2207715"/>
                  <a:ext cx="1390153" cy="762604"/>
                  <a:chOff x="4567827" y="970271"/>
                  <a:chExt cx="1595182" cy="1230216"/>
                </a:xfrm>
              </p:grpSpPr>
              <p:grpSp>
                <p:nvGrpSpPr>
                  <p:cNvPr id="182" name="Group 7">
                    <a:extLst>
                      <a:ext uri="{FF2B5EF4-FFF2-40B4-BE49-F238E27FC236}">
                        <a16:creationId xmlns:a16="http://schemas.microsoft.com/office/drawing/2014/main" id="{E22DD80D-68F0-4D9B-9220-66625FEAD588}"/>
                      </a:ext>
                    </a:extLst>
                  </p:cNvPr>
                  <p:cNvGrpSpPr/>
                  <p:nvPr/>
                </p:nvGrpSpPr>
                <p:grpSpPr>
                  <a:xfrm>
                    <a:off x="4567827" y="970271"/>
                    <a:ext cx="1176558" cy="776349"/>
                    <a:chOff x="4567827" y="970271"/>
                    <a:chExt cx="1176558" cy="776349"/>
                  </a:xfrm>
                  <a:solidFill>
                    <a:schemeClr val="accent3">
                      <a:lumMod val="50000"/>
                    </a:schemeClr>
                  </a:solidFill>
                </p:grpSpPr>
                <p:sp>
                  <p:nvSpPr>
                    <p:cNvPr id="189" name="Round Diagonal Corner Rectangle 2">
                      <a:extLst>
                        <a:ext uri="{FF2B5EF4-FFF2-40B4-BE49-F238E27FC236}">
                          <a16:creationId xmlns:a16="http://schemas.microsoft.com/office/drawing/2014/main" id="{F80C8B60-E504-44C8-AC27-D3539B5D0C1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 Diagonal Corner Rectangle 3">
                      <a:extLst>
                        <a:ext uri="{FF2B5EF4-FFF2-40B4-BE49-F238E27FC236}">
                          <a16:creationId xmlns:a16="http://schemas.microsoft.com/office/drawing/2014/main" id="{5F542DBC-0A85-4C3B-9D69-C93BF2BAD44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 Diagonal Corner Rectangle 4">
                      <a:extLst>
                        <a:ext uri="{FF2B5EF4-FFF2-40B4-BE49-F238E27FC236}">
                          <a16:creationId xmlns:a16="http://schemas.microsoft.com/office/drawing/2014/main" id="{CC621C5C-BE0F-4E31-9795-05719858C29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 Diagonal Corner Rectangle 5">
                      <a:extLst>
                        <a:ext uri="{FF2B5EF4-FFF2-40B4-BE49-F238E27FC236}">
                          <a16:creationId xmlns:a16="http://schemas.microsoft.com/office/drawing/2014/main" id="{492B6461-8B9D-475B-9C96-C0C5C59797A4}"/>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 Diagonal Corner Rectangle 6">
                      <a:extLst>
                        <a:ext uri="{FF2B5EF4-FFF2-40B4-BE49-F238E27FC236}">
                          <a16:creationId xmlns:a16="http://schemas.microsoft.com/office/drawing/2014/main" id="{CBC5AC4F-453C-4DF5-ADCF-C34A06253BE8}"/>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8">
                    <a:extLst>
                      <a:ext uri="{FF2B5EF4-FFF2-40B4-BE49-F238E27FC236}">
                        <a16:creationId xmlns:a16="http://schemas.microsoft.com/office/drawing/2014/main" id="{6FBCA0D3-F305-45D8-A95D-CABE0C88507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84" name="Round Diagonal Corner Rectangle 57">
                      <a:extLst>
                        <a:ext uri="{FF2B5EF4-FFF2-40B4-BE49-F238E27FC236}">
                          <a16:creationId xmlns:a16="http://schemas.microsoft.com/office/drawing/2014/main" id="{93FD7C85-0225-4058-8532-98ABE2DDBBD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 Diagonal Corner Rectangle 58">
                      <a:extLst>
                        <a:ext uri="{FF2B5EF4-FFF2-40B4-BE49-F238E27FC236}">
                          <a16:creationId xmlns:a16="http://schemas.microsoft.com/office/drawing/2014/main" id="{C55CA464-C6B1-4628-BE94-0E2B3F51AB30}"/>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 Diagonal Corner Rectangle 59">
                      <a:extLst>
                        <a:ext uri="{FF2B5EF4-FFF2-40B4-BE49-F238E27FC236}">
                          <a16:creationId xmlns:a16="http://schemas.microsoft.com/office/drawing/2014/main" id="{CE11E7FD-373A-440A-A7A5-BEAAFC22E74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 Diagonal Corner Rectangle 60">
                      <a:extLst>
                        <a:ext uri="{FF2B5EF4-FFF2-40B4-BE49-F238E27FC236}">
                          <a16:creationId xmlns:a16="http://schemas.microsoft.com/office/drawing/2014/main" id="{A900FA8F-7A3A-41C2-B711-53DAE2E18F1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 Diagonal Corner Rectangle 61">
                      <a:extLst>
                        <a:ext uri="{FF2B5EF4-FFF2-40B4-BE49-F238E27FC236}">
                          <a16:creationId xmlns:a16="http://schemas.microsoft.com/office/drawing/2014/main" id="{87A00415-B920-4FA4-A046-957E160962D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Group 155">
                  <a:extLst>
                    <a:ext uri="{FF2B5EF4-FFF2-40B4-BE49-F238E27FC236}">
                      <a16:creationId xmlns:a16="http://schemas.microsoft.com/office/drawing/2014/main" id="{A44780EE-17C6-454D-8D9D-520BF18F2033}"/>
                    </a:ext>
                  </a:extLst>
                </p:cNvPr>
                <p:cNvGrpSpPr/>
                <p:nvPr/>
              </p:nvGrpSpPr>
              <p:grpSpPr>
                <a:xfrm rot="9089938">
                  <a:off x="2556363" y="1661184"/>
                  <a:ext cx="1090262" cy="771324"/>
                  <a:chOff x="4567827" y="970271"/>
                  <a:chExt cx="1595182" cy="1230216"/>
                </a:xfrm>
              </p:grpSpPr>
              <p:grpSp>
                <p:nvGrpSpPr>
                  <p:cNvPr id="170" name="Group 7">
                    <a:extLst>
                      <a:ext uri="{FF2B5EF4-FFF2-40B4-BE49-F238E27FC236}">
                        <a16:creationId xmlns:a16="http://schemas.microsoft.com/office/drawing/2014/main" id="{B87187DF-4EB1-49FF-BB8B-F483484B1581}"/>
                      </a:ext>
                    </a:extLst>
                  </p:cNvPr>
                  <p:cNvGrpSpPr/>
                  <p:nvPr/>
                </p:nvGrpSpPr>
                <p:grpSpPr>
                  <a:xfrm>
                    <a:off x="4567827" y="970271"/>
                    <a:ext cx="1176558" cy="776349"/>
                    <a:chOff x="4567827" y="970271"/>
                    <a:chExt cx="1176558" cy="776349"/>
                  </a:xfrm>
                  <a:solidFill>
                    <a:schemeClr val="accent3">
                      <a:lumMod val="50000"/>
                    </a:schemeClr>
                  </a:solidFill>
                </p:grpSpPr>
                <p:sp>
                  <p:nvSpPr>
                    <p:cNvPr id="177" name="Round Diagonal Corner Rectangle 2">
                      <a:extLst>
                        <a:ext uri="{FF2B5EF4-FFF2-40B4-BE49-F238E27FC236}">
                          <a16:creationId xmlns:a16="http://schemas.microsoft.com/office/drawing/2014/main" id="{EC9E139E-C8E6-47E1-A262-5F18A4A7A1B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 Diagonal Corner Rectangle 3">
                      <a:extLst>
                        <a:ext uri="{FF2B5EF4-FFF2-40B4-BE49-F238E27FC236}">
                          <a16:creationId xmlns:a16="http://schemas.microsoft.com/office/drawing/2014/main" id="{CEF1ECFE-7057-4DB7-B2F9-CB708120524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 Diagonal Corner Rectangle 4">
                      <a:extLst>
                        <a:ext uri="{FF2B5EF4-FFF2-40B4-BE49-F238E27FC236}">
                          <a16:creationId xmlns:a16="http://schemas.microsoft.com/office/drawing/2014/main" id="{6F7A4406-06E1-4837-898C-290BB3C1BBE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 Diagonal Corner Rectangle 5">
                      <a:extLst>
                        <a:ext uri="{FF2B5EF4-FFF2-40B4-BE49-F238E27FC236}">
                          <a16:creationId xmlns:a16="http://schemas.microsoft.com/office/drawing/2014/main" id="{52104321-C0D2-439B-8734-A6CF79F3C9AD}"/>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 Diagonal Corner Rectangle 6">
                      <a:extLst>
                        <a:ext uri="{FF2B5EF4-FFF2-40B4-BE49-F238E27FC236}">
                          <a16:creationId xmlns:a16="http://schemas.microsoft.com/office/drawing/2014/main" id="{BE7BC1B5-A5B9-4455-BCB2-285500EF4CF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8">
                    <a:extLst>
                      <a:ext uri="{FF2B5EF4-FFF2-40B4-BE49-F238E27FC236}">
                        <a16:creationId xmlns:a16="http://schemas.microsoft.com/office/drawing/2014/main" id="{82346071-0A70-4DEA-812B-D2A07D4662C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72" name="Round Diagonal Corner Rectangle 70">
                      <a:extLst>
                        <a:ext uri="{FF2B5EF4-FFF2-40B4-BE49-F238E27FC236}">
                          <a16:creationId xmlns:a16="http://schemas.microsoft.com/office/drawing/2014/main" id="{E3824E52-0452-4F1F-B908-7B320610214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 Diagonal Corner Rectangle 71">
                      <a:extLst>
                        <a:ext uri="{FF2B5EF4-FFF2-40B4-BE49-F238E27FC236}">
                          <a16:creationId xmlns:a16="http://schemas.microsoft.com/office/drawing/2014/main" id="{476BEE7D-B687-4F82-9A86-BF0C8DCA0A0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 Diagonal Corner Rectangle 72">
                      <a:extLst>
                        <a:ext uri="{FF2B5EF4-FFF2-40B4-BE49-F238E27FC236}">
                          <a16:creationId xmlns:a16="http://schemas.microsoft.com/office/drawing/2014/main" id="{5633B622-780F-407C-8535-82D076E6B96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 Diagonal Corner Rectangle 73">
                      <a:extLst>
                        <a:ext uri="{FF2B5EF4-FFF2-40B4-BE49-F238E27FC236}">
                          <a16:creationId xmlns:a16="http://schemas.microsoft.com/office/drawing/2014/main" id="{268A7F9A-1D7C-4AF4-BD49-A6216106A0A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 Diagonal Corner Rectangle 74">
                      <a:extLst>
                        <a:ext uri="{FF2B5EF4-FFF2-40B4-BE49-F238E27FC236}">
                          <a16:creationId xmlns:a16="http://schemas.microsoft.com/office/drawing/2014/main" id="{002CB5C9-00CC-4913-8FA3-0154378438D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7" name="Group 156">
                  <a:extLst>
                    <a:ext uri="{FF2B5EF4-FFF2-40B4-BE49-F238E27FC236}">
                      <a16:creationId xmlns:a16="http://schemas.microsoft.com/office/drawing/2014/main" id="{118EE434-27E3-4C00-A3DF-CE6B0764F58C}"/>
                    </a:ext>
                  </a:extLst>
                </p:cNvPr>
                <p:cNvGrpSpPr/>
                <p:nvPr/>
              </p:nvGrpSpPr>
              <p:grpSpPr>
                <a:xfrm rot="13486189" flipH="1">
                  <a:off x="1389306" y="2685691"/>
                  <a:ext cx="1345945" cy="1037421"/>
                  <a:chOff x="4567827" y="970271"/>
                  <a:chExt cx="1595182" cy="1230216"/>
                </a:xfrm>
              </p:grpSpPr>
              <p:grpSp>
                <p:nvGrpSpPr>
                  <p:cNvPr id="158" name="Group 7">
                    <a:extLst>
                      <a:ext uri="{FF2B5EF4-FFF2-40B4-BE49-F238E27FC236}">
                        <a16:creationId xmlns:a16="http://schemas.microsoft.com/office/drawing/2014/main" id="{0630065D-7BD3-4206-873E-23E0206E3282}"/>
                      </a:ext>
                    </a:extLst>
                  </p:cNvPr>
                  <p:cNvGrpSpPr/>
                  <p:nvPr/>
                </p:nvGrpSpPr>
                <p:grpSpPr>
                  <a:xfrm>
                    <a:off x="4567827" y="970271"/>
                    <a:ext cx="1176558" cy="776349"/>
                    <a:chOff x="4567827" y="970271"/>
                    <a:chExt cx="1176558" cy="776349"/>
                  </a:xfrm>
                  <a:solidFill>
                    <a:schemeClr val="accent3">
                      <a:lumMod val="50000"/>
                    </a:schemeClr>
                  </a:solidFill>
                </p:grpSpPr>
                <p:sp>
                  <p:nvSpPr>
                    <p:cNvPr id="165" name="Round Diagonal Corner Rectangle 2">
                      <a:extLst>
                        <a:ext uri="{FF2B5EF4-FFF2-40B4-BE49-F238E27FC236}">
                          <a16:creationId xmlns:a16="http://schemas.microsoft.com/office/drawing/2014/main" id="{0D384349-2AE7-46B5-8006-E7721D90AFF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 Diagonal Corner Rectangle 3">
                      <a:extLst>
                        <a:ext uri="{FF2B5EF4-FFF2-40B4-BE49-F238E27FC236}">
                          <a16:creationId xmlns:a16="http://schemas.microsoft.com/office/drawing/2014/main" id="{EA42D612-9403-418F-8D7E-FCC381162C6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 Diagonal Corner Rectangle 4">
                      <a:extLst>
                        <a:ext uri="{FF2B5EF4-FFF2-40B4-BE49-F238E27FC236}">
                          <a16:creationId xmlns:a16="http://schemas.microsoft.com/office/drawing/2014/main" id="{9829ABD6-B42B-4F60-A96B-A011E360FF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 Diagonal Corner Rectangle 5">
                      <a:extLst>
                        <a:ext uri="{FF2B5EF4-FFF2-40B4-BE49-F238E27FC236}">
                          <a16:creationId xmlns:a16="http://schemas.microsoft.com/office/drawing/2014/main" id="{5C23B22B-C3C8-4F68-9840-262ABF25592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 Diagonal Corner Rectangle 6">
                      <a:extLst>
                        <a:ext uri="{FF2B5EF4-FFF2-40B4-BE49-F238E27FC236}">
                          <a16:creationId xmlns:a16="http://schemas.microsoft.com/office/drawing/2014/main" id="{E7CE56A6-4831-4869-8A6D-497E749A871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8">
                    <a:extLst>
                      <a:ext uri="{FF2B5EF4-FFF2-40B4-BE49-F238E27FC236}">
                        <a16:creationId xmlns:a16="http://schemas.microsoft.com/office/drawing/2014/main" id="{5F5FAB8B-918B-4582-9354-614C5E25EBA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60" name="Round Diagonal Corner Rectangle 83">
                      <a:extLst>
                        <a:ext uri="{FF2B5EF4-FFF2-40B4-BE49-F238E27FC236}">
                          <a16:creationId xmlns:a16="http://schemas.microsoft.com/office/drawing/2014/main" id="{20EDADB4-1E6A-4AAD-87E8-F1A8A053D9C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 Diagonal Corner Rectangle 84">
                      <a:extLst>
                        <a:ext uri="{FF2B5EF4-FFF2-40B4-BE49-F238E27FC236}">
                          <a16:creationId xmlns:a16="http://schemas.microsoft.com/office/drawing/2014/main" id="{537D5DE2-4864-469B-B289-6AA571F7343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 Diagonal Corner Rectangle 85">
                      <a:extLst>
                        <a:ext uri="{FF2B5EF4-FFF2-40B4-BE49-F238E27FC236}">
                          <a16:creationId xmlns:a16="http://schemas.microsoft.com/office/drawing/2014/main" id="{187F93FF-C44C-4070-B6AF-B64C960ED61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 Diagonal Corner Rectangle 86">
                      <a:extLst>
                        <a:ext uri="{FF2B5EF4-FFF2-40B4-BE49-F238E27FC236}">
                          <a16:creationId xmlns:a16="http://schemas.microsoft.com/office/drawing/2014/main" id="{B38B98F5-F61B-44D9-A7E0-0ABFB6A66BD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 Diagonal Corner Rectangle 87">
                      <a:extLst>
                        <a:ext uri="{FF2B5EF4-FFF2-40B4-BE49-F238E27FC236}">
                          <a16:creationId xmlns:a16="http://schemas.microsoft.com/office/drawing/2014/main" id="{C6274CDC-53F5-4FF4-89B3-F018014153C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4" name="Group 33">
                <a:extLst>
                  <a:ext uri="{FF2B5EF4-FFF2-40B4-BE49-F238E27FC236}">
                    <a16:creationId xmlns:a16="http://schemas.microsoft.com/office/drawing/2014/main" id="{4BE19644-3E43-4D6C-83DA-A9DD131CDC36}"/>
                  </a:ext>
                </a:extLst>
              </p:cNvPr>
              <p:cNvGrpSpPr/>
              <p:nvPr/>
            </p:nvGrpSpPr>
            <p:grpSpPr>
              <a:xfrm>
                <a:off x="7744485" y="3845865"/>
                <a:ext cx="1015120" cy="696482"/>
                <a:chOff x="3480816" y="1417320"/>
                <a:chExt cx="4105975" cy="2871216"/>
              </a:xfrm>
            </p:grpSpPr>
            <p:grpSp>
              <p:nvGrpSpPr>
                <p:cNvPr id="138" name="Group 137">
                  <a:extLst>
                    <a:ext uri="{FF2B5EF4-FFF2-40B4-BE49-F238E27FC236}">
                      <a16:creationId xmlns:a16="http://schemas.microsoft.com/office/drawing/2014/main" id="{E10C9DB0-2FA6-4F84-AADC-CF751CDD04C2}"/>
                    </a:ext>
                  </a:extLst>
                </p:cNvPr>
                <p:cNvGrpSpPr/>
                <p:nvPr/>
              </p:nvGrpSpPr>
              <p:grpSpPr>
                <a:xfrm>
                  <a:off x="4489705" y="1779294"/>
                  <a:ext cx="1630864" cy="1887450"/>
                  <a:chOff x="7653422" y="1435608"/>
                  <a:chExt cx="2769586" cy="3757446"/>
                </a:xfrm>
              </p:grpSpPr>
              <p:sp>
                <p:nvSpPr>
                  <p:cNvPr id="148" name="Rectangle 2">
                    <a:extLst>
                      <a:ext uri="{FF2B5EF4-FFF2-40B4-BE49-F238E27FC236}">
                        <a16:creationId xmlns:a16="http://schemas.microsoft.com/office/drawing/2014/main" id="{6E1D9B0C-7209-48C5-8E7E-E9D8027199CF}"/>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C6B0279E-C478-46B0-8F40-5DB01ED1B6C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9" name="Group 138">
                  <a:extLst>
                    <a:ext uri="{FF2B5EF4-FFF2-40B4-BE49-F238E27FC236}">
                      <a16:creationId xmlns:a16="http://schemas.microsoft.com/office/drawing/2014/main" id="{D076D2E3-8D72-41B9-BC68-62FFC7AA26BC}"/>
                    </a:ext>
                  </a:extLst>
                </p:cNvPr>
                <p:cNvGrpSpPr/>
                <p:nvPr/>
              </p:nvGrpSpPr>
              <p:grpSpPr>
                <a:xfrm>
                  <a:off x="5218177" y="1636776"/>
                  <a:ext cx="1822482" cy="2109216"/>
                  <a:chOff x="7653422" y="1435608"/>
                  <a:chExt cx="2769586" cy="3757446"/>
                </a:xfrm>
              </p:grpSpPr>
              <p:sp>
                <p:nvSpPr>
                  <p:cNvPr id="146" name="Rectangle 2">
                    <a:extLst>
                      <a:ext uri="{FF2B5EF4-FFF2-40B4-BE49-F238E27FC236}">
                        <a16:creationId xmlns:a16="http://schemas.microsoft.com/office/drawing/2014/main" id="{3BD90CE5-6BD3-4405-B89E-5D2E7E5600BB}"/>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id="{72264C7F-A9FE-4523-AA09-7361FEAFC25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0" name="Group 139">
                  <a:extLst>
                    <a:ext uri="{FF2B5EF4-FFF2-40B4-BE49-F238E27FC236}">
                      <a16:creationId xmlns:a16="http://schemas.microsoft.com/office/drawing/2014/main" id="{9971AAB5-7EB1-48BD-A484-9E12AA0B06E6}"/>
                    </a:ext>
                  </a:extLst>
                </p:cNvPr>
                <p:cNvGrpSpPr/>
                <p:nvPr/>
              </p:nvGrpSpPr>
              <p:grpSpPr>
                <a:xfrm>
                  <a:off x="3480816" y="1417320"/>
                  <a:ext cx="2162223" cy="2502408"/>
                  <a:chOff x="7653422" y="1435608"/>
                  <a:chExt cx="2769586" cy="3757446"/>
                </a:xfrm>
              </p:grpSpPr>
              <p:sp>
                <p:nvSpPr>
                  <p:cNvPr id="144" name="Rectangle 2">
                    <a:extLst>
                      <a:ext uri="{FF2B5EF4-FFF2-40B4-BE49-F238E27FC236}">
                        <a16:creationId xmlns:a16="http://schemas.microsoft.com/office/drawing/2014/main" id="{C2F09316-1BCB-4ACE-989E-E658132D76C7}"/>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5FCFA4CA-5A21-4F29-A84D-C27212469B10}"/>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1" name="Group 140">
                  <a:extLst>
                    <a:ext uri="{FF2B5EF4-FFF2-40B4-BE49-F238E27FC236}">
                      <a16:creationId xmlns:a16="http://schemas.microsoft.com/office/drawing/2014/main" id="{CFD6A1CB-2F6E-4261-B050-DDD7522E3532}"/>
                    </a:ext>
                  </a:extLst>
                </p:cNvPr>
                <p:cNvGrpSpPr/>
                <p:nvPr/>
              </p:nvGrpSpPr>
              <p:grpSpPr>
                <a:xfrm>
                  <a:off x="5394961" y="1751862"/>
                  <a:ext cx="2191830" cy="2536674"/>
                  <a:chOff x="7653422" y="1435608"/>
                  <a:chExt cx="2769586" cy="3757446"/>
                </a:xfrm>
              </p:grpSpPr>
              <p:sp>
                <p:nvSpPr>
                  <p:cNvPr id="142" name="Rectangle 2">
                    <a:extLst>
                      <a:ext uri="{FF2B5EF4-FFF2-40B4-BE49-F238E27FC236}">
                        <a16:creationId xmlns:a16="http://schemas.microsoft.com/office/drawing/2014/main" id="{4C32E6AD-B0B6-4B96-A3BB-E4EA509A0D1D}"/>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3D09402F-F0DF-40EA-A232-2F88F436FEF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35" name="Group 34">
                <a:extLst>
                  <a:ext uri="{FF2B5EF4-FFF2-40B4-BE49-F238E27FC236}">
                    <a16:creationId xmlns:a16="http://schemas.microsoft.com/office/drawing/2014/main" id="{D8AC1B14-C6D6-4EE2-A877-510D6550642D}"/>
                  </a:ext>
                </a:extLst>
              </p:cNvPr>
              <p:cNvGrpSpPr/>
              <p:nvPr/>
            </p:nvGrpSpPr>
            <p:grpSpPr>
              <a:xfrm>
                <a:off x="7961046" y="3963042"/>
                <a:ext cx="384925" cy="648379"/>
                <a:chOff x="1241184" y="770000"/>
                <a:chExt cx="2405441" cy="4129562"/>
              </a:xfrm>
            </p:grpSpPr>
            <p:grpSp>
              <p:nvGrpSpPr>
                <p:cNvPr id="46" name="Group 45">
                  <a:extLst>
                    <a:ext uri="{FF2B5EF4-FFF2-40B4-BE49-F238E27FC236}">
                      <a16:creationId xmlns:a16="http://schemas.microsoft.com/office/drawing/2014/main" id="{510C2FF1-6A80-41C2-B723-EAE680B5C46A}"/>
                    </a:ext>
                  </a:extLst>
                </p:cNvPr>
                <p:cNvGrpSpPr/>
                <p:nvPr/>
              </p:nvGrpSpPr>
              <p:grpSpPr>
                <a:xfrm>
                  <a:off x="2133600" y="2743200"/>
                  <a:ext cx="1295400" cy="990600"/>
                  <a:chOff x="4567827" y="970271"/>
                  <a:chExt cx="1595182" cy="1230216"/>
                </a:xfrm>
              </p:grpSpPr>
              <p:grpSp>
                <p:nvGrpSpPr>
                  <p:cNvPr id="126" name="Group 125">
                    <a:extLst>
                      <a:ext uri="{FF2B5EF4-FFF2-40B4-BE49-F238E27FC236}">
                        <a16:creationId xmlns:a16="http://schemas.microsoft.com/office/drawing/2014/main" id="{AE1C2D70-560D-406E-8E63-05A7986093AC}"/>
                      </a:ext>
                    </a:extLst>
                  </p:cNvPr>
                  <p:cNvGrpSpPr/>
                  <p:nvPr/>
                </p:nvGrpSpPr>
                <p:grpSpPr>
                  <a:xfrm>
                    <a:off x="4567827" y="970271"/>
                    <a:ext cx="1176558" cy="776349"/>
                    <a:chOff x="4567827" y="970271"/>
                    <a:chExt cx="1176558" cy="776349"/>
                  </a:xfrm>
                  <a:solidFill>
                    <a:schemeClr val="accent3">
                      <a:lumMod val="50000"/>
                    </a:schemeClr>
                  </a:solidFill>
                </p:grpSpPr>
                <p:sp>
                  <p:nvSpPr>
                    <p:cNvPr id="133" name="Round Diagonal Corner Rectangle 2">
                      <a:extLst>
                        <a:ext uri="{FF2B5EF4-FFF2-40B4-BE49-F238E27FC236}">
                          <a16:creationId xmlns:a16="http://schemas.microsoft.com/office/drawing/2014/main" id="{A239B17D-EF99-4163-9B39-1BA5A332B37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 Diagonal Corner Rectangle 3">
                      <a:extLst>
                        <a:ext uri="{FF2B5EF4-FFF2-40B4-BE49-F238E27FC236}">
                          <a16:creationId xmlns:a16="http://schemas.microsoft.com/office/drawing/2014/main" id="{FF300E91-B92E-41BC-A5DA-B0E09191783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 Diagonal Corner Rectangle 4">
                      <a:extLst>
                        <a:ext uri="{FF2B5EF4-FFF2-40B4-BE49-F238E27FC236}">
                          <a16:creationId xmlns:a16="http://schemas.microsoft.com/office/drawing/2014/main" id="{8A494E1B-29C6-45BB-AE61-A0FF9C5601B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 Diagonal Corner Rectangle 5">
                      <a:extLst>
                        <a:ext uri="{FF2B5EF4-FFF2-40B4-BE49-F238E27FC236}">
                          <a16:creationId xmlns:a16="http://schemas.microsoft.com/office/drawing/2014/main" id="{C58A0FD5-536A-4584-A4B2-9FA0AF8AED8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 Diagonal Corner Rectangle 6">
                      <a:extLst>
                        <a:ext uri="{FF2B5EF4-FFF2-40B4-BE49-F238E27FC236}">
                          <a16:creationId xmlns:a16="http://schemas.microsoft.com/office/drawing/2014/main" id="{21059A11-0D04-4835-9712-BA688FC48E58}"/>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0675D0BF-E7BE-4291-B33E-9FFDB1C8F1F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8" name="Round Diagonal Corner Rectangle 9">
                      <a:extLst>
                        <a:ext uri="{FF2B5EF4-FFF2-40B4-BE49-F238E27FC236}">
                          <a16:creationId xmlns:a16="http://schemas.microsoft.com/office/drawing/2014/main" id="{2E675B00-9997-408A-806E-B9FE437326D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 Diagonal Corner Rectangle 10">
                      <a:extLst>
                        <a:ext uri="{FF2B5EF4-FFF2-40B4-BE49-F238E27FC236}">
                          <a16:creationId xmlns:a16="http://schemas.microsoft.com/office/drawing/2014/main" id="{4201855C-6B9E-4027-B70A-541439BD3345}"/>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 Diagonal Corner Rectangle 11">
                      <a:extLst>
                        <a:ext uri="{FF2B5EF4-FFF2-40B4-BE49-F238E27FC236}">
                          <a16:creationId xmlns:a16="http://schemas.microsoft.com/office/drawing/2014/main" id="{37AA0B88-D39A-43DC-987B-AAE0614E973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 Diagonal Corner Rectangle 12">
                      <a:extLst>
                        <a:ext uri="{FF2B5EF4-FFF2-40B4-BE49-F238E27FC236}">
                          <a16:creationId xmlns:a16="http://schemas.microsoft.com/office/drawing/2014/main" id="{1CFE63E1-E241-4156-96CF-A4F8D8B0612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 Diagonal Corner Rectangle 13">
                      <a:extLst>
                        <a:ext uri="{FF2B5EF4-FFF2-40B4-BE49-F238E27FC236}">
                          <a16:creationId xmlns:a16="http://schemas.microsoft.com/office/drawing/2014/main" id="{D699D5D7-9FC1-4FB6-846F-240D18416DC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Double Wave 46">
                  <a:extLst>
                    <a:ext uri="{FF2B5EF4-FFF2-40B4-BE49-F238E27FC236}">
                      <a16:creationId xmlns:a16="http://schemas.microsoft.com/office/drawing/2014/main" id="{868DD84B-903C-466C-95C8-A65AD3D14C72}"/>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3976EE88-EB66-4E6A-8E6F-42443A626B42}"/>
                    </a:ext>
                  </a:extLst>
                </p:cNvPr>
                <p:cNvGrpSpPr/>
                <p:nvPr/>
              </p:nvGrpSpPr>
              <p:grpSpPr>
                <a:xfrm rot="3721982">
                  <a:off x="2072705" y="1965154"/>
                  <a:ext cx="1219200" cy="940256"/>
                  <a:chOff x="4567827" y="970271"/>
                  <a:chExt cx="1595182" cy="1230216"/>
                </a:xfrm>
              </p:grpSpPr>
              <p:grpSp>
                <p:nvGrpSpPr>
                  <p:cNvPr id="114" name="Group 7">
                    <a:extLst>
                      <a:ext uri="{FF2B5EF4-FFF2-40B4-BE49-F238E27FC236}">
                        <a16:creationId xmlns:a16="http://schemas.microsoft.com/office/drawing/2014/main" id="{2695DAE4-DD5C-454C-929D-5F8BD9780390}"/>
                      </a:ext>
                    </a:extLst>
                  </p:cNvPr>
                  <p:cNvGrpSpPr/>
                  <p:nvPr/>
                </p:nvGrpSpPr>
                <p:grpSpPr>
                  <a:xfrm>
                    <a:off x="4567827" y="970271"/>
                    <a:ext cx="1176558" cy="776349"/>
                    <a:chOff x="4567827" y="970271"/>
                    <a:chExt cx="1176558" cy="776349"/>
                  </a:xfrm>
                  <a:solidFill>
                    <a:schemeClr val="accent3">
                      <a:lumMod val="50000"/>
                    </a:schemeClr>
                  </a:solidFill>
                </p:grpSpPr>
                <p:sp>
                  <p:nvSpPr>
                    <p:cNvPr id="121" name="Round Diagonal Corner Rectangle 2">
                      <a:extLst>
                        <a:ext uri="{FF2B5EF4-FFF2-40B4-BE49-F238E27FC236}">
                          <a16:creationId xmlns:a16="http://schemas.microsoft.com/office/drawing/2014/main" id="{F85CBF01-F1C3-4CA7-BBB8-E7BC71E1D42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 Diagonal Corner Rectangle 3">
                      <a:extLst>
                        <a:ext uri="{FF2B5EF4-FFF2-40B4-BE49-F238E27FC236}">
                          <a16:creationId xmlns:a16="http://schemas.microsoft.com/office/drawing/2014/main" id="{616A154B-9A7A-417C-920E-CD742928926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 Diagonal Corner Rectangle 4">
                      <a:extLst>
                        <a:ext uri="{FF2B5EF4-FFF2-40B4-BE49-F238E27FC236}">
                          <a16:creationId xmlns:a16="http://schemas.microsoft.com/office/drawing/2014/main" id="{C13B7322-56AF-4E2A-8C4A-34CB2367B56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 Diagonal Corner Rectangle 5">
                      <a:extLst>
                        <a:ext uri="{FF2B5EF4-FFF2-40B4-BE49-F238E27FC236}">
                          <a16:creationId xmlns:a16="http://schemas.microsoft.com/office/drawing/2014/main" id="{2E06D4E9-6B21-42BF-93AF-2922A2B0BC5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 Diagonal Corner Rectangle 6">
                      <a:extLst>
                        <a:ext uri="{FF2B5EF4-FFF2-40B4-BE49-F238E27FC236}">
                          <a16:creationId xmlns:a16="http://schemas.microsoft.com/office/drawing/2014/main" id="{C5268D1C-7054-40CC-B6FC-493471BB66D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8">
                    <a:extLst>
                      <a:ext uri="{FF2B5EF4-FFF2-40B4-BE49-F238E27FC236}">
                        <a16:creationId xmlns:a16="http://schemas.microsoft.com/office/drawing/2014/main" id="{18165E23-5840-4924-8BC0-773F82A66D8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6" name="Round Diagonal Corner Rectangle 18">
                      <a:extLst>
                        <a:ext uri="{FF2B5EF4-FFF2-40B4-BE49-F238E27FC236}">
                          <a16:creationId xmlns:a16="http://schemas.microsoft.com/office/drawing/2014/main" id="{05BCB49D-D23E-45B5-992A-9F73452540C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 Diagonal Corner Rectangle 19">
                      <a:extLst>
                        <a:ext uri="{FF2B5EF4-FFF2-40B4-BE49-F238E27FC236}">
                          <a16:creationId xmlns:a16="http://schemas.microsoft.com/office/drawing/2014/main" id="{5D85A1B5-2361-4343-934D-7F5C2151DAA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 Diagonal Corner Rectangle 20">
                      <a:extLst>
                        <a:ext uri="{FF2B5EF4-FFF2-40B4-BE49-F238E27FC236}">
                          <a16:creationId xmlns:a16="http://schemas.microsoft.com/office/drawing/2014/main" id="{C0A9BAC9-092C-4E5F-A783-26B1B2641BE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 Diagonal Corner Rectangle 21">
                      <a:extLst>
                        <a:ext uri="{FF2B5EF4-FFF2-40B4-BE49-F238E27FC236}">
                          <a16:creationId xmlns:a16="http://schemas.microsoft.com/office/drawing/2014/main" id="{0523F14A-603E-40B1-B1CC-B1F99B1A676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 Diagonal Corner Rectangle 22">
                      <a:extLst>
                        <a:ext uri="{FF2B5EF4-FFF2-40B4-BE49-F238E27FC236}">
                          <a16:creationId xmlns:a16="http://schemas.microsoft.com/office/drawing/2014/main" id="{7C447482-4836-4A83-BB72-03D60F4762B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48">
                  <a:extLst>
                    <a:ext uri="{FF2B5EF4-FFF2-40B4-BE49-F238E27FC236}">
                      <a16:creationId xmlns:a16="http://schemas.microsoft.com/office/drawing/2014/main" id="{4CE6CD38-C40E-48C4-A69F-976405D7014A}"/>
                    </a:ext>
                  </a:extLst>
                </p:cNvPr>
                <p:cNvGrpSpPr/>
                <p:nvPr/>
              </p:nvGrpSpPr>
              <p:grpSpPr>
                <a:xfrm rot="20253845">
                  <a:off x="1241184" y="1553241"/>
                  <a:ext cx="1595182" cy="1230216"/>
                  <a:chOff x="4567827" y="970271"/>
                  <a:chExt cx="1595182" cy="1230216"/>
                </a:xfrm>
              </p:grpSpPr>
              <p:grpSp>
                <p:nvGrpSpPr>
                  <p:cNvPr id="102" name="Group 7">
                    <a:extLst>
                      <a:ext uri="{FF2B5EF4-FFF2-40B4-BE49-F238E27FC236}">
                        <a16:creationId xmlns:a16="http://schemas.microsoft.com/office/drawing/2014/main" id="{5CA6A9D9-62BA-4710-83A9-11030AB015AD}"/>
                      </a:ext>
                    </a:extLst>
                  </p:cNvPr>
                  <p:cNvGrpSpPr/>
                  <p:nvPr/>
                </p:nvGrpSpPr>
                <p:grpSpPr>
                  <a:xfrm>
                    <a:off x="4567827" y="970271"/>
                    <a:ext cx="1176558" cy="776349"/>
                    <a:chOff x="4567827" y="970271"/>
                    <a:chExt cx="1176558" cy="776349"/>
                  </a:xfrm>
                  <a:solidFill>
                    <a:schemeClr val="accent3">
                      <a:lumMod val="50000"/>
                    </a:schemeClr>
                  </a:solidFill>
                </p:grpSpPr>
                <p:sp>
                  <p:nvSpPr>
                    <p:cNvPr id="109" name="Round Diagonal Corner Rectangle 2">
                      <a:extLst>
                        <a:ext uri="{FF2B5EF4-FFF2-40B4-BE49-F238E27FC236}">
                          <a16:creationId xmlns:a16="http://schemas.microsoft.com/office/drawing/2014/main" id="{98F8F623-9055-4525-AA62-9B73FABDF7C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 Diagonal Corner Rectangle 3">
                      <a:extLst>
                        <a:ext uri="{FF2B5EF4-FFF2-40B4-BE49-F238E27FC236}">
                          <a16:creationId xmlns:a16="http://schemas.microsoft.com/office/drawing/2014/main" id="{2AEF9585-5A31-46A0-A266-F3630905D977}"/>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 Diagonal Corner Rectangle 4">
                      <a:extLst>
                        <a:ext uri="{FF2B5EF4-FFF2-40B4-BE49-F238E27FC236}">
                          <a16:creationId xmlns:a16="http://schemas.microsoft.com/office/drawing/2014/main" id="{938E367B-5BE6-4573-B217-014AEE2AF32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 Diagonal Corner Rectangle 5">
                      <a:extLst>
                        <a:ext uri="{FF2B5EF4-FFF2-40B4-BE49-F238E27FC236}">
                          <a16:creationId xmlns:a16="http://schemas.microsoft.com/office/drawing/2014/main" id="{91A349AD-0A8A-4A75-89CA-48CBD19E2D0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 Diagonal Corner Rectangle 6">
                      <a:extLst>
                        <a:ext uri="{FF2B5EF4-FFF2-40B4-BE49-F238E27FC236}">
                          <a16:creationId xmlns:a16="http://schemas.microsoft.com/office/drawing/2014/main" id="{A8D5FE51-0A96-4A43-BBE7-3C9BA094E62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8">
                    <a:extLst>
                      <a:ext uri="{FF2B5EF4-FFF2-40B4-BE49-F238E27FC236}">
                        <a16:creationId xmlns:a16="http://schemas.microsoft.com/office/drawing/2014/main" id="{0CD78812-14BD-4FB4-9E0C-3F83231DFE6A}"/>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4" name="Round Diagonal Corner Rectangle 31">
                      <a:extLst>
                        <a:ext uri="{FF2B5EF4-FFF2-40B4-BE49-F238E27FC236}">
                          <a16:creationId xmlns:a16="http://schemas.microsoft.com/office/drawing/2014/main" id="{5B279E5A-85D4-4E42-B7E9-B4EAA854E66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 Diagonal Corner Rectangle 32">
                      <a:extLst>
                        <a:ext uri="{FF2B5EF4-FFF2-40B4-BE49-F238E27FC236}">
                          <a16:creationId xmlns:a16="http://schemas.microsoft.com/office/drawing/2014/main" id="{0F575A3C-11FC-4151-81BD-7599A0FC8C4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 Diagonal Corner Rectangle 33">
                      <a:extLst>
                        <a:ext uri="{FF2B5EF4-FFF2-40B4-BE49-F238E27FC236}">
                          <a16:creationId xmlns:a16="http://schemas.microsoft.com/office/drawing/2014/main" id="{6C03F516-C302-469C-8490-C87AA4DF2E7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 Diagonal Corner Rectangle 34">
                      <a:extLst>
                        <a:ext uri="{FF2B5EF4-FFF2-40B4-BE49-F238E27FC236}">
                          <a16:creationId xmlns:a16="http://schemas.microsoft.com/office/drawing/2014/main" id="{DDB75C43-75F9-4F93-82F2-B3D7A39C1E0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 Diagonal Corner Rectangle 35">
                      <a:extLst>
                        <a:ext uri="{FF2B5EF4-FFF2-40B4-BE49-F238E27FC236}">
                          <a16:creationId xmlns:a16="http://schemas.microsoft.com/office/drawing/2014/main" id="{EB55BEC4-D9E0-46EA-8D87-3EFBFA93F51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49">
                  <a:extLst>
                    <a:ext uri="{FF2B5EF4-FFF2-40B4-BE49-F238E27FC236}">
                      <a16:creationId xmlns:a16="http://schemas.microsoft.com/office/drawing/2014/main" id="{DC1E0AD8-ED55-4AD7-ACC1-D0DBDCB29AD9}"/>
                    </a:ext>
                  </a:extLst>
                </p:cNvPr>
                <p:cNvGrpSpPr/>
                <p:nvPr/>
              </p:nvGrpSpPr>
              <p:grpSpPr>
                <a:xfrm rot="8113811">
                  <a:off x="1943792" y="770000"/>
                  <a:ext cx="1446415" cy="1355079"/>
                  <a:chOff x="4567827" y="970271"/>
                  <a:chExt cx="1595182" cy="1230216"/>
                </a:xfrm>
              </p:grpSpPr>
              <p:grpSp>
                <p:nvGrpSpPr>
                  <p:cNvPr id="90" name="Group 7">
                    <a:extLst>
                      <a:ext uri="{FF2B5EF4-FFF2-40B4-BE49-F238E27FC236}">
                        <a16:creationId xmlns:a16="http://schemas.microsoft.com/office/drawing/2014/main" id="{92E36808-1090-4371-9466-9FAF1FCF6935}"/>
                      </a:ext>
                    </a:extLst>
                  </p:cNvPr>
                  <p:cNvGrpSpPr/>
                  <p:nvPr/>
                </p:nvGrpSpPr>
                <p:grpSpPr>
                  <a:xfrm>
                    <a:off x="4567827" y="970271"/>
                    <a:ext cx="1176558" cy="776349"/>
                    <a:chOff x="4567827" y="970271"/>
                    <a:chExt cx="1176558" cy="776349"/>
                  </a:xfrm>
                  <a:solidFill>
                    <a:schemeClr val="accent3">
                      <a:lumMod val="50000"/>
                    </a:schemeClr>
                  </a:solidFill>
                </p:grpSpPr>
                <p:sp>
                  <p:nvSpPr>
                    <p:cNvPr id="97" name="Round Diagonal Corner Rectangle 2">
                      <a:extLst>
                        <a:ext uri="{FF2B5EF4-FFF2-40B4-BE49-F238E27FC236}">
                          <a16:creationId xmlns:a16="http://schemas.microsoft.com/office/drawing/2014/main" id="{003306F7-B6E7-47DF-ACF8-406D757F3FA9}"/>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Diagonal Corner Rectangle 3">
                      <a:extLst>
                        <a:ext uri="{FF2B5EF4-FFF2-40B4-BE49-F238E27FC236}">
                          <a16:creationId xmlns:a16="http://schemas.microsoft.com/office/drawing/2014/main" id="{E355CFEC-0332-4B5A-88C9-0B94CE20EA4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 Diagonal Corner Rectangle 4">
                      <a:extLst>
                        <a:ext uri="{FF2B5EF4-FFF2-40B4-BE49-F238E27FC236}">
                          <a16:creationId xmlns:a16="http://schemas.microsoft.com/office/drawing/2014/main" id="{58543247-3CD4-43DA-87C6-FB01AC3D1E92}"/>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 Diagonal Corner Rectangle 5">
                      <a:extLst>
                        <a:ext uri="{FF2B5EF4-FFF2-40B4-BE49-F238E27FC236}">
                          <a16:creationId xmlns:a16="http://schemas.microsoft.com/office/drawing/2014/main" id="{8B75AE47-4D22-468E-8DB5-74EF0989928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 Diagonal Corner Rectangle 6">
                      <a:extLst>
                        <a:ext uri="{FF2B5EF4-FFF2-40B4-BE49-F238E27FC236}">
                          <a16:creationId xmlns:a16="http://schemas.microsoft.com/office/drawing/2014/main" id="{B8DADC1E-9FC0-48D3-A412-8C1934321AB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8">
                    <a:extLst>
                      <a:ext uri="{FF2B5EF4-FFF2-40B4-BE49-F238E27FC236}">
                        <a16:creationId xmlns:a16="http://schemas.microsoft.com/office/drawing/2014/main" id="{27902F03-9500-4142-9EC5-8B16E016461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2" name="Round Diagonal Corner Rectangle 44">
                      <a:extLst>
                        <a:ext uri="{FF2B5EF4-FFF2-40B4-BE49-F238E27FC236}">
                          <a16:creationId xmlns:a16="http://schemas.microsoft.com/office/drawing/2014/main" id="{CDDCF641-96BF-4BBB-ACAC-319CA4FEDBEA}"/>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 Diagonal Corner Rectangle 45">
                      <a:extLst>
                        <a:ext uri="{FF2B5EF4-FFF2-40B4-BE49-F238E27FC236}">
                          <a16:creationId xmlns:a16="http://schemas.microsoft.com/office/drawing/2014/main" id="{D2A51F58-F5C8-4BE8-9530-B836A5892FE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 Diagonal Corner Rectangle 46">
                      <a:extLst>
                        <a:ext uri="{FF2B5EF4-FFF2-40B4-BE49-F238E27FC236}">
                          <a16:creationId xmlns:a16="http://schemas.microsoft.com/office/drawing/2014/main" id="{B0E50601-2BEE-4E68-BF86-AD392B68C943}"/>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 Diagonal Corner Rectangle 47">
                      <a:extLst>
                        <a:ext uri="{FF2B5EF4-FFF2-40B4-BE49-F238E27FC236}">
                          <a16:creationId xmlns:a16="http://schemas.microsoft.com/office/drawing/2014/main" id="{AA00D7BF-C2E2-4423-A696-E0846B14805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 Diagonal Corner Rectangle 48">
                      <a:extLst>
                        <a:ext uri="{FF2B5EF4-FFF2-40B4-BE49-F238E27FC236}">
                          <a16:creationId xmlns:a16="http://schemas.microsoft.com/office/drawing/2014/main" id="{4539A86A-59C0-4C67-B2A2-1A8B2A2D3AB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a:extLst>
                    <a:ext uri="{FF2B5EF4-FFF2-40B4-BE49-F238E27FC236}">
                      <a16:creationId xmlns:a16="http://schemas.microsoft.com/office/drawing/2014/main" id="{A2FB6822-B43C-453A-B660-8119453B246F}"/>
                    </a:ext>
                  </a:extLst>
                </p:cNvPr>
                <p:cNvGrpSpPr/>
                <p:nvPr/>
              </p:nvGrpSpPr>
              <p:grpSpPr>
                <a:xfrm rot="8113811">
                  <a:off x="1438523" y="2207715"/>
                  <a:ext cx="1390153" cy="762604"/>
                  <a:chOff x="4567827" y="970271"/>
                  <a:chExt cx="1595182" cy="1230216"/>
                </a:xfrm>
              </p:grpSpPr>
              <p:grpSp>
                <p:nvGrpSpPr>
                  <p:cNvPr id="78" name="Group 7">
                    <a:extLst>
                      <a:ext uri="{FF2B5EF4-FFF2-40B4-BE49-F238E27FC236}">
                        <a16:creationId xmlns:a16="http://schemas.microsoft.com/office/drawing/2014/main" id="{15E9F605-1F90-4A33-97AE-76485A6D8411}"/>
                      </a:ext>
                    </a:extLst>
                  </p:cNvPr>
                  <p:cNvGrpSpPr/>
                  <p:nvPr/>
                </p:nvGrpSpPr>
                <p:grpSpPr>
                  <a:xfrm>
                    <a:off x="4567827" y="970271"/>
                    <a:ext cx="1176558" cy="776349"/>
                    <a:chOff x="4567827" y="970271"/>
                    <a:chExt cx="1176558" cy="776349"/>
                  </a:xfrm>
                  <a:solidFill>
                    <a:schemeClr val="accent3">
                      <a:lumMod val="50000"/>
                    </a:schemeClr>
                  </a:solidFill>
                </p:grpSpPr>
                <p:sp>
                  <p:nvSpPr>
                    <p:cNvPr id="85" name="Round Diagonal Corner Rectangle 2">
                      <a:extLst>
                        <a:ext uri="{FF2B5EF4-FFF2-40B4-BE49-F238E27FC236}">
                          <a16:creationId xmlns:a16="http://schemas.microsoft.com/office/drawing/2014/main" id="{1A404C18-550D-422E-8802-29F4D3ED079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3">
                      <a:extLst>
                        <a:ext uri="{FF2B5EF4-FFF2-40B4-BE49-F238E27FC236}">
                          <a16:creationId xmlns:a16="http://schemas.microsoft.com/office/drawing/2014/main" id="{7D55C29C-CB63-47A1-A07C-46816564F4A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 Diagonal Corner Rectangle 4">
                      <a:extLst>
                        <a:ext uri="{FF2B5EF4-FFF2-40B4-BE49-F238E27FC236}">
                          <a16:creationId xmlns:a16="http://schemas.microsoft.com/office/drawing/2014/main" id="{029058B3-A792-4730-A1A9-A18DD9B3840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5">
                      <a:extLst>
                        <a:ext uri="{FF2B5EF4-FFF2-40B4-BE49-F238E27FC236}">
                          <a16:creationId xmlns:a16="http://schemas.microsoft.com/office/drawing/2014/main" id="{7562AD16-1288-4FA6-B665-38CB09617430}"/>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Diagonal Corner Rectangle 6">
                      <a:extLst>
                        <a:ext uri="{FF2B5EF4-FFF2-40B4-BE49-F238E27FC236}">
                          <a16:creationId xmlns:a16="http://schemas.microsoft.com/office/drawing/2014/main" id="{3817E1BF-87DF-4291-ACCC-A8F949E2056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8">
                    <a:extLst>
                      <a:ext uri="{FF2B5EF4-FFF2-40B4-BE49-F238E27FC236}">
                        <a16:creationId xmlns:a16="http://schemas.microsoft.com/office/drawing/2014/main" id="{1C1E6C19-A049-49DE-9F8D-FC8D7DD04F8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0" name="Round Diagonal Corner Rectangle 57">
                      <a:extLst>
                        <a:ext uri="{FF2B5EF4-FFF2-40B4-BE49-F238E27FC236}">
                          <a16:creationId xmlns:a16="http://schemas.microsoft.com/office/drawing/2014/main" id="{B7C4F165-822F-43CF-9EC0-94725A5ACFF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Diagonal Corner Rectangle 58">
                      <a:extLst>
                        <a:ext uri="{FF2B5EF4-FFF2-40B4-BE49-F238E27FC236}">
                          <a16:creationId xmlns:a16="http://schemas.microsoft.com/office/drawing/2014/main" id="{F93CD69B-5CD0-4E2C-964B-CD703BF81A54}"/>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Diagonal Corner Rectangle 59">
                      <a:extLst>
                        <a:ext uri="{FF2B5EF4-FFF2-40B4-BE49-F238E27FC236}">
                          <a16:creationId xmlns:a16="http://schemas.microsoft.com/office/drawing/2014/main" id="{8C49A3C9-FFDD-4F06-B13C-10343B17790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Diagonal Corner Rectangle 60">
                      <a:extLst>
                        <a:ext uri="{FF2B5EF4-FFF2-40B4-BE49-F238E27FC236}">
                          <a16:creationId xmlns:a16="http://schemas.microsoft.com/office/drawing/2014/main" id="{36054F08-F32A-4281-BAAC-E8ED4A9CD2B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Diagonal Corner Rectangle 61">
                      <a:extLst>
                        <a:ext uri="{FF2B5EF4-FFF2-40B4-BE49-F238E27FC236}">
                          <a16:creationId xmlns:a16="http://schemas.microsoft.com/office/drawing/2014/main" id="{22D9A3EA-AB4D-4D68-AFE6-B16005DDDE2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51">
                  <a:extLst>
                    <a:ext uri="{FF2B5EF4-FFF2-40B4-BE49-F238E27FC236}">
                      <a16:creationId xmlns:a16="http://schemas.microsoft.com/office/drawing/2014/main" id="{5C3F88F9-8AEE-4425-96CD-3C10C24C3554}"/>
                    </a:ext>
                  </a:extLst>
                </p:cNvPr>
                <p:cNvGrpSpPr/>
                <p:nvPr/>
              </p:nvGrpSpPr>
              <p:grpSpPr>
                <a:xfrm rot="9089938">
                  <a:off x="2556363" y="1661184"/>
                  <a:ext cx="1090262" cy="771324"/>
                  <a:chOff x="4567827" y="970271"/>
                  <a:chExt cx="1595182" cy="1230216"/>
                </a:xfrm>
              </p:grpSpPr>
              <p:grpSp>
                <p:nvGrpSpPr>
                  <p:cNvPr id="66" name="Group 7">
                    <a:extLst>
                      <a:ext uri="{FF2B5EF4-FFF2-40B4-BE49-F238E27FC236}">
                        <a16:creationId xmlns:a16="http://schemas.microsoft.com/office/drawing/2014/main" id="{997F2318-0585-48E8-A5FD-3B447CF46416}"/>
                      </a:ext>
                    </a:extLst>
                  </p:cNvPr>
                  <p:cNvGrpSpPr/>
                  <p:nvPr/>
                </p:nvGrpSpPr>
                <p:grpSpPr>
                  <a:xfrm>
                    <a:off x="4567827" y="970271"/>
                    <a:ext cx="1176558" cy="776349"/>
                    <a:chOff x="4567827" y="970271"/>
                    <a:chExt cx="1176558" cy="776349"/>
                  </a:xfrm>
                  <a:solidFill>
                    <a:schemeClr val="accent3">
                      <a:lumMod val="50000"/>
                    </a:schemeClr>
                  </a:solidFill>
                </p:grpSpPr>
                <p:sp>
                  <p:nvSpPr>
                    <p:cNvPr id="73" name="Round Diagonal Corner Rectangle 2">
                      <a:extLst>
                        <a:ext uri="{FF2B5EF4-FFF2-40B4-BE49-F238E27FC236}">
                          <a16:creationId xmlns:a16="http://schemas.microsoft.com/office/drawing/2014/main" id="{EE611B4D-715E-4381-AFEC-FD1EE6F8958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 Diagonal Corner Rectangle 3">
                      <a:extLst>
                        <a:ext uri="{FF2B5EF4-FFF2-40B4-BE49-F238E27FC236}">
                          <a16:creationId xmlns:a16="http://schemas.microsoft.com/office/drawing/2014/main" id="{3AB1BC9E-8C1E-41AC-8D58-9C5F3824080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 Diagonal Corner Rectangle 4">
                      <a:extLst>
                        <a:ext uri="{FF2B5EF4-FFF2-40B4-BE49-F238E27FC236}">
                          <a16:creationId xmlns:a16="http://schemas.microsoft.com/office/drawing/2014/main" id="{2444A82D-6661-46A4-922D-CD3C4A105CE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 Diagonal Corner Rectangle 5">
                      <a:extLst>
                        <a:ext uri="{FF2B5EF4-FFF2-40B4-BE49-F238E27FC236}">
                          <a16:creationId xmlns:a16="http://schemas.microsoft.com/office/drawing/2014/main" id="{A4B6304C-9289-492F-A863-00741548E308}"/>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 Diagonal Corner Rectangle 6">
                      <a:extLst>
                        <a:ext uri="{FF2B5EF4-FFF2-40B4-BE49-F238E27FC236}">
                          <a16:creationId xmlns:a16="http://schemas.microsoft.com/office/drawing/2014/main" id="{C1715B26-AFB5-4C57-B837-41F4624F64E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8">
                    <a:extLst>
                      <a:ext uri="{FF2B5EF4-FFF2-40B4-BE49-F238E27FC236}">
                        <a16:creationId xmlns:a16="http://schemas.microsoft.com/office/drawing/2014/main" id="{44FD4B2E-CF65-4599-894C-4EDE4F990C3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8" name="Round Diagonal Corner Rectangle 70">
                      <a:extLst>
                        <a:ext uri="{FF2B5EF4-FFF2-40B4-BE49-F238E27FC236}">
                          <a16:creationId xmlns:a16="http://schemas.microsoft.com/office/drawing/2014/main" id="{E6C85BD3-73C5-4679-82CF-04A32E263368}"/>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71">
                      <a:extLst>
                        <a:ext uri="{FF2B5EF4-FFF2-40B4-BE49-F238E27FC236}">
                          <a16:creationId xmlns:a16="http://schemas.microsoft.com/office/drawing/2014/main" id="{2C79A12B-27CA-494A-8A21-229D895372A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 Diagonal Corner Rectangle 72">
                      <a:extLst>
                        <a:ext uri="{FF2B5EF4-FFF2-40B4-BE49-F238E27FC236}">
                          <a16:creationId xmlns:a16="http://schemas.microsoft.com/office/drawing/2014/main" id="{3B8978A3-3610-4441-B2A9-ECE738B3755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 Diagonal Corner Rectangle 73">
                      <a:extLst>
                        <a:ext uri="{FF2B5EF4-FFF2-40B4-BE49-F238E27FC236}">
                          <a16:creationId xmlns:a16="http://schemas.microsoft.com/office/drawing/2014/main" id="{375BEBF0-BE26-4C89-83D5-BFEDBE70456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 Diagonal Corner Rectangle 74">
                      <a:extLst>
                        <a:ext uri="{FF2B5EF4-FFF2-40B4-BE49-F238E27FC236}">
                          <a16:creationId xmlns:a16="http://schemas.microsoft.com/office/drawing/2014/main" id="{015C855F-E97A-4993-BA58-5DBC05D9A7A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a:extLst>
                    <a:ext uri="{FF2B5EF4-FFF2-40B4-BE49-F238E27FC236}">
                      <a16:creationId xmlns:a16="http://schemas.microsoft.com/office/drawing/2014/main" id="{3A5CFB66-4303-4A54-B0B2-B3F37E6A7481}"/>
                    </a:ext>
                  </a:extLst>
                </p:cNvPr>
                <p:cNvGrpSpPr/>
                <p:nvPr/>
              </p:nvGrpSpPr>
              <p:grpSpPr>
                <a:xfrm rot="13486189" flipH="1">
                  <a:off x="1389306" y="2685691"/>
                  <a:ext cx="1345945" cy="1037421"/>
                  <a:chOff x="4567827" y="970271"/>
                  <a:chExt cx="1595182" cy="1230216"/>
                </a:xfrm>
              </p:grpSpPr>
              <p:grpSp>
                <p:nvGrpSpPr>
                  <p:cNvPr id="54" name="Group 7">
                    <a:extLst>
                      <a:ext uri="{FF2B5EF4-FFF2-40B4-BE49-F238E27FC236}">
                        <a16:creationId xmlns:a16="http://schemas.microsoft.com/office/drawing/2014/main" id="{FE045ECF-3021-416F-863F-BD81DE26C8E5}"/>
                      </a:ext>
                    </a:extLst>
                  </p:cNvPr>
                  <p:cNvGrpSpPr/>
                  <p:nvPr/>
                </p:nvGrpSpPr>
                <p:grpSpPr>
                  <a:xfrm>
                    <a:off x="4567827" y="970271"/>
                    <a:ext cx="1176558" cy="776349"/>
                    <a:chOff x="4567827" y="970271"/>
                    <a:chExt cx="1176558" cy="776349"/>
                  </a:xfrm>
                  <a:solidFill>
                    <a:schemeClr val="accent3">
                      <a:lumMod val="50000"/>
                    </a:schemeClr>
                  </a:solidFill>
                </p:grpSpPr>
                <p:sp>
                  <p:nvSpPr>
                    <p:cNvPr id="61" name="Round Diagonal Corner Rectangle 2">
                      <a:extLst>
                        <a:ext uri="{FF2B5EF4-FFF2-40B4-BE49-F238E27FC236}">
                          <a16:creationId xmlns:a16="http://schemas.microsoft.com/office/drawing/2014/main" id="{6F422F8B-8E01-4802-B850-114265B8A16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3">
                      <a:extLst>
                        <a:ext uri="{FF2B5EF4-FFF2-40B4-BE49-F238E27FC236}">
                          <a16:creationId xmlns:a16="http://schemas.microsoft.com/office/drawing/2014/main" id="{FC068E2E-B932-4C8C-93A3-BBD6FFEFABB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4">
                      <a:extLst>
                        <a:ext uri="{FF2B5EF4-FFF2-40B4-BE49-F238E27FC236}">
                          <a16:creationId xmlns:a16="http://schemas.microsoft.com/office/drawing/2014/main" id="{3C1F4F59-27BD-45BD-B154-D0385C243C7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 Diagonal Corner Rectangle 5">
                      <a:extLst>
                        <a:ext uri="{FF2B5EF4-FFF2-40B4-BE49-F238E27FC236}">
                          <a16:creationId xmlns:a16="http://schemas.microsoft.com/office/drawing/2014/main" id="{C282067E-B970-49B8-8354-7873BB21F81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 Diagonal Corner Rectangle 6">
                      <a:extLst>
                        <a:ext uri="{FF2B5EF4-FFF2-40B4-BE49-F238E27FC236}">
                          <a16:creationId xmlns:a16="http://schemas.microsoft.com/office/drawing/2014/main" id="{60E9912B-21B4-4305-B25D-E7E26BFCFC33}"/>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8">
                    <a:extLst>
                      <a:ext uri="{FF2B5EF4-FFF2-40B4-BE49-F238E27FC236}">
                        <a16:creationId xmlns:a16="http://schemas.microsoft.com/office/drawing/2014/main" id="{4AB12F66-7AD4-4EB0-9136-00E9E307D29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6" name="Round Diagonal Corner Rectangle 83">
                      <a:extLst>
                        <a:ext uri="{FF2B5EF4-FFF2-40B4-BE49-F238E27FC236}">
                          <a16:creationId xmlns:a16="http://schemas.microsoft.com/office/drawing/2014/main" id="{8F2ABCD0-E2DB-42B4-9D23-8900723C1AE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84">
                      <a:extLst>
                        <a:ext uri="{FF2B5EF4-FFF2-40B4-BE49-F238E27FC236}">
                          <a16:creationId xmlns:a16="http://schemas.microsoft.com/office/drawing/2014/main" id="{E5E8E53E-4A9C-49B8-A708-64506DAE450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85">
                      <a:extLst>
                        <a:ext uri="{FF2B5EF4-FFF2-40B4-BE49-F238E27FC236}">
                          <a16:creationId xmlns:a16="http://schemas.microsoft.com/office/drawing/2014/main" id="{ACECC39B-BF2B-4E76-BA4B-EE41A4CB34F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86">
                      <a:extLst>
                        <a:ext uri="{FF2B5EF4-FFF2-40B4-BE49-F238E27FC236}">
                          <a16:creationId xmlns:a16="http://schemas.microsoft.com/office/drawing/2014/main" id="{75ECE228-6609-497B-84B2-462B106D8007}"/>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87">
                      <a:extLst>
                        <a:ext uri="{FF2B5EF4-FFF2-40B4-BE49-F238E27FC236}">
                          <a16:creationId xmlns:a16="http://schemas.microsoft.com/office/drawing/2014/main" id="{8E5A457D-1459-4793-8475-F85733411B1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6" name="Group 35">
                <a:extLst>
                  <a:ext uri="{FF2B5EF4-FFF2-40B4-BE49-F238E27FC236}">
                    <a16:creationId xmlns:a16="http://schemas.microsoft.com/office/drawing/2014/main" id="{0EC44ECD-A67C-44A6-8514-2E126B5EC3ED}"/>
                  </a:ext>
                </a:extLst>
              </p:cNvPr>
              <p:cNvGrpSpPr/>
              <p:nvPr/>
            </p:nvGrpSpPr>
            <p:grpSpPr>
              <a:xfrm>
                <a:off x="8519386" y="3770205"/>
                <a:ext cx="765692" cy="643248"/>
                <a:chOff x="4489705" y="1636776"/>
                <a:chExt cx="3097086" cy="2651760"/>
              </a:xfrm>
            </p:grpSpPr>
            <p:grpSp>
              <p:nvGrpSpPr>
                <p:cNvPr id="37" name="Group 36">
                  <a:extLst>
                    <a:ext uri="{FF2B5EF4-FFF2-40B4-BE49-F238E27FC236}">
                      <a16:creationId xmlns:a16="http://schemas.microsoft.com/office/drawing/2014/main" id="{DB0631A4-02BA-45CF-8BB2-EF0A4B2BDC13}"/>
                    </a:ext>
                  </a:extLst>
                </p:cNvPr>
                <p:cNvGrpSpPr/>
                <p:nvPr/>
              </p:nvGrpSpPr>
              <p:grpSpPr>
                <a:xfrm>
                  <a:off x="4489705" y="1779294"/>
                  <a:ext cx="1630864" cy="1887450"/>
                  <a:chOff x="7653422" y="1435608"/>
                  <a:chExt cx="2769586" cy="3757446"/>
                </a:xfrm>
              </p:grpSpPr>
              <p:sp>
                <p:nvSpPr>
                  <p:cNvPr id="44" name="Rectangle 2">
                    <a:extLst>
                      <a:ext uri="{FF2B5EF4-FFF2-40B4-BE49-F238E27FC236}">
                        <a16:creationId xmlns:a16="http://schemas.microsoft.com/office/drawing/2014/main" id="{9D3AC36C-656F-410B-9DC3-48536B92D61D}"/>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52928E05-D363-4E90-BB9D-7874FAAA5370}"/>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8" name="Group 37">
                  <a:extLst>
                    <a:ext uri="{FF2B5EF4-FFF2-40B4-BE49-F238E27FC236}">
                      <a16:creationId xmlns:a16="http://schemas.microsoft.com/office/drawing/2014/main" id="{6F2AC117-4B4E-4FAC-984A-AA219E693055}"/>
                    </a:ext>
                  </a:extLst>
                </p:cNvPr>
                <p:cNvGrpSpPr/>
                <p:nvPr/>
              </p:nvGrpSpPr>
              <p:grpSpPr>
                <a:xfrm>
                  <a:off x="5218177" y="1636776"/>
                  <a:ext cx="1822482" cy="2109216"/>
                  <a:chOff x="7653422" y="1435608"/>
                  <a:chExt cx="2769586" cy="3757446"/>
                </a:xfrm>
              </p:grpSpPr>
              <p:sp>
                <p:nvSpPr>
                  <p:cNvPr id="42" name="Rectangle 2">
                    <a:extLst>
                      <a:ext uri="{FF2B5EF4-FFF2-40B4-BE49-F238E27FC236}">
                        <a16:creationId xmlns:a16="http://schemas.microsoft.com/office/drawing/2014/main" id="{F22260B9-43FF-4BE8-A594-9D57064E8488}"/>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8D594A6D-E668-4265-9C8B-CF22CC9E794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9" name="Group 38">
                  <a:extLst>
                    <a:ext uri="{FF2B5EF4-FFF2-40B4-BE49-F238E27FC236}">
                      <a16:creationId xmlns:a16="http://schemas.microsoft.com/office/drawing/2014/main" id="{77BDE6E1-ECC2-465F-BFB5-0AB911B852BF}"/>
                    </a:ext>
                  </a:extLst>
                </p:cNvPr>
                <p:cNvGrpSpPr/>
                <p:nvPr/>
              </p:nvGrpSpPr>
              <p:grpSpPr>
                <a:xfrm>
                  <a:off x="5394961" y="1751862"/>
                  <a:ext cx="2191830" cy="2536674"/>
                  <a:chOff x="7653422" y="1435608"/>
                  <a:chExt cx="2769586" cy="3757446"/>
                </a:xfrm>
              </p:grpSpPr>
              <p:sp>
                <p:nvSpPr>
                  <p:cNvPr id="40" name="Rectangle 2">
                    <a:extLst>
                      <a:ext uri="{FF2B5EF4-FFF2-40B4-BE49-F238E27FC236}">
                        <a16:creationId xmlns:a16="http://schemas.microsoft.com/office/drawing/2014/main" id="{7BA06E95-6EED-4AC6-BB65-132B51D7B793}"/>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83808964-A6E5-453C-8678-97DB8571655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762" name="Arrow: Down 761">
              <a:extLst>
                <a:ext uri="{FF2B5EF4-FFF2-40B4-BE49-F238E27FC236}">
                  <a16:creationId xmlns:a16="http://schemas.microsoft.com/office/drawing/2014/main" id="{9B630238-EF39-4B7E-ADC7-246E18100C45}"/>
                </a:ext>
              </a:extLst>
            </p:cNvPr>
            <p:cNvSpPr/>
            <p:nvPr/>
          </p:nvSpPr>
          <p:spPr>
            <a:xfrm rot="10800000">
              <a:off x="9343176" y="2716039"/>
              <a:ext cx="271603" cy="88724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TextBox 762">
              <a:extLst>
                <a:ext uri="{FF2B5EF4-FFF2-40B4-BE49-F238E27FC236}">
                  <a16:creationId xmlns:a16="http://schemas.microsoft.com/office/drawing/2014/main" id="{7317845D-5009-474E-A4DD-C28F689A546D}"/>
                </a:ext>
              </a:extLst>
            </p:cNvPr>
            <p:cNvSpPr txBox="1"/>
            <p:nvPr/>
          </p:nvSpPr>
          <p:spPr>
            <a:xfrm>
              <a:off x="8759887" y="2598630"/>
              <a:ext cx="863946" cy="338555"/>
            </a:xfrm>
            <a:prstGeom prst="rect">
              <a:avLst/>
            </a:prstGeom>
            <a:noFill/>
          </p:spPr>
          <p:txBody>
            <a:bodyPr wrap="square" rtlCol="0">
              <a:spAutoFit/>
            </a:bodyPr>
            <a:lstStyle/>
            <a:p>
              <a:r>
                <a:rPr lang="en-US" sz="1600" dirty="0">
                  <a:solidFill>
                    <a:schemeClr val="bg1"/>
                  </a:solidFill>
                </a:rPr>
                <a:t>North</a:t>
              </a:r>
            </a:p>
          </p:txBody>
        </p:sp>
        <p:grpSp>
          <p:nvGrpSpPr>
            <p:cNvPr id="764" name="Group 763">
              <a:extLst>
                <a:ext uri="{FF2B5EF4-FFF2-40B4-BE49-F238E27FC236}">
                  <a16:creationId xmlns:a16="http://schemas.microsoft.com/office/drawing/2014/main" id="{3A805E28-D29C-4860-BD1F-2011FA09ED7E}"/>
                </a:ext>
              </a:extLst>
            </p:cNvPr>
            <p:cNvGrpSpPr/>
            <p:nvPr/>
          </p:nvGrpSpPr>
          <p:grpSpPr>
            <a:xfrm>
              <a:off x="6427112" y="4461849"/>
              <a:ext cx="707019" cy="461062"/>
              <a:chOff x="7948094" y="4661026"/>
              <a:chExt cx="707019" cy="461062"/>
            </a:xfrm>
          </p:grpSpPr>
          <p:sp>
            <p:nvSpPr>
              <p:cNvPr id="765" name="TextBox 764">
                <a:extLst>
                  <a:ext uri="{FF2B5EF4-FFF2-40B4-BE49-F238E27FC236}">
                    <a16:creationId xmlns:a16="http://schemas.microsoft.com/office/drawing/2014/main" id="{5D063AB4-4540-4021-8A43-4AA8832F5EF3}"/>
                  </a:ext>
                </a:extLst>
              </p:cNvPr>
              <p:cNvSpPr txBox="1"/>
              <p:nvPr/>
            </p:nvSpPr>
            <p:spPr>
              <a:xfrm>
                <a:off x="7948094" y="4783533"/>
                <a:ext cx="707019" cy="338555"/>
              </a:xfrm>
              <a:prstGeom prst="rect">
                <a:avLst/>
              </a:prstGeom>
              <a:noFill/>
            </p:spPr>
            <p:txBody>
              <a:bodyPr wrap="square" rtlCol="0">
                <a:spAutoFit/>
              </a:bodyPr>
              <a:lstStyle/>
              <a:p>
                <a:r>
                  <a:rPr lang="en-US" sz="1600" dirty="0">
                    <a:solidFill>
                      <a:schemeClr val="bg1"/>
                    </a:solidFill>
                  </a:rPr>
                  <a:t>Nephi</a:t>
                </a:r>
              </a:p>
            </p:txBody>
          </p:sp>
          <p:sp>
            <p:nvSpPr>
              <p:cNvPr id="766" name="Star: 5 Points 765">
                <a:extLst>
                  <a:ext uri="{FF2B5EF4-FFF2-40B4-BE49-F238E27FC236}">
                    <a16:creationId xmlns:a16="http://schemas.microsoft.com/office/drawing/2014/main" id="{8FBF1104-C47F-46ED-9CC4-89001A19FAD5}"/>
                  </a:ext>
                </a:extLst>
              </p:cNvPr>
              <p:cNvSpPr/>
              <p:nvPr/>
            </p:nvSpPr>
            <p:spPr>
              <a:xfrm>
                <a:off x="8155663" y="4661026"/>
                <a:ext cx="204765"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7" name="TextBox 766">
              <a:extLst>
                <a:ext uri="{FF2B5EF4-FFF2-40B4-BE49-F238E27FC236}">
                  <a16:creationId xmlns:a16="http://schemas.microsoft.com/office/drawing/2014/main" id="{81392D31-9A5F-492E-8DF1-E8D67A34F99A}"/>
                </a:ext>
              </a:extLst>
            </p:cNvPr>
            <p:cNvSpPr txBox="1"/>
            <p:nvPr/>
          </p:nvSpPr>
          <p:spPr>
            <a:xfrm>
              <a:off x="5592682" y="1260226"/>
              <a:ext cx="1269843" cy="338554"/>
            </a:xfrm>
            <a:prstGeom prst="rect">
              <a:avLst/>
            </a:prstGeom>
            <a:noFill/>
          </p:spPr>
          <p:txBody>
            <a:bodyPr wrap="square" rtlCol="0">
              <a:spAutoFit/>
            </a:bodyPr>
            <a:lstStyle/>
            <a:p>
              <a:r>
                <a:rPr lang="en-US" sz="1600" dirty="0" err="1">
                  <a:solidFill>
                    <a:schemeClr val="bg1"/>
                  </a:solidFill>
                </a:rPr>
                <a:t>Ammonihah</a:t>
              </a:r>
              <a:endParaRPr lang="en-US" sz="1600" dirty="0">
                <a:solidFill>
                  <a:schemeClr val="bg1"/>
                </a:solidFill>
              </a:endParaRPr>
            </a:p>
          </p:txBody>
        </p:sp>
        <p:grpSp>
          <p:nvGrpSpPr>
            <p:cNvPr id="768" name="Group 767">
              <a:extLst>
                <a:ext uri="{FF2B5EF4-FFF2-40B4-BE49-F238E27FC236}">
                  <a16:creationId xmlns:a16="http://schemas.microsoft.com/office/drawing/2014/main" id="{34CC00CB-87AB-48EE-BC5E-D16B85818624}"/>
                </a:ext>
              </a:extLst>
            </p:cNvPr>
            <p:cNvGrpSpPr/>
            <p:nvPr/>
          </p:nvGrpSpPr>
          <p:grpSpPr>
            <a:xfrm>
              <a:off x="6165553" y="2189429"/>
              <a:ext cx="1086271" cy="510329"/>
              <a:chOff x="7605055" y="2777904"/>
              <a:chExt cx="1086271" cy="510329"/>
            </a:xfrm>
          </p:grpSpPr>
          <p:sp>
            <p:nvSpPr>
              <p:cNvPr id="769" name="TextBox 768">
                <a:extLst>
                  <a:ext uri="{FF2B5EF4-FFF2-40B4-BE49-F238E27FC236}">
                    <a16:creationId xmlns:a16="http://schemas.microsoft.com/office/drawing/2014/main" id="{469EF097-19AC-4A8E-9436-F5CC219F306E}"/>
                  </a:ext>
                </a:extLst>
              </p:cNvPr>
              <p:cNvSpPr txBox="1"/>
              <p:nvPr/>
            </p:nvSpPr>
            <p:spPr>
              <a:xfrm>
                <a:off x="7605055" y="2949678"/>
                <a:ext cx="1086271" cy="338555"/>
              </a:xfrm>
              <a:prstGeom prst="rect">
                <a:avLst/>
              </a:prstGeom>
              <a:noFill/>
            </p:spPr>
            <p:txBody>
              <a:bodyPr wrap="square" rtlCol="0">
                <a:spAutoFit/>
              </a:bodyPr>
              <a:lstStyle/>
              <a:p>
                <a:r>
                  <a:rPr lang="en-US" sz="1600" dirty="0">
                    <a:solidFill>
                      <a:schemeClr val="bg1"/>
                    </a:solidFill>
                  </a:rPr>
                  <a:t>Zarahemla</a:t>
                </a:r>
              </a:p>
            </p:txBody>
          </p:sp>
          <p:sp>
            <p:nvSpPr>
              <p:cNvPr id="770" name="Star: 5 Points 769">
                <a:extLst>
                  <a:ext uri="{FF2B5EF4-FFF2-40B4-BE49-F238E27FC236}">
                    <a16:creationId xmlns:a16="http://schemas.microsoft.com/office/drawing/2014/main" id="{6173AD24-AA91-4482-94B6-0F2AA439E1F1}"/>
                  </a:ext>
                </a:extLst>
              </p:cNvPr>
              <p:cNvSpPr/>
              <p:nvPr/>
            </p:nvSpPr>
            <p:spPr>
              <a:xfrm>
                <a:off x="7965540" y="2777904"/>
                <a:ext cx="235390" cy="22633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1" name="Freeform: Shape 770">
              <a:extLst>
                <a:ext uri="{FF2B5EF4-FFF2-40B4-BE49-F238E27FC236}">
                  <a16:creationId xmlns:a16="http://schemas.microsoft.com/office/drawing/2014/main" id="{981FE944-8E33-4E85-9D6F-448F0475FB67}"/>
                </a:ext>
              </a:extLst>
            </p:cNvPr>
            <p:cNvSpPr/>
            <p:nvPr/>
          </p:nvSpPr>
          <p:spPr>
            <a:xfrm>
              <a:off x="7586803" y="271604"/>
              <a:ext cx="1665839" cy="3268301"/>
            </a:xfrm>
            <a:custGeom>
              <a:avLst/>
              <a:gdLst>
                <a:gd name="connsiteX0" fmla="*/ 29051 w 1215090"/>
                <a:gd name="connsiteY0" fmla="*/ 2136618 h 2136618"/>
                <a:gd name="connsiteX1" fmla="*/ 10944 w 1215090"/>
                <a:gd name="connsiteY1" fmla="*/ 1421394 h 2136618"/>
                <a:gd name="connsiteX2" fmla="*/ 19997 w 1215090"/>
                <a:gd name="connsiteY2" fmla="*/ 1167897 h 2136618"/>
                <a:gd name="connsiteX3" fmla="*/ 38104 w 1215090"/>
                <a:gd name="connsiteY3" fmla="*/ 1077362 h 2136618"/>
                <a:gd name="connsiteX4" fmla="*/ 47158 w 1215090"/>
                <a:gd name="connsiteY4" fmla="*/ 1050202 h 2136618"/>
                <a:gd name="connsiteX5" fmla="*/ 65265 w 1215090"/>
                <a:gd name="connsiteY5" fmla="*/ 1023041 h 2136618"/>
                <a:gd name="connsiteX6" fmla="*/ 74318 w 1215090"/>
                <a:gd name="connsiteY6" fmla="*/ 995881 h 2136618"/>
                <a:gd name="connsiteX7" fmla="*/ 110532 w 1215090"/>
                <a:gd name="connsiteY7" fmla="*/ 932507 h 2136618"/>
                <a:gd name="connsiteX8" fmla="*/ 128639 w 1215090"/>
                <a:gd name="connsiteY8" fmla="*/ 878186 h 2136618"/>
                <a:gd name="connsiteX9" fmla="*/ 164853 w 1215090"/>
                <a:gd name="connsiteY9" fmla="*/ 814812 h 2136618"/>
                <a:gd name="connsiteX10" fmla="*/ 192013 w 1215090"/>
                <a:gd name="connsiteY10" fmla="*/ 751437 h 2136618"/>
                <a:gd name="connsiteX11" fmla="*/ 201067 w 1215090"/>
                <a:gd name="connsiteY11" fmla="*/ 724277 h 2136618"/>
                <a:gd name="connsiteX12" fmla="*/ 228227 w 1215090"/>
                <a:gd name="connsiteY12" fmla="*/ 715223 h 2136618"/>
                <a:gd name="connsiteX13" fmla="*/ 282548 w 1215090"/>
                <a:gd name="connsiteY13" fmla="*/ 679010 h 2136618"/>
                <a:gd name="connsiteX14" fmla="*/ 345922 w 1215090"/>
                <a:gd name="connsiteY14" fmla="*/ 651849 h 2136618"/>
                <a:gd name="connsiteX15" fmla="*/ 400243 w 1215090"/>
                <a:gd name="connsiteY15" fmla="*/ 624689 h 2136618"/>
                <a:gd name="connsiteX16" fmla="*/ 481724 w 1215090"/>
                <a:gd name="connsiteY16" fmla="*/ 561315 h 2136618"/>
                <a:gd name="connsiteX17" fmla="*/ 508884 w 1215090"/>
                <a:gd name="connsiteY17" fmla="*/ 543208 h 2136618"/>
                <a:gd name="connsiteX18" fmla="*/ 536045 w 1215090"/>
                <a:gd name="connsiteY18" fmla="*/ 525101 h 2136618"/>
                <a:gd name="connsiteX19" fmla="*/ 617526 w 1215090"/>
                <a:gd name="connsiteY19" fmla="*/ 452673 h 2136618"/>
                <a:gd name="connsiteX20" fmla="*/ 635633 w 1215090"/>
                <a:gd name="connsiteY20" fmla="*/ 425513 h 2136618"/>
                <a:gd name="connsiteX21" fmla="*/ 689954 w 1215090"/>
                <a:gd name="connsiteY21" fmla="*/ 398352 h 2136618"/>
                <a:gd name="connsiteX22" fmla="*/ 717114 w 1215090"/>
                <a:gd name="connsiteY22" fmla="*/ 380245 h 2136618"/>
                <a:gd name="connsiteX23" fmla="*/ 762382 w 1215090"/>
                <a:gd name="connsiteY23" fmla="*/ 371192 h 2136618"/>
                <a:gd name="connsiteX24" fmla="*/ 816702 w 1215090"/>
                <a:gd name="connsiteY24" fmla="*/ 353085 h 2136618"/>
                <a:gd name="connsiteX25" fmla="*/ 898184 w 1215090"/>
                <a:gd name="connsiteY25" fmla="*/ 289711 h 2136618"/>
                <a:gd name="connsiteX26" fmla="*/ 925344 w 1215090"/>
                <a:gd name="connsiteY26" fmla="*/ 271604 h 2136618"/>
                <a:gd name="connsiteX27" fmla="*/ 952504 w 1215090"/>
                <a:gd name="connsiteY27" fmla="*/ 253497 h 2136618"/>
                <a:gd name="connsiteX28" fmla="*/ 979665 w 1215090"/>
                <a:gd name="connsiteY28" fmla="*/ 226336 h 2136618"/>
                <a:gd name="connsiteX29" fmla="*/ 1033985 w 1215090"/>
                <a:gd name="connsiteY29" fmla="*/ 208229 h 2136618"/>
                <a:gd name="connsiteX30" fmla="*/ 1115467 w 1215090"/>
                <a:gd name="connsiteY30" fmla="*/ 172016 h 2136618"/>
                <a:gd name="connsiteX31" fmla="*/ 1142627 w 1215090"/>
                <a:gd name="connsiteY31" fmla="*/ 162962 h 2136618"/>
                <a:gd name="connsiteX32" fmla="*/ 1169787 w 1215090"/>
                <a:gd name="connsiteY32" fmla="*/ 135802 h 2136618"/>
                <a:gd name="connsiteX33" fmla="*/ 1178841 w 1215090"/>
                <a:gd name="connsiteY33" fmla="*/ 108641 h 2136618"/>
                <a:gd name="connsiteX34" fmla="*/ 1196948 w 1215090"/>
                <a:gd name="connsiteY34" fmla="*/ 36214 h 2136618"/>
                <a:gd name="connsiteX35" fmla="*/ 1215055 w 1215090"/>
                <a:gd name="connsiteY35" fmla="*/ 0 h 213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5090" h="2136618">
                  <a:moveTo>
                    <a:pt x="29051" y="2136618"/>
                  </a:moveTo>
                  <a:cubicBezTo>
                    <a:pt x="-23167" y="1875539"/>
                    <a:pt x="10944" y="2060434"/>
                    <a:pt x="10944" y="1421394"/>
                  </a:cubicBezTo>
                  <a:cubicBezTo>
                    <a:pt x="10944" y="1336841"/>
                    <a:pt x="15032" y="1252304"/>
                    <a:pt x="19997" y="1167897"/>
                  </a:cubicBezTo>
                  <a:cubicBezTo>
                    <a:pt x="21314" y="1145509"/>
                    <a:pt x="31230" y="1101420"/>
                    <a:pt x="38104" y="1077362"/>
                  </a:cubicBezTo>
                  <a:cubicBezTo>
                    <a:pt x="40726" y="1068186"/>
                    <a:pt x="42890" y="1058738"/>
                    <a:pt x="47158" y="1050202"/>
                  </a:cubicBezTo>
                  <a:cubicBezTo>
                    <a:pt x="52024" y="1040470"/>
                    <a:pt x="59229" y="1032095"/>
                    <a:pt x="65265" y="1023041"/>
                  </a:cubicBezTo>
                  <a:cubicBezTo>
                    <a:pt x="68283" y="1013988"/>
                    <a:pt x="70050" y="1004417"/>
                    <a:pt x="74318" y="995881"/>
                  </a:cubicBezTo>
                  <a:cubicBezTo>
                    <a:pt x="106985" y="930547"/>
                    <a:pt x="78785" y="1011874"/>
                    <a:pt x="110532" y="932507"/>
                  </a:cubicBezTo>
                  <a:cubicBezTo>
                    <a:pt x="117621" y="914786"/>
                    <a:pt x="118052" y="894067"/>
                    <a:pt x="128639" y="878186"/>
                  </a:cubicBezTo>
                  <a:cubicBezTo>
                    <a:pt x="154232" y="839796"/>
                    <a:pt x="141880" y="860757"/>
                    <a:pt x="164853" y="814812"/>
                  </a:cubicBezTo>
                  <a:cubicBezTo>
                    <a:pt x="183693" y="739449"/>
                    <a:pt x="160753" y="813955"/>
                    <a:pt x="192013" y="751437"/>
                  </a:cubicBezTo>
                  <a:cubicBezTo>
                    <a:pt x="196281" y="742901"/>
                    <a:pt x="194319" y="731025"/>
                    <a:pt x="201067" y="724277"/>
                  </a:cubicBezTo>
                  <a:cubicBezTo>
                    <a:pt x="207815" y="717529"/>
                    <a:pt x="219885" y="719858"/>
                    <a:pt x="228227" y="715223"/>
                  </a:cubicBezTo>
                  <a:cubicBezTo>
                    <a:pt x="247250" y="704655"/>
                    <a:pt x="261903" y="685892"/>
                    <a:pt x="282548" y="679010"/>
                  </a:cubicBezTo>
                  <a:cubicBezTo>
                    <a:pt x="313018" y="668853"/>
                    <a:pt x="314598" y="669748"/>
                    <a:pt x="345922" y="651849"/>
                  </a:cubicBezTo>
                  <a:cubicBezTo>
                    <a:pt x="395062" y="623769"/>
                    <a:pt x="350448" y="641287"/>
                    <a:pt x="400243" y="624689"/>
                  </a:cubicBezTo>
                  <a:cubicBezTo>
                    <a:pt x="442792" y="582139"/>
                    <a:pt x="416748" y="604632"/>
                    <a:pt x="481724" y="561315"/>
                  </a:cubicBezTo>
                  <a:lnTo>
                    <a:pt x="508884" y="543208"/>
                  </a:lnTo>
                  <a:cubicBezTo>
                    <a:pt x="517938" y="537172"/>
                    <a:pt x="528351" y="532795"/>
                    <a:pt x="536045" y="525101"/>
                  </a:cubicBezTo>
                  <a:cubicBezTo>
                    <a:pt x="598060" y="463086"/>
                    <a:pt x="569060" y="484984"/>
                    <a:pt x="617526" y="452673"/>
                  </a:cubicBezTo>
                  <a:cubicBezTo>
                    <a:pt x="623562" y="443620"/>
                    <a:pt x="627939" y="433207"/>
                    <a:pt x="635633" y="425513"/>
                  </a:cubicBezTo>
                  <a:cubicBezTo>
                    <a:pt x="661579" y="399567"/>
                    <a:pt x="660500" y="413079"/>
                    <a:pt x="689954" y="398352"/>
                  </a:cubicBezTo>
                  <a:cubicBezTo>
                    <a:pt x="699686" y="393486"/>
                    <a:pt x="706926" y="384065"/>
                    <a:pt x="717114" y="380245"/>
                  </a:cubicBezTo>
                  <a:cubicBezTo>
                    <a:pt x="731522" y="374842"/>
                    <a:pt x="747536" y="375241"/>
                    <a:pt x="762382" y="371192"/>
                  </a:cubicBezTo>
                  <a:cubicBezTo>
                    <a:pt x="780796" y="366170"/>
                    <a:pt x="816702" y="353085"/>
                    <a:pt x="816702" y="353085"/>
                  </a:cubicBezTo>
                  <a:cubicBezTo>
                    <a:pt x="859252" y="310535"/>
                    <a:pt x="833207" y="333028"/>
                    <a:pt x="898184" y="289711"/>
                  </a:cubicBezTo>
                  <a:lnTo>
                    <a:pt x="925344" y="271604"/>
                  </a:lnTo>
                  <a:cubicBezTo>
                    <a:pt x="934397" y="265568"/>
                    <a:pt x="944810" y="261191"/>
                    <a:pt x="952504" y="253497"/>
                  </a:cubicBezTo>
                  <a:cubicBezTo>
                    <a:pt x="961558" y="244443"/>
                    <a:pt x="968472" y="232554"/>
                    <a:pt x="979665" y="226336"/>
                  </a:cubicBezTo>
                  <a:cubicBezTo>
                    <a:pt x="996349" y="217067"/>
                    <a:pt x="1018104" y="218816"/>
                    <a:pt x="1033985" y="208229"/>
                  </a:cubicBezTo>
                  <a:cubicBezTo>
                    <a:pt x="1077028" y="179536"/>
                    <a:pt x="1050822" y="193565"/>
                    <a:pt x="1115467" y="172016"/>
                  </a:cubicBezTo>
                  <a:lnTo>
                    <a:pt x="1142627" y="162962"/>
                  </a:lnTo>
                  <a:cubicBezTo>
                    <a:pt x="1151680" y="153909"/>
                    <a:pt x="1162685" y="146455"/>
                    <a:pt x="1169787" y="135802"/>
                  </a:cubicBezTo>
                  <a:cubicBezTo>
                    <a:pt x="1175081" y="127861"/>
                    <a:pt x="1176330" y="117848"/>
                    <a:pt x="1178841" y="108641"/>
                  </a:cubicBezTo>
                  <a:cubicBezTo>
                    <a:pt x="1185389" y="84633"/>
                    <a:pt x="1183144" y="56920"/>
                    <a:pt x="1196948" y="36214"/>
                  </a:cubicBezTo>
                  <a:cubicBezTo>
                    <a:pt x="1216729" y="6542"/>
                    <a:pt x="1215055" y="19934"/>
                    <a:pt x="1215055" y="0"/>
                  </a:cubicBezTo>
                </a:path>
              </a:pathLst>
            </a:cu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TextBox 771">
              <a:extLst>
                <a:ext uri="{FF2B5EF4-FFF2-40B4-BE49-F238E27FC236}">
                  <a16:creationId xmlns:a16="http://schemas.microsoft.com/office/drawing/2014/main" id="{1D031B51-9DA8-4501-9C6C-B8FB25804A21}"/>
                </a:ext>
              </a:extLst>
            </p:cNvPr>
            <p:cNvSpPr txBox="1"/>
            <p:nvPr/>
          </p:nvSpPr>
          <p:spPr>
            <a:xfrm>
              <a:off x="6713803" y="2698218"/>
              <a:ext cx="556129" cy="276999"/>
            </a:xfrm>
            <a:prstGeom prst="rect">
              <a:avLst/>
            </a:prstGeom>
            <a:noFill/>
          </p:spPr>
          <p:txBody>
            <a:bodyPr wrap="square" rtlCol="0">
              <a:spAutoFit/>
            </a:bodyPr>
            <a:lstStyle/>
            <a:p>
              <a:r>
                <a:rPr lang="en-US" sz="1200" dirty="0">
                  <a:solidFill>
                    <a:schemeClr val="bg1"/>
                  </a:solidFill>
                </a:rPr>
                <a:t>Judea</a:t>
              </a:r>
            </a:p>
          </p:txBody>
        </p:sp>
        <p:sp>
          <p:nvSpPr>
            <p:cNvPr id="773" name="TextBox 772">
              <a:extLst>
                <a:ext uri="{FF2B5EF4-FFF2-40B4-BE49-F238E27FC236}">
                  <a16:creationId xmlns:a16="http://schemas.microsoft.com/office/drawing/2014/main" id="{609C3E39-5534-46AB-8851-A7CB3C7EBC91}"/>
                </a:ext>
              </a:extLst>
            </p:cNvPr>
            <p:cNvSpPr txBox="1"/>
            <p:nvPr/>
          </p:nvSpPr>
          <p:spPr>
            <a:xfrm>
              <a:off x="5580612" y="2868725"/>
              <a:ext cx="793028" cy="276999"/>
            </a:xfrm>
            <a:prstGeom prst="rect">
              <a:avLst/>
            </a:prstGeom>
            <a:noFill/>
          </p:spPr>
          <p:txBody>
            <a:bodyPr wrap="square" rtlCol="0">
              <a:spAutoFit/>
            </a:bodyPr>
            <a:lstStyle/>
            <a:p>
              <a:r>
                <a:rPr lang="en-US" sz="1200" dirty="0" err="1">
                  <a:solidFill>
                    <a:schemeClr val="bg1"/>
                  </a:solidFill>
                </a:rPr>
                <a:t>Antiparah</a:t>
              </a:r>
              <a:endParaRPr lang="en-US" sz="1200" dirty="0">
                <a:solidFill>
                  <a:schemeClr val="bg1"/>
                </a:solidFill>
              </a:endParaRPr>
            </a:p>
          </p:txBody>
        </p:sp>
        <p:sp>
          <p:nvSpPr>
            <p:cNvPr id="774" name="TextBox 773">
              <a:extLst>
                <a:ext uri="{FF2B5EF4-FFF2-40B4-BE49-F238E27FC236}">
                  <a16:creationId xmlns:a16="http://schemas.microsoft.com/office/drawing/2014/main" id="{6B85512C-4138-42F9-99B9-239530B314DE}"/>
                </a:ext>
              </a:extLst>
            </p:cNvPr>
            <p:cNvSpPr txBox="1"/>
            <p:nvPr/>
          </p:nvSpPr>
          <p:spPr>
            <a:xfrm>
              <a:off x="7092541" y="3321397"/>
              <a:ext cx="584798" cy="276999"/>
            </a:xfrm>
            <a:prstGeom prst="rect">
              <a:avLst/>
            </a:prstGeom>
            <a:noFill/>
          </p:spPr>
          <p:txBody>
            <a:bodyPr wrap="square" rtlCol="0">
              <a:spAutoFit/>
            </a:bodyPr>
            <a:lstStyle/>
            <a:p>
              <a:r>
                <a:rPr lang="en-US" sz="1200" dirty="0">
                  <a:solidFill>
                    <a:schemeClr val="bg1"/>
                  </a:solidFill>
                </a:rPr>
                <a:t>Manti</a:t>
              </a:r>
            </a:p>
          </p:txBody>
        </p:sp>
        <p:sp>
          <p:nvSpPr>
            <p:cNvPr id="775" name="TextBox 774">
              <a:extLst>
                <a:ext uri="{FF2B5EF4-FFF2-40B4-BE49-F238E27FC236}">
                  <a16:creationId xmlns:a16="http://schemas.microsoft.com/office/drawing/2014/main" id="{8DC58986-FD62-440C-8269-C62CAD704214}"/>
                </a:ext>
              </a:extLst>
            </p:cNvPr>
            <p:cNvSpPr txBox="1"/>
            <p:nvPr/>
          </p:nvSpPr>
          <p:spPr>
            <a:xfrm>
              <a:off x="6221899" y="3012072"/>
              <a:ext cx="731161" cy="276999"/>
            </a:xfrm>
            <a:prstGeom prst="rect">
              <a:avLst/>
            </a:prstGeom>
            <a:noFill/>
          </p:spPr>
          <p:txBody>
            <a:bodyPr wrap="square" rtlCol="0">
              <a:spAutoFit/>
            </a:bodyPr>
            <a:lstStyle/>
            <a:p>
              <a:r>
                <a:rPr lang="en-US" sz="1200" dirty="0" err="1">
                  <a:solidFill>
                    <a:schemeClr val="bg1"/>
                  </a:solidFill>
                </a:rPr>
                <a:t>Cumeni</a:t>
              </a:r>
              <a:endParaRPr lang="en-US" sz="1200" dirty="0">
                <a:solidFill>
                  <a:schemeClr val="bg1"/>
                </a:solidFill>
              </a:endParaRPr>
            </a:p>
          </p:txBody>
        </p:sp>
        <p:sp>
          <p:nvSpPr>
            <p:cNvPr id="776" name="TextBox 775">
              <a:extLst>
                <a:ext uri="{FF2B5EF4-FFF2-40B4-BE49-F238E27FC236}">
                  <a16:creationId xmlns:a16="http://schemas.microsoft.com/office/drawing/2014/main" id="{BAC0A463-B06C-458A-AF4B-1B34CFA028E2}"/>
                </a:ext>
              </a:extLst>
            </p:cNvPr>
            <p:cNvSpPr txBox="1"/>
            <p:nvPr/>
          </p:nvSpPr>
          <p:spPr>
            <a:xfrm>
              <a:off x="6719839" y="3093553"/>
              <a:ext cx="812643" cy="276999"/>
            </a:xfrm>
            <a:prstGeom prst="rect">
              <a:avLst/>
            </a:prstGeom>
            <a:noFill/>
          </p:spPr>
          <p:txBody>
            <a:bodyPr wrap="square" rtlCol="0">
              <a:spAutoFit/>
            </a:bodyPr>
            <a:lstStyle/>
            <a:p>
              <a:r>
                <a:rPr lang="en-US" sz="1200" dirty="0" err="1">
                  <a:solidFill>
                    <a:schemeClr val="bg1"/>
                  </a:solidFill>
                </a:rPr>
                <a:t>Zeezrom</a:t>
              </a:r>
              <a:endParaRPr lang="en-US" sz="1200" dirty="0">
                <a:solidFill>
                  <a:schemeClr val="bg1"/>
                </a:solidFill>
              </a:endParaRPr>
            </a:p>
          </p:txBody>
        </p:sp>
        <p:sp>
          <p:nvSpPr>
            <p:cNvPr id="777" name="Circle: Hollow 776">
              <a:extLst>
                <a:ext uri="{FF2B5EF4-FFF2-40B4-BE49-F238E27FC236}">
                  <a16:creationId xmlns:a16="http://schemas.microsoft.com/office/drawing/2014/main" id="{A3A8B714-6C53-4EA0-9B4B-7CC12455246B}"/>
                </a:ext>
              </a:extLst>
            </p:cNvPr>
            <p:cNvSpPr/>
            <p:nvPr/>
          </p:nvSpPr>
          <p:spPr>
            <a:xfrm>
              <a:off x="5631255" y="2761307"/>
              <a:ext cx="688064" cy="452674"/>
            </a:xfrm>
            <a:prstGeom prst="donut">
              <a:avLst>
                <a:gd name="adj" fmla="val 5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8" name="Circle: Hollow 777">
              <a:extLst>
                <a:ext uri="{FF2B5EF4-FFF2-40B4-BE49-F238E27FC236}">
                  <a16:creationId xmlns:a16="http://schemas.microsoft.com/office/drawing/2014/main" id="{74E72ECD-C897-4D26-AAC3-49842AF6A2BD}"/>
                </a:ext>
              </a:extLst>
            </p:cNvPr>
            <p:cNvSpPr/>
            <p:nvPr/>
          </p:nvSpPr>
          <p:spPr>
            <a:xfrm>
              <a:off x="6735778" y="2688879"/>
              <a:ext cx="496432" cy="307818"/>
            </a:xfrm>
            <a:prstGeom prst="donut">
              <a:avLst>
                <a:gd name="adj" fmla="val 5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9" name="Circle: Hollow 778">
              <a:extLst>
                <a:ext uri="{FF2B5EF4-FFF2-40B4-BE49-F238E27FC236}">
                  <a16:creationId xmlns:a16="http://schemas.microsoft.com/office/drawing/2014/main" id="{D0ED7F5D-4391-4D24-A309-B5203D11FDED}"/>
                </a:ext>
              </a:extLst>
            </p:cNvPr>
            <p:cNvSpPr/>
            <p:nvPr/>
          </p:nvSpPr>
          <p:spPr>
            <a:xfrm>
              <a:off x="6281595" y="2912196"/>
              <a:ext cx="544717" cy="510014"/>
            </a:xfrm>
            <a:prstGeom prst="donut">
              <a:avLst>
                <a:gd name="adj" fmla="val 510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0" name="Circle: Hollow 779">
              <a:extLst>
                <a:ext uri="{FF2B5EF4-FFF2-40B4-BE49-F238E27FC236}">
                  <a16:creationId xmlns:a16="http://schemas.microsoft.com/office/drawing/2014/main" id="{DD5FCB9E-F163-4D1D-B5AB-CDB64F5B398C}"/>
                </a:ext>
              </a:extLst>
            </p:cNvPr>
            <p:cNvSpPr/>
            <p:nvPr/>
          </p:nvSpPr>
          <p:spPr>
            <a:xfrm>
              <a:off x="6768973" y="2992168"/>
              <a:ext cx="636762" cy="439095"/>
            </a:xfrm>
            <a:prstGeom prst="donut">
              <a:avLst>
                <a:gd name="adj" fmla="val 510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1" name="Circle: Hollow 780">
              <a:extLst>
                <a:ext uri="{FF2B5EF4-FFF2-40B4-BE49-F238E27FC236}">
                  <a16:creationId xmlns:a16="http://schemas.microsoft.com/office/drawing/2014/main" id="{68E1A2E5-6087-4F40-B6AB-7E0464AC29B4}"/>
                </a:ext>
              </a:extLst>
            </p:cNvPr>
            <p:cNvSpPr/>
            <p:nvPr/>
          </p:nvSpPr>
          <p:spPr>
            <a:xfrm>
              <a:off x="7103952" y="3290932"/>
              <a:ext cx="544717" cy="348561"/>
            </a:xfrm>
            <a:prstGeom prst="donut">
              <a:avLst>
                <a:gd name="adj" fmla="val 510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82" name="Circle: Hollow 781">
            <a:extLst>
              <a:ext uri="{FF2B5EF4-FFF2-40B4-BE49-F238E27FC236}">
                <a16:creationId xmlns:a16="http://schemas.microsoft.com/office/drawing/2014/main" id="{6F398B58-08E9-491F-98F6-B0F3D5FF21E6}"/>
              </a:ext>
            </a:extLst>
          </p:cNvPr>
          <p:cNvSpPr/>
          <p:nvPr/>
        </p:nvSpPr>
        <p:spPr>
          <a:xfrm>
            <a:off x="1144817" y="1863326"/>
            <a:ext cx="1168076" cy="1093660"/>
          </a:xfrm>
          <a:prstGeom prst="donut">
            <a:avLst>
              <a:gd name="adj" fmla="val 835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3" name="Circle: Hollow 782">
            <a:extLst>
              <a:ext uri="{FF2B5EF4-FFF2-40B4-BE49-F238E27FC236}">
                <a16:creationId xmlns:a16="http://schemas.microsoft.com/office/drawing/2014/main" id="{A96FA45C-0566-4EF4-9C48-3F93C45B10A8}"/>
              </a:ext>
            </a:extLst>
          </p:cNvPr>
          <p:cNvSpPr/>
          <p:nvPr/>
        </p:nvSpPr>
        <p:spPr>
          <a:xfrm>
            <a:off x="9396433" y="1777894"/>
            <a:ext cx="1029520" cy="1045988"/>
          </a:xfrm>
          <a:prstGeom prst="donut">
            <a:avLst>
              <a:gd name="adj" fmla="val 8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4" name="TextBox 783">
            <a:extLst>
              <a:ext uri="{FF2B5EF4-FFF2-40B4-BE49-F238E27FC236}">
                <a16:creationId xmlns:a16="http://schemas.microsoft.com/office/drawing/2014/main" id="{D87B9250-67F7-47C9-B849-F66C88A4070F}"/>
              </a:ext>
            </a:extLst>
          </p:cNvPr>
          <p:cNvSpPr txBox="1"/>
          <p:nvPr/>
        </p:nvSpPr>
        <p:spPr>
          <a:xfrm>
            <a:off x="6705815" y="2038203"/>
            <a:ext cx="1487926" cy="276999"/>
          </a:xfrm>
          <a:prstGeom prst="rect">
            <a:avLst/>
          </a:prstGeom>
          <a:noFill/>
        </p:spPr>
        <p:txBody>
          <a:bodyPr wrap="square" rtlCol="0">
            <a:spAutoFit/>
          </a:bodyPr>
          <a:lstStyle/>
          <a:p>
            <a:pPr algn="ctr"/>
            <a:r>
              <a:rPr lang="en-US" sz="1200" dirty="0">
                <a:solidFill>
                  <a:schemeClr val="bg1"/>
                </a:solidFill>
              </a:rPr>
              <a:t>Land of </a:t>
            </a:r>
            <a:r>
              <a:rPr lang="en-US" sz="1200" dirty="0" err="1">
                <a:solidFill>
                  <a:schemeClr val="bg1"/>
                </a:solidFill>
              </a:rPr>
              <a:t>Jershon</a:t>
            </a:r>
            <a:endParaRPr lang="en-US" sz="1200" dirty="0">
              <a:solidFill>
                <a:schemeClr val="bg1"/>
              </a:solidFill>
            </a:endParaRPr>
          </a:p>
        </p:txBody>
      </p:sp>
      <p:sp>
        <p:nvSpPr>
          <p:cNvPr id="785" name="TextBox 784">
            <a:extLst>
              <a:ext uri="{FF2B5EF4-FFF2-40B4-BE49-F238E27FC236}">
                <a16:creationId xmlns:a16="http://schemas.microsoft.com/office/drawing/2014/main" id="{1F49F448-CAA1-467A-8FCD-2C92FD5BD45B}"/>
              </a:ext>
            </a:extLst>
          </p:cNvPr>
          <p:cNvSpPr txBox="1"/>
          <p:nvPr/>
        </p:nvSpPr>
        <p:spPr>
          <a:xfrm>
            <a:off x="6185862" y="1437567"/>
            <a:ext cx="1102443" cy="276999"/>
          </a:xfrm>
          <a:prstGeom prst="rect">
            <a:avLst/>
          </a:prstGeom>
          <a:noFill/>
        </p:spPr>
        <p:txBody>
          <a:bodyPr wrap="square" rtlCol="0">
            <a:spAutoFit/>
          </a:bodyPr>
          <a:lstStyle/>
          <a:p>
            <a:pPr algn="ctr"/>
            <a:r>
              <a:rPr lang="en-US" sz="1200" dirty="0">
                <a:solidFill>
                  <a:schemeClr val="bg1"/>
                </a:solidFill>
              </a:rPr>
              <a:t>Land Bountiful</a:t>
            </a:r>
          </a:p>
        </p:txBody>
      </p:sp>
    </p:spTree>
    <p:extLst>
      <p:ext uri="{BB962C8B-B14F-4D97-AF65-F5344CB8AC3E}">
        <p14:creationId xmlns:p14="http://schemas.microsoft.com/office/powerpoint/2010/main" val="3327206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71879CD-582F-4DC4-8A6D-0F96E4B11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488668"/>
            <a:ext cx="1600200" cy="369332"/>
          </a:xfrm>
          <a:prstGeom prst="rect">
            <a:avLst/>
          </a:prstGeom>
          <a:noFill/>
        </p:spPr>
        <p:txBody>
          <a:bodyPr wrap="square" rtlCol="0">
            <a:spAutoFit/>
          </a:bodyPr>
          <a:lstStyle/>
          <a:p>
            <a:r>
              <a:rPr lang="en-US" dirty="0">
                <a:solidFill>
                  <a:schemeClr val="bg1"/>
                </a:solidFill>
              </a:rPr>
              <a:t>Alma 56</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Helaman’s Army</a:t>
            </a:r>
          </a:p>
        </p:txBody>
      </p:sp>
      <p:sp>
        <p:nvSpPr>
          <p:cNvPr id="73" name="TextBox 72"/>
          <p:cNvSpPr txBox="1"/>
          <p:nvPr/>
        </p:nvSpPr>
        <p:spPr>
          <a:xfrm>
            <a:off x="1676400" y="1219200"/>
            <a:ext cx="5029200" cy="4801314"/>
          </a:xfrm>
          <a:prstGeom prst="rect">
            <a:avLst/>
          </a:prstGeom>
          <a:noFill/>
        </p:spPr>
        <p:txBody>
          <a:bodyPr wrap="square" rtlCol="0">
            <a:spAutoFit/>
          </a:bodyPr>
          <a:lstStyle/>
          <a:p>
            <a:r>
              <a:rPr lang="en-US" dirty="0">
                <a:solidFill>
                  <a:schemeClr val="bg1"/>
                </a:solidFill>
              </a:rPr>
              <a:t>1.Descendants of Laman, eldest son of Lehi</a:t>
            </a:r>
          </a:p>
          <a:p>
            <a:endParaRPr lang="en-US" dirty="0">
              <a:solidFill>
                <a:schemeClr val="bg1"/>
              </a:solidFill>
            </a:endParaRPr>
          </a:p>
          <a:p>
            <a:r>
              <a:rPr lang="en-US" dirty="0">
                <a:solidFill>
                  <a:schemeClr val="bg1"/>
                </a:solidFill>
              </a:rPr>
              <a:t>2.Their father’s covenanted to not take up their weapons of war against their brethren</a:t>
            </a:r>
          </a:p>
          <a:p>
            <a:endParaRPr lang="en-US" dirty="0">
              <a:solidFill>
                <a:schemeClr val="bg1"/>
              </a:solidFill>
            </a:endParaRPr>
          </a:p>
          <a:p>
            <a:r>
              <a:rPr lang="en-US" dirty="0">
                <a:solidFill>
                  <a:schemeClr val="bg1"/>
                </a:solidFill>
              </a:rPr>
              <a:t>3.Helaman, as leader marches to aid </a:t>
            </a:r>
            <a:r>
              <a:rPr lang="en-US" dirty="0" err="1">
                <a:solidFill>
                  <a:schemeClr val="bg1"/>
                </a:solidFill>
              </a:rPr>
              <a:t>Antipus</a:t>
            </a:r>
            <a:endParaRPr lang="en-US" dirty="0">
              <a:solidFill>
                <a:schemeClr val="bg1"/>
              </a:solidFill>
            </a:endParaRPr>
          </a:p>
          <a:p>
            <a:endParaRPr lang="en-US" dirty="0">
              <a:solidFill>
                <a:schemeClr val="bg1"/>
              </a:solidFill>
            </a:endParaRPr>
          </a:p>
          <a:p>
            <a:r>
              <a:rPr lang="en-US" dirty="0">
                <a:solidFill>
                  <a:schemeClr val="bg1"/>
                </a:solidFill>
              </a:rPr>
              <a:t>4.Helaman calls them “my two thousand sons”</a:t>
            </a:r>
          </a:p>
          <a:p>
            <a:endParaRPr lang="en-US" dirty="0">
              <a:solidFill>
                <a:schemeClr val="bg1"/>
              </a:solidFill>
            </a:endParaRPr>
          </a:p>
          <a:p>
            <a:r>
              <a:rPr lang="en-US" dirty="0">
                <a:solidFill>
                  <a:schemeClr val="bg1"/>
                </a:solidFill>
              </a:rPr>
              <a:t>5.Helaman’s army brought provisions to </a:t>
            </a:r>
            <a:r>
              <a:rPr lang="en-US" dirty="0" err="1">
                <a:solidFill>
                  <a:schemeClr val="bg1"/>
                </a:solidFill>
              </a:rPr>
              <a:t>Antipus</a:t>
            </a:r>
            <a:endParaRPr lang="en-US" dirty="0">
              <a:solidFill>
                <a:schemeClr val="bg1"/>
              </a:solidFill>
            </a:endParaRPr>
          </a:p>
          <a:p>
            <a:endParaRPr lang="en-US" dirty="0">
              <a:solidFill>
                <a:schemeClr val="bg1"/>
              </a:solidFill>
            </a:endParaRPr>
          </a:p>
          <a:p>
            <a:r>
              <a:rPr lang="en-US" dirty="0">
                <a:solidFill>
                  <a:schemeClr val="bg1"/>
                </a:solidFill>
              </a:rPr>
              <a:t>6.Helaman calls his army “my little sons”</a:t>
            </a:r>
          </a:p>
          <a:p>
            <a:endParaRPr lang="en-US" dirty="0">
              <a:solidFill>
                <a:schemeClr val="bg1"/>
              </a:solidFill>
            </a:endParaRPr>
          </a:p>
          <a:p>
            <a:r>
              <a:rPr lang="en-US" dirty="0">
                <a:solidFill>
                  <a:schemeClr val="bg1"/>
                </a:solidFill>
              </a:rPr>
              <a:t>7.They were taught by their mothers</a:t>
            </a:r>
          </a:p>
          <a:p>
            <a:endParaRPr lang="en-US" dirty="0">
              <a:solidFill>
                <a:schemeClr val="bg1"/>
              </a:solidFill>
            </a:endParaRPr>
          </a:p>
          <a:p>
            <a:r>
              <a:rPr lang="en-US" dirty="0">
                <a:solidFill>
                  <a:schemeClr val="bg1"/>
                </a:solidFill>
              </a:rPr>
              <a:t>8.Not one soul is lost</a:t>
            </a:r>
          </a:p>
          <a:p>
            <a:endParaRPr lang="en-US" dirty="0">
              <a:solidFill>
                <a:schemeClr val="bg1"/>
              </a:solidFill>
            </a:endParaRPr>
          </a:p>
        </p:txBody>
      </p:sp>
      <p:sp>
        <p:nvSpPr>
          <p:cNvPr id="8" name="TextBox 7"/>
          <p:cNvSpPr txBox="1"/>
          <p:nvPr/>
        </p:nvSpPr>
        <p:spPr>
          <a:xfrm>
            <a:off x="7848600" y="1219200"/>
            <a:ext cx="2819400" cy="4801314"/>
          </a:xfrm>
          <a:prstGeom prst="rect">
            <a:avLst/>
          </a:prstGeom>
          <a:noFill/>
        </p:spPr>
        <p:txBody>
          <a:bodyPr wrap="square" rtlCol="0">
            <a:spAutoFit/>
          </a:bodyPr>
          <a:lstStyle/>
          <a:p>
            <a:r>
              <a:rPr lang="en-US" dirty="0">
                <a:solidFill>
                  <a:schemeClr val="bg1"/>
                </a:solidFill>
              </a:rPr>
              <a:t>a. Alma 56:9</a:t>
            </a:r>
          </a:p>
          <a:p>
            <a:endParaRPr lang="en-US" dirty="0">
              <a:solidFill>
                <a:schemeClr val="bg1"/>
              </a:solidFill>
            </a:endParaRPr>
          </a:p>
          <a:p>
            <a:r>
              <a:rPr lang="en-US" dirty="0">
                <a:solidFill>
                  <a:schemeClr val="bg1"/>
                </a:solidFill>
              </a:rPr>
              <a:t>b. Alma 56:10,46</a:t>
            </a:r>
          </a:p>
          <a:p>
            <a:endParaRPr lang="en-US" dirty="0">
              <a:solidFill>
                <a:schemeClr val="bg1"/>
              </a:solidFill>
            </a:endParaRPr>
          </a:p>
          <a:p>
            <a:r>
              <a:rPr lang="en-US" dirty="0">
                <a:solidFill>
                  <a:schemeClr val="bg1"/>
                </a:solidFill>
              </a:rPr>
              <a:t>c. Alma 56:3</a:t>
            </a:r>
          </a:p>
          <a:p>
            <a:endParaRPr lang="en-US" dirty="0">
              <a:solidFill>
                <a:schemeClr val="bg1"/>
              </a:solidFill>
            </a:endParaRPr>
          </a:p>
          <a:p>
            <a:r>
              <a:rPr lang="en-US" dirty="0">
                <a:solidFill>
                  <a:schemeClr val="bg1"/>
                </a:solidFill>
              </a:rPr>
              <a:t>d. Alma 56:30,39</a:t>
            </a:r>
          </a:p>
          <a:p>
            <a:endParaRPr lang="en-US" dirty="0">
              <a:solidFill>
                <a:schemeClr val="bg1"/>
              </a:solidFill>
            </a:endParaRPr>
          </a:p>
          <a:p>
            <a:r>
              <a:rPr lang="en-US" dirty="0">
                <a:solidFill>
                  <a:schemeClr val="bg1"/>
                </a:solidFill>
              </a:rPr>
              <a:t>e. Alma 56:6</a:t>
            </a:r>
          </a:p>
          <a:p>
            <a:endParaRPr lang="en-US" dirty="0">
              <a:solidFill>
                <a:schemeClr val="bg1"/>
              </a:solidFill>
            </a:endParaRPr>
          </a:p>
          <a:p>
            <a:r>
              <a:rPr lang="en-US" dirty="0">
                <a:solidFill>
                  <a:schemeClr val="bg1"/>
                </a:solidFill>
              </a:rPr>
              <a:t>f. Alma 56:47</a:t>
            </a:r>
          </a:p>
          <a:p>
            <a:endParaRPr lang="en-US" dirty="0">
              <a:solidFill>
                <a:schemeClr val="bg1"/>
              </a:solidFill>
            </a:endParaRPr>
          </a:p>
          <a:p>
            <a:r>
              <a:rPr lang="en-US" dirty="0">
                <a:solidFill>
                  <a:schemeClr val="bg1"/>
                </a:solidFill>
              </a:rPr>
              <a:t>g. Alma 56:56</a:t>
            </a:r>
          </a:p>
          <a:p>
            <a:endParaRPr lang="en-US" dirty="0">
              <a:solidFill>
                <a:schemeClr val="bg1"/>
              </a:solidFill>
            </a:endParaRPr>
          </a:p>
          <a:p>
            <a:r>
              <a:rPr lang="en-US" dirty="0">
                <a:solidFill>
                  <a:schemeClr val="bg1"/>
                </a:solidFill>
              </a:rPr>
              <a:t>h. Alma 56:28</a:t>
            </a:r>
          </a:p>
          <a:p>
            <a:endParaRPr lang="en-US" dirty="0">
              <a:solidFill>
                <a:schemeClr val="bg1"/>
              </a:solidFill>
            </a:endParaRPr>
          </a:p>
          <a:p>
            <a:endParaRPr lang="en-US" dirty="0">
              <a:solidFill>
                <a:schemeClr val="bg1"/>
              </a:solidFill>
            </a:endParaRPr>
          </a:p>
        </p:txBody>
      </p:sp>
      <p:grpSp>
        <p:nvGrpSpPr>
          <p:cNvPr id="9" name="Group 8"/>
          <p:cNvGrpSpPr/>
          <p:nvPr/>
        </p:nvGrpSpPr>
        <p:grpSpPr>
          <a:xfrm rot="7030124">
            <a:off x="6782258" y="759615"/>
            <a:ext cx="128778" cy="2314848"/>
            <a:chOff x="2209800" y="1219200"/>
            <a:chExt cx="152400" cy="4191000"/>
          </a:xfrm>
        </p:grpSpPr>
        <p:sp>
          <p:nvSpPr>
            <p:cNvPr id="10" name="Rounded Rectangle 9"/>
            <p:cNvSpPr/>
            <p:nvPr/>
          </p:nvSpPr>
          <p:spPr>
            <a:xfrm>
              <a:off x="2209800" y="2286000"/>
              <a:ext cx="152400" cy="3124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3128233" flipH="1">
            <a:off x="6964885" y="1472305"/>
            <a:ext cx="121485" cy="2214785"/>
            <a:chOff x="2209800" y="1219200"/>
            <a:chExt cx="152400" cy="4191000"/>
          </a:xfrm>
        </p:grpSpPr>
        <p:sp>
          <p:nvSpPr>
            <p:cNvPr id="13" name="Rounded Rectangle 12"/>
            <p:cNvSpPr/>
            <p:nvPr/>
          </p:nvSpPr>
          <p:spPr>
            <a:xfrm>
              <a:off x="2209800" y="2286000"/>
              <a:ext cx="152400" cy="3124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3611254" flipH="1">
            <a:off x="6713281" y="2449343"/>
            <a:ext cx="153024" cy="2627136"/>
            <a:chOff x="2209800" y="1219200"/>
            <a:chExt cx="152400" cy="4191000"/>
          </a:xfrm>
        </p:grpSpPr>
        <p:sp>
          <p:nvSpPr>
            <p:cNvPr id="16" name="Rounded Rectangle 15"/>
            <p:cNvSpPr/>
            <p:nvPr/>
          </p:nvSpPr>
          <p:spPr>
            <a:xfrm>
              <a:off x="2209800" y="2286000"/>
              <a:ext cx="152400" cy="3124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3128233" flipH="1">
            <a:off x="6867730" y="997732"/>
            <a:ext cx="136386" cy="2214785"/>
            <a:chOff x="2209800" y="1219200"/>
            <a:chExt cx="152400" cy="4191000"/>
          </a:xfrm>
        </p:grpSpPr>
        <p:sp>
          <p:nvSpPr>
            <p:cNvPr id="19" name="Rounded Rectangle 18"/>
            <p:cNvSpPr/>
            <p:nvPr/>
          </p:nvSpPr>
          <p:spPr>
            <a:xfrm>
              <a:off x="2209800" y="2286000"/>
              <a:ext cx="152400" cy="3124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rot="7002111" flipH="1">
            <a:off x="6560246" y="1490957"/>
            <a:ext cx="133569" cy="2827583"/>
            <a:chOff x="2209800" y="1219200"/>
            <a:chExt cx="152400" cy="4191000"/>
          </a:xfrm>
        </p:grpSpPr>
        <p:sp>
          <p:nvSpPr>
            <p:cNvPr id="22" name="Rounded Rectangle 21"/>
            <p:cNvSpPr/>
            <p:nvPr/>
          </p:nvSpPr>
          <p:spPr>
            <a:xfrm>
              <a:off x="2209800" y="2286000"/>
              <a:ext cx="152400" cy="3124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rot="4257827" flipH="1">
            <a:off x="6547150" y="3031966"/>
            <a:ext cx="119536" cy="2960795"/>
            <a:chOff x="2209800" y="1219200"/>
            <a:chExt cx="152400" cy="4191000"/>
          </a:xfrm>
        </p:grpSpPr>
        <p:sp>
          <p:nvSpPr>
            <p:cNvPr id="25" name="Rounded Rectangle 24"/>
            <p:cNvSpPr/>
            <p:nvPr/>
          </p:nvSpPr>
          <p:spPr>
            <a:xfrm>
              <a:off x="2209800" y="2286000"/>
              <a:ext cx="152400" cy="3124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rot="4722318" flipH="1">
            <a:off x="5812101" y="3108605"/>
            <a:ext cx="153801" cy="4066514"/>
            <a:chOff x="2209800" y="1219200"/>
            <a:chExt cx="152400" cy="4191000"/>
          </a:xfrm>
        </p:grpSpPr>
        <p:sp>
          <p:nvSpPr>
            <p:cNvPr id="28" name="Rounded Rectangle 27"/>
            <p:cNvSpPr/>
            <p:nvPr/>
          </p:nvSpPr>
          <p:spPr>
            <a:xfrm>
              <a:off x="2209800" y="2286000"/>
              <a:ext cx="152400" cy="3124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rot="7848686">
            <a:off x="7055383" y="3522660"/>
            <a:ext cx="128511" cy="2131998"/>
            <a:chOff x="2209800" y="1219200"/>
            <a:chExt cx="152400" cy="4191000"/>
          </a:xfrm>
        </p:grpSpPr>
        <p:sp>
          <p:nvSpPr>
            <p:cNvPr id="31" name="Rounded Rectangle 30"/>
            <p:cNvSpPr/>
            <p:nvPr/>
          </p:nvSpPr>
          <p:spPr>
            <a:xfrm>
              <a:off x="2209800" y="2286000"/>
              <a:ext cx="152400" cy="3124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2209800" y="1219200"/>
              <a:ext cx="1524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308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05"/>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 calcmode="lin" valueType="num">
                                      <p:cBhvr>
                                        <p:cTn id="9" dur="500" fill="hold"/>
                                        <p:tgtEl>
                                          <p:spTgt spid="9"/>
                                        </p:tgtEl>
                                        <p:attrNameLst>
                                          <p:attrName>ppt_x</p:attrName>
                                        </p:attrNameLst>
                                      </p:cBhvr>
                                      <p:tavLst>
                                        <p:tav tm="0">
                                          <p:val>
                                            <p:strVal val="#ppt_x-.2"/>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strVal val="#ppt_w*0.05"/>
                                          </p:val>
                                        </p:tav>
                                        <p:tav tm="100000">
                                          <p:val>
                                            <p:strVal val="#ppt_w"/>
                                          </p:val>
                                        </p:tav>
                                      </p:tavLst>
                                    </p:anim>
                                    <p:anim calcmode="lin" valueType="num">
                                      <p:cBhvr>
                                        <p:cTn id="17" dur="500" fill="hold"/>
                                        <p:tgtEl>
                                          <p:spTgt spid="21"/>
                                        </p:tgtEl>
                                        <p:attrNameLst>
                                          <p:attrName>ppt_h</p:attrName>
                                        </p:attrNameLst>
                                      </p:cBhvr>
                                      <p:tavLst>
                                        <p:tav tm="0">
                                          <p:val>
                                            <p:strVal val="#ppt_h"/>
                                          </p:val>
                                        </p:tav>
                                        <p:tav tm="100000">
                                          <p:val>
                                            <p:strVal val="#ppt_h"/>
                                          </p:val>
                                        </p:tav>
                                      </p:tavLst>
                                    </p:anim>
                                    <p:anim calcmode="lin" valueType="num">
                                      <p:cBhvr>
                                        <p:cTn id="18" dur="500" fill="hold"/>
                                        <p:tgtEl>
                                          <p:spTgt spid="21"/>
                                        </p:tgtEl>
                                        <p:attrNameLst>
                                          <p:attrName>ppt_x</p:attrName>
                                        </p:attrNameLst>
                                      </p:cBhvr>
                                      <p:tavLst>
                                        <p:tav tm="0">
                                          <p:val>
                                            <p:strVal val="#ppt_x-.2"/>
                                          </p:val>
                                        </p:tav>
                                        <p:tav tm="100000">
                                          <p:val>
                                            <p:strVal val="#ppt_x"/>
                                          </p:val>
                                        </p:tav>
                                      </p:tavLst>
                                    </p:anim>
                                    <p:anim calcmode="lin" valueType="num">
                                      <p:cBhvr>
                                        <p:cTn id="19" dur="500" fill="hold"/>
                                        <p:tgtEl>
                                          <p:spTgt spid="21"/>
                                        </p:tgtEl>
                                        <p:attrNameLst>
                                          <p:attrName>ppt_y</p:attrName>
                                        </p:attrNameLst>
                                      </p:cBhvr>
                                      <p:tavLst>
                                        <p:tav tm="0">
                                          <p:val>
                                            <p:strVal val="#ppt_y"/>
                                          </p:val>
                                        </p:tav>
                                        <p:tav tm="100000">
                                          <p:val>
                                            <p:strVal val="#ppt_y"/>
                                          </p:val>
                                        </p:tav>
                                      </p:tavLst>
                                    </p:anim>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strVal val="#ppt_w*0.05"/>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anim calcmode="lin" valueType="num">
                                      <p:cBhvr>
                                        <p:cTn id="27" dur="500" fill="hold"/>
                                        <p:tgtEl>
                                          <p:spTgt spid="18"/>
                                        </p:tgtEl>
                                        <p:attrNameLst>
                                          <p:attrName>ppt_x</p:attrName>
                                        </p:attrNameLst>
                                      </p:cBhvr>
                                      <p:tavLst>
                                        <p:tav tm="0">
                                          <p:val>
                                            <p:strVal val="#ppt_x-.2"/>
                                          </p:val>
                                        </p:tav>
                                        <p:tav tm="100000">
                                          <p:val>
                                            <p:strVal val="#ppt_x"/>
                                          </p:val>
                                        </p:tav>
                                      </p:tavLst>
                                    </p:anim>
                                    <p:anim calcmode="lin" valueType="num">
                                      <p:cBhvr>
                                        <p:cTn id="28" dur="500" fill="hold"/>
                                        <p:tgtEl>
                                          <p:spTgt spid="18"/>
                                        </p:tgtEl>
                                        <p:attrNameLst>
                                          <p:attrName>ppt_y</p:attrName>
                                        </p:attrNameLst>
                                      </p:cBhvr>
                                      <p:tavLst>
                                        <p:tav tm="0">
                                          <p:val>
                                            <p:strVal val="#ppt_y"/>
                                          </p:val>
                                        </p:tav>
                                        <p:tav tm="100000">
                                          <p:val>
                                            <p:strVal val="#ppt_y"/>
                                          </p:val>
                                        </p:tav>
                                      </p:tavLst>
                                    </p:anim>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strVal val="#ppt_w*0.05"/>
                                          </p:val>
                                        </p:tav>
                                        <p:tav tm="100000">
                                          <p:val>
                                            <p:strVal val="#ppt_w"/>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anim calcmode="lin" valueType="num">
                                      <p:cBhvr>
                                        <p:cTn id="36" dur="500" fill="hold"/>
                                        <p:tgtEl>
                                          <p:spTgt spid="12"/>
                                        </p:tgtEl>
                                        <p:attrNameLst>
                                          <p:attrName>ppt_x</p:attrName>
                                        </p:attrNameLst>
                                      </p:cBhvr>
                                      <p:tavLst>
                                        <p:tav tm="0">
                                          <p:val>
                                            <p:strVal val="#ppt_x-.2"/>
                                          </p:val>
                                        </p:tav>
                                        <p:tav tm="100000">
                                          <p:val>
                                            <p:strVal val="#ppt_x"/>
                                          </p:val>
                                        </p:tav>
                                      </p:tavLst>
                                    </p:anim>
                                    <p:anim calcmode="lin" valueType="num">
                                      <p:cBhvr>
                                        <p:cTn id="37" dur="500" fill="hold"/>
                                        <p:tgtEl>
                                          <p:spTgt spid="12"/>
                                        </p:tgtEl>
                                        <p:attrNameLst>
                                          <p:attrName>ppt_y</p:attrName>
                                        </p:attrNameLst>
                                      </p:cBhvr>
                                      <p:tavLst>
                                        <p:tav tm="0">
                                          <p:val>
                                            <p:strVal val="#ppt_y"/>
                                          </p:val>
                                        </p:tav>
                                        <p:tav tm="100000">
                                          <p:val>
                                            <p:strVal val="#ppt_y"/>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strVal val="#ppt_w*0.05"/>
                                          </p:val>
                                        </p:tav>
                                        <p:tav tm="100000">
                                          <p:val>
                                            <p:strVal val="#ppt_w"/>
                                          </p:val>
                                        </p:tav>
                                      </p:tavLst>
                                    </p:anim>
                                    <p:anim calcmode="lin" valueType="num">
                                      <p:cBhvr>
                                        <p:cTn id="44" dur="500" fill="hold"/>
                                        <p:tgtEl>
                                          <p:spTgt spid="30"/>
                                        </p:tgtEl>
                                        <p:attrNameLst>
                                          <p:attrName>ppt_h</p:attrName>
                                        </p:attrNameLst>
                                      </p:cBhvr>
                                      <p:tavLst>
                                        <p:tav tm="0">
                                          <p:val>
                                            <p:strVal val="#ppt_h"/>
                                          </p:val>
                                        </p:tav>
                                        <p:tav tm="100000">
                                          <p:val>
                                            <p:strVal val="#ppt_h"/>
                                          </p:val>
                                        </p:tav>
                                      </p:tavLst>
                                    </p:anim>
                                    <p:anim calcmode="lin" valueType="num">
                                      <p:cBhvr>
                                        <p:cTn id="45" dur="500" fill="hold"/>
                                        <p:tgtEl>
                                          <p:spTgt spid="30"/>
                                        </p:tgtEl>
                                        <p:attrNameLst>
                                          <p:attrName>ppt_x</p:attrName>
                                        </p:attrNameLst>
                                      </p:cBhvr>
                                      <p:tavLst>
                                        <p:tav tm="0">
                                          <p:val>
                                            <p:strVal val="#ppt_x-.2"/>
                                          </p:val>
                                        </p:tav>
                                        <p:tav tm="100000">
                                          <p:val>
                                            <p:strVal val="#ppt_x"/>
                                          </p:val>
                                        </p:tav>
                                      </p:tavLst>
                                    </p:anim>
                                    <p:anim calcmode="lin" valueType="num">
                                      <p:cBhvr>
                                        <p:cTn id="46" dur="500" fill="hold"/>
                                        <p:tgtEl>
                                          <p:spTgt spid="30"/>
                                        </p:tgtEl>
                                        <p:attrNameLst>
                                          <p:attrName>ppt_y</p:attrName>
                                        </p:attrNameLst>
                                      </p:cBhvr>
                                      <p:tavLst>
                                        <p:tav tm="0">
                                          <p:val>
                                            <p:strVal val="#ppt_y"/>
                                          </p:val>
                                        </p:tav>
                                        <p:tav tm="100000">
                                          <p:val>
                                            <p:strVal val="#ppt_y"/>
                                          </p:val>
                                        </p:tav>
                                      </p:tavLst>
                                    </p:anim>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ppt_w*0.05"/>
                                          </p:val>
                                        </p:tav>
                                        <p:tav tm="100000">
                                          <p:val>
                                            <p:strVal val="#ppt_w"/>
                                          </p:val>
                                        </p:tav>
                                      </p:tavLst>
                                    </p:anim>
                                    <p:anim calcmode="lin" valueType="num">
                                      <p:cBhvr>
                                        <p:cTn id="53" dur="500" fill="hold"/>
                                        <p:tgtEl>
                                          <p:spTgt spid="15"/>
                                        </p:tgtEl>
                                        <p:attrNameLst>
                                          <p:attrName>ppt_h</p:attrName>
                                        </p:attrNameLst>
                                      </p:cBhvr>
                                      <p:tavLst>
                                        <p:tav tm="0">
                                          <p:val>
                                            <p:strVal val="#ppt_h"/>
                                          </p:val>
                                        </p:tav>
                                        <p:tav tm="100000">
                                          <p:val>
                                            <p:strVal val="#ppt_h"/>
                                          </p:val>
                                        </p:tav>
                                      </p:tavLst>
                                    </p:anim>
                                    <p:anim calcmode="lin" valueType="num">
                                      <p:cBhvr>
                                        <p:cTn id="54" dur="500" fill="hold"/>
                                        <p:tgtEl>
                                          <p:spTgt spid="15"/>
                                        </p:tgtEl>
                                        <p:attrNameLst>
                                          <p:attrName>ppt_x</p:attrName>
                                        </p:attrNameLst>
                                      </p:cBhvr>
                                      <p:tavLst>
                                        <p:tav tm="0">
                                          <p:val>
                                            <p:strVal val="#ppt_x-.2"/>
                                          </p:val>
                                        </p:tav>
                                        <p:tav tm="100000">
                                          <p:val>
                                            <p:strVal val="#ppt_x"/>
                                          </p:val>
                                        </p:tav>
                                      </p:tavLst>
                                    </p:anim>
                                    <p:anim calcmode="lin" valueType="num">
                                      <p:cBhvr>
                                        <p:cTn id="55" dur="500" fill="hold"/>
                                        <p:tgtEl>
                                          <p:spTgt spid="15"/>
                                        </p:tgtEl>
                                        <p:attrNameLst>
                                          <p:attrName>ppt_y</p:attrName>
                                        </p:attrNameLst>
                                      </p:cBhvr>
                                      <p:tavLst>
                                        <p:tav tm="0">
                                          <p:val>
                                            <p:strVal val="#ppt_y"/>
                                          </p:val>
                                        </p:tav>
                                        <p:tav tm="100000">
                                          <p:val>
                                            <p:strVal val="#ppt_y"/>
                                          </p:val>
                                        </p:tav>
                                      </p:tavLst>
                                    </p:anim>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strVal val="#ppt_w*0.05"/>
                                          </p:val>
                                        </p:tav>
                                        <p:tav tm="100000">
                                          <p:val>
                                            <p:strVal val="#ppt_w"/>
                                          </p:val>
                                        </p:tav>
                                      </p:tavLst>
                                    </p:anim>
                                    <p:anim calcmode="lin" valueType="num">
                                      <p:cBhvr>
                                        <p:cTn id="62" dur="500" fill="hold"/>
                                        <p:tgtEl>
                                          <p:spTgt spid="24"/>
                                        </p:tgtEl>
                                        <p:attrNameLst>
                                          <p:attrName>ppt_h</p:attrName>
                                        </p:attrNameLst>
                                      </p:cBhvr>
                                      <p:tavLst>
                                        <p:tav tm="0">
                                          <p:val>
                                            <p:strVal val="#ppt_h"/>
                                          </p:val>
                                        </p:tav>
                                        <p:tav tm="100000">
                                          <p:val>
                                            <p:strVal val="#ppt_h"/>
                                          </p:val>
                                        </p:tav>
                                      </p:tavLst>
                                    </p:anim>
                                    <p:anim calcmode="lin" valueType="num">
                                      <p:cBhvr>
                                        <p:cTn id="63" dur="500" fill="hold"/>
                                        <p:tgtEl>
                                          <p:spTgt spid="24"/>
                                        </p:tgtEl>
                                        <p:attrNameLst>
                                          <p:attrName>ppt_x</p:attrName>
                                        </p:attrNameLst>
                                      </p:cBhvr>
                                      <p:tavLst>
                                        <p:tav tm="0">
                                          <p:val>
                                            <p:strVal val="#ppt_x-.2"/>
                                          </p:val>
                                        </p:tav>
                                        <p:tav tm="100000">
                                          <p:val>
                                            <p:strVal val="#ppt_x"/>
                                          </p:val>
                                        </p:tav>
                                      </p:tavLst>
                                    </p:anim>
                                    <p:anim calcmode="lin" valueType="num">
                                      <p:cBhvr>
                                        <p:cTn id="64" dur="500" fill="hold"/>
                                        <p:tgtEl>
                                          <p:spTgt spid="24"/>
                                        </p:tgtEl>
                                        <p:attrNameLst>
                                          <p:attrName>ppt_y</p:attrName>
                                        </p:attrNameLst>
                                      </p:cBhvr>
                                      <p:tavLst>
                                        <p:tav tm="0">
                                          <p:val>
                                            <p:strVal val="#ppt_y"/>
                                          </p:val>
                                        </p:tav>
                                        <p:tav tm="100000">
                                          <p:val>
                                            <p:strVal val="#ppt_y"/>
                                          </p:val>
                                        </p:tav>
                                      </p:tavLst>
                                    </p:anim>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500" fill="hold"/>
                                        <p:tgtEl>
                                          <p:spTgt spid="27"/>
                                        </p:tgtEl>
                                        <p:attrNameLst>
                                          <p:attrName>ppt_w</p:attrName>
                                        </p:attrNameLst>
                                      </p:cBhvr>
                                      <p:tavLst>
                                        <p:tav tm="0">
                                          <p:val>
                                            <p:strVal val="#ppt_w*0.05"/>
                                          </p:val>
                                        </p:tav>
                                        <p:tav tm="100000">
                                          <p:val>
                                            <p:strVal val="#ppt_w"/>
                                          </p:val>
                                        </p:tav>
                                      </p:tavLst>
                                    </p:anim>
                                    <p:anim calcmode="lin" valueType="num">
                                      <p:cBhvr>
                                        <p:cTn id="71" dur="500" fill="hold"/>
                                        <p:tgtEl>
                                          <p:spTgt spid="27"/>
                                        </p:tgtEl>
                                        <p:attrNameLst>
                                          <p:attrName>ppt_h</p:attrName>
                                        </p:attrNameLst>
                                      </p:cBhvr>
                                      <p:tavLst>
                                        <p:tav tm="0">
                                          <p:val>
                                            <p:strVal val="#ppt_h"/>
                                          </p:val>
                                        </p:tav>
                                        <p:tav tm="100000">
                                          <p:val>
                                            <p:strVal val="#ppt_h"/>
                                          </p:val>
                                        </p:tav>
                                      </p:tavLst>
                                    </p:anim>
                                    <p:anim calcmode="lin" valueType="num">
                                      <p:cBhvr>
                                        <p:cTn id="72" dur="500" fill="hold"/>
                                        <p:tgtEl>
                                          <p:spTgt spid="27"/>
                                        </p:tgtEl>
                                        <p:attrNameLst>
                                          <p:attrName>ppt_x</p:attrName>
                                        </p:attrNameLst>
                                      </p:cBhvr>
                                      <p:tavLst>
                                        <p:tav tm="0">
                                          <p:val>
                                            <p:strVal val="#ppt_x-.2"/>
                                          </p:val>
                                        </p:tav>
                                        <p:tav tm="100000">
                                          <p:val>
                                            <p:strVal val="#ppt_x"/>
                                          </p:val>
                                        </p:tav>
                                      </p:tavLst>
                                    </p:anim>
                                    <p:anim calcmode="lin" valueType="num">
                                      <p:cBhvr>
                                        <p:cTn id="73" dur="500" fill="hold"/>
                                        <p:tgtEl>
                                          <p:spTgt spid="27"/>
                                        </p:tgtEl>
                                        <p:attrNameLst>
                                          <p:attrName>ppt_y</p:attrName>
                                        </p:attrNameLst>
                                      </p:cBhvr>
                                      <p:tavLst>
                                        <p:tav tm="0">
                                          <p:val>
                                            <p:strVal val="#ppt_y"/>
                                          </p:val>
                                        </p:tav>
                                        <p:tav tm="100000">
                                          <p:val>
                                            <p:strVal val="#ppt_y"/>
                                          </p:val>
                                        </p:tav>
                                      </p:tavLst>
                                    </p:anim>
                                    <p:animEffect transition="in" filter="fade">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67F3C3-8CA6-4B88-B78E-91E0805B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2" name="TextBox 71"/>
          <p:cNvSpPr txBox="1"/>
          <p:nvPr/>
        </p:nvSpPr>
        <p:spPr>
          <a:xfrm>
            <a:off x="1636059" y="493058"/>
            <a:ext cx="7620000" cy="5909310"/>
          </a:xfrm>
          <a:prstGeom prst="rect">
            <a:avLst/>
          </a:prstGeom>
          <a:noFill/>
        </p:spPr>
        <p:txBody>
          <a:bodyPr wrap="square" rtlCol="0">
            <a:spAutoFit/>
          </a:bodyPr>
          <a:lstStyle/>
          <a:p>
            <a:pPr fontAlgn="base"/>
            <a:r>
              <a:rPr lang="en-US" dirty="0">
                <a:solidFill>
                  <a:schemeClr val="bg1"/>
                </a:solidFill>
              </a:rPr>
              <a:t>What does it mean to be true to the faith? That word </a:t>
            </a:r>
            <a:r>
              <a:rPr lang="en-US" i="1" dirty="0">
                <a:solidFill>
                  <a:schemeClr val="bg1"/>
                </a:solidFill>
              </a:rPr>
              <a:t>true</a:t>
            </a:r>
            <a:r>
              <a:rPr lang="en-US" dirty="0">
                <a:solidFill>
                  <a:schemeClr val="bg1"/>
                </a:solidFill>
              </a:rPr>
              <a:t> implies </a:t>
            </a:r>
            <a:r>
              <a:rPr lang="en-US" i="1" dirty="0">
                <a:solidFill>
                  <a:schemeClr val="bg1"/>
                </a:solidFill>
              </a:rPr>
              <a:t>commitment, integrity, endurance,</a:t>
            </a:r>
            <a:r>
              <a:rPr lang="en-US" dirty="0">
                <a:solidFill>
                  <a:schemeClr val="bg1"/>
                </a:solidFill>
              </a:rPr>
              <a:t> and </a:t>
            </a:r>
            <a:r>
              <a:rPr lang="en-US" i="1" dirty="0">
                <a:solidFill>
                  <a:schemeClr val="bg1"/>
                </a:solidFill>
              </a:rPr>
              <a:t>courage.</a:t>
            </a:r>
            <a:r>
              <a:rPr lang="en-US" dirty="0">
                <a:solidFill>
                  <a:schemeClr val="bg1"/>
                </a:solidFill>
              </a:rPr>
              <a:t> It reminds us of the Book of Mormon’s description of the 2,000 young warriors:</a:t>
            </a:r>
          </a:p>
          <a:p>
            <a:pPr fontAlgn="base"/>
            <a:endParaRPr lang="en-US" dirty="0">
              <a:solidFill>
                <a:schemeClr val="bg1"/>
              </a:solidFill>
            </a:endParaRPr>
          </a:p>
          <a:p>
            <a:pPr fontAlgn="base"/>
            <a:r>
              <a:rPr lang="en-US" dirty="0">
                <a:solidFill>
                  <a:schemeClr val="bg1"/>
                </a:solidFill>
              </a:rPr>
              <a:t>“And they were all … exceedingly valiant for courage, and also for strength and activity; but behold, this was not all—they were men who were true at all times in whatsoever thing they were entrusted.“Yea, they were men of truth and soberness, for they had been taught to keep the commandments of God and to walk uprightly before him” (Alma 53:20–21).</a:t>
            </a:r>
          </a:p>
          <a:p>
            <a:pPr fontAlgn="base"/>
            <a:endParaRPr lang="en-US" dirty="0">
              <a:solidFill>
                <a:schemeClr val="bg1"/>
              </a:solidFill>
            </a:endParaRPr>
          </a:p>
          <a:p>
            <a:pPr fontAlgn="base"/>
            <a:r>
              <a:rPr lang="en-US" dirty="0">
                <a:solidFill>
                  <a:schemeClr val="bg1"/>
                </a:solidFill>
              </a:rPr>
              <a:t>In the spirit of that description I say to our returned missionaries—men and women who have made covenants to serve the Lord and who have already served Him in the great work of proclaiming the gospel and perfecting the Saints—are you being true to the faith? </a:t>
            </a:r>
          </a:p>
          <a:p>
            <a:pPr fontAlgn="base"/>
            <a:endParaRPr lang="en-US" dirty="0">
              <a:solidFill>
                <a:schemeClr val="bg1"/>
              </a:solidFill>
            </a:endParaRPr>
          </a:p>
          <a:p>
            <a:pPr fontAlgn="base"/>
            <a:r>
              <a:rPr lang="en-US" dirty="0">
                <a:solidFill>
                  <a:schemeClr val="bg1"/>
                </a:solidFill>
              </a:rPr>
              <a:t>Do you have the faith and continuing commitment to demonstrate the principles of the gospel in your own lives, consistently? </a:t>
            </a:r>
          </a:p>
          <a:p>
            <a:pPr fontAlgn="base"/>
            <a:endParaRPr lang="en-US" dirty="0">
              <a:solidFill>
                <a:schemeClr val="bg1"/>
              </a:solidFill>
            </a:endParaRPr>
          </a:p>
          <a:p>
            <a:pPr fontAlgn="base"/>
            <a:r>
              <a:rPr lang="en-US" dirty="0">
                <a:solidFill>
                  <a:schemeClr val="bg1"/>
                </a:solidFill>
              </a:rPr>
              <a:t>You have served well, but do you, like the pioneers, have the courage and the consistency to be true to the faith and to endure to the end?</a:t>
            </a:r>
          </a:p>
          <a:p>
            <a:pPr fontAlgn="base"/>
            <a:r>
              <a:rPr lang="en-US" dirty="0" err="1">
                <a:solidFill>
                  <a:schemeClr val="bg1"/>
                </a:solidFill>
              </a:rPr>
              <a:t>Dallin</a:t>
            </a:r>
            <a:r>
              <a:rPr lang="en-US" dirty="0">
                <a:solidFill>
                  <a:schemeClr val="bg1"/>
                </a:solidFill>
              </a:rPr>
              <a:t> H. Oaks</a:t>
            </a:r>
          </a:p>
        </p:txBody>
      </p:sp>
      <p:pic>
        <p:nvPicPr>
          <p:cNvPr id="8" name="Picture 7" descr="Dallin H. Oaks.jpg"/>
          <p:cNvPicPr>
            <a:picLocks noChangeAspect="1"/>
          </p:cNvPicPr>
          <p:nvPr/>
        </p:nvPicPr>
        <p:blipFill>
          <a:blip r:embed="rId3" cstate="print"/>
          <a:stretch>
            <a:fillRect/>
          </a:stretch>
        </p:blipFill>
        <p:spPr>
          <a:xfrm>
            <a:off x="9220201" y="5181600"/>
            <a:ext cx="1171575" cy="1460140"/>
          </a:xfrm>
          <a:prstGeom prst="rect">
            <a:avLst/>
          </a:prstGeom>
        </p:spPr>
      </p:pic>
      <p:grpSp>
        <p:nvGrpSpPr>
          <p:cNvPr id="16" name="Group 15">
            <a:extLst>
              <a:ext uri="{FF2B5EF4-FFF2-40B4-BE49-F238E27FC236}">
                <a16:creationId xmlns:a16="http://schemas.microsoft.com/office/drawing/2014/main" id="{A6A7E079-1AAD-4D14-956B-F835C3381750}"/>
              </a:ext>
            </a:extLst>
          </p:cNvPr>
          <p:cNvGrpSpPr/>
          <p:nvPr/>
        </p:nvGrpSpPr>
        <p:grpSpPr>
          <a:xfrm>
            <a:off x="457200" y="385482"/>
            <a:ext cx="788894" cy="1015663"/>
            <a:chOff x="457200" y="385482"/>
            <a:chExt cx="788894" cy="1015663"/>
          </a:xfrm>
        </p:grpSpPr>
        <p:sp>
          <p:nvSpPr>
            <p:cNvPr id="3" name="Rectangle 2">
              <a:extLst>
                <a:ext uri="{FF2B5EF4-FFF2-40B4-BE49-F238E27FC236}">
                  <a16:creationId xmlns:a16="http://schemas.microsoft.com/office/drawing/2014/main" id="{769FC766-BBAB-401F-9A34-CA31D8A4E5B7}"/>
                </a:ext>
              </a:extLst>
            </p:cNvPr>
            <p:cNvSpPr/>
            <p:nvPr/>
          </p:nvSpPr>
          <p:spPr>
            <a:xfrm>
              <a:off x="457200" y="502024"/>
              <a:ext cx="788894" cy="788894"/>
            </a:xfrm>
            <a:prstGeom prst="rect">
              <a:avLst/>
            </a:prstGeom>
            <a:solidFill>
              <a:srgbClr val="E5BC71"/>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054DEEE-B9B3-43C3-A194-B0CC2CD45334}"/>
                </a:ext>
              </a:extLst>
            </p:cNvPr>
            <p:cNvSpPr txBox="1"/>
            <p:nvPr/>
          </p:nvSpPr>
          <p:spPr>
            <a:xfrm>
              <a:off x="555811" y="385482"/>
              <a:ext cx="546847" cy="1015663"/>
            </a:xfrm>
            <a:prstGeom prst="rect">
              <a:avLst/>
            </a:prstGeom>
            <a:noFill/>
          </p:spPr>
          <p:txBody>
            <a:bodyPr wrap="square" rtlCol="0">
              <a:spAutoFit/>
              <a:scene3d>
                <a:camera prst="orthographicFront"/>
                <a:lightRig rig="threePt" dir="t"/>
              </a:scene3d>
              <a:sp3d extrusionH="57150">
                <a:bevelT w="38100" h="38100"/>
              </a:sp3d>
            </a:bodyPr>
            <a:lstStyle/>
            <a:p>
              <a:r>
                <a:rPr lang="en-US" sz="6000" dirty="0"/>
                <a:t>T</a:t>
              </a:r>
            </a:p>
          </p:txBody>
        </p:sp>
      </p:grpSp>
      <p:grpSp>
        <p:nvGrpSpPr>
          <p:cNvPr id="18" name="Group 17">
            <a:extLst>
              <a:ext uri="{FF2B5EF4-FFF2-40B4-BE49-F238E27FC236}">
                <a16:creationId xmlns:a16="http://schemas.microsoft.com/office/drawing/2014/main" id="{70ED5052-52E7-4611-BA49-DBB5A672C3A6}"/>
              </a:ext>
            </a:extLst>
          </p:cNvPr>
          <p:cNvGrpSpPr/>
          <p:nvPr/>
        </p:nvGrpSpPr>
        <p:grpSpPr>
          <a:xfrm>
            <a:off x="466165" y="1789953"/>
            <a:ext cx="788894" cy="1015663"/>
            <a:chOff x="457200" y="385482"/>
            <a:chExt cx="788894" cy="1015663"/>
          </a:xfrm>
        </p:grpSpPr>
        <p:sp>
          <p:nvSpPr>
            <p:cNvPr id="19" name="Rectangle 18">
              <a:extLst>
                <a:ext uri="{FF2B5EF4-FFF2-40B4-BE49-F238E27FC236}">
                  <a16:creationId xmlns:a16="http://schemas.microsoft.com/office/drawing/2014/main" id="{BD1BD894-DA81-4720-A0CF-AC1FA8C975BB}"/>
                </a:ext>
              </a:extLst>
            </p:cNvPr>
            <p:cNvSpPr/>
            <p:nvPr/>
          </p:nvSpPr>
          <p:spPr>
            <a:xfrm>
              <a:off x="457200" y="502024"/>
              <a:ext cx="788894" cy="788894"/>
            </a:xfrm>
            <a:prstGeom prst="rect">
              <a:avLst/>
            </a:prstGeom>
            <a:solidFill>
              <a:srgbClr val="E5BC71"/>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DF3C884-5045-4C50-B562-9F442315EC20}"/>
                </a:ext>
              </a:extLst>
            </p:cNvPr>
            <p:cNvSpPr txBox="1"/>
            <p:nvPr/>
          </p:nvSpPr>
          <p:spPr>
            <a:xfrm>
              <a:off x="555811" y="385482"/>
              <a:ext cx="546847" cy="1015663"/>
            </a:xfrm>
            <a:prstGeom prst="rect">
              <a:avLst/>
            </a:prstGeom>
            <a:noFill/>
          </p:spPr>
          <p:txBody>
            <a:bodyPr wrap="square" rtlCol="0">
              <a:spAutoFit/>
              <a:scene3d>
                <a:camera prst="orthographicFront"/>
                <a:lightRig rig="threePt" dir="t"/>
              </a:scene3d>
              <a:sp3d extrusionH="57150">
                <a:bevelT w="38100" h="38100"/>
              </a:sp3d>
            </a:bodyPr>
            <a:lstStyle/>
            <a:p>
              <a:r>
                <a:rPr lang="en-US" sz="6000" dirty="0"/>
                <a:t>R</a:t>
              </a:r>
            </a:p>
          </p:txBody>
        </p:sp>
      </p:grpSp>
      <p:grpSp>
        <p:nvGrpSpPr>
          <p:cNvPr id="21" name="Group 20">
            <a:extLst>
              <a:ext uri="{FF2B5EF4-FFF2-40B4-BE49-F238E27FC236}">
                <a16:creationId xmlns:a16="http://schemas.microsoft.com/office/drawing/2014/main" id="{2EA6C86D-DA6B-4444-8785-EC1A497C4160}"/>
              </a:ext>
            </a:extLst>
          </p:cNvPr>
          <p:cNvGrpSpPr/>
          <p:nvPr/>
        </p:nvGrpSpPr>
        <p:grpSpPr>
          <a:xfrm>
            <a:off x="493059" y="3194424"/>
            <a:ext cx="788894" cy="1015663"/>
            <a:chOff x="457200" y="385482"/>
            <a:chExt cx="788894" cy="1015663"/>
          </a:xfrm>
        </p:grpSpPr>
        <p:sp>
          <p:nvSpPr>
            <p:cNvPr id="22" name="Rectangle 21">
              <a:extLst>
                <a:ext uri="{FF2B5EF4-FFF2-40B4-BE49-F238E27FC236}">
                  <a16:creationId xmlns:a16="http://schemas.microsoft.com/office/drawing/2014/main" id="{8B686420-2D97-4A6C-B467-F9473B191B4E}"/>
                </a:ext>
              </a:extLst>
            </p:cNvPr>
            <p:cNvSpPr/>
            <p:nvPr/>
          </p:nvSpPr>
          <p:spPr>
            <a:xfrm>
              <a:off x="457200" y="502024"/>
              <a:ext cx="788894" cy="788894"/>
            </a:xfrm>
            <a:prstGeom prst="rect">
              <a:avLst/>
            </a:prstGeom>
            <a:solidFill>
              <a:srgbClr val="E5BC71"/>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7866B2C-EE87-4ACE-9F0F-23901A3FA4FC}"/>
                </a:ext>
              </a:extLst>
            </p:cNvPr>
            <p:cNvSpPr txBox="1"/>
            <p:nvPr/>
          </p:nvSpPr>
          <p:spPr>
            <a:xfrm>
              <a:off x="510988" y="385482"/>
              <a:ext cx="546847" cy="1015663"/>
            </a:xfrm>
            <a:prstGeom prst="rect">
              <a:avLst/>
            </a:prstGeom>
            <a:noFill/>
          </p:spPr>
          <p:txBody>
            <a:bodyPr wrap="square" rtlCol="0">
              <a:spAutoFit/>
              <a:scene3d>
                <a:camera prst="orthographicFront"/>
                <a:lightRig rig="threePt" dir="t"/>
              </a:scene3d>
              <a:sp3d extrusionH="57150">
                <a:bevelT w="38100" h="38100"/>
              </a:sp3d>
            </a:bodyPr>
            <a:lstStyle/>
            <a:p>
              <a:r>
                <a:rPr lang="en-US" sz="6000" dirty="0"/>
                <a:t>U</a:t>
              </a:r>
            </a:p>
          </p:txBody>
        </p:sp>
      </p:grpSp>
      <p:grpSp>
        <p:nvGrpSpPr>
          <p:cNvPr id="24" name="Group 23">
            <a:extLst>
              <a:ext uri="{FF2B5EF4-FFF2-40B4-BE49-F238E27FC236}">
                <a16:creationId xmlns:a16="http://schemas.microsoft.com/office/drawing/2014/main" id="{F98F7C37-42EF-447A-83BA-26882028F7CC}"/>
              </a:ext>
            </a:extLst>
          </p:cNvPr>
          <p:cNvGrpSpPr/>
          <p:nvPr/>
        </p:nvGrpSpPr>
        <p:grpSpPr>
          <a:xfrm>
            <a:off x="502023" y="4598895"/>
            <a:ext cx="788894" cy="1015663"/>
            <a:chOff x="457200" y="385482"/>
            <a:chExt cx="788894" cy="1015663"/>
          </a:xfrm>
        </p:grpSpPr>
        <p:sp>
          <p:nvSpPr>
            <p:cNvPr id="25" name="Rectangle 24">
              <a:extLst>
                <a:ext uri="{FF2B5EF4-FFF2-40B4-BE49-F238E27FC236}">
                  <a16:creationId xmlns:a16="http://schemas.microsoft.com/office/drawing/2014/main" id="{28D04D42-5924-4B1A-9FB6-2B99C15E9A23}"/>
                </a:ext>
              </a:extLst>
            </p:cNvPr>
            <p:cNvSpPr/>
            <p:nvPr/>
          </p:nvSpPr>
          <p:spPr>
            <a:xfrm>
              <a:off x="457200" y="502024"/>
              <a:ext cx="788894" cy="788894"/>
            </a:xfrm>
            <a:prstGeom prst="rect">
              <a:avLst/>
            </a:prstGeom>
            <a:solidFill>
              <a:srgbClr val="E5BC71"/>
            </a:solidFill>
            <a:ln>
              <a:solidFill>
                <a:schemeClr val="tx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8B52DC49-FE47-4580-8691-4EFC89D760AB}"/>
                </a:ext>
              </a:extLst>
            </p:cNvPr>
            <p:cNvSpPr txBox="1"/>
            <p:nvPr/>
          </p:nvSpPr>
          <p:spPr>
            <a:xfrm>
              <a:off x="555811" y="385482"/>
              <a:ext cx="546847" cy="1015663"/>
            </a:xfrm>
            <a:prstGeom prst="rect">
              <a:avLst/>
            </a:prstGeom>
            <a:noFill/>
          </p:spPr>
          <p:txBody>
            <a:bodyPr wrap="square" rtlCol="0">
              <a:spAutoFit/>
              <a:scene3d>
                <a:camera prst="orthographicFront"/>
                <a:lightRig rig="threePt" dir="t"/>
              </a:scene3d>
              <a:sp3d extrusionH="57150">
                <a:bevelT w="38100" h="38100"/>
              </a:sp3d>
            </a:bodyPr>
            <a:lstStyle/>
            <a:p>
              <a:r>
                <a:rPr lang="en-US" sz="6000" dirty="0"/>
                <a:t>E</a:t>
              </a:r>
            </a:p>
          </p:txBody>
        </p:sp>
      </p:grpSp>
    </p:spTree>
    <p:extLst>
      <p:ext uri="{BB962C8B-B14F-4D97-AF65-F5344CB8AC3E}">
        <p14:creationId xmlns:p14="http://schemas.microsoft.com/office/powerpoint/2010/main" val="37822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xEl>
                                              <p:pRg st="2" end="2"/>
                                            </p:txEl>
                                          </p:spTgt>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2000"/>
                                        <p:tgtEl>
                                          <p:spTgt spid="72">
                                            <p:txEl>
                                              <p:pRg st="0" end="0"/>
                                            </p:txEl>
                                          </p:spTgt>
                                        </p:tgtEl>
                                      </p:cBhvr>
                                    </p:animEffect>
                                    <p:set>
                                      <p:cBhvr>
                                        <p:cTn id="13" dur="1" fill="hold">
                                          <p:stCondLst>
                                            <p:cond delay="1999"/>
                                          </p:stCondLst>
                                        </p:cTn>
                                        <p:tgtEl>
                                          <p:spTgt spid="72">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2">
                                            <p:txEl>
                                              <p:pRg st="4" end="4"/>
                                            </p:txEl>
                                          </p:spTgt>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2000"/>
                                        <p:tgtEl>
                                          <p:spTgt spid="72">
                                            <p:txEl>
                                              <p:pRg st="2" end="2"/>
                                            </p:txEl>
                                          </p:spTgt>
                                        </p:tgtEl>
                                      </p:cBhvr>
                                    </p:animEffect>
                                    <p:set>
                                      <p:cBhvr>
                                        <p:cTn id="20" dur="1" fill="hold">
                                          <p:stCondLst>
                                            <p:cond delay="1999"/>
                                          </p:stCondLst>
                                        </p:cTn>
                                        <p:tgtEl>
                                          <p:spTgt spid="72">
                                            <p:txEl>
                                              <p:pRg st="2" end="2"/>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
                                            <p:txEl>
                                              <p:pRg st="9" end="9"/>
                                            </p:txEl>
                                          </p:spTgt>
                                        </p:tgtEl>
                                        <p:attrNameLst>
                                          <p:attrName>style.visibility</p:attrName>
                                        </p:attrNameLst>
                                      </p:cBhvr>
                                      <p:to>
                                        <p:strVal val="visible"/>
                                      </p:to>
                                    </p:set>
                                  </p:childTnLst>
                                </p:cTn>
                              </p:par>
                              <p:par>
                                <p:cTn id="31" presetID="10" presetClass="exit" presetSubtype="0" fill="hold" nodeType="withEffect">
                                  <p:stCondLst>
                                    <p:cond delay="0"/>
                                  </p:stCondLst>
                                  <p:childTnLst>
                                    <p:animEffect transition="out" filter="fade">
                                      <p:cBhvr>
                                        <p:cTn id="32" dur="2000"/>
                                        <p:tgtEl>
                                          <p:spTgt spid="72">
                                            <p:txEl>
                                              <p:pRg st="4" end="4"/>
                                            </p:txEl>
                                          </p:spTgt>
                                        </p:tgtEl>
                                      </p:cBhvr>
                                    </p:animEffect>
                                    <p:set>
                                      <p:cBhvr>
                                        <p:cTn id="33" dur="1" fill="hold">
                                          <p:stCondLst>
                                            <p:cond delay="1999"/>
                                          </p:stCondLst>
                                        </p:cTn>
                                        <p:tgtEl>
                                          <p:spTgt spid="7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844858-C76C-4BCA-94D0-DF57AA7F5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81200" y="5486400"/>
            <a:ext cx="8153400" cy="923330"/>
          </a:xfrm>
          <a:prstGeom prst="rect">
            <a:avLst/>
          </a:prstGeom>
          <a:noFill/>
        </p:spPr>
        <p:txBody>
          <a:bodyPr wrap="square" rtlCol="0">
            <a:spAutoFit/>
          </a:bodyPr>
          <a:lstStyle/>
          <a:p>
            <a:r>
              <a:rPr lang="en-US" dirty="0">
                <a:solidFill>
                  <a:schemeClr val="bg1"/>
                </a:solidFill>
              </a:rPr>
              <a:t>“Before the final triumphal return of the Lord, the question as to whether we may save our constitutional republic is simply based on two factors—the number of patriots and the extent of their obedience.”	---Teachings of Ezra T. Benson </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To Be A Stripling Warrior</a:t>
            </a:r>
          </a:p>
        </p:txBody>
      </p:sp>
      <p:pic>
        <p:nvPicPr>
          <p:cNvPr id="10" name="Picture 9" descr="img1246869220.jpg"/>
          <p:cNvPicPr>
            <a:picLocks noChangeAspect="1"/>
          </p:cNvPicPr>
          <p:nvPr/>
        </p:nvPicPr>
        <p:blipFill>
          <a:blip r:embed="rId3" cstate="print"/>
          <a:stretch>
            <a:fillRect/>
          </a:stretch>
        </p:blipFill>
        <p:spPr>
          <a:xfrm>
            <a:off x="5029200" y="1752600"/>
            <a:ext cx="4629150" cy="3467654"/>
          </a:xfrm>
          <a:prstGeom prst="rect">
            <a:avLst/>
          </a:prstGeom>
        </p:spPr>
      </p:pic>
      <p:sp>
        <p:nvSpPr>
          <p:cNvPr id="11" name="TextBox 10"/>
          <p:cNvSpPr txBox="1"/>
          <p:nvPr/>
        </p:nvSpPr>
        <p:spPr>
          <a:xfrm>
            <a:off x="2133600" y="1066800"/>
            <a:ext cx="8153400" cy="369332"/>
          </a:xfrm>
          <a:prstGeom prst="rect">
            <a:avLst/>
          </a:prstGeom>
          <a:noFill/>
        </p:spPr>
        <p:txBody>
          <a:bodyPr wrap="square" rtlCol="0">
            <a:spAutoFit/>
          </a:bodyPr>
          <a:lstStyle/>
          <a:p>
            <a:r>
              <a:rPr lang="en-US" dirty="0">
                <a:solidFill>
                  <a:schemeClr val="bg1"/>
                </a:solidFill>
              </a:rPr>
              <a:t>“In the spiritual battles you are waging, I see you as today’s sons of Helaman”</a:t>
            </a:r>
          </a:p>
        </p:txBody>
      </p:sp>
      <p:pic>
        <p:nvPicPr>
          <p:cNvPr id="3" name="Picture 2">
            <a:extLst>
              <a:ext uri="{FF2B5EF4-FFF2-40B4-BE49-F238E27FC236}">
                <a16:creationId xmlns:a16="http://schemas.microsoft.com/office/drawing/2014/main" id="{63EB38D3-471D-4A15-AE10-98F30C276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586" y="1519325"/>
            <a:ext cx="2429002" cy="3681855"/>
          </a:xfrm>
          <a:prstGeom prst="rect">
            <a:avLst/>
          </a:prstGeom>
        </p:spPr>
      </p:pic>
      <p:pic>
        <p:nvPicPr>
          <p:cNvPr id="9" name="Picture 8">
            <a:extLst>
              <a:ext uri="{FF2B5EF4-FFF2-40B4-BE49-F238E27FC236}">
                <a16:creationId xmlns:a16="http://schemas.microsoft.com/office/drawing/2014/main" id="{91827D81-9CAE-4D8C-B72B-C01B61072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3190" y="5478352"/>
            <a:ext cx="828063" cy="1171536"/>
          </a:xfrm>
          <a:prstGeom prst="rect">
            <a:avLst/>
          </a:prstGeom>
        </p:spPr>
      </p:pic>
    </p:spTree>
    <p:extLst>
      <p:ext uri="{BB962C8B-B14F-4D97-AF65-F5344CB8AC3E}">
        <p14:creationId xmlns:p14="http://schemas.microsoft.com/office/powerpoint/2010/main" val="300099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14A3FD-EF34-42A1-8459-297541E61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757083" y="4840941"/>
            <a:ext cx="9520517" cy="1569660"/>
          </a:xfrm>
          <a:prstGeom prst="rect">
            <a:avLst/>
          </a:prstGeom>
          <a:noFill/>
        </p:spPr>
        <p:txBody>
          <a:bodyPr wrap="square" rtlCol="0">
            <a:spAutoFit/>
          </a:bodyPr>
          <a:lstStyle/>
          <a:p>
            <a:r>
              <a:rPr lang="en-US" sz="1600" dirty="0">
                <a:solidFill>
                  <a:schemeClr val="bg1"/>
                </a:solidFill>
              </a:rPr>
              <a:t>“The noblest calling in the world is that of mother. True motherhood is the most beautiful of all the arts, the greatest of all professions. She who can paint a masterpiece or who can write a book that will influence millions deserves the plaudits and admiration of mankind; but she who rears successfully a family of…sons and daughters whose immortal souls will be exerting an influence throughout the ages long after paintings shall have faded, and books and statues shall have been destroyed, deserves the highest honor that man can give.”</a:t>
            </a:r>
          </a:p>
          <a:p>
            <a:r>
              <a:rPr lang="en-US" sz="1600" dirty="0">
                <a:solidFill>
                  <a:schemeClr val="bg1"/>
                </a:solidFill>
              </a:rPr>
              <a:t>David O. McKay</a:t>
            </a:r>
          </a:p>
        </p:txBody>
      </p:sp>
      <p:sp>
        <p:nvSpPr>
          <p:cNvPr id="7" name="TextBox 6"/>
          <p:cNvSpPr txBox="1"/>
          <p:nvPr/>
        </p:nvSpPr>
        <p:spPr>
          <a:xfrm>
            <a:off x="1524000" y="0"/>
            <a:ext cx="9144000" cy="923330"/>
          </a:xfrm>
          <a:prstGeom prst="rect">
            <a:avLst/>
          </a:prstGeom>
          <a:noFill/>
        </p:spPr>
        <p:txBody>
          <a:bodyPr wrap="square" rtlCol="0">
            <a:spAutoFit/>
          </a:bodyPr>
          <a:lstStyle/>
          <a:p>
            <a:pPr algn="ctr"/>
            <a:r>
              <a:rPr lang="en-US" sz="5400" dirty="0">
                <a:solidFill>
                  <a:schemeClr val="bg1"/>
                </a:solidFill>
                <a:latin typeface="Euphemia" pitchFamily="34" charset="0"/>
              </a:rPr>
              <a:t>To Be A Mother</a:t>
            </a:r>
          </a:p>
        </p:txBody>
      </p:sp>
      <p:sp>
        <p:nvSpPr>
          <p:cNvPr id="11" name="TextBox 10"/>
          <p:cNvSpPr txBox="1"/>
          <p:nvPr/>
        </p:nvSpPr>
        <p:spPr>
          <a:xfrm>
            <a:off x="2133600" y="1066800"/>
            <a:ext cx="8153400" cy="369332"/>
          </a:xfrm>
          <a:prstGeom prst="rect">
            <a:avLst/>
          </a:prstGeom>
          <a:noFill/>
        </p:spPr>
        <p:txBody>
          <a:bodyPr wrap="square" rtlCol="0">
            <a:spAutoFit/>
          </a:bodyPr>
          <a:lstStyle/>
          <a:p>
            <a:r>
              <a:rPr lang="en-US" dirty="0">
                <a:solidFill>
                  <a:schemeClr val="bg1"/>
                </a:solidFill>
              </a:rPr>
              <a:t>“All that I am, or hope to be I owe to my angel mother.”	--Abraham Lincoln</a:t>
            </a:r>
          </a:p>
        </p:txBody>
      </p:sp>
      <p:pic>
        <p:nvPicPr>
          <p:cNvPr id="9" name="Picture 8" descr="DSC_0004.JPG"/>
          <p:cNvPicPr>
            <a:picLocks noChangeAspect="1"/>
          </p:cNvPicPr>
          <p:nvPr/>
        </p:nvPicPr>
        <p:blipFill>
          <a:blip r:embed="rId3" cstate="print"/>
          <a:srcRect l="22851" t="2455" r="20022"/>
          <a:stretch>
            <a:fillRect/>
          </a:stretch>
        </p:blipFill>
        <p:spPr>
          <a:xfrm>
            <a:off x="6705600" y="1524001"/>
            <a:ext cx="2667000" cy="3027893"/>
          </a:xfrm>
          <a:prstGeom prst="rect">
            <a:avLst/>
          </a:prstGeom>
        </p:spPr>
      </p:pic>
      <p:sp>
        <p:nvSpPr>
          <p:cNvPr id="17" name="TextBox 16"/>
          <p:cNvSpPr txBox="1"/>
          <p:nvPr/>
        </p:nvSpPr>
        <p:spPr>
          <a:xfrm>
            <a:off x="116541" y="6488668"/>
            <a:ext cx="3352800" cy="369332"/>
          </a:xfrm>
          <a:prstGeom prst="rect">
            <a:avLst/>
          </a:prstGeom>
          <a:noFill/>
        </p:spPr>
        <p:txBody>
          <a:bodyPr wrap="square" rtlCol="0">
            <a:spAutoFit/>
          </a:bodyPr>
          <a:lstStyle/>
          <a:p>
            <a:r>
              <a:rPr lang="en-US" dirty="0">
                <a:solidFill>
                  <a:schemeClr val="bg1"/>
                </a:solidFill>
              </a:rPr>
              <a:t>Alma 56:47-48</a:t>
            </a:r>
          </a:p>
        </p:txBody>
      </p:sp>
      <p:pic>
        <p:nvPicPr>
          <p:cNvPr id="3" name="Picture 2">
            <a:extLst>
              <a:ext uri="{FF2B5EF4-FFF2-40B4-BE49-F238E27FC236}">
                <a16:creationId xmlns:a16="http://schemas.microsoft.com/office/drawing/2014/main" id="{DBEEA81F-D03A-4A9D-9009-1B2DA8B6A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352" y="1530164"/>
            <a:ext cx="2184711" cy="3104590"/>
          </a:xfrm>
          <a:prstGeom prst="rect">
            <a:avLst/>
          </a:prstGeom>
        </p:spPr>
      </p:pic>
      <p:pic>
        <p:nvPicPr>
          <p:cNvPr id="8" name="Picture 7">
            <a:extLst>
              <a:ext uri="{FF2B5EF4-FFF2-40B4-BE49-F238E27FC236}">
                <a16:creationId xmlns:a16="http://schemas.microsoft.com/office/drawing/2014/main" id="{B0E6B08F-F26E-4B35-8438-B34EEA40291D}"/>
              </a:ext>
            </a:extLst>
          </p:cNvPr>
          <p:cNvPicPr>
            <a:picLocks noChangeAspect="1"/>
          </p:cNvPicPr>
          <p:nvPr/>
        </p:nvPicPr>
        <p:blipFill rotWithShape="1">
          <a:blip r:embed="rId5">
            <a:extLst>
              <a:ext uri="{28A0092B-C50C-407E-A947-70E740481C1C}">
                <a14:useLocalDpi xmlns:a14="http://schemas.microsoft.com/office/drawing/2010/main" val="0"/>
              </a:ext>
            </a:extLst>
          </a:blip>
          <a:srcRect l="14493" t="14832" r="9478" b="16854"/>
          <a:stretch/>
        </p:blipFill>
        <p:spPr>
          <a:xfrm>
            <a:off x="904126" y="667822"/>
            <a:ext cx="934948" cy="11553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35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D25E78-2218-4E99-9BED-B6EFC5401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556" name="Picture 4" descr="H:\a Photos\2001\scan0023.jpg"/>
          <p:cNvPicPr>
            <a:picLocks noChangeAspect="1" noChangeArrowheads="1"/>
          </p:cNvPicPr>
          <p:nvPr/>
        </p:nvPicPr>
        <p:blipFill>
          <a:blip r:embed="rId3" cstate="print"/>
          <a:srcRect/>
          <a:stretch>
            <a:fillRect/>
          </a:stretch>
        </p:blipFill>
        <p:spPr bwMode="auto">
          <a:xfrm>
            <a:off x="578223" y="3276600"/>
            <a:ext cx="3354768" cy="3073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557" name="Picture 5" descr="C:\Users\lblau\Pictures\2014-02-21 lindsey and mom\lindsey and mom 001.jpg"/>
          <p:cNvPicPr>
            <a:picLocks noChangeAspect="1" noChangeArrowheads="1"/>
          </p:cNvPicPr>
          <p:nvPr/>
        </p:nvPicPr>
        <p:blipFill>
          <a:blip r:embed="rId4" cstate="print"/>
          <a:srcRect l="39216" t="9268" r="37255" b="75048"/>
          <a:stretch>
            <a:fillRect/>
          </a:stretch>
        </p:blipFill>
        <p:spPr bwMode="auto">
          <a:xfrm>
            <a:off x="1380565" y="268941"/>
            <a:ext cx="2733421" cy="2505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562" name="Picture 10" descr="H:\a Photos\2010\Sept. 2010\Brendon's homecoming Sept 2010\DSC_0116.JPG"/>
          <p:cNvPicPr>
            <a:picLocks noChangeAspect="1" noChangeArrowheads="1"/>
          </p:cNvPicPr>
          <p:nvPr/>
        </p:nvPicPr>
        <p:blipFill>
          <a:blip r:embed="rId5" cstate="print"/>
          <a:srcRect t="9974" r="16250" b="36000"/>
          <a:stretch>
            <a:fillRect/>
          </a:stretch>
        </p:blipFill>
        <p:spPr bwMode="auto">
          <a:xfrm>
            <a:off x="4186518" y="1824318"/>
            <a:ext cx="2906150"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7788261" y="275493"/>
            <a:ext cx="3429000" cy="2554545"/>
          </a:xfrm>
          <a:prstGeom prst="rect">
            <a:avLst/>
          </a:prstGeom>
          <a:noFill/>
        </p:spPr>
        <p:txBody>
          <a:bodyPr wrap="square" rtlCol="0">
            <a:spAutoFit/>
          </a:bodyPr>
          <a:lstStyle/>
          <a:p>
            <a:r>
              <a:rPr lang="en-US" sz="1600" dirty="0">
                <a:solidFill>
                  <a:schemeClr val="bg1"/>
                </a:solidFill>
              </a:rPr>
              <a:t>“Your mother is your best friend. Never forget that. She gave you life. She cared for you, nurtured you, nursed you when you were sick, and looked after your every need. Listen to her now. Talk with her candidly and confidentially. You will find that she will keep your confidence and that her wisdom will prove to be wonderful.” Gordon B. Hinckley</a:t>
            </a:r>
          </a:p>
        </p:txBody>
      </p:sp>
      <p:pic>
        <p:nvPicPr>
          <p:cNvPr id="3" name="Picture 2">
            <a:extLst>
              <a:ext uri="{FF2B5EF4-FFF2-40B4-BE49-F238E27FC236}">
                <a16:creationId xmlns:a16="http://schemas.microsoft.com/office/drawing/2014/main" id="{83B22168-ABEC-4FA9-A99E-277666946B7C}"/>
              </a:ext>
            </a:extLst>
          </p:cNvPr>
          <p:cNvPicPr>
            <a:picLocks noChangeAspect="1"/>
          </p:cNvPicPr>
          <p:nvPr/>
        </p:nvPicPr>
        <p:blipFill rotWithShape="1">
          <a:blip r:embed="rId6">
            <a:extLst>
              <a:ext uri="{28A0092B-C50C-407E-A947-70E740481C1C}">
                <a14:useLocalDpi xmlns:a14="http://schemas.microsoft.com/office/drawing/2010/main" val="0"/>
              </a:ext>
            </a:extLst>
          </a:blip>
          <a:srcRect l="43552" t="1176" r="14008" b="39608"/>
          <a:stretch/>
        </p:blipFill>
        <p:spPr>
          <a:xfrm>
            <a:off x="7960658" y="3603812"/>
            <a:ext cx="2900903" cy="26983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11781125-5A9D-49F2-97EB-088841084451}"/>
              </a:ext>
            </a:extLst>
          </p:cNvPr>
          <p:cNvSpPr/>
          <p:nvPr/>
        </p:nvSpPr>
        <p:spPr>
          <a:xfrm>
            <a:off x="4401670" y="5678705"/>
            <a:ext cx="3361765" cy="923330"/>
          </a:xfrm>
          <a:prstGeom prst="rect">
            <a:avLst/>
          </a:prstGeom>
        </p:spPr>
        <p:txBody>
          <a:bodyPr wrap="square">
            <a:spAutoFit/>
          </a:bodyPr>
          <a:lstStyle/>
          <a:p>
            <a:pPr algn="ctr"/>
            <a:r>
              <a:rPr lang="en-US" b="1" i="0" dirty="0">
                <a:solidFill>
                  <a:srgbClr val="FFFF00"/>
                </a:solidFill>
                <a:effectLst/>
                <a:latin typeface="Open Sans"/>
              </a:rPr>
              <a:t>Righteous mothers can bless their children by teaching them to trust in God.</a:t>
            </a:r>
            <a:endParaRPr lang="en-US" dirty="0">
              <a:solidFill>
                <a:srgbClr val="FFFF00"/>
              </a:solidFill>
            </a:endParaRPr>
          </a:p>
        </p:txBody>
      </p:sp>
    </p:spTree>
    <p:extLst>
      <p:ext uri="{BB962C8B-B14F-4D97-AF65-F5344CB8AC3E}">
        <p14:creationId xmlns:p14="http://schemas.microsoft.com/office/powerpoint/2010/main" val="6766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3470</Words>
  <Application>Microsoft Office PowerPoint</Application>
  <PresentationFormat>Widescreen</PresentationFormat>
  <Paragraphs>224</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Euphemia</vt:lpstr>
      <vt:lpstr>Calibri Light</vt:lpstr>
      <vt:lpstr>Roboto</vt:lpstr>
      <vt:lpstr>AR JULIAN</vt:lpstr>
      <vt:lpstr>Arial</vt:lpstr>
      <vt:lpstr>Open Sans</vt:lpstr>
      <vt:lpstr>Tempus Sans ITC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16</cp:revision>
  <dcterms:created xsi:type="dcterms:W3CDTF">2017-10-03T14:13:01Z</dcterms:created>
  <dcterms:modified xsi:type="dcterms:W3CDTF">2020-06-16T16:35:34Z</dcterms:modified>
</cp:coreProperties>
</file>