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73" r:id="rId10"/>
    <p:sldId id="265" r:id="rId11"/>
    <p:sldId id="266" r:id="rId12"/>
    <p:sldId id="267" r:id="rId13"/>
    <p:sldId id="268" r:id="rId14"/>
    <p:sldId id="269" r:id="rId15"/>
    <p:sldId id="271" r:id="rId16"/>
    <p:sldId id="272" r:id="rId17"/>
  </p:sldIdLst>
  <p:sldSz cx="12192000" cy="6858000"/>
  <p:notesSz cx="6858000" cy="9144000"/>
  <p:embeddedFontLst>
    <p:embeddedFont>
      <p:font typeface="Algerian" panose="04020705040A02060702" pitchFamily="82" charset="0"/>
      <p:regular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Tempus Sans ITC" panose="04020404030D07020202" pitchFamily="82"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41F8C-0B64-429B-A0A6-F190AE0A7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828F0C-425C-455B-AE35-04AFF56413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0C675C-3F50-413A-A357-E328638DF166}"/>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5" name="Footer Placeholder 4">
            <a:extLst>
              <a:ext uri="{FF2B5EF4-FFF2-40B4-BE49-F238E27FC236}">
                <a16:creationId xmlns:a16="http://schemas.microsoft.com/office/drawing/2014/main" id="{33F830B8-0053-4597-BAA8-B148188BB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F478F-F19D-42AD-AD38-B704BF933335}"/>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3850131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C228-93BD-4410-B3D0-13D510BAB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027CB7-DBED-4A61-BE38-E667B4FC93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D6D33-FC89-4EFA-8210-4492D2A6C069}"/>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5" name="Footer Placeholder 4">
            <a:extLst>
              <a:ext uri="{FF2B5EF4-FFF2-40B4-BE49-F238E27FC236}">
                <a16:creationId xmlns:a16="http://schemas.microsoft.com/office/drawing/2014/main" id="{8323AEC4-CAB9-4205-95B6-213B1D055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D0894-774A-4F36-A32F-B824CE83AEE5}"/>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231829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1D6EFE-6A03-40CC-ACB2-9BCD83E61A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AB7D1-6C37-4FE5-99E0-C8E8A8971D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B53E00-7F71-4BE7-A635-611C26EDEF05}"/>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5" name="Footer Placeholder 4">
            <a:extLst>
              <a:ext uri="{FF2B5EF4-FFF2-40B4-BE49-F238E27FC236}">
                <a16:creationId xmlns:a16="http://schemas.microsoft.com/office/drawing/2014/main" id="{7FB5D823-3BE3-419D-9627-B930A980D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CE6D1-6064-4BD8-9FED-814181344B6E}"/>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312776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3695-2F48-4B9A-B0AC-F584EA6E89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85AB3-211C-48EE-BA48-18B110178D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CE2D5-D548-41DC-B975-C60AC9EC7ECC}"/>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5" name="Footer Placeholder 4">
            <a:extLst>
              <a:ext uri="{FF2B5EF4-FFF2-40B4-BE49-F238E27FC236}">
                <a16:creationId xmlns:a16="http://schemas.microsoft.com/office/drawing/2014/main" id="{89F3ED72-7CDF-4E87-83C5-D94935CA8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E4005-6235-4117-8C21-464718FF6CEA}"/>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411205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5F8C-33DA-4964-8F05-F6844036A5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29B82E-D317-4AF9-84FC-4927C657F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106857-5F9E-41C9-BB7C-0414DF016D26}"/>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5" name="Footer Placeholder 4">
            <a:extLst>
              <a:ext uri="{FF2B5EF4-FFF2-40B4-BE49-F238E27FC236}">
                <a16:creationId xmlns:a16="http://schemas.microsoft.com/office/drawing/2014/main" id="{6EF44E46-9A4F-4A77-B533-301CB6F04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1365E-40B2-43E8-99F1-0BE546B0F348}"/>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853110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2993-0316-44E3-A976-9CBE8250F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D781A-9E22-45DF-B07F-BFD8A6E83F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E6299-116B-4507-B350-C605FB5E95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DB521-7BDA-47C2-9740-6A6D0D13FD15}"/>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6" name="Footer Placeholder 5">
            <a:extLst>
              <a:ext uri="{FF2B5EF4-FFF2-40B4-BE49-F238E27FC236}">
                <a16:creationId xmlns:a16="http://schemas.microsoft.com/office/drawing/2014/main" id="{8991AD22-E115-4B98-BC62-7C0461337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D5DB9-E8F4-4450-927B-BC0008ED4DF2}"/>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152226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3EA84-5DBB-4297-9692-0B7196655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B8099B-8A68-4C5A-A276-391C430BF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665F1F-820C-4C1A-A46C-BB512A2A54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9CBCC-1DF9-49FB-BE51-3F4671DBAB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7DEB85-8299-4A05-B4ED-A8762507F0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0B992F-812F-4DB0-9464-762680FE3D2A}"/>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8" name="Footer Placeholder 7">
            <a:extLst>
              <a:ext uri="{FF2B5EF4-FFF2-40B4-BE49-F238E27FC236}">
                <a16:creationId xmlns:a16="http://schemas.microsoft.com/office/drawing/2014/main" id="{83859DA4-47B0-4A75-9210-74BF4B719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CD6A27-ED44-48C0-BA01-4D46DC2ECB9F}"/>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357222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F3F6-DC8A-41C3-8D36-ECFC96639B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20FCE-10B2-436A-9FEA-C700F0FE659E}"/>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4" name="Footer Placeholder 3">
            <a:extLst>
              <a:ext uri="{FF2B5EF4-FFF2-40B4-BE49-F238E27FC236}">
                <a16:creationId xmlns:a16="http://schemas.microsoft.com/office/drawing/2014/main" id="{C7C82254-1339-4F6E-8039-D9E59586A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133815-55E6-4F31-B549-27134F332D19}"/>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123207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1B839D-7C9A-4DE3-87FB-5E8B4A67DA77}"/>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3" name="Footer Placeholder 2">
            <a:extLst>
              <a:ext uri="{FF2B5EF4-FFF2-40B4-BE49-F238E27FC236}">
                <a16:creationId xmlns:a16="http://schemas.microsoft.com/office/drawing/2014/main" id="{DB6B01AF-4E60-4AFA-B0FB-6CC11E71D6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A891E2-4A14-456B-A6E8-52C4E795FB0A}"/>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288034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30556-0050-4BF5-AA6A-3608A36A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E6E4B-4232-4538-B4A2-5AC9B4CB1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843CC9-9D2A-41B5-909A-03265C820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CC4FAA-A1CB-47A8-BFF6-698142303259}"/>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6" name="Footer Placeholder 5">
            <a:extLst>
              <a:ext uri="{FF2B5EF4-FFF2-40B4-BE49-F238E27FC236}">
                <a16:creationId xmlns:a16="http://schemas.microsoft.com/office/drawing/2014/main" id="{7F9C5110-85A1-4085-A30C-B51090AE02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A0AA7-A455-4133-9E07-78F56E432747}"/>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206793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55347-264B-4DBB-85A2-8B85B7083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2AB46C-7B08-4E30-A481-C463022EF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7FC797-D47B-4C79-B293-880468970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33D495-B8A2-41E2-A2B0-E83530F2B7D3}"/>
              </a:ext>
            </a:extLst>
          </p:cNvPr>
          <p:cNvSpPr>
            <a:spLocks noGrp="1"/>
          </p:cNvSpPr>
          <p:nvPr>
            <p:ph type="dt" sz="half" idx="10"/>
          </p:nvPr>
        </p:nvSpPr>
        <p:spPr/>
        <p:txBody>
          <a:bodyPr/>
          <a:lstStyle/>
          <a:p>
            <a:fld id="{6B6C5FD9-BA43-4FD1-AEFD-CE2A974C0F7F}" type="datetimeFigureOut">
              <a:rPr lang="en-US" smtClean="0"/>
              <a:t>6/15/2020</a:t>
            </a:fld>
            <a:endParaRPr lang="en-US"/>
          </a:p>
        </p:txBody>
      </p:sp>
      <p:sp>
        <p:nvSpPr>
          <p:cNvPr id="6" name="Footer Placeholder 5">
            <a:extLst>
              <a:ext uri="{FF2B5EF4-FFF2-40B4-BE49-F238E27FC236}">
                <a16:creationId xmlns:a16="http://schemas.microsoft.com/office/drawing/2014/main" id="{38794664-1D26-4A4D-9914-347D96D78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9F36AD-747C-4858-B921-9339A53B8A90}"/>
              </a:ext>
            </a:extLst>
          </p:cNvPr>
          <p:cNvSpPr>
            <a:spLocks noGrp="1"/>
          </p:cNvSpPr>
          <p:nvPr>
            <p:ph type="sldNum" sz="quarter" idx="12"/>
          </p:nvPr>
        </p:nvSpPr>
        <p:spPr/>
        <p:txBody>
          <a:bodyPr/>
          <a:lstStyle/>
          <a:p>
            <a:fld id="{D42F3FC2-11F0-4E50-86DC-B9B88107307D}" type="slidenum">
              <a:rPr lang="en-US" smtClean="0"/>
              <a:t>‹#›</a:t>
            </a:fld>
            <a:endParaRPr lang="en-US"/>
          </a:p>
        </p:txBody>
      </p:sp>
    </p:spTree>
    <p:extLst>
      <p:ext uri="{BB962C8B-B14F-4D97-AF65-F5344CB8AC3E}">
        <p14:creationId xmlns:p14="http://schemas.microsoft.com/office/powerpoint/2010/main" val="186618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A8B73-BBA7-4A43-983F-3F1D513F4B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84BF3B-06AE-4D20-8336-16CA674C3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9E72B-4B38-463D-98AB-890469AD98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C5FD9-BA43-4FD1-AEFD-CE2A974C0F7F}" type="datetimeFigureOut">
              <a:rPr lang="en-US" smtClean="0"/>
              <a:t>6/15/2020</a:t>
            </a:fld>
            <a:endParaRPr lang="en-US"/>
          </a:p>
        </p:txBody>
      </p:sp>
      <p:sp>
        <p:nvSpPr>
          <p:cNvPr id="5" name="Footer Placeholder 4">
            <a:extLst>
              <a:ext uri="{FF2B5EF4-FFF2-40B4-BE49-F238E27FC236}">
                <a16:creationId xmlns:a16="http://schemas.microsoft.com/office/drawing/2014/main" id="{CA033AB9-60A6-40A1-9A04-07F5530F3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233A6F-05F3-4386-9DD3-34B24D342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F3FC2-11F0-4E50-86DC-B9B88107307D}" type="slidenum">
              <a:rPr lang="en-US" smtClean="0"/>
              <a:t>‹#›</a:t>
            </a:fld>
            <a:endParaRPr lang="en-US"/>
          </a:p>
        </p:txBody>
      </p:sp>
    </p:spTree>
    <p:extLst>
      <p:ext uri="{BB962C8B-B14F-4D97-AF65-F5344CB8AC3E}">
        <p14:creationId xmlns:p14="http://schemas.microsoft.com/office/powerpoint/2010/main" val="120610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 name="Picture 16383">
            <a:extLst>
              <a:ext uri="{FF2B5EF4-FFF2-40B4-BE49-F238E27FC236}">
                <a16:creationId xmlns:a16="http://schemas.microsoft.com/office/drawing/2014/main" id="{33C20E89-A88C-416D-ABA3-13336B033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11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6AD699-2C1D-414A-B0FE-893D3B531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438400" y="0"/>
            <a:ext cx="7315200" cy="707886"/>
          </a:xfrm>
          <a:prstGeom prst="rect">
            <a:avLst/>
          </a:prstGeom>
          <a:noFill/>
        </p:spPr>
        <p:txBody>
          <a:bodyPr wrap="square" rtlCol="0">
            <a:spAutoFit/>
          </a:bodyPr>
          <a:lstStyle/>
          <a:p>
            <a:pPr algn="ctr"/>
            <a:r>
              <a:rPr lang="en-US" sz="4000" dirty="0">
                <a:solidFill>
                  <a:schemeClr val="bg1"/>
                </a:solidFill>
                <a:latin typeface="Algerian" pitchFamily="82" charset="0"/>
                <a:cs typeface="Aharoni" pitchFamily="2" charset="-79"/>
              </a:rPr>
              <a:t>Pride and Persecution</a:t>
            </a:r>
          </a:p>
        </p:txBody>
      </p:sp>
      <p:sp>
        <p:nvSpPr>
          <p:cNvPr id="9" name="TextBox 8"/>
          <p:cNvSpPr txBox="1"/>
          <p:nvPr/>
        </p:nvSpPr>
        <p:spPr>
          <a:xfrm>
            <a:off x="1828800" y="990601"/>
            <a:ext cx="3657600" cy="830997"/>
          </a:xfrm>
          <a:prstGeom prst="rect">
            <a:avLst/>
          </a:prstGeom>
          <a:noFill/>
        </p:spPr>
        <p:txBody>
          <a:bodyPr wrap="square" rtlCol="0">
            <a:spAutoFit/>
          </a:bodyPr>
          <a:lstStyle/>
          <a:p>
            <a:r>
              <a:rPr lang="en-US" sz="2400" dirty="0">
                <a:solidFill>
                  <a:srgbClr val="FFFF00"/>
                </a:solidFill>
              </a:rPr>
              <a:t>Many humble members experience persecution</a:t>
            </a:r>
          </a:p>
        </p:txBody>
      </p:sp>
      <p:sp>
        <p:nvSpPr>
          <p:cNvPr id="10" name="Rectangle 9"/>
          <p:cNvSpPr/>
          <p:nvPr/>
        </p:nvSpPr>
        <p:spPr>
          <a:xfrm>
            <a:off x="4876800" y="1524000"/>
            <a:ext cx="5562600" cy="3416320"/>
          </a:xfrm>
          <a:prstGeom prst="rect">
            <a:avLst/>
          </a:prstGeom>
        </p:spPr>
        <p:txBody>
          <a:bodyPr wrap="square">
            <a:spAutoFit/>
          </a:bodyPr>
          <a:lstStyle/>
          <a:p>
            <a:pPr fontAlgn="base"/>
            <a:r>
              <a:rPr lang="en-US" dirty="0">
                <a:solidFill>
                  <a:schemeClr val="bg1"/>
                </a:solidFill>
              </a:rPr>
              <a:t>1. A young woman makes fun of another girl in her ward.</a:t>
            </a:r>
          </a:p>
          <a:p>
            <a:pPr fontAlgn="base"/>
            <a:endParaRPr lang="en-US" dirty="0">
              <a:solidFill>
                <a:schemeClr val="bg1"/>
              </a:solidFill>
            </a:endParaRPr>
          </a:p>
          <a:p>
            <a:pPr fontAlgn="base"/>
            <a:r>
              <a:rPr lang="en-US" dirty="0">
                <a:solidFill>
                  <a:schemeClr val="bg1"/>
                </a:solidFill>
              </a:rPr>
              <a:t>2. A young man teases a member of his quorum for being too eager to answer questions in class or to volunteer for priesthood duties.</a:t>
            </a:r>
          </a:p>
          <a:p>
            <a:pPr fontAlgn="base"/>
            <a:endParaRPr lang="en-US" dirty="0">
              <a:solidFill>
                <a:schemeClr val="bg1"/>
              </a:solidFill>
            </a:endParaRPr>
          </a:p>
          <a:p>
            <a:pPr fontAlgn="base"/>
            <a:r>
              <a:rPr lang="en-US" dirty="0">
                <a:solidFill>
                  <a:schemeClr val="bg1"/>
                </a:solidFill>
              </a:rPr>
              <a:t>3. A group of young men in a ward exclude another young man from their conversations and activities outside of church.</a:t>
            </a:r>
          </a:p>
          <a:p>
            <a:pPr fontAlgn="base"/>
            <a:endParaRPr lang="en-US" dirty="0">
              <a:solidFill>
                <a:schemeClr val="bg1"/>
              </a:solidFill>
            </a:endParaRPr>
          </a:p>
          <a:p>
            <a:pPr fontAlgn="base"/>
            <a:r>
              <a:rPr lang="en-US" dirty="0">
                <a:solidFill>
                  <a:schemeClr val="bg1"/>
                </a:solidFill>
              </a:rPr>
              <a:t>4. A group of young women make hurtful remarks about the clothes that other young women wear.</a:t>
            </a:r>
          </a:p>
        </p:txBody>
      </p:sp>
      <p:sp>
        <p:nvSpPr>
          <p:cNvPr id="11" name="TextBox 10"/>
          <p:cNvSpPr txBox="1"/>
          <p:nvPr/>
        </p:nvSpPr>
        <p:spPr>
          <a:xfrm>
            <a:off x="5105400" y="685801"/>
            <a:ext cx="5105400" cy="461665"/>
          </a:xfrm>
          <a:prstGeom prst="rect">
            <a:avLst/>
          </a:prstGeom>
          <a:noFill/>
        </p:spPr>
        <p:txBody>
          <a:bodyPr wrap="square" rtlCol="0">
            <a:spAutoFit/>
          </a:bodyPr>
          <a:lstStyle/>
          <a:p>
            <a:r>
              <a:rPr lang="en-US" sz="2400" dirty="0">
                <a:solidFill>
                  <a:schemeClr val="bg1"/>
                </a:solidFill>
              </a:rPr>
              <a:t>“The Great Evil”— Saints against Saints</a:t>
            </a:r>
          </a:p>
        </p:txBody>
      </p:sp>
      <p:sp>
        <p:nvSpPr>
          <p:cNvPr id="12" name="Rectangle 11"/>
          <p:cNvSpPr/>
          <p:nvPr/>
        </p:nvSpPr>
        <p:spPr>
          <a:xfrm>
            <a:off x="5105400" y="5257801"/>
            <a:ext cx="5257800" cy="1200329"/>
          </a:xfrm>
          <a:prstGeom prst="rect">
            <a:avLst/>
          </a:prstGeom>
        </p:spPr>
        <p:txBody>
          <a:bodyPr wrap="square">
            <a:spAutoFit/>
          </a:bodyPr>
          <a:lstStyle/>
          <a:p>
            <a:r>
              <a:rPr lang="en-US" dirty="0">
                <a:solidFill>
                  <a:srgbClr val="FFFF00"/>
                </a:solidFill>
              </a:rPr>
              <a:t>“For of him unto whom much is given much is required; and he who sins against the greater light shall receive the greater</a:t>
            </a:r>
            <a:r>
              <a:rPr lang="en-US" baseline="30000" dirty="0">
                <a:solidFill>
                  <a:srgbClr val="FFFF00"/>
                </a:solidFill>
              </a:rPr>
              <a:t> </a:t>
            </a:r>
            <a:r>
              <a:rPr lang="en-US" dirty="0">
                <a:solidFill>
                  <a:srgbClr val="FFFF00"/>
                </a:solidFill>
              </a:rPr>
              <a:t>condemnation.”</a:t>
            </a:r>
          </a:p>
          <a:p>
            <a:r>
              <a:rPr lang="en-US" dirty="0">
                <a:solidFill>
                  <a:srgbClr val="FFFF00"/>
                </a:solidFill>
              </a:rPr>
              <a:t>D&amp;C 82:3</a:t>
            </a:r>
          </a:p>
        </p:txBody>
      </p:sp>
      <p:sp>
        <p:nvSpPr>
          <p:cNvPr id="13" name="TextBox 12"/>
          <p:cNvSpPr txBox="1"/>
          <p:nvPr/>
        </p:nvSpPr>
        <p:spPr>
          <a:xfrm>
            <a:off x="247462" y="6488668"/>
            <a:ext cx="4191000" cy="369332"/>
          </a:xfrm>
          <a:prstGeom prst="rect">
            <a:avLst/>
          </a:prstGeom>
          <a:noFill/>
        </p:spPr>
        <p:txBody>
          <a:bodyPr wrap="square" rtlCol="0">
            <a:spAutoFit/>
          </a:bodyPr>
          <a:lstStyle/>
          <a:p>
            <a:r>
              <a:rPr lang="en-US" dirty="0">
                <a:solidFill>
                  <a:schemeClr val="bg1"/>
                </a:solidFill>
              </a:rPr>
              <a:t>Helaman 3:33-34</a:t>
            </a:r>
          </a:p>
        </p:txBody>
      </p:sp>
      <p:pic>
        <p:nvPicPr>
          <p:cNvPr id="3" name="Picture 2">
            <a:extLst>
              <a:ext uri="{FF2B5EF4-FFF2-40B4-BE49-F238E27FC236}">
                <a16:creationId xmlns:a16="http://schemas.microsoft.com/office/drawing/2014/main" id="{E08A9D92-E4FB-4DDE-BEF7-86936F77F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806" y="1900616"/>
            <a:ext cx="3044888" cy="2027520"/>
          </a:xfrm>
          <a:prstGeom prst="rect">
            <a:avLst/>
          </a:prstGeom>
        </p:spPr>
      </p:pic>
      <p:pic>
        <p:nvPicPr>
          <p:cNvPr id="5" name="Picture 4">
            <a:extLst>
              <a:ext uri="{FF2B5EF4-FFF2-40B4-BE49-F238E27FC236}">
                <a16:creationId xmlns:a16="http://schemas.microsoft.com/office/drawing/2014/main" id="{134AD43E-B3E5-4848-92D0-A74ED048E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324" y="4067606"/>
            <a:ext cx="3261138" cy="2160995"/>
          </a:xfrm>
          <a:prstGeom prst="rect">
            <a:avLst/>
          </a:prstGeom>
        </p:spPr>
      </p:pic>
    </p:spTree>
    <p:extLst>
      <p:ext uri="{BB962C8B-B14F-4D97-AF65-F5344CB8AC3E}">
        <p14:creationId xmlns:p14="http://schemas.microsoft.com/office/powerpoint/2010/main" val="17708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1662A-498B-4283-8DEC-A788E78D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5977"/>
          </a:xfrm>
          <a:prstGeom prst="rect">
            <a:avLst/>
          </a:prstGeom>
        </p:spPr>
      </p:pic>
      <p:sp>
        <p:nvSpPr>
          <p:cNvPr id="6" name="TextBox 5"/>
          <p:cNvSpPr txBox="1"/>
          <p:nvPr/>
        </p:nvSpPr>
        <p:spPr>
          <a:xfrm>
            <a:off x="1752600" y="1"/>
            <a:ext cx="8915400" cy="830997"/>
          </a:xfrm>
          <a:prstGeom prst="rect">
            <a:avLst/>
          </a:prstGeom>
          <a:noFill/>
        </p:spPr>
        <p:txBody>
          <a:bodyPr wrap="square" rtlCol="0">
            <a:spAutoFit/>
          </a:bodyPr>
          <a:lstStyle/>
          <a:p>
            <a:pPr algn="ctr"/>
            <a:r>
              <a:rPr lang="en-US" sz="4800" dirty="0">
                <a:latin typeface="Algerian" pitchFamily="82" charset="0"/>
                <a:cs typeface="Aharoni" pitchFamily="2" charset="-79"/>
              </a:rPr>
              <a:t>The Spirit is the Sanctifier </a:t>
            </a:r>
          </a:p>
        </p:txBody>
      </p:sp>
      <p:sp>
        <p:nvSpPr>
          <p:cNvPr id="10" name="Rectangle 9"/>
          <p:cNvSpPr/>
          <p:nvPr/>
        </p:nvSpPr>
        <p:spPr>
          <a:xfrm>
            <a:off x="2057400" y="1295401"/>
            <a:ext cx="7772400" cy="4401205"/>
          </a:xfrm>
          <a:prstGeom prst="rect">
            <a:avLst/>
          </a:prstGeom>
        </p:spPr>
        <p:txBody>
          <a:bodyPr wrap="square">
            <a:spAutoFit/>
          </a:bodyPr>
          <a:lstStyle/>
          <a:p>
            <a:pPr algn="ctr" fontAlgn="base"/>
            <a:r>
              <a:rPr lang="en-US" sz="4000" dirty="0"/>
              <a:t>Fast and pray oft</a:t>
            </a:r>
          </a:p>
          <a:p>
            <a:pPr algn="ctr" fontAlgn="base"/>
            <a:endParaRPr lang="en-US" sz="4000" dirty="0"/>
          </a:p>
          <a:p>
            <a:pPr algn="ctr" fontAlgn="base"/>
            <a:r>
              <a:rPr lang="en-US" sz="4000" dirty="0"/>
              <a:t>Be strong in humility</a:t>
            </a:r>
          </a:p>
          <a:p>
            <a:pPr algn="ctr" fontAlgn="base"/>
            <a:endParaRPr lang="en-US" sz="4000" dirty="0"/>
          </a:p>
          <a:p>
            <a:pPr algn="ctr" fontAlgn="base"/>
            <a:r>
              <a:rPr lang="en-US" sz="4000" dirty="0"/>
              <a:t>Increase firmness of faith in Christ</a:t>
            </a:r>
          </a:p>
          <a:p>
            <a:pPr algn="ctr" fontAlgn="base"/>
            <a:endParaRPr lang="en-US" sz="4000" dirty="0"/>
          </a:p>
          <a:p>
            <a:pPr algn="ctr" fontAlgn="base"/>
            <a:r>
              <a:rPr lang="en-US" sz="4000" dirty="0"/>
              <a:t>Yield your hearts unto God</a:t>
            </a:r>
          </a:p>
        </p:txBody>
      </p:sp>
      <p:sp>
        <p:nvSpPr>
          <p:cNvPr id="8" name="TextBox 7"/>
          <p:cNvSpPr txBox="1"/>
          <p:nvPr/>
        </p:nvSpPr>
        <p:spPr>
          <a:xfrm>
            <a:off x="129766" y="6488668"/>
            <a:ext cx="4191000" cy="369332"/>
          </a:xfrm>
          <a:prstGeom prst="rect">
            <a:avLst/>
          </a:prstGeom>
          <a:noFill/>
        </p:spPr>
        <p:txBody>
          <a:bodyPr wrap="square" rtlCol="0">
            <a:spAutoFit/>
          </a:bodyPr>
          <a:lstStyle/>
          <a:p>
            <a:r>
              <a:rPr lang="en-US" dirty="0"/>
              <a:t>Helaman 3:35   Student Manual</a:t>
            </a:r>
          </a:p>
        </p:txBody>
      </p:sp>
    </p:spTree>
    <p:extLst>
      <p:ext uri="{BB962C8B-B14F-4D97-AF65-F5344CB8AC3E}">
        <p14:creationId xmlns:p14="http://schemas.microsoft.com/office/powerpoint/2010/main" val="4075193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1">
            <a:extLst>
              <a:ext uri="{FF2B5EF4-FFF2-40B4-BE49-F238E27FC236}">
                <a16:creationId xmlns:a16="http://schemas.microsoft.com/office/drawing/2014/main" id="{34E3CF19-B06C-4E8C-B746-0E0286ED9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438400" y="1"/>
            <a:ext cx="7315200"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The Rebellious</a:t>
            </a:r>
          </a:p>
        </p:txBody>
      </p:sp>
      <p:sp>
        <p:nvSpPr>
          <p:cNvPr id="10" name="Rectangle 9"/>
          <p:cNvSpPr/>
          <p:nvPr/>
        </p:nvSpPr>
        <p:spPr>
          <a:xfrm>
            <a:off x="3657600" y="1295401"/>
            <a:ext cx="5562600" cy="2031325"/>
          </a:xfrm>
          <a:prstGeom prst="rect">
            <a:avLst/>
          </a:prstGeom>
        </p:spPr>
        <p:txBody>
          <a:bodyPr wrap="square">
            <a:spAutoFit/>
          </a:bodyPr>
          <a:lstStyle/>
          <a:p>
            <a:pPr fontAlgn="base"/>
            <a:r>
              <a:rPr lang="en-US" dirty="0">
                <a:solidFill>
                  <a:schemeClr val="bg1"/>
                </a:solidFill>
              </a:rPr>
              <a:t>“And the rebellious part were slain and driven out of the land, and they did go unto the king of the Lamanites.</a:t>
            </a:r>
          </a:p>
          <a:p>
            <a:pPr fontAlgn="base"/>
            <a:endParaRPr lang="en-US" dirty="0">
              <a:solidFill>
                <a:schemeClr val="bg1"/>
              </a:solidFill>
            </a:endParaRPr>
          </a:p>
          <a:p>
            <a:pPr fontAlgn="base"/>
            <a:r>
              <a:rPr lang="en-US" dirty="0">
                <a:solidFill>
                  <a:schemeClr val="bg1"/>
                </a:solidFill>
              </a:rPr>
              <a:t> And it came to pass that they did endeavor to stir up the Lamanites to war against the Nephites; but behold, the Lamanites were exceedingly afraid, insomuch that they would not hearken to the words of those dissenters.”</a:t>
            </a:r>
          </a:p>
        </p:txBody>
      </p:sp>
      <p:sp>
        <p:nvSpPr>
          <p:cNvPr id="14" name="TextBox 13"/>
          <p:cNvSpPr txBox="1"/>
          <p:nvPr/>
        </p:nvSpPr>
        <p:spPr>
          <a:xfrm>
            <a:off x="0" y="6488668"/>
            <a:ext cx="4191000" cy="369332"/>
          </a:xfrm>
          <a:prstGeom prst="rect">
            <a:avLst/>
          </a:prstGeom>
          <a:noFill/>
        </p:spPr>
        <p:txBody>
          <a:bodyPr wrap="square" rtlCol="0">
            <a:spAutoFit/>
          </a:bodyPr>
          <a:lstStyle/>
          <a:p>
            <a:r>
              <a:rPr lang="en-US" dirty="0">
                <a:solidFill>
                  <a:schemeClr val="bg1"/>
                </a:solidFill>
              </a:rPr>
              <a:t>Helaman 4:2-3</a:t>
            </a:r>
          </a:p>
        </p:txBody>
      </p:sp>
      <p:sp>
        <p:nvSpPr>
          <p:cNvPr id="15" name="TextBox 14"/>
          <p:cNvSpPr txBox="1"/>
          <p:nvPr/>
        </p:nvSpPr>
        <p:spPr>
          <a:xfrm>
            <a:off x="1140737" y="1434220"/>
            <a:ext cx="1828800" cy="1200329"/>
          </a:xfrm>
          <a:prstGeom prst="rect">
            <a:avLst/>
          </a:prstGeom>
          <a:noFill/>
        </p:spPr>
        <p:txBody>
          <a:bodyPr wrap="square" rtlCol="0">
            <a:spAutoFit/>
          </a:bodyPr>
          <a:lstStyle/>
          <a:p>
            <a:r>
              <a:rPr lang="en-US" sz="2400" dirty="0">
                <a:solidFill>
                  <a:srgbClr val="FFFF00"/>
                </a:solidFill>
              </a:rPr>
              <a:t>54</a:t>
            </a:r>
            <a:r>
              <a:rPr lang="en-US" sz="2400" baseline="30000" dirty="0">
                <a:solidFill>
                  <a:srgbClr val="FFFF00"/>
                </a:solidFill>
              </a:rPr>
              <a:t>th</a:t>
            </a:r>
            <a:r>
              <a:rPr lang="en-US" sz="2400" dirty="0">
                <a:solidFill>
                  <a:srgbClr val="FFFF00"/>
                </a:solidFill>
              </a:rPr>
              <a:t> Year of the Reign of the Judges</a:t>
            </a:r>
          </a:p>
        </p:txBody>
      </p:sp>
      <p:sp>
        <p:nvSpPr>
          <p:cNvPr id="16" name="TextBox 15"/>
          <p:cNvSpPr txBox="1"/>
          <p:nvPr/>
        </p:nvSpPr>
        <p:spPr>
          <a:xfrm>
            <a:off x="1099241" y="4363015"/>
            <a:ext cx="2304862" cy="1200329"/>
          </a:xfrm>
          <a:prstGeom prst="rect">
            <a:avLst/>
          </a:prstGeom>
          <a:noFill/>
        </p:spPr>
        <p:txBody>
          <a:bodyPr wrap="square" rtlCol="0">
            <a:spAutoFit/>
          </a:bodyPr>
          <a:lstStyle/>
          <a:p>
            <a:r>
              <a:rPr lang="en-US" sz="2400" dirty="0">
                <a:solidFill>
                  <a:srgbClr val="FFFF00"/>
                </a:solidFill>
              </a:rPr>
              <a:t>57</a:t>
            </a:r>
            <a:r>
              <a:rPr lang="en-US" sz="2400" baseline="30000" dirty="0">
                <a:solidFill>
                  <a:srgbClr val="FFFF00"/>
                </a:solidFill>
              </a:rPr>
              <a:t>th </a:t>
            </a:r>
            <a:r>
              <a:rPr lang="en-US" sz="2400" dirty="0">
                <a:solidFill>
                  <a:srgbClr val="FFFF00"/>
                </a:solidFill>
              </a:rPr>
              <a:t> - 61st Year of the Reign of the Judges</a:t>
            </a:r>
          </a:p>
        </p:txBody>
      </p:sp>
      <p:sp>
        <p:nvSpPr>
          <p:cNvPr id="17" name="Rectangle 16"/>
          <p:cNvSpPr/>
          <p:nvPr/>
        </p:nvSpPr>
        <p:spPr>
          <a:xfrm>
            <a:off x="4572000" y="4114800"/>
            <a:ext cx="3429000" cy="1754326"/>
          </a:xfrm>
          <a:prstGeom prst="rect">
            <a:avLst/>
          </a:prstGeom>
        </p:spPr>
        <p:txBody>
          <a:bodyPr wrap="square">
            <a:spAutoFit/>
          </a:bodyPr>
          <a:lstStyle/>
          <a:p>
            <a:pPr fontAlgn="base"/>
            <a:r>
              <a:rPr lang="en-US" dirty="0">
                <a:solidFill>
                  <a:schemeClr val="bg1"/>
                </a:solidFill>
              </a:rPr>
              <a:t>The Work of Death---They lost Zarahemla and even up to the Land Bountiful</a:t>
            </a:r>
          </a:p>
          <a:p>
            <a:pPr fontAlgn="base"/>
            <a:endParaRPr lang="en-US" dirty="0">
              <a:solidFill>
                <a:schemeClr val="bg1"/>
              </a:solidFill>
            </a:endParaRPr>
          </a:p>
          <a:p>
            <a:pPr fontAlgn="base"/>
            <a:r>
              <a:rPr lang="en-US" dirty="0" err="1">
                <a:solidFill>
                  <a:schemeClr val="bg1"/>
                </a:solidFill>
              </a:rPr>
              <a:t>Moronihah</a:t>
            </a:r>
            <a:r>
              <a:rPr lang="en-US" dirty="0">
                <a:solidFill>
                  <a:schemeClr val="bg1"/>
                </a:solidFill>
              </a:rPr>
              <a:t> helped in regaining back half of the cities </a:t>
            </a:r>
          </a:p>
        </p:txBody>
      </p:sp>
      <p:grpSp>
        <p:nvGrpSpPr>
          <p:cNvPr id="18" name="Group 17"/>
          <p:cNvGrpSpPr/>
          <p:nvPr/>
        </p:nvGrpSpPr>
        <p:grpSpPr>
          <a:xfrm>
            <a:off x="8610601" y="2931940"/>
            <a:ext cx="1676401" cy="3926060"/>
            <a:chOff x="5668799" y="1255540"/>
            <a:chExt cx="2336423" cy="5273926"/>
          </a:xfrm>
        </p:grpSpPr>
        <p:grpSp>
          <p:nvGrpSpPr>
            <p:cNvPr id="19" name="Group 47"/>
            <p:cNvGrpSpPr/>
            <p:nvPr/>
          </p:nvGrpSpPr>
          <p:grpSpPr>
            <a:xfrm>
              <a:off x="6735605" y="5860823"/>
              <a:ext cx="569609" cy="668643"/>
              <a:chOff x="6106804" y="4039302"/>
              <a:chExt cx="666047" cy="774146"/>
            </a:xfrm>
          </p:grpSpPr>
          <p:sp>
            <p:nvSpPr>
              <p:cNvPr id="79" name="Oval 78"/>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7"/>
            <p:cNvGrpSpPr/>
            <p:nvPr/>
          </p:nvGrpSpPr>
          <p:grpSpPr>
            <a:xfrm rot="2613352">
              <a:off x="6298795" y="5754661"/>
              <a:ext cx="569609" cy="668643"/>
              <a:chOff x="6106804" y="4039302"/>
              <a:chExt cx="666047" cy="774146"/>
            </a:xfrm>
          </p:grpSpPr>
          <p:sp>
            <p:nvSpPr>
              <p:cNvPr id="76" name="Oval 7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ounded Rectangle 20"/>
            <p:cNvSpPr/>
            <p:nvPr/>
          </p:nvSpPr>
          <p:spPr>
            <a:xfrm>
              <a:off x="6083935" y="1527507"/>
              <a:ext cx="1629173" cy="1184675"/>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54"/>
            <p:cNvGrpSpPr/>
            <p:nvPr/>
          </p:nvGrpSpPr>
          <p:grpSpPr>
            <a:xfrm>
              <a:off x="5668799" y="2590800"/>
              <a:ext cx="2336423" cy="3617201"/>
              <a:chOff x="4543778" y="2060454"/>
              <a:chExt cx="2731990" cy="4187946"/>
            </a:xfrm>
          </p:grpSpPr>
          <p:sp>
            <p:nvSpPr>
              <p:cNvPr id="67" name="Oval 66"/>
              <p:cNvSpPr/>
              <p:nvPr/>
            </p:nvSpPr>
            <p:spPr>
              <a:xfrm>
                <a:off x="6825327" y="3648474"/>
                <a:ext cx="450441"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543778" y="3560250"/>
                <a:ext cx="450444" cy="8444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132408" y="3913144"/>
                <a:ext cx="1524001" cy="316824"/>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366654" flipH="1">
                <a:off x="4940183" y="2083789"/>
                <a:ext cx="706763" cy="3952346"/>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21233346">
                <a:off x="6229030" y="2067506"/>
                <a:ext cx="706763" cy="3967808"/>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143"/>
            <p:cNvGrpSpPr/>
            <p:nvPr/>
          </p:nvGrpSpPr>
          <p:grpSpPr>
            <a:xfrm>
              <a:off x="6172200" y="2631141"/>
              <a:ext cx="457200" cy="329204"/>
              <a:chOff x="5105400" y="914400"/>
              <a:chExt cx="685800" cy="569259"/>
            </a:xfrm>
          </p:grpSpPr>
          <p:sp>
            <p:nvSpPr>
              <p:cNvPr id="57" name="Rounded Rectangle 56"/>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133"/>
              <p:cNvGrpSpPr/>
              <p:nvPr/>
            </p:nvGrpSpPr>
            <p:grpSpPr>
              <a:xfrm>
                <a:off x="5105400" y="1066800"/>
                <a:ext cx="228600" cy="416859"/>
                <a:chOff x="5105400" y="1066800"/>
                <a:chExt cx="228600" cy="416859"/>
              </a:xfrm>
            </p:grpSpPr>
            <p:sp>
              <p:nvSpPr>
                <p:cNvPr id="65" name="Trapezoid 64"/>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34"/>
              <p:cNvGrpSpPr/>
              <p:nvPr/>
            </p:nvGrpSpPr>
            <p:grpSpPr>
              <a:xfrm>
                <a:off x="5311589" y="1066800"/>
                <a:ext cx="228600" cy="416859"/>
                <a:chOff x="5105400" y="1066800"/>
                <a:chExt cx="228600" cy="416859"/>
              </a:xfrm>
            </p:grpSpPr>
            <p:sp>
              <p:nvSpPr>
                <p:cNvPr id="63" name="Trapezoid 62"/>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40"/>
              <p:cNvGrpSpPr/>
              <p:nvPr/>
            </p:nvGrpSpPr>
            <p:grpSpPr>
              <a:xfrm>
                <a:off x="5562600" y="1066800"/>
                <a:ext cx="228600" cy="416859"/>
                <a:chOff x="5105400" y="1066800"/>
                <a:chExt cx="228600" cy="416859"/>
              </a:xfrm>
            </p:grpSpPr>
            <p:sp>
              <p:nvSpPr>
                <p:cNvPr id="61" name="Trapezoid 60"/>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44"/>
            <p:cNvGrpSpPr/>
            <p:nvPr/>
          </p:nvGrpSpPr>
          <p:grpSpPr>
            <a:xfrm>
              <a:off x="7095565" y="2622176"/>
              <a:ext cx="457200" cy="329204"/>
              <a:chOff x="5105400" y="914400"/>
              <a:chExt cx="685800" cy="569259"/>
            </a:xfrm>
          </p:grpSpPr>
          <p:sp>
            <p:nvSpPr>
              <p:cNvPr id="47" name="Rounded Rectangle 46"/>
              <p:cNvSpPr/>
              <p:nvPr/>
            </p:nvSpPr>
            <p:spPr>
              <a:xfrm>
                <a:off x="5105400" y="914400"/>
                <a:ext cx="6858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133"/>
              <p:cNvGrpSpPr/>
              <p:nvPr/>
            </p:nvGrpSpPr>
            <p:grpSpPr>
              <a:xfrm>
                <a:off x="5105400" y="1066800"/>
                <a:ext cx="228600" cy="416859"/>
                <a:chOff x="5105400" y="1066800"/>
                <a:chExt cx="228600" cy="416859"/>
              </a:xfrm>
            </p:grpSpPr>
            <p:sp>
              <p:nvSpPr>
                <p:cNvPr id="55" name="Trapezoid 54"/>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34"/>
              <p:cNvGrpSpPr/>
              <p:nvPr/>
            </p:nvGrpSpPr>
            <p:grpSpPr>
              <a:xfrm>
                <a:off x="5311589" y="1066800"/>
                <a:ext cx="228600" cy="416859"/>
                <a:chOff x="5105400" y="1066800"/>
                <a:chExt cx="228600" cy="416859"/>
              </a:xfrm>
            </p:grpSpPr>
            <p:sp>
              <p:nvSpPr>
                <p:cNvPr id="53" name="Trapezoid 52"/>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140"/>
              <p:cNvGrpSpPr/>
              <p:nvPr/>
            </p:nvGrpSpPr>
            <p:grpSpPr>
              <a:xfrm>
                <a:off x="5562600" y="1066800"/>
                <a:ext cx="228600" cy="416859"/>
                <a:chOff x="5105400" y="1066800"/>
                <a:chExt cx="228600" cy="416859"/>
              </a:xfrm>
            </p:grpSpPr>
            <p:sp>
              <p:nvSpPr>
                <p:cNvPr id="51" name="Trapezoid 50"/>
                <p:cNvSpPr/>
                <p:nvPr/>
              </p:nvSpPr>
              <p:spPr>
                <a:xfrm>
                  <a:off x="5159188" y="1178859"/>
                  <a:ext cx="152400" cy="30480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105400" y="1066800"/>
                  <a:ext cx="2286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Oval 24"/>
            <p:cNvSpPr/>
            <p:nvPr/>
          </p:nvSpPr>
          <p:spPr>
            <a:xfrm>
              <a:off x="6279436" y="1295400"/>
              <a:ext cx="1173005" cy="148259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7471203">
              <a:off x="5626905" y="1728604"/>
              <a:ext cx="1306704" cy="456169"/>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5759005" flipV="1">
              <a:off x="6857401" y="1718745"/>
              <a:ext cx="1306221" cy="456169"/>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21077723">
              <a:off x="6504952" y="1255540"/>
              <a:ext cx="782003" cy="460707"/>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61"/>
            <p:cNvGrpSpPr/>
            <p:nvPr/>
          </p:nvGrpSpPr>
          <p:grpSpPr>
            <a:xfrm>
              <a:off x="6172200" y="1524001"/>
              <a:ext cx="1524000" cy="152400"/>
              <a:chOff x="4572000" y="829236"/>
              <a:chExt cx="1066800" cy="322729"/>
            </a:xfrm>
          </p:grpSpPr>
          <p:sp>
            <p:nvSpPr>
              <p:cNvPr id="41" name="Rectangle 40"/>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62"/>
            <p:cNvGrpSpPr/>
            <p:nvPr/>
          </p:nvGrpSpPr>
          <p:grpSpPr>
            <a:xfrm>
              <a:off x="6096000" y="4267200"/>
              <a:ext cx="1524000" cy="152400"/>
              <a:chOff x="4572000" y="829236"/>
              <a:chExt cx="1066800" cy="322729"/>
            </a:xfrm>
          </p:grpSpPr>
          <p:sp>
            <p:nvSpPr>
              <p:cNvPr id="35" name="Rectangle 34"/>
              <p:cNvSpPr/>
              <p:nvPr/>
            </p:nvSpPr>
            <p:spPr>
              <a:xfrm>
                <a:off x="4572000" y="838200"/>
                <a:ext cx="1066800" cy="304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4648200"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4836459" y="829236"/>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024718"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195047" y="847165"/>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356412" y="838200"/>
                <a:ext cx="152400" cy="304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72"/>
            <p:cNvGrpSpPr/>
            <p:nvPr/>
          </p:nvGrpSpPr>
          <p:grpSpPr>
            <a:xfrm>
              <a:off x="6096000" y="4267200"/>
              <a:ext cx="334427" cy="1071521"/>
              <a:chOff x="5943600" y="4648200"/>
              <a:chExt cx="334427" cy="1071521"/>
            </a:xfrm>
          </p:grpSpPr>
          <p:sp>
            <p:nvSpPr>
              <p:cNvPr id="32" name="Double Wave 31"/>
              <p:cNvSpPr/>
              <p:nvPr/>
            </p:nvSpPr>
            <p:spPr>
              <a:xfrm rot="16200000">
                <a:off x="5524501" y="5143500"/>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15446824">
                <a:off x="5706528" y="5148221"/>
                <a:ext cx="990600" cy="152399"/>
              </a:xfrm>
              <a:prstGeom prst="doubleWave">
                <a:avLst>
                  <a:gd name="adj1" fmla="val 8403"/>
                  <a:gd name="adj2" fmla="val 100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943600" y="4648200"/>
                <a:ext cx="228600" cy="228600"/>
              </a:xfrm>
              <a:prstGeom prst="round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1310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26BA91-60A3-4F4D-A405-2BAAF7DB4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Box 13"/>
          <p:cNvSpPr txBox="1"/>
          <p:nvPr/>
        </p:nvSpPr>
        <p:spPr>
          <a:xfrm>
            <a:off x="102606" y="6488668"/>
            <a:ext cx="4191000" cy="369332"/>
          </a:xfrm>
          <a:prstGeom prst="rect">
            <a:avLst/>
          </a:prstGeom>
          <a:noFill/>
        </p:spPr>
        <p:txBody>
          <a:bodyPr wrap="square" rtlCol="0">
            <a:spAutoFit/>
          </a:bodyPr>
          <a:lstStyle/>
          <a:p>
            <a:r>
              <a:rPr lang="en-US" dirty="0">
                <a:solidFill>
                  <a:schemeClr val="bg1"/>
                </a:solidFill>
              </a:rPr>
              <a:t>Helaman 4:2-3</a:t>
            </a:r>
          </a:p>
        </p:txBody>
      </p:sp>
      <p:sp>
        <p:nvSpPr>
          <p:cNvPr id="90" name="Rectangle 89"/>
          <p:cNvSpPr/>
          <p:nvPr/>
        </p:nvSpPr>
        <p:spPr>
          <a:xfrm>
            <a:off x="380246" y="228600"/>
            <a:ext cx="5944354" cy="2031325"/>
          </a:xfrm>
          <a:prstGeom prst="rect">
            <a:avLst/>
          </a:prstGeom>
        </p:spPr>
        <p:txBody>
          <a:bodyPr wrap="square">
            <a:spAutoFit/>
          </a:bodyPr>
          <a:lstStyle/>
          <a:p>
            <a:pPr fontAlgn="base"/>
            <a:r>
              <a:rPr lang="en-US" dirty="0">
                <a:solidFill>
                  <a:schemeClr val="bg1"/>
                </a:solidFill>
              </a:rPr>
              <a:t>“Think of what pride has cost us in the past and what it is now costing us in our own lives, our families, and the Church.</a:t>
            </a:r>
          </a:p>
          <a:p>
            <a:pPr fontAlgn="base"/>
            <a:endParaRPr lang="en-US" dirty="0">
              <a:solidFill>
                <a:schemeClr val="bg1"/>
              </a:solidFill>
            </a:endParaRPr>
          </a:p>
          <a:p>
            <a:pPr fontAlgn="base"/>
            <a:r>
              <a:rPr lang="en-US" dirty="0">
                <a:solidFill>
                  <a:schemeClr val="bg1"/>
                </a:solidFill>
              </a:rPr>
              <a:t>“Think of the repentance that could take place with lives changed, marriages preserved, and homes strengthened, if pride did not keep us from confessing our sins and forsaking them. </a:t>
            </a:r>
          </a:p>
        </p:txBody>
      </p:sp>
      <p:sp>
        <p:nvSpPr>
          <p:cNvPr id="91" name="Rectangle 90"/>
          <p:cNvSpPr/>
          <p:nvPr/>
        </p:nvSpPr>
        <p:spPr>
          <a:xfrm>
            <a:off x="2203010" y="4805882"/>
            <a:ext cx="4267200" cy="1477328"/>
          </a:xfrm>
          <a:prstGeom prst="rect">
            <a:avLst/>
          </a:prstGeom>
        </p:spPr>
        <p:txBody>
          <a:bodyPr wrap="square">
            <a:spAutoFit/>
          </a:bodyPr>
          <a:lstStyle/>
          <a:p>
            <a:pPr fontAlgn="base"/>
            <a:r>
              <a:rPr lang="en-US" dirty="0">
                <a:solidFill>
                  <a:schemeClr val="bg1"/>
                </a:solidFill>
              </a:rPr>
              <a:t>“Think how temple work would increase if the time spent in this godly service were more important than the many prideful pursuits that compete for our time.”</a:t>
            </a:r>
          </a:p>
          <a:p>
            <a:pPr fontAlgn="base"/>
            <a:r>
              <a:rPr lang="en-US" dirty="0">
                <a:solidFill>
                  <a:schemeClr val="bg1"/>
                </a:solidFill>
              </a:rPr>
              <a:t>Ezra Taft Benson  </a:t>
            </a:r>
          </a:p>
        </p:txBody>
      </p:sp>
      <p:sp>
        <p:nvSpPr>
          <p:cNvPr id="92" name="Rectangle 91"/>
          <p:cNvSpPr/>
          <p:nvPr/>
        </p:nvSpPr>
        <p:spPr>
          <a:xfrm>
            <a:off x="6477001" y="914401"/>
            <a:ext cx="4003431" cy="3139321"/>
          </a:xfrm>
          <a:prstGeom prst="rect">
            <a:avLst/>
          </a:prstGeom>
        </p:spPr>
        <p:txBody>
          <a:bodyPr wrap="square">
            <a:spAutoFit/>
          </a:bodyPr>
          <a:lstStyle/>
          <a:p>
            <a:pPr fontAlgn="base"/>
            <a:r>
              <a:rPr lang="en-US" dirty="0">
                <a:solidFill>
                  <a:schemeClr val="bg1"/>
                </a:solidFill>
              </a:rPr>
              <a:t>“Think of the many who are less active members of the Church because they were offended and their pride will not allow them to forgive or fully sup at the Lord’s table.</a:t>
            </a:r>
          </a:p>
          <a:p>
            <a:pPr fontAlgn="base"/>
            <a:endParaRPr lang="en-US" dirty="0">
              <a:solidFill>
                <a:schemeClr val="bg1"/>
              </a:solidFill>
            </a:endParaRPr>
          </a:p>
          <a:p>
            <a:pPr fontAlgn="base"/>
            <a:r>
              <a:rPr lang="en-US" dirty="0">
                <a:solidFill>
                  <a:schemeClr val="bg1"/>
                </a:solidFill>
              </a:rPr>
              <a:t>“Think of the tens of thousands of additional young men and couples who could be on missions except for the pride that keeps them from yielding their hearts unto God.</a:t>
            </a:r>
          </a:p>
        </p:txBody>
      </p:sp>
      <p:pic>
        <p:nvPicPr>
          <p:cNvPr id="3" name="Picture 2">
            <a:extLst>
              <a:ext uri="{FF2B5EF4-FFF2-40B4-BE49-F238E27FC236}">
                <a16:creationId xmlns:a16="http://schemas.microsoft.com/office/drawing/2014/main" id="{B55938DA-D560-4E2E-8ADD-5D2099D867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868" y="2087672"/>
            <a:ext cx="2095556" cy="2611076"/>
          </a:xfrm>
          <a:prstGeom prst="rect">
            <a:avLst/>
          </a:prstGeom>
        </p:spPr>
      </p:pic>
      <p:grpSp>
        <p:nvGrpSpPr>
          <p:cNvPr id="19" name="Group 3">
            <a:extLst>
              <a:ext uri="{FF2B5EF4-FFF2-40B4-BE49-F238E27FC236}">
                <a16:creationId xmlns:a16="http://schemas.microsoft.com/office/drawing/2014/main" id="{6BBD7586-696B-498A-9025-FC26CD188A4D}"/>
              </a:ext>
            </a:extLst>
          </p:cNvPr>
          <p:cNvGrpSpPr/>
          <p:nvPr/>
        </p:nvGrpSpPr>
        <p:grpSpPr>
          <a:xfrm>
            <a:off x="7799560" y="4189394"/>
            <a:ext cx="2031972" cy="2301261"/>
            <a:chOff x="71718" y="1120588"/>
            <a:chExt cx="3070535" cy="4572000"/>
          </a:xfrm>
        </p:grpSpPr>
        <p:grpSp>
          <p:nvGrpSpPr>
            <p:cNvPr id="20" name="Group 13">
              <a:extLst>
                <a:ext uri="{FF2B5EF4-FFF2-40B4-BE49-F238E27FC236}">
                  <a16:creationId xmlns:a16="http://schemas.microsoft.com/office/drawing/2014/main" id="{AA7E3029-10DB-4B8A-8690-E9374DA73C24}"/>
                </a:ext>
              </a:extLst>
            </p:cNvPr>
            <p:cNvGrpSpPr/>
            <p:nvPr/>
          </p:nvGrpSpPr>
          <p:grpSpPr>
            <a:xfrm>
              <a:off x="71718" y="1120588"/>
              <a:ext cx="3048000" cy="4572000"/>
              <a:chOff x="838200" y="1066800"/>
              <a:chExt cx="2438400" cy="3352800"/>
            </a:xfrm>
          </p:grpSpPr>
          <p:sp>
            <p:nvSpPr>
              <p:cNvPr id="22" name="Rounded Rectangle 61">
                <a:extLst>
                  <a:ext uri="{FF2B5EF4-FFF2-40B4-BE49-F238E27FC236}">
                    <a16:creationId xmlns:a16="http://schemas.microsoft.com/office/drawing/2014/main" id="{67D9837D-9B58-472A-9DF7-7D71B08D31AD}"/>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
                <a:extLst>
                  <a:ext uri="{FF2B5EF4-FFF2-40B4-BE49-F238E27FC236}">
                    <a16:creationId xmlns:a16="http://schemas.microsoft.com/office/drawing/2014/main" id="{654564D5-776D-4400-AACF-1986709AA97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3DD1C6DF-8F0F-449C-9E6B-BC83A4ED818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4">
                <a:extLst>
                  <a:ext uri="{FF2B5EF4-FFF2-40B4-BE49-F238E27FC236}">
                    <a16:creationId xmlns:a16="http://schemas.microsoft.com/office/drawing/2014/main" id="{1A584FEB-C990-492A-AD79-071F1F258310}"/>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5">
                <a:extLst>
                  <a:ext uri="{FF2B5EF4-FFF2-40B4-BE49-F238E27FC236}">
                    <a16:creationId xmlns:a16="http://schemas.microsoft.com/office/drawing/2014/main" id="{52DA347F-05DD-4B65-AA3D-45650F606364}"/>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6">
                <a:extLst>
                  <a:ext uri="{FF2B5EF4-FFF2-40B4-BE49-F238E27FC236}">
                    <a16:creationId xmlns:a16="http://schemas.microsoft.com/office/drawing/2014/main" id="{BCEBFB58-82A4-4F6B-8174-BB47FC449E3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7">
                <a:extLst>
                  <a:ext uri="{FF2B5EF4-FFF2-40B4-BE49-F238E27FC236}">
                    <a16:creationId xmlns:a16="http://schemas.microsoft.com/office/drawing/2014/main" id="{DC278D1E-8E8E-4355-BF71-DA48C770BAD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laque 8">
                <a:extLst>
                  <a:ext uri="{FF2B5EF4-FFF2-40B4-BE49-F238E27FC236}">
                    <a16:creationId xmlns:a16="http://schemas.microsoft.com/office/drawing/2014/main" id="{E69F6338-CD51-4D94-B950-99F41BABEE7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aque 9">
                <a:extLst>
                  <a:ext uri="{FF2B5EF4-FFF2-40B4-BE49-F238E27FC236}">
                    <a16:creationId xmlns:a16="http://schemas.microsoft.com/office/drawing/2014/main" id="{C3B67CAB-21F5-4B48-A483-470DD038C8D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aque 10">
                <a:extLst>
                  <a:ext uri="{FF2B5EF4-FFF2-40B4-BE49-F238E27FC236}">
                    <a16:creationId xmlns:a16="http://schemas.microsoft.com/office/drawing/2014/main" id="{021221EE-1B87-42CE-85C0-AC1CCDE8F82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DDA925FE-B12F-44B2-86FC-8B29515DD962}"/>
                </a:ext>
              </a:extLst>
            </p:cNvPr>
            <p:cNvSpPr txBox="1"/>
            <p:nvPr/>
          </p:nvSpPr>
          <p:spPr>
            <a:xfrm>
              <a:off x="762598" y="1254182"/>
              <a:ext cx="2379655" cy="3607679"/>
            </a:xfrm>
            <a:prstGeom prst="rect">
              <a:avLst/>
            </a:prstGeom>
            <a:noFill/>
          </p:spPr>
          <p:txBody>
            <a:bodyPr wrap="square" rtlCol="0">
              <a:spAutoFit/>
            </a:bodyPr>
            <a:lstStyle/>
            <a:p>
              <a:pPr algn="ctr"/>
              <a:r>
                <a:rPr lang="en-US" sz="1600" b="1" dirty="0"/>
                <a:t>Pride and wickedness separate us from the Spirit of the Lord and leave us to our own strength</a:t>
              </a:r>
              <a:endParaRPr lang="en-US" sz="1600" b="1" dirty="0">
                <a:solidFill>
                  <a:schemeClr val="bg2">
                    <a:lumMod val="25000"/>
                  </a:schemeClr>
                </a:solidFill>
                <a:latin typeface="Tempus Sans ITC" pitchFamily="82" charset="0"/>
              </a:endParaRPr>
            </a:p>
          </p:txBody>
        </p:sp>
      </p:grpSp>
      <p:pic>
        <p:nvPicPr>
          <p:cNvPr id="5" name="Picture 4">
            <a:extLst>
              <a:ext uri="{FF2B5EF4-FFF2-40B4-BE49-F238E27FC236}">
                <a16:creationId xmlns:a16="http://schemas.microsoft.com/office/drawing/2014/main" id="{0599AB09-663A-497E-9D23-A6A0015F7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0372" y="159492"/>
            <a:ext cx="1086748" cy="1537521"/>
          </a:xfrm>
          <a:prstGeom prst="rect">
            <a:avLst/>
          </a:prstGeom>
        </p:spPr>
      </p:pic>
    </p:spTree>
    <p:extLst>
      <p:ext uri="{BB962C8B-B14F-4D97-AF65-F5344CB8AC3E}">
        <p14:creationId xmlns:p14="http://schemas.microsoft.com/office/powerpoint/2010/main" val="9495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0" presetClass="exit" presetSubtype="0" fill="hold" grpId="1" nodeType="withEffect">
                                  <p:stCondLst>
                                    <p:cond delay="0"/>
                                  </p:stCondLst>
                                  <p:childTnLst>
                                    <p:animEffect transition="out" filter="fade">
                                      <p:cBhvr>
                                        <p:cTn id="20" dur="2000"/>
                                        <p:tgtEl>
                                          <p:spTgt spid="90"/>
                                        </p:tgtEl>
                                      </p:cBhvr>
                                    </p:animEffect>
                                    <p:set>
                                      <p:cBhvr>
                                        <p:cTn id="21" dur="1" fill="hold">
                                          <p:stCondLst>
                                            <p:cond delay="1999"/>
                                          </p:stCondLst>
                                        </p:cTn>
                                        <p:tgtEl>
                                          <p:spTgt spid="9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92">
                                            <p:txEl>
                                              <p:pRg st="0" end="0"/>
                                            </p:txEl>
                                          </p:spTgt>
                                        </p:tgtEl>
                                      </p:cBhvr>
                                    </p:animEffect>
                                    <p:set>
                                      <p:cBhvr>
                                        <p:cTn id="24" dur="1" fill="hold">
                                          <p:stCondLst>
                                            <p:cond delay="1999"/>
                                          </p:stCondLst>
                                        </p:cTn>
                                        <p:tgtEl>
                                          <p:spTgt spid="92">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92">
                                            <p:txEl>
                                              <p:pRg st="2" end="2"/>
                                            </p:txEl>
                                          </p:spTgt>
                                        </p:tgtEl>
                                      </p:cBhvr>
                                    </p:animEffect>
                                    <p:set>
                                      <p:cBhvr>
                                        <p:cTn id="27" dur="1" fill="hold">
                                          <p:stCondLst>
                                            <p:cond delay="1999"/>
                                          </p:stCondLst>
                                        </p:cTn>
                                        <p:tgtEl>
                                          <p:spTgt spid="92">
                                            <p:txEl>
                                              <p:pRg st="2" end="2"/>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91"/>
                                        </p:tgtEl>
                                      </p:cBhvr>
                                    </p:animEffect>
                                    <p:set>
                                      <p:cBhvr>
                                        <p:cTn id="30" dur="1" fill="hold">
                                          <p:stCondLst>
                                            <p:cond delay="1999"/>
                                          </p:stCondLst>
                                        </p:cTn>
                                        <p:tgtEl>
                                          <p:spTgt spid="9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0" grpId="1"/>
      <p:bldP spid="91" grpId="0"/>
      <p:bldP spid="91" grpId="1"/>
      <p:bldP spid="9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F3A170-6FC0-47C7-9D3F-8A115B20E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56788" y="2708495"/>
            <a:ext cx="7696200" cy="3539430"/>
          </a:xfrm>
          <a:prstGeom prst="rect">
            <a:avLst/>
          </a:prstGeom>
        </p:spPr>
        <p:txBody>
          <a:bodyPr wrap="square">
            <a:spAutoFit/>
          </a:bodyPr>
          <a:lstStyle/>
          <a:p>
            <a:pPr fontAlgn="base"/>
            <a:r>
              <a:rPr lang="en-US" sz="2800" dirty="0">
                <a:solidFill>
                  <a:schemeClr val="bg1"/>
                </a:solidFill>
              </a:rPr>
              <a:t>What do you think your chances of winning the battle would be if you had the Lord on your side?</a:t>
            </a:r>
          </a:p>
          <a:p>
            <a:pPr fontAlgn="base"/>
            <a:endParaRPr lang="en-US" sz="2800" dirty="0">
              <a:solidFill>
                <a:schemeClr val="bg1"/>
              </a:solidFill>
            </a:endParaRPr>
          </a:p>
          <a:p>
            <a:pPr fontAlgn="base"/>
            <a:r>
              <a:rPr lang="en-US" sz="2800" dirty="0">
                <a:solidFill>
                  <a:schemeClr val="bg1"/>
                </a:solidFill>
              </a:rPr>
              <a:t>In the Nephites’ experience, being left to their own strength meant losing battles and lands. </a:t>
            </a:r>
          </a:p>
          <a:p>
            <a:pPr fontAlgn="base"/>
            <a:endParaRPr lang="en-US" sz="2800" dirty="0">
              <a:solidFill>
                <a:schemeClr val="bg1"/>
              </a:solidFill>
            </a:endParaRPr>
          </a:p>
          <a:p>
            <a:pPr fontAlgn="base"/>
            <a:r>
              <a:rPr lang="en-US" sz="2800" dirty="0">
                <a:solidFill>
                  <a:schemeClr val="bg1"/>
                </a:solidFill>
              </a:rPr>
              <a:t>What “battles” might we lose if we </a:t>
            </a:r>
          </a:p>
          <a:p>
            <a:pPr fontAlgn="base"/>
            <a:r>
              <a:rPr lang="en-US" sz="2800" dirty="0">
                <a:solidFill>
                  <a:schemeClr val="bg1"/>
                </a:solidFill>
              </a:rPr>
              <a:t>do not have the Holy Ghost with us?</a:t>
            </a:r>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Algerian" pitchFamily="82" charset="0"/>
                <a:cs typeface="Aharoni" pitchFamily="2" charset="-79"/>
              </a:rPr>
              <a:t>The Key—winning the Battle</a:t>
            </a:r>
          </a:p>
        </p:txBody>
      </p:sp>
      <p:pic>
        <p:nvPicPr>
          <p:cNvPr id="8" name="Picture 7">
            <a:extLst>
              <a:ext uri="{FF2B5EF4-FFF2-40B4-BE49-F238E27FC236}">
                <a16:creationId xmlns:a16="http://schemas.microsoft.com/office/drawing/2014/main" id="{02EB22B4-0895-42AB-BB71-FD3DBF0AA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435" y="660526"/>
            <a:ext cx="2619375" cy="1752600"/>
          </a:xfrm>
          <a:prstGeom prst="rect">
            <a:avLst/>
          </a:prstGeom>
        </p:spPr>
      </p:pic>
      <p:pic>
        <p:nvPicPr>
          <p:cNvPr id="10" name="Picture 9">
            <a:extLst>
              <a:ext uri="{FF2B5EF4-FFF2-40B4-BE49-F238E27FC236}">
                <a16:creationId xmlns:a16="http://schemas.microsoft.com/office/drawing/2014/main" id="{ABBFCD58-B3FB-4CE4-B895-BA69D99861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851" y="3352993"/>
            <a:ext cx="3209925" cy="3095625"/>
          </a:xfrm>
          <a:prstGeom prst="rect">
            <a:avLst/>
          </a:prstGeom>
        </p:spPr>
      </p:pic>
    </p:spTree>
    <p:extLst>
      <p:ext uri="{BB962C8B-B14F-4D97-AF65-F5344CB8AC3E}">
        <p14:creationId xmlns:p14="http://schemas.microsoft.com/office/powerpoint/2010/main" val="114915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6FDB24-DF17-4458-A5C0-98C9458DC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4059" y="161454"/>
            <a:ext cx="8763000" cy="4524315"/>
          </a:xfrm>
          <a:prstGeom prst="rect">
            <a:avLst/>
          </a:prstGeom>
          <a:noFill/>
        </p:spPr>
        <p:txBody>
          <a:bodyPr wrap="square" rtlCol="0">
            <a:spAutoFit/>
          </a:bodyPr>
          <a:lstStyle/>
          <a:p>
            <a:r>
              <a:rPr lang="en-US" sz="2400" dirty="0">
                <a:solidFill>
                  <a:schemeClr val="bg1"/>
                </a:solidFill>
              </a:rPr>
              <a:t>Sources:</a:t>
            </a:r>
          </a:p>
          <a:p>
            <a:endParaRPr lang="en-US" sz="2400" dirty="0">
              <a:solidFill>
                <a:schemeClr val="bg1"/>
              </a:solidFill>
            </a:endParaRPr>
          </a:p>
          <a:p>
            <a:r>
              <a:rPr lang="en-US" sz="2400" dirty="0">
                <a:solidFill>
                  <a:schemeClr val="bg1"/>
                </a:solidFill>
              </a:rPr>
              <a:t>Book of Mormon Student Manual Religion 121-122 Pg. 355</a:t>
            </a:r>
          </a:p>
          <a:p>
            <a:endParaRPr lang="en-US" sz="2400" dirty="0">
              <a:solidFill>
                <a:schemeClr val="bg1"/>
              </a:solidFill>
            </a:endParaRPr>
          </a:p>
          <a:p>
            <a:r>
              <a:rPr lang="en-US" sz="2400" dirty="0">
                <a:solidFill>
                  <a:schemeClr val="bg1"/>
                </a:solidFill>
              </a:rPr>
              <a:t>Ezra Taft Benson  (“Beware of Pride,” </a:t>
            </a:r>
            <a:r>
              <a:rPr lang="en-US" sz="2400" i="1" dirty="0">
                <a:solidFill>
                  <a:schemeClr val="bg1"/>
                </a:solidFill>
              </a:rPr>
              <a:t>Ensign,</a:t>
            </a:r>
            <a:r>
              <a:rPr lang="en-US" sz="2400" dirty="0">
                <a:solidFill>
                  <a:schemeClr val="bg1"/>
                </a:solidFill>
              </a:rPr>
              <a:t> May 1989, 6).</a:t>
            </a:r>
          </a:p>
          <a:p>
            <a:endParaRPr lang="en-US" sz="2400" dirty="0">
              <a:solidFill>
                <a:schemeClr val="bg1"/>
              </a:solidFill>
            </a:endParaRPr>
          </a:p>
          <a:p>
            <a:r>
              <a:rPr lang="en-US" sz="2400" b="0" i="0" dirty="0">
                <a:solidFill>
                  <a:schemeClr val="bg1"/>
                </a:solidFill>
                <a:effectLst/>
                <a:latin typeface="Open Sans"/>
              </a:rPr>
              <a:t>J. </a:t>
            </a:r>
            <a:r>
              <a:rPr lang="en-US" sz="2400" b="0" i="0" dirty="0" err="1">
                <a:solidFill>
                  <a:schemeClr val="bg1"/>
                </a:solidFill>
                <a:effectLst/>
                <a:latin typeface="Open Sans"/>
              </a:rPr>
              <a:t>Devn</a:t>
            </a:r>
            <a:r>
              <a:rPr lang="en-US" sz="2400" b="0" i="0" dirty="0">
                <a:solidFill>
                  <a:schemeClr val="bg1"/>
                </a:solidFill>
                <a:effectLst/>
                <a:latin typeface="Open Sans"/>
              </a:rPr>
              <a:t> Cornish, </a:t>
            </a:r>
            <a:r>
              <a:rPr lang="en-US" sz="2400" dirty="0">
                <a:solidFill>
                  <a:schemeClr val="bg1"/>
                </a:solidFill>
                <a:latin typeface="Open Sans"/>
              </a:rPr>
              <a:t>“Am I Good Enough? Will I Make It?”</a:t>
            </a:r>
            <a:r>
              <a:rPr lang="en-US" sz="2400" b="0" i="0" dirty="0">
                <a:solidFill>
                  <a:schemeClr val="bg1"/>
                </a:solidFill>
                <a:effectLst/>
                <a:latin typeface="Open Sans"/>
              </a:rPr>
              <a:t> 33, 34</a:t>
            </a:r>
            <a:endParaRPr lang="en-US" sz="2400" dirty="0">
              <a:solidFill>
                <a:schemeClr val="bg1"/>
              </a:solidFill>
            </a:endParaRPr>
          </a:p>
          <a:p>
            <a:endParaRPr lang="en-US" sz="2400" dirty="0">
              <a:solidFill>
                <a:schemeClr val="bg1"/>
              </a:solidFill>
            </a:endParaRPr>
          </a:p>
          <a:p>
            <a:r>
              <a:rPr lang="en-US" sz="2400" dirty="0">
                <a:solidFill>
                  <a:schemeClr val="bg1"/>
                </a:solidFill>
              </a:rPr>
              <a:t>Nephite Disease Cycle—Ezra Taft Benson (God, Family, country, pg 363-364 quoted in Latter-day Commentary on the Book of Mormon compiled by K. Douglas Bassett</a:t>
            </a:r>
          </a:p>
          <a:p>
            <a:endParaRPr lang="en-US" sz="2400" dirty="0">
              <a:solidFill>
                <a:schemeClr val="bg1"/>
              </a:solidFill>
            </a:endParaRPr>
          </a:p>
        </p:txBody>
      </p:sp>
      <p:sp>
        <p:nvSpPr>
          <p:cNvPr id="4" name="Footer Placeholder 14">
            <a:extLst>
              <a:ext uri="{FF2B5EF4-FFF2-40B4-BE49-F238E27FC236}">
                <a16:creationId xmlns:a16="http://schemas.microsoft.com/office/drawing/2014/main" id="{8E27E2F2-18E8-4BB0-841F-670199BB2A42}"/>
              </a:ext>
            </a:extLst>
          </p:cNvPr>
          <p:cNvSpPr>
            <a:spLocks noGrp="1"/>
          </p:cNvSpPr>
          <p:nvPr/>
        </p:nvSpPr>
        <p:spPr>
          <a:xfrm>
            <a:off x="15240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337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2057400" y="5562601"/>
            <a:ext cx="2743200" cy="1200329"/>
          </a:xfrm>
          <a:prstGeom prst="rect">
            <a:avLst/>
          </a:prstGeom>
          <a:solidFill>
            <a:schemeClr val="bg1"/>
          </a:solidFill>
          <a:ln>
            <a:solidFill>
              <a:schemeClr val="tx1"/>
            </a:solidFill>
          </a:ln>
        </p:spPr>
        <p:txBody>
          <a:bodyPr wrap="square" rtlCol="0">
            <a:spAutoFit/>
          </a:bodyPr>
          <a:lstStyle/>
          <a:p>
            <a:r>
              <a:rPr lang="en-US" dirty="0"/>
              <a:t>Postscript to the war</a:t>
            </a:r>
          </a:p>
          <a:p>
            <a:r>
              <a:rPr lang="en-US" dirty="0"/>
              <a:t>3:23 Secret Combinations</a:t>
            </a:r>
          </a:p>
          <a:p>
            <a:r>
              <a:rPr lang="en-US" dirty="0"/>
              <a:t>4:24 Spirit Withdrawal</a:t>
            </a:r>
          </a:p>
          <a:p>
            <a:r>
              <a:rPr lang="en-US" dirty="0"/>
              <a:t>5:2 Most Choose Evil</a:t>
            </a:r>
          </a:p>
        </p:txBody>
      </p:sp>
      <p:sp>
        <p:nvSpPr>
          <p:cNvPr id="35" name="Oval 34"/>
          <p:cNvSpPr/>
          <p:nvPr/>
        </p:nvSpPr>
        <p:spPr>
          <a:xfrm>
            <a:off x="3200400" y="228600"/>
            <a:ext cx="6019800" cy="6019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05400" y="304800"/>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81600" y="533401"/>
            <a:ext cx="1828800" cy="646331"/>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p:txBody>
      </p:sp>
      <p:sp>
        <p:nvSpPr>
          <p:cNvPr id="25" name="TextBox 24"/>
          <p:cNvSpPr txBox="1"/>
          <p:nvPr/>
        </p:nvSpPr>
        <p:spPr>
          <a:xfrm>
            <a:off x="4929051" y="60961"/>
            <a:ext cx="2514600" cy="461665"/>
          </a:xfrm>
          <a:prstGeom prst="rect">
            <a:avLst/>
          </a:prstGeom>
          <a:solidFill>
            <a:schemeClr val="bg1"/>
          </a:solidFill>
          <a:ln>
            <a:solidFill>
              <a:schemeClr val="tx1"/>
            </a:solidFill>
          </a:ln>
        </p:spPr>
        <p:txBody>
          <a:bodyPr wrap="square" rtlCol="0">
            <a:spAutoFit/>
          </a:bodyPr>
          <a:lstStyle/>
          <a:p>
            <a:pPr algn="ctr"/>
            <a:r>
              <a:rPr lang="en-US" sz="2400" dirty="0"/>
              <a:t>Righteousness</a:t>
            </a:r>
          </a:p>
        </p:txBody>
      </p:sp>
      <p:sp>
        <p:nvSpPr>
          <p:cNvPr id="10" name="Rounded Rectangle 9"/>
          <p:cNvSpPr/>
          <p:nvPr/>
        </p:nvSpPr>
        <p:spPr>
          <a:xfrm>
            <a:off x="7783286" y="1521823"/>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859486" y="1750423"/>
            <a:ext cx="1828800" cy="923330"/>
          </a:xfrm>
          <a:prstGeom prst="rect">
            <a:avLst/>
          </a:prstGeom>
          <a:noFill/>
        </p:spPr>
        <p:txBody>
          <a:bodyPr wrap="square" rtlCol="0">
            <a:spAutoFit/>
          </a:bodyPr>
          <a:lstStyle/>
          <a:p>
            <a:pPr algn="ctr"/>
            <a:r>
              <a:rPr lang="en-US" dirty="0"/>
              <a:t>3:22, 24-25</a:t>
            </a:r>
          </a:p>
          <a:p>
            <a:pPr algn="ctr"/>
            <a:r>
              <a:rPr lang="en-US" dirty="0"/>
              <a:t>Reign of Judges</a:t>
            </a:r>
          </a:p>
          <a:p>
            <a:pPr algn="ctr"/>
            <a:r>
              <a:rPr lang="en-US" dirty="0"/>
              <a:t>49</a:t>
            </a:r>
            <a:r>
              <a:rPr lang="en-US" baseline="30000" dirty="0"/>
              <a:t>th</a:t>
            </a:r>
            <a:r>
              <a:rPr lang="en-US" dirty="0"/>
              <a:t> Year</a:t>
            </a:r>
          </a:p>
        </p:txBody>
      </p:sp>
      <p:sp>
        <p:nvSpPr>
          <p:cNvPr id="26" name="TextBox 25"/>
          <p:cNvSpPr txBox="1"/>
          <p:nvPr/>
        </p:nvSpPr>
        <p:spPr>
          <a:xfrm>
            <a:off x="7528560" y="914401"/>
            <a:ext cx="2514600" cy="830997"/>
          </a:xfrm>
          <a:prstGeom prst="rect">
            <a:avLst/>
          </a:prstGeom>
          <a:solidFill>
            <a:schemeClr val="bg1"/>
          </a:solidFill>
          <a:ln>
            <a:solidFill>
              <a:schemeClr val="tx1"/>
            </a:solidFill>
          </a:ln>
        </p:spPr>
        <p:txBody>
          <a:bodyPr wrap="square" rtlCol="0">
            <a:spAutoFit/>
          </a:bodyPr>
          <a:lstStyle/>
          <a:p>
            <a:pPr algn="ctr"/>
            <a:r>
              <a:rPr lang="en-US" sz="2400" dirty="0"/>
              <a:t>Prosperity and Blessings</a:t>
            </a:r>
          </a:p>
        </p:txBody>
      </p:sp>
      <p:sp>
        <p:nvSpPr>
          <p:cNvPr id="13" name="Rounded Rectangle 12"/>
          <p:cNvSpPr/>
          <p:nvPr/>
        </p:nvSpPr>
        <p:spPr>
          <a:xfrm>
            <a:off x="7759338" y="3914503"/>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835538" y="4143104"/>
            <a:ext cx="1828800" cy="1200329"/>
          </a:xfrm>
          <a:prstGeom prst="rect">
            <a:avLst/>
          </a:prstGeom>
          <a:noFill/>
        </p:spPr>
        <p:txBody>
          <a:bodyPr wrap="square" rtlCol="0">
            <a:spAutoFit/>
          </a:bodyPr>
          <a:lstStyle/>
          <a:p>
            <a:pPr algn="ctr"/>
            <a:r>
              <a:rPr lang="en-US" dirty="0"/>
              <a:t>3:33-34, 36</a:t>
            </a:r>
          </a:p>
          <a:p>
            <a:pPr algn="ctr"/>
            <a:endParaRPr lang="en-US" dirty="0"/>
          </a:p>
          <a:p>
            <a:pPr algn="ctr"/>
            <a:r>
              <a:rPr lang="en-US" dirty="0"/>
              <a:t>Reign of Judges</a:t>
            </a:r>
          </a:p>
          <a:p>
            <a:pPr algn="ctr"/>
            <a:r>
              <a:rPr lang="en-US" dirty="0"/>
              <a:t>51</a:t>
            </a:r>
            <a:r>
              <a:rPr lang="en-US" baseline="30000" dirty="0"/>
              <a:t>st</a:t>
            </a:r>
            <a:r>
              <a:rPr lang="en-US" dirty="0"/>
              <a:t> Year</a:t>
            </a:r>
          </a:p>
        </p:txBody>
      </p:sp>
      <p:sp>
        <p:nvSpPr>
          <p:cNvPr id="27" name="TextBox 26"/>
          <p:cNvSpPr txBox="1"/>
          <p:nvPr/>
        </p:nvSpPr>
        <p:spPr>
          <a:xfrm>
            <a:off x="7508965" y="3581401"/>
            <a:ext cx="2514600" cy="461665"/>
          </a:xfrm>
          <a:prstGeom prst="rect">
            <a:avLst/>
          </a:prstGeom>
          <a:solidFill>
            <a:schemeClr val="bg1"/>
          </a:solidFill>
          <a:ln>
            <a:solidFill>
              <a:schemeClr val="tx1"/>
            </a:solidFill>
          </a:ln>
        </p:spPr>
        <p:txBody>
          <a:bodyPr wrap="square" rtlCol="0">
            <a:spAutoFit/>
          </a:bodyPr>
          <a:lstStyle/>
          <a:p>
            <a:pPr algn="ctr"/>
            <a:r>
              <a:rPr lang="en-US" sz="2400" dirty="0"/>
              <a:t>Pride</a:t>
            </a:r>
          </a:p>
        </p:txBody>
      </p:sp>
      <p:sp>
        <p:nvSpPr>
          <p:cNvPr id="16" name="Rounded Rectangle 15"/>
          <p:cNvSpPr/>
          <p:nvPr/>
        </p:nvSpPr>
        <p:spPr>
          <a:xfrm>
            <a:off x="5046617" y="5183777"/>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22817" y="5412378"/>
            <a:ext cx="1828800" cy="1200329"/>
          </a:xfrm>
          <a:prstGeom prst="rect">
            <a:avLst/>
          </a:prstGeom>
          <a:noFill/>
        </p:spPr>
        <p:txBody>
          <a:bodyPr wrap="square" rtlCol="0">
            <a:spAutoFit/>
          </a:bodyPr>
          <a:lstStyle/>
          <a:p>
            <a:pPr algn="ctr"/>
            <a:r>
              <a:rPr lang="en-US" dirty="0"/>
              <a:t>4:1-10</a:t>
            </a:r>
          </a:p>
          <a:p>
            <a:pPr algn="ctr"/>
            <a:endParaRPr lang="en-US" dirty="0"/>
          </a:p>
          <a:p>
            <a:pPr algn="ctr"/>
            <a:r>
              <a:rPr lang="en-US" dirty="0"/>
              <a:t>Reign of Judges</a:t>
            </a:r>
          </a:p>
          <a:p>
            <a:pPr algn="ctr"/>
            <a:r>
              <a:rPr lang="en-US" dirty="0"/>
              <a:t>54</a:t>
            </a:r>
            <a:r>
              <a:rPr lang="en-US" baseline="30000" dirty="0"/>
              <a:t>th</a:t>
            </a:r>
            <a:r>
              <a:rPr lang="en-US" dirty="0"/>
              <a:t> Year</a:t>
            </a:r>
          </a:p>
        </p:txBody>
      </p:sp>
      <p:sp>
        <p:nvSpPr>
          <p:cNvPr id="28" name="TextBox 27"/>
          <p:cNvSpPr txBox="1"/>
          <p:nvPr/>
        </p:nvSpPr>
        <p:spPr>
          <a:xfrm>
            <a:off x="4798422" y="4896395"/>
            <a:ext cx="2514600" cy="461665"/>
          </a:xfrm>
          <a:prstGeom prst="rect">
            <a:avLst/>
          </a:prstGeom>
          <a:solidFill>
            <a:schemeClr val="bg1"/>
          </a:solidFill>
          <a:ln>
            <a:solidFill>
              <a:schemeClr val="tx1"/>
            </a:solidFill>
          </a:ln>
        </p:spPr>
        <p:txBody>
          <a:bodyPr wrap="square" rtlCol="0">
            <a:spAutoFit/>
          </a:bodyPr>
          <a:lstStyle/>
          <a:p>
            <a:pPr algn="ctr"/>
            <a:r>
              <a:rPr lang="en-US" sz="2400" dirty="0"/>
              <a:t>Wickedness</a:t>
            </a:r>
          </a:p>
        </p:txBody>
      </p:sp>
      <p:sp>
        <p:nvSpPr>
          <p:cNvPr id="22" name="Rounded Rectangle 21"/>
          <p:cNvSpPr/>
          <p:nvPr/>
        </p:nvSpPr>
        <p:spPr>
          <a:xfrm>
            <a:off x="2309949" y="4042954"/>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386149" y="4271554"/>
            <a:ext cx="1957251" cy="923330"/>
          </a:xfrm>
          <a:prstGeom prst="rect">
            <a:avLst/>
          </a:prstGeom>
          <a:noFill/>
        </p:spPr>
        <p:txBody>
          <a:bodyPr wrap="square" rtlCol="0">
            <a:spAutoFit/>
          </a:bodyPr>
          <a:lstStyle/>
          <a:p>
            <a:pPr algn="ctr"/>
            <a:r>
              <a:rPr lang="en-US" dirty="0"/>
              <a:t>4: 10-13</a:t>
            </a:r>
          </a:p>
          <a:p>
            <a:pPr algn="ctr"/>
            <a:r>
              <a:rPr lang="en-US" dirty="0"/>
              <a:t>Reign of Judges</a:t>
            </a:r>
          </a:p>
          <a:p>
            <a:pPr algn="ctr"/>
            <a:r>
              <a:rPr lang="en-US" dirty="0"/>
              <a:t>61</a:t>
            </a:r>
            <a:r>
              <a:rPr lang="en-US" baseline="30000" dirty="0"/>
              <a:t>st</a:t>
            </a:r>
            <a:r>
              <a:rPr lang="en-US" dirty="0"/>
              <a:t> Year</a:t>
            </a:r>
          </a:p>
        </p:txBody>
      </p:sp>
      <p:sp>
        <p:nvSpPr>
          <p:cNvPr id="29" name="TextBox 28"/>
          <p:cNvSpPr txBox="1"/>
          <p:nvPr/>
        </p:nvSpPr>
        <p:spPr>
          <a:xfrm>
            <a:off x="2057400" y="3429001"/>
            <a:ext cx="2514600" cy="830997"/>
          </a:xfrm>
          <a:prstGeom prst="rect">
            <a:avLst/>
          </a:prstGeom>
          <a:solidFill>
            <a:schemeClr val="bg1"/>
          </a:solidFill>
          <a:ln>
            <a:solidFill>
              <a:schemeClr val="tx1"/>
            </a:solidFill>
          </a:ln>
        </p:spPr>
        <p:txBody>
          <a:bodyPr wrap="square" rtlCol="0">
            <a:spAutoFit/>
          </a:bodyPr>
          <a:lstStyle/>
          <a:p>
            <a:pPr algn="ctr"/>
            <a:r>
              <a:rPr lang="en-US" sz="2400" dirty="0"/>
              <a:t>Destruction and Suffering</a:t>
            </a:r>
          </a:p>
        </p:txBody>
      </p:sp>
      <p:sp>
        <p:nvSpPr>
          <p:cNvPr id="19" name="Rounded Rectangle 18"/>
          <p:cNvSpPr/>
          <p:nvPr/>
        </p:nvSpPr>
        <p:spPr>
          <a:xfrm>
            <a:off x="2349137" y="1471748"/>
            <a:ext cx="2057400" cy="1447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25337" y="1700348"/>
            <a:ext cx="1828800" cy="923330"/>
          </a:xfrm>
          <a:prstGeom prst="rect">
            <a:avLst/>
          </a:prstGeom>
          <a:noFill/>
        </p:spPr>
        <p:txBody>
          <a:bodyPr wrap="square" rtlCol="0">
            <a:spAutoFit/>
          </a:bodyPr>
          <a:lstStyle/>
          <a:p>
            <a:pPr algn="ctr"/>
            <a:r>
              <a:rPr lang="en-US" dirty="0"/>
              <a:t>4:15-17</a:t>
            </a:r>
          </a:p>
          <a:p>
            <a:pPr algn="ctr"/>
            <a:r>
              <a:rPr lang="en-US" dirty="0"/>
              <a:t>Reign of Judges</a:t>
            </a:r>
          </a:p>
          <a:p>
            <a:pPr algn="ctr"/>
            <a:r>
              <a:rPr lang="en-US" dirty="0"/>
              <a:t>61</a:t>
            </a:r>
            <a:r>
              <a:rPr lang="en-US" baseline="30000" dirty="0"/>
              <a:t>st</a:t>
            </a:r>
            <a:r>
              <a:rPr lang="en-US" dirty="0"/>
              <a:t> and 62</a:t>
            </a:r>
            <a:r>
              <a:rPr lang="en-US" baseline="30000" dirty="0"/>
              <a:t>nd</a:t>
            </a:r>
            <a:r>
              <a:rPr lang="en-US" dirty="0"/>
              <a:t> Year</a:t>
            </a:r>
          </a:p>
        </p:txBody>
      </p:sp>
      <p:sp>
        <p:nvSpPr>
          <p:cNvPr id="30" name="TextBox 29"/>
          <p:cNvSpPr txBox="1"/>
          <p:nvPr/>
        </p:nvSpPr>
        <p:spPr>
          <a:xfrm>
            <a:off x="2174965" y="801189"/>
            <a:ext cx="2514600" cy="830997"/>
          </a:xfrm>
          <a:prstGeom prst="rect">
            <a:avLst/>
          </a:prstGeom>
          <a:solidFill>
            <a:schemeClr val="bg1"/>
          </a:solidFill>
          <a:ln>
            <a:solidFill>
              <a:schemeClr val="tx1"/>
            </a:solidFill>
          </a:ln>
        </p:spPr>
        <p:txBody>
          <a:bodyPr wrap="square" rtlCol="0">
            <a:spAutoFit/>
          </a:bodyPr>
          <a:lstStyle/>
          <a:p>
            <a:pPr algn="ctr"/>
            <a:r>
              <a:rPr lang="en-US" sz="2400" dirty="0"/>
              <a:t>Humility and Repentance</a:t>
            </a:r>
          </a:p>
        </p:txBody>
      </p:sp>
      <p:sp>
        <p:nvSpPr>
          <p:cNvPr id="32" name="Oval 31"/>
          <p:cNvSpPr/>
          <p:nvPr/>
        </p:nvSpPr>
        <p:spPr>
          <a:xfrm>
            <a:off x="4800600" y="2057400"/>
            <a:ext cx="25908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05400" y="2286000"/>
            <a:ext cx="1981200" cy="2308324"/>
          </a:xfrm>
          <a:prstGeom prst="rect">
            <a:avLst/>
          </a:prstGeom>
          <a:noFill/>
        </p:spPr>
        <p:txBody>
          <a:bodyPr wrap="square" rtlCol="0">
            <a:spAutoFit/>
          </a:bodyPr>
          <a:lstStyle/>
          <a:p>
            <a:pPr algn="ctr"/>
            <a:r>
              <a:rPr lang="en-US" sz="3600" dirty="0"/>
              <a:t>1</a:t>
            </a:r>
            <a:r>
              <a:rPr lang="en-US" sz="3600" baseline="30000" dirty="0"/>
              <a:t>st</a:t>
            </a:r>
            <a:r>
              <a:rPr lang="en-US" sz="3600" dirty="0"/>
              <a:t> Cycle of Nephite Disease</a:t>
            </a:r>
          </a:p>
        </p:txBody>
      </p:sp>
      <p:sp>
        <p:nvSpPr>
          <p:cNvPr id="42" name="Isosceles Triangle 41"/>
          <p:cNvSpPr/>
          <p:nvPr/>
        </p:nvSpPr>
        <p:spPr>
          <a:xfrm rot="7502031">
            <a:off x="7578466" y="5441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985911">
            <a:off x="9039392" y="3217934"/>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3834445">
            <a:off x="7641966" y="56749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618238">
            <a:off x="4530467" y="480667"/>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164395">
            <a:off x="3019166" y="30841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8451165">
            <a:off x="4301866" y="5586068"/>
            <a:ext cx="352894" cy="23826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981200" y="152400"/>
            <a:ext cx="1752600" cy="369332"/>
          </a:xfrm>
          <a:prstGeom prst="rect">
            <a:avLst/>
          </a:prstGeom>
          <a:noFill/>
        </p:spPr>
        <p:txBody>
          <a:bodyPr wrap="square" rtlCol="0">
            <a:spAutoFit/>
          </a:bodyPr>
          <a:lstStyle/>
          <a:p>
            <a:r>
              <a:rPr lang="en-US" dirty="0"/>
              <a:t>Helaman</a:t>
            </a:r>
          </a:p>
        </p:txBody>
      </p:sp>
      <p:sp>
        <p:nvSpPr>
          <p:cNvPr id="52" name="TextBox 51"/>
          <p:cNvSpPr txBox="1"/>
          <p:nvPr/>
        </p:nvSpPr>
        <p:spPr>
          <a:xfrm>
            <a:off x="5257800" y="533400"/>
            <a:ext cx="1828800" cy="923330"/>
          </a:xfrm>
          <a:prstGeom prst="rect">
            <a:avLst/>
          </a:prstGeom>
          <a:noFill/>
        </p:spPr>
        <p:txBody>
          <a:bodyPr wrap="square" rtlCol="0">
            <a:spAutoFit/>
          </a:bodyPr>
          <a:lstStyle/>
          <a:p>
            <a:pPr algn="ctr"/>
            <a:r>
              <a:rPr lang="en-US" dirty="0"/>
              <a:t>6:1-8</a:t>
            </a:r>
          </a:p>
          <a:p>
            <a:pPr algn="ctr"/>
            <a:r>
              <a:rPr lang="en-US" dirty="0"/>
              <a:t>Reign of Judges</a:t>
            </a:r>
          </a:p>
          <a:p>
            <a:pPr algn="ctr"/>
            <a:r>
              <a:rPr lang="en-US" dirty="0"/>
              <a:t>61</a:t>
            </a:r>
            <a:r>
              <a:rPr lang="en-US" baseline="30000" dirty="0"/>
              <a:t>st</a:t>
            </a:r>
            <a:r>
              <a:rPr lang="en-US" dirty="0"/>
              <a:t> and 62</a:t>
            </a:r>
            <a:r>
              <a:rPr lang="en-US" baseline="30000" dirty="0"/>
              <a:t>nd</a:t>
            </a:r>
            <a:r>
              <a:rPr lang="en-US" dirty="0"/>
              <a:t> Year</a:t>
            </a:r>
          </a:p>
        </p:txBody>
      </p:sp>
    </p:spTree>
    <p:extLst>
      <p:ext uri="{BB962C8B-B14F-4D97-AF65-F5344CB8AC3E}">
        <p14:creationId xmlns:p14="http://schemas.microsoft.com/office/powerpoint/2010/main" val="293943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E558E6-755F-4557-9BBE-A49F927E03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latin typeface="Algerian" pitchFamily="82" charset="0"/>
                <a:cs typeface="Aharoni" pitchFamily="2" charset="-79"/>
              </a:rPr>
              <a:t>Actions of Others</a:t>
            </a:r>
          </a:p>
        </p:txBody>
      </p:sp>
      <p:sp>
        <p:nvSpPr>
          <p:cNvPr id="6" name="Rectangle 5"/>
          <p:cNvSpPr/>
          <p:nvPr/>
        </p:nvSpPr>
        <p:spPr>
          <a:xfrm>
            <a:off x="5867400" y="1066801"/>
            <a:ext cx="4572000" cy="5262979"/>
          </a:xfrm>
          <a:prstGeom prst="rect">
            <a:avLst/>
          </a:prstGeom>
        </p:spPr>
        <p:txBody>
          <a:bodyPr>
            <a:spAutoFit/>
          </a:bodyPr>
          <a:lstStyle/>
          <a:p>
            <a:r>
              <a:rPr lang="en-US" sz="2800" dirty="0">
                <a:solidFill>
                  <a:schemeClr val="bg1"/>
                </a:solidFill>
              </a:rPr>
              <a:t>Of all the people listed on the board,  who do you feel that you can control? </a:t>
            </a:r>
          </a:p>
          <a:p>
            <a:endParaRPr lang="en-US" sz="2800" dirty="0">
              <a:solidFill>
                <a:schemeClr val="bg1"/>
              </a:solidFill>
            </a:endParaRPr>
          </a:p>
          <a:p>
            <a:r>
              <a:rPr lang="en-US" sz="2800" dirty="0">
                <a:solidFill>
                  <a:schemeClr val="bg1"/>
                </a:solidFill>
              </a:rPr>
              <a:t>Have you ever been discouraged because of others’ actions?</a:t>
            </a:r>
          </a:p>
          <a:p>
            <a:endParaRPr lang="en-US" sz="2800" dirty="0">
              <a:solidFill>
                <a:schemeClr val="bg1"/>
              </a:solidFill>
            </a:endParaRPr>
          </a:p>
          <a:p>
            <a:r>
              <a:rPr lang="en-US" sz="2800" dirty="0">
                <a:solidFill>
                  <a:schemeClr val="bg1"/>
                </a:solidFill>
              </a:rPr>
              <a:t>Have you been been discouraged recently because of the unrighteous actions of others?</a:t>
            </a:r>
          </a:p>
        </p:txBody>
      </p:sp>
      <p:pic>
        <p:nvPicPr>
          <p:cNvPr id="3" name="Picture 2">
            <a:extLst>
              <a:ext uri="{FF2B5EF4-FFF2-40B4-BE49-F238E27FC236}">
                <a16:creationId xmlns:a16="http://schemas.microsoft.com/office/drawing/2014/main" id="{F1C9757D-86A3-47D9-A3FA-2314416AA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143" y="1321806"/>
            <a:ext cx="3628245" cy="4789283"/>
          </a:xfrm>
          <a:prstGeom prst="rect">
            <a:avLst/>
          </a:prstGeom>
        </p:spPr>
      </p:pic>
      <p:sp>
        <p:nvSpPr>
          <p:cNvPr id="5" name="TextBox 4"/>
          <p:cNvSpPr txBox="1"/>
          <p:nvPr/>
        </p:nvSpPr>
        <p:spPr>
          <a:xfrm>
            <a:off x="2057400" y="1447800"/>
            <a:ext cx="3505200" cy="4093428"/>
          </a:xfrm>
          <a:prstGeom prst="rect">
            <a:avLst/>
          </a:prstGeom>
          <a:noFill/>
        </p:spPr>
        <p:txBody>
          <a:bodyPr wrap="square" rtlCol="0">
            <a:spAutoFit/>
          </a:bodyPr>
          <a:lstStyle/>
          <a:p>
            <a:r>
              <a:rPr lang="en-US" sz="2000" dirty="0"/>
              <a:t>People in the …  (Country)</a:t>
            </a:r>
          </a:p>
          <a:p>
            <a:endParaRPr lang="en-US" sz="2000" dirty="0"/>
          </a:p>
          <a:p>
            <a:endParaRPr lang="en-US" sz="2000" dirty="0"/>
          </a:p>
          <a:p>
            <a:r>
              <a:rPr lang="en-US" sz="2000" dirty="0"/>
              <a:t>People in…(City)</a:t>
            </a:r>
          </a:p>
          <a:p>
            <a:endParaRPr lang="en-US" sz="2000" dirty="0"/>
          </a:p>
          <a:p>
            <a:endParaRPr lang="en-US" sz="2000" dirty="0"/>
          </a:p>
          <a:p>
            <a:r>
              <a:rPr lang="en-US" sz="2000" dirty="0"/>
              <a:t>People in the ward or branch…</a:t>
            </a:r>
          </a:p>
          <a:p>
            <a:endParaRPr lang="en-US" sz="2000" dirty="0"/>
          </a:p>
          <a:p>
            <a:endParaRPr lang="en-US" sz="2000" dirty="0"/>
          </a:p>
          <a:p>
            <a:r>
              <a:rPr lang="en-US" sz="2000" dirty="0"/>
              <a:t>People in my family</a:t>
            </a:r>
          </a:p>
          <a:p>
            <a:endParaRPr lang="en-US" sz="2000" dirty="0"/>
          </a:p>
          <a:p>
            <a:endParaRPr lang="en-US" sz="2000" dirty="0"/>
          </a:p>
          <a:p>
            <a:r>
              <a:rPr lang="en-US" sz="2000" dirty="0"/>
              <a:t>Myself</a:t>
            </a:r>
          </a:p>
        </p:txBody>
      </p:sp>
    </p:spTree>
    <p:extLst>
      <p:ext uri="{BB962C8B-B14F-4D97-AF65-F5344CB8AC3E}">
        <p14:creationId xmlns:p14="http://schemas.microsoft.com/office/powerpoint/2010/main" val="351024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4FE832DA-3605-4D99-BD0F-79D9D69E69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Oval 34"/>
          <p:cNvSpPr/>
          <p:nvPr/>
        </p:nvSpPr>
        <p:spPr>
          <a:xfrm>
            <a:off x="3200400" y="228600"/>
            <a:ext cx="6019800" cy="601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7"/>
          <p:cNvGrpSpPr/>
          <p:nvPr/>
        </p:nvGrpSpPr>
        <p:grpSpPr>
          <a:xfrm>
            <a:off x="4929051" y="60960"/>
            <a:ext cx="2514600" cy="1691640"/>
            <a:chOff x="3405051" y="60960"/>
            <a:chExt cx="2514600" cy="1691640"/>
          </a:xfrm>
        </p:grpSpPr>
        <p:grpSp>
          <p:nvGrpSpPr>
            <p:cNvPr id="4" name="Group 7"/>
            <p:cNvGrpSpPr/>
            <p:nvPr/>
          </p:nvGrpSpPr>
          <p:grpSpPr>
            <a:xfrm>
              <a:off x="3581400" y="304800"/>
              <a:ext cx="2057400" cy="1447800"/>
              <a:chOff x="5562600" y="685800"/>
              <a:chExt cx="2057400" cy="1447800"/>
            </a:xfrm>
          </p:grpSpPr>
          <p:sp>
            <p:nvSpPr>
              <p:cNvPr id="6" name="Rounded Rectangle 5"/>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914400"/>
                <a:ext cx="1828800" cy="646331"/>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p:txBody>
          </p:sp>
        </p:grpSp>
        <p:sp>
          <p:nvSpPr>
            <p:cNvPr id="25" name="TextBox 24"/>
            <p:cNvSpPr txBox="1"/>
            <p:nvPr/>
          </p:nvSpPr>
          <p:spPr>
            <a:xfrm>
              <a:off x="3405051" y="60960"/>
              <a:ext cx="2514600" cy="461665"/>
            </a:xfrm>
            <a:prstGeom prst="rect">
              <a:avLst/>
            </a:prstGeom>
            <a:solidFill>
              <a:schemeClr val="bg2">
                <a:lumMod val="75000"/>
              </a:schemeClr>
            </a:solidFill>
          </p:spPr>
          <p:txBody>
            <a:bodyPr wrap="square" rtlCol="0">
              <a:spAutoFit/>
            </a:bodyPr>
            <a:lstStyle/>
            <a:p>
              <a:pPr algn="ctr"/>
              <a:r>
                <a:rPr lang="en-US" sz="2400" dirty="0"/>
                <a:t>Righteousness</a:t>
              </a:r>
            </a:p>
          </p:txBody>
        </p:sp>
      </p:grpSp>
      <p:grpSp>
        <p:nvGrpSpPr>
          <p:cNvPr id="5" name="Group 38"/>
          <p:cNvGrpSpPr/>
          <p:nvPr/>
        </p:nvGrpSpPr>
        <p:grpSpPr>
          <a:xfrm>
            <a:off x="7528560" y="914401"/>
            <a:ext cx="2514600" cy="2055223"/>
            <a:chOff x="6004560" y="914400"/>
            <a:chExt cx="2514600" cy="2055223"/>
          </a:xfrm>
        </p:grpSpPr>
        <p:grpSp>
          <p:nvGrpSpPr>
            <p:cNvPr id="8" name="Group 8"/>
            <p:cNvGrpSpPr/>
            <p:nvPr/>
          </p:nvGrpSpPr>
          <p:grpSpPr>
            <a:xfrm>
              <a:off x="6259286" y="1521823"/>
              <a:ext cx="2057400" cy="1447800"/>
              <a:chOff x="5562600" y="685800"/>
              <a:chExt cx="2057400" cy="1447800"/>
            </a:xfrm>
          </p:grpSpPr>
          <p:sp>
            <p:nvSpPr>
              <p:cNvPr id="10" name="Rounded Rectangle 9"/>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38800" y="914400"/>
                <a:ext cx="1828800" cy="923330"/>
              </a:xfrm>
              <a:prstGeom prst="rect">
                <a:avLst/>
              </a:prstGeom>
              <a:noFill/>
            </p:spPr>
            <p:txBody>
              <a:bodyPr wrap="square" rtlCol="0">
                <a:spAutoFit/>
              </a:bodyPr>
              <a:lstStyle/>
              <a:p>
                <a:pPr algn="ctr"/>
                <a:r>
                  <a:rPr lang="en-US" dirty="0">
                    <a:solidFill>
                      <a:schemeClr val="bg1"/>
                    </a:solidFill>
                  </a:rPr>
                  <a:t>3:22, 24-25</a:t>
                </a:r>
              </a:p>
              <a:p>
                <a:pPr algn="ctr"/>
                <a:r>
                  <a:rPr lang="en-US" dirty="0">
                    <a:solidFill>
                      <a:schemeClr val="bg1"/>
                    </a:solidFill>
                  </a:rPr>
                  <a:t>Reign of Judges</a:t>
                </a:r>
              </a:p>
              <a:p>
                <a:pPr algn="ctr"/>
                <a:r>
                  <a:rPr lang="en-US" dirty="0">
                    <a:solidFill>
                      <a:schemeClr val="bg1"/>
                    </a:solidFill>
                  </a:rPr>
                  <a:t>49</a:t>
                </a:r>
                <a:r>
                  <a:rPr lang="en-US" baseline="30000" dirty="0">
                    <a:solidFill>
                      <a:schemeClr val="bg1"/>
                    </a:solidFill>
                  </a:rPr>
                  <a:t>th</a:t>
                </a:r>
                <a:r>
                  <a:rPr lang="en-US" dirty="0">
                    <a:solidFill>
                      <a:schemeClr val="bg1"/>
                    </a:solidFill>
                  </a:rPr>
                  <a:t> Year</a:t>
                </a:r>
              </a:p>
            </p:txBody>
          </p:sp>
        </p:grpSp>
        <p:sp>
          <p:nvSpPr>
            <p:cNvPr id="26" name="TextBox 25"/>
            <p:cNvSpPr txBox="1"/>
            <p:nvPr/>
          </p:nvSpPr>
          <p:spPr>
            <a:xfrm>
              <a:off x="6004560" y="914400"/>
              <a:ext cx="2514600" cy="830997"/>
            </a:xfrm>
            <a:prstGeom prst="rect">
              <a:avLst/>
            </a:prstGeom>
            <a:solidFill>
              <a:schemeClr val="bg2">
                <a:lumMod val="75000"/>
              </a:schemeClr>
            </a:solidFill>
          </p:spPr>
          <p:txBody>
            <a:bodyPr wrap="square" rtlCol="0">
              <a:spAutoFit/>
            </a:bodyPr>
            <a:lstStyle/>
            <a:p>
              <a:pPr algn="ctr"/>
              <a:r>
                <a:rPr lang="en-US" sz="2400" dirty="0"/>
                <a:t>Prosperity and Blessings</a:t>
              </a:r>
            </a:p>
          </p:txBody>
        </p:sp>
      </p:grpSp>
      <p:grpSp>
        <p:nvGrpSpPr>
          <p:cNvPr id="9" name="Group 39"/>
          <p:cNvGrpSpPr/>
          <p:nvPr/>
        </p:nvGrpSpPr>
        <p:grpSpPr>
          <a:xfrm>
            <a:off x="7508965" y="3581401"/>
            <a:ext cx="2514600" cy="1780903"/>
            <a:chOff x="5984965" y="3581400"/>
            <a:chExt cx="2514600" cy="1780903"/>
          </a:xfrm>
        </p:grpSpPr>
        <p:grpSp>
          <p:nvGrpSpPr>
            <p:cNvPr id="12" name="Group 11"/>
            <p:cNvGrpSpPr/>
            <p:nvPr/>
          </p:nvGrpSpPr>
          <p:grpSpPr>
            <a:xfrm>
              <a:off x="6235338" y="3914503"/>
              <a:ext cx="2057400" cy="1447800"/>
              <a:chOff x="5562600" y="685800"/>
              <a:chExt cx="2057400" cy="1447800"/>
            </a:xfrm>
          </p:grpSpPr>
          <p:sp>
            <p:nvSpPr>
              <p:cNvPr id="13" name="Rounded Rectangle 12"/>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3:33-34, 36</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51</a:t>
                </a:r>
                <a:r>
                  <a:rPr lang="en-US" baseline="30000" dirty="0">
                    <a:solidFill>
                      <a:schemeClr val="bg1"/>
                    </a:solidFill>
                  </a:rPr>
                  <a:t>st</a:t>
                </a:r>
                <a:r>
                  <a:rPr lang="en-US" dirty="0">
                    <a:solidFill>
                      <a:schemeClr val="bg1"/>
                    </a:solidFill>
                  </a:rPr>
                  <a:t> Year</a:t>
                </a:r>
              </a:p>
            </p:txBody>
          </p:sp>
        </p:grpSp>
        <p:sp>
          <p:nvSpPr>
            <p:cNvPr id="27" name="TextBox 26"/>
            <p:cNvSpPr txBox="1"/>
            <p:nvPr/>
          </p:nvSpPr>
          <p:spPr>
            <a:xfrm>
              <a:off x="5984965" y="3581400"/>
              <a:ext cx="2514600" cy="461665"/>
            </a:xfrm>
            <a:prstGeom prst="rect">
              <a:avLst/>
            </a:prstGeom>
            <a:solidFill>
              <a:schemeClr val="bg2">
                <a:lumMod val="75000"/>
              </a:schemeClr>
            </a:solidFill>
          </p:spPr>
          <p:txBody>
            <a:bodyPr wrap="square" rtlCol="0">
              <a:spAutoFit/>
            </a:bodyPr>
            <a:lstStyle/>
            <a:p>
              <a:pPr algn="ctr"/>
              <a:r>
                <a:rPr lang="en-US" sz="2400" dirty="0"/>
                <a:t>Pride</a:t>
              </a:r>
            </a:p>
          </p:txBody>
        </p:sp>
      </p:grpSp>
      <p:grpSp>
        <p:nvGrpSpPr>
          <p:cNvPr id="15" name="Group 40"/>
          <p:cNvGrpSpPr/>
          <p:nvPr/>
        </p:nvGrpSpPr>
        <p:grpSpPr>
          <a:xfrm>
            <a:off x="4798422" y="4896395"/>
            <a:ext cx="2514600" cy="1735183"/>
            <a:chOff x="3274422" y="4896394"/>
            <a:chExt cx="2514600" cy="1735183"/>
          </a:xfrm>
        </p:grpSpPr>
        <p:grpSp>
          <p:nvGrpSpPr>
            <p:cNvPr id="18" name="Group 14"/>
            <p:cNvGrpSpPr/>
            <p:nvPr/>
          </p:nvGrpSpPr>
          <p:grpSpPr>
            <a:xfrm>
              <a:off x="3522617" y="5183777"/>
              <a:ext cx="2057400" cy="1447800"/>
              <a:chOff x="5562600" y="685800"/>
              <a:chExt cx="2057400" cy="1447800"/>
            </a:xfrm>
          </p:grpSpPr>
          <p:sp>
            <p:nvSpPr>
              <p:cNvPr id="16" name="Rounded Rectangle 15"/>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38800" y="914400"/>
                <a:ext cx="1828800" cy="1200329"/>
              </a:xfrm>
              <a:prstGeom prst="rect">
                <a:avLst/>
              </a:prstGeom>
              <a:noFill/>
            </p:spPr>
            <p:txBody>
              <a:bodyPr wrap="square" rtlCol="0">
                <a:spAutoFit/>
              </a:bodyPr>
              <a:lstStyle/>
              <a:p>
                <a:pPr algn="ctr"/>
                <a:r>
                  <a:rPr lang="en-US" dirty="0">
                    <a:solidFill>
                      <a:schemeClr val="bg1"/>
                    </a:solidFill>
                  </a:rPr>
                  <a:t>4:1-10</a:t>
                </a:r>
              </a:p>
              <a:p>
                <a:pPr algn="ctr"/>
                <a:endParaRPr lang="en-US" dirty="0">
                  <a:solidFill>
                    <a:schemeClr val="bg1"/>
                  </a:solidFill>
                </a:endParaRPr>
              </a:p>
              <a:p>
                <a:pPr algn="ctr"/>
                <a:r>
                  <a:rPr lang="en-US" dirty="0">
                    <a:solidFill>
                      <a:schemeClr val="bg1"/>
                    </a:solidFill>
                  </a:rPr>
                  <a:t>Reign of Judges</a:t>
                </a:r>
              </a:p>
              <a:p>
                <a:pPr algn="ctr"/>
                <a:r>
                  <a:rPr lang="en-US" dirty="0">
                    <a:solidFill>
                      <a:schemeClr val="bg1"/>
                    </a:solidFill>
                  </a:rPr>
                  <a:t>54</a:t>
                </a:r>
                <a:r>
                  <a:rPr lang="en-US" baseline="30000" dirty="0">
                    <a:solidFill>
                      <a:schemeClr val="bg1"/>
                    </a:solidFill>
                  </a:rPr>
                  <a:t>th</a:t>
                </a:r>
                <a:r>
                  <a:rPr lang="en-US" dirty="0">
                    <a:solidFill>
                      <a:schemeClr val="bg1"/>
                    </a:solidFill>
                  </a:rPr>
                  <a:t> Year</a:t>
                </a:r>
              </a:p>
            </p:txBody>
          </p:sp>
        </p:grpSp>
        <p:sp>
          <p:nvSpPr>
            <p:cNvPr id="28" name="TextBox 27"/>
            <p:cNvSpPr txBox="1"/>
            <p:nvPr/>
          </p:nvSpPr>
          <p:spPr>
            <a:xfrm>
              <a:off x="3274422" y="4896394"/>
              <a:ext cx="2514600" cy="461665"/>
            </a:xfrm>
            <a:prstGeom prst="rect">
              <a:avLst/>
            </a:prstGeom>
            <a:solidFill>
              <a:schemeClr val="bg2">
                <a:lumMod val="75000"/>
              </a:schemeClr>
            </a:solidFill>
          </p:spPr>
          <p:txBody>
            <a:bodyPr wrap="square" rtlCol="0">
              <a:spAutoFit/>
            </a:bodyPr>
            <a:lstStyle/>
            <a:p>
              <a:pPr algn="ctr"/>
              <a:r>
                <a:rPr lang="en-US" sz="2400" dirty="0"/>
                <a:t>Wickedness</a:t>
              </a:r>
            </a:p>
          </p:txBody>
        </p:sp>
      </p:grpSp>
      <p:grpSp>
        <p:nvGrpSpPr>
          <p:cNvPr id="21" name="Group 35"/>
          <p:cNvGrpSpPr/>
          <p:nvPr/>
        </p:nvGrpSpPr>
        <p:grpSpPr>
          <a:xfrm>
            <a:off x="2057400" y="3429000"/>
            <a:ext cx="2514600" cy="2061754"/>
            <a:chOff x="533400" y="3196046"/>
            <a:chExt cx="2514600" cy="2061754"/>
          </a:xfrm>
        </p:grpSpPr>
        <p:grpSp>
          <p:nvGrpSpPr>
            <p:cNvPr id="24" name="Group 20"/>
            <p:cNvGrpSpPr/>
            <p:nvPr/>
          </p:nvGrpSpPr>
          <p:grpSpPr>
            <a:xfrm>
              <a:off x="785949" y="3810000"/>
              <a:ext cx="2057400" cy="1447800"/>
              <a:chOff x="5562600" y="685800"/>
              <a:chExt cx="2057400" cy="1447800"/>
            </a:xfrm>
          </p:grpSpPr>
          <p:sp>
            <p:nvSpPr>
              <p:cNvPr id="22" name="Rounded Rectangle 21"/>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38799" y="914400"/>
                <a:ext cx="1957251" cy="923330"/>
              </a:xfrm>
              <a:prstGeom prst="rect">
                <a:avLst/>
              </a:prstGeom>
              <a:noFill/>
            </p:spPr>
            <p:txBody>
              <a:bodyPr wrap="square" rtlCol="0">
                <a:spAutoFit/>
              </a:bodyPr>
              <a:lstStyle/>
              <a:p>
                <a:pPr algn="ctr"/>
                <a:r>
                  <a:rPr lang="en-US" dirty="0">
                    <a:solidFill>
                      <a:schemeClr val="bg1"/>
                    </a:solidFill>
                  </a:rPr>
                  <a:t>4: 10-13</a:t>
                </a:r>
              </a:p>
              <a:p>
                <a:pPr algn="ctr"/>
                <a:r>
                  <a:rPr lang="en-US" dirty="0">
                    <a:solidFill>
                      <a:schemeClr val="bg1"/>
                    </a:solidFill>
                  </a:rPr>
                  <a:t>Reign of Judges</a:t>
                </a:r>
              </a:p>
              <a:p>
                <a:pPr algn="ctr"/>
                <a:r>
                  <a:rPr lang="en-US" dirty="0">
                    <a:solidFill>
                      <a:schemeClr val="bg1"/>
                    </a:solidFill>
                  </a:rPr>
                  <a:t>61</a:t>
                </a:r>
                <a:r>
                  <a:rPr lang="en-US" baseline="30000" dirty="0">
                    <a:solidFill>
                      <a:schemeClr val="bg1"/>
                    </a:solidFill>
                  </a:rPr>
                  <a:t>st</a:t>
                </a:r>
                <a:r>
                  <a:rPr lang="en-US" dirty="0">
                    <a:solidFill>
                      <a:schemeClr val="bg1"/>
                    </a:solidFill>
                  </a:rPr>
                  <a:t> Year</a:t>
                </a:r>
              </a:p>
            </p:txBody>
          </p:sp>
        </p:grpSp>
        <p:sp>
          <p:nvSpPr>
            <p:cNvPr id="29" name="TextBox 28"/>
            <p:cNvSpPr txBox="1"/>
            <p:nvPr/>
          </p:nvSpPr>
          <p:spPr>
            <a:xfrm>
              <a:off x="533400" y="3196046"/>
              <a:ext cx="2514600" cy="830997"/>
            </a:xfrm>
            <a:prstGeom prst="rect">
              <a:avLst/>
            </a:prstGeom>
            <a:solidFill>
              <a:schemeClr val="bg2">
                <a:lumMod val="75000"/>
              </a:schemeClr>
            </a:solidFill>
          </p:spPr>
          <p:txBody>
            <a:bodyPr wrap="square" rtlCol="0">
              <a:spAutoFit/>
            </a:bodyPr>
            <a:lstStyle/>
            <a:p>
              <a:pPr algn="ctr"/>
              <a:r>
                <a:rPr lang="en-US" sz="2400" dirty="0"/>
                <a:t>Destruction and Suffering</a:t>
              </a:r>
            </a:p>
          </p:txBody>
        </p:sp>
      </p:grpSp>
      <p:grpSp>
        <p:nvGrpSpPr>
          <p:cNvPr id="31" name="Group 36"/>
          <p:cNvGrpSpPr/>
          <p:nvPr/>
        </p:nvGrpSpPr>
        <p:grpSpPr>
          <a:xfrm>
            <a:off x="2174965" y="801188"/>
            <a:ext cx="2514600" cy="2118360"/>
            <a:chOff x="650965" y="801188"/>
            <a:chExt cx="2514600" cy="2118360"/>
          </a:xfrm>
        </p:grpSpPr>
        <p:grpSp>
          <p:nvGrpSpPr>
            <p:cNvPr id="34" name="Group 17"/>
            <p:cNvGrpSpPr/>
            <p:nvPr/>
          </p:nvGrpSpPr>
          <p:grpSpPr>
            <a:xfrm>
              <a:off x="825137" y="1471748"/>
              <a:ext cx="2057400" cy="1447800"/>
              <a:chOff x="5562600" y="685800"/>
              <a:chExt cx="2057400" cy="1447800"/>
            </a:xfrm>
          </p:grpSpPr>
          <p:sp>
            <p:nvSpPr>
              <p:cNvPr id="19" name="Rounded Rectangle 18"/>
              <p:cNvSpPr/>
              <p:nvPr/>
            </p:nvSpPr>
            <p:spPr>
              <a:xfrm>
                <a:off x="5562600" y="685800"/>
                <a:ext cx="2057400" cy="1447800"/>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38800" y="914400"/>
                <a:ext cx="1828800" cy="923330"/>
              </a:xfrm>
              <a:prstGeom prst="rect">
                <a:avLst/>
              </a:prstGeom>
              <a:noFill/>
            </p:spPr>
            <p:txBody>
              <a:bodyPr wrap="square" rtlCol="0">
                <a:spAutoFit/>
              </a:bodyPr>
              <a:lstStyle/>
              <a:p>
                <a:pPr algn="ctr"/>
                <a:r>
                  <a:rPr lang="en-US" dirty="0">
                    <a:solidFill>
                      <a:schemeClr val="bg1"/>
                    </a:solidFill>
                  </a:rPr>
                  <a:t>4:15-17</a:t>
                </a:r>
              </a:p>
              <a:p>
                <a:pPr algn="ctr"/>
                <a:r>
                  <a:rPr lang="en-US" dirty="0">
                    <a:solidFill>
                      <a:schemeClr val="bg1"/>
                    </a:solidFill>
                  </a:rPr>
                  <a:t>Reign of Judges</a:t>
                </a:r>
              </a:p>
              <a:p>
                <a:pPr algn="ctr"/>
                <a:r>
                  <a:rPr lang="en-US" dirty="0">
                    <a:solidFill>
                      <a:schemeClr val="bg1"/>
                    </a:solidFill>
                  </a:rPr>
                  <a:t>61</a:t>
                </a:r>
                <a:r>
                  <a:rPr lang="en-US" baseline="30000" dirty="0">
                    <a:solidFill>
                      <a:schemeClr val="bg1"/>
                    </a:solidFill>
                  </a:rPr>
                  <a:t>st</a:t>
                </a:r>
                <a:r>
                  <a:rPr lang="en-US" dirty="0">
                    <a:solidFill>
                      <a:schemeClr val="bg1"/>
                    </a:solidFill>
                  </a:rPr>
                  <a:t> and 62</a:t>
                </a:r>
                <a:r>
                  <a:rPr lang="en-US" baseline="30000" dirty="0">
                    <a:solidFill>
                      <a:schemeClr val="bg1"/>
                    </a:solidFill>
                  </a:rPr>
                  <a:t>nd</a:t>
                </a:r>
                <a:r>
                  <a:rPr lang="en-US" dirty="0">
                    <a:solidFill>
                      <a:schemeClr val="bg1"/>
                    </a:solidFill>
                  </a:rPr>
                  <a:t> Year</a:t>
                </a:r>
              </a:p>
            </p:txBody>
          </p:sp>
        </p:grpSp>
        <p:sp>
          <p:nvSpPr>
            <p:cNvPr id="30" name="TextBox 29"/>
            <p:cNvSpPr txBox="1"/>
            <p:nvPr/>
          </p:nvSpPr>
          <p:spPr>
            <a:xfrm>
              <a:off x="650965" y="801188"/>
              <a:ext cx="2514600" cy="830997"/>
            </a:xfrm>
            <a:prstGeom prst="rect">
              <a:avLst/>
            </a:prstGeom>
            <a:solidFill>
              <a:schemeClr val="bg2">
                <a:lumMod val="75000"/>
              </a:schemeClr>
            </a:solidFill>
          </p:spPr>
          <p:txBody>
            <a:bodyPr wrap="square" rtlCol="0">
              <a:spAutoFit/>
            </a:bodyPr>
            <a:lstStyle/>
            <a:p>
              <a:pPr algn="ctr"/>
              <a:r>
                <a:rPr lang="en-US" sz="2400" dirty="0"/>
                <a:t>Humility and Repentance</a:t>
              </a:r>
            </a:p>
          </p:txBody>
        </p:sp>
      </p:grpSp>
      <p:sp>
        <p:nvSpPr>
          <p:cNvPr id="32" name="Oval 31"/>
          <p:cNvSpPr/>
          <p:nvPr/>
        </p:nvSpPr>
        <p:spPr>
          <a:xfrm>
            <a:off x="4800600" y="2057400"/>
            <a:ext cx="2590800" cy="2590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05400" y="2286000"/>
            <a:ext cx="1981200" cy="2308324"/>
          </a:xfrm>
          <a:prstGeom prst="rect">
            <a:avLst/>
          </a:prstGeom>
          <a:noFill/>
        </p:spPr>
        <p:txBody>
          <a:bodyPr wrap="square" rtlCol="0">
            <a:spAutoFit/>
          </a:bodyPr>
          <a:lstStyle/>
          <a:p>
            <a:pPr algn="ctr"/>
            <a:r>
              <a:rPr lang="en-US" sz="3600" dirty="0">
                <a:solidFill>
                  <a:schemeClr val="bg1"/>
                </a:solidFill>
              </a:rPr>
              <a:t>1</a:t>
            </a:r>
            <a:r>
              <a:rPr lang="en-US" sz="3600" baseline="30000" dirty="0">
                <a:solidFill>
                  <a:schemeClr val="bg1"/>
                </a:solidFill>
              </a:rPr>
              <a:t>st</a:t>
            </a:r>
            <a:r>
              <a:rPr lang="en-US" sz="3600" dirty="0">
                <a:solidFill>
                  <a:schemeClr val="bg1"/>
                </a:solidFill>
              </a:rPr>
              <a:t> Cycle of Nephite Disease</a:t>
            </a:r>
          </a:p>
        </p:txBody>
      </p:sp>
      <p:sp>
        <p:nvSpPr>
          <p:cNvPr id="42" name="Isosceles Triangle 41"/>
          <p:cNvSpPr/>
          <p:nvPr/>
        </p:nvSpPr>
        <p:spPr>
          <a:xfrm rot="7502031">
            <a:off x="7578466" y="544168"/>
            <a:ext cx="352894" cy="238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985911">
            <a:off x="9039392" y="3217934"/>
            <a:ext cx="352894" cy="238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rot="13834445">
            <a:off x="7641966" y="5674968"/>
            <a:ext cx="352894" cy="238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rot="3618238">
            <a:off x="4530467" y="480667"/>
            <a:ext cx="352894" cy="238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164395">
            <a:off x="3019166" y="3084168"/>
            <a:ext cx="352894" cy="238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8451165">
            <a:off x="4301866" y="5586068"/>
            <a:ext cx="352894" cy="2382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97667" y="89026"/>
            <a:ext cx="1752600" cy="369332"/>
          </a:xfrm>
          <a:prstGeom prst="rect">
            <a:avLst/>
          </a:prstGeom>
          <a:noFill/>
        </p:spPr>
        <p:txBody>
          <a:bodyPr wrap="square" rtlCol="0">
            <a:spAutoFit/>
          </a:bodyPr>
          <a:lstStyle/>
          <a:p>
            <a:r>
              <a:rPr lang="en-US" dirty="0">
                <a:solidFill>
                  <a:srgbClr val="FFFF00"/>
                </a:solidFill>
              </a:rPr>
              <a:t>Helaman</a:t>
            </a:r>
          </a:p>
        </p:txBody>
      </p:sp>
      <p:sp>
        <p:nvSpPr>
          <p:cNvPr id="51" name="TextBox 50"/>
          <p:cNvSpPr txBox="1"/>
          <p:nvPr/>
        </p:nvSpPr>
        <p:spPr>
          <a:xfrm>
            <a:off x="2057400" y="5562601"/>
            <a:ext cx="2743200" cy="1200329"/>
          </a:xfrm>
          <a:prstGeom prst="rect">
            <a:avLst/>
          </a:prstGeom>
          <a:noFill/>
        </p:spPr>
        <p:txBody>
          <a:bodyPr wrap="square" rtlCol="0">
            <a:spAutoFit/>
          </a:bodyPr>
          <a:lstStyle/>
          <a:p>
            <a:r>
              <a:rPr lang="en-US" dirty="0">
                <a:solidFill>
                  <a:srgbClr val="FFFF00"/>
                </a:solidFill>
              </a:rPr>
              <a:t>Postscript to the war</a:t>
            </a:r>
          </a:p>
          <a:p>
            <a:r>
              <a:rPr lang="en-US" dirty="0">
                <a:solidFill>
                  <a:srgbClr val="FFFF00"/>
                </a:solidFill>
              </a:rPr>
              <a:t>3:23 Secret Combinations</a:t>
            </a:r>
          </a:p>
          <a:p>
            <a:r>
              <a:rPr lang="en-US" dirty="0">
                <a:solidFill>
                  <a:srgbClr val="FFFF00"/>
                </a:solidFill>
              </a:rPr>
              <a:t>4:24 Spirit Withdrawal</a:t>
            </a:r>
          </a:p>
          <a:p>
            <a:r>
              <a:rPr lang="en-US" dirty="0">
                <a:solidFill>
                  <a:srgbClr val="FFFF00"/>
                </a:solidFill>
              </a:rPr>
              <a:t>5:2 Most Choose Evil</a:t>
            </a:r>
          </a:p>
        </p:txBody>
      </p:sp>
      <p:sp>
        <p:nvSpPr>
          <p:cNvPr id="52" name="TextBox 51"/>
          <p:cNvSpPr txBox="1"/>
          <p:nvPr/>
        </p:nvSpPr>
        <p:spPr>
          <a:xfrm>
            <a:off x="5257800" y="533400"/>
            <a:ext cx="1828800" cy="923330"/>
          </a:xfrm>
          <a:prstGeom prst="rect">
            <a:avLst/>
          </a:prstGeom>
          <a:noFill/>
        </p:spPr>
        <p:txBody>
          <a:bodyPr wrap="square" rtlCol="0">
            <a:spAutoFit/>
          </a:bodyPr>
          <a:lstStyle/>
          <a:p>
            <a:pPr algn="ctr"/>
            <a:r>
              <a:rPr lang="en-US" dirty="0">
                <a:solidFill>
                  <a:schemeClr val="bg1"/>
                </a:solidFill>
              </a:rPr>
              <a:t>6:1-8</a:t>
            </a:r>
          </a:p>
          <a:p>
            <a:pPr algn="ctr"/>
            <a:r>
              <a:rPr lang="en-US" dirty="0">
                <a:solidFill>
                  <a:schemeClr val="bg1"/>
                </a:solidFill>
              </a:rPr>
              <a:t>Reign of Judges</a:t>
            </a:r>
          </a:p>
          <a:p>
            <a:pPr algn="ctr"/>
            <a:r>
              <a:rPr lang="en-US" dirty="0">
                <a:solidFill>
                  <a:schemeClr val="bg1"/>
                </a:solidFill>
              </a:rPr>
              <a:t>61</a:t>
            </a:r>
            <a:r>
              <a:rPr lang="en-US" baseline="30000" dirty="0">
                <a:solidFill>
                  <a:schemeClr val="bg1"/>
                </a:solidFill>
              </a:rPr>
              <a:t>st</a:t>
            </a:r>
            <a:r>
              <a:rPr lang="en-US" dirty="0">
                <a:solidFill>
                  <a:schemeClr val="bg1"/>
                </a:solidFill>
              </a:rPr>
              <a:t> and 62</a:t>
            </a:r>
            <a:r>
              <a:rPr lang="en-US" baseline="30000" dirty="0">
                <a:solidFill>
                  <a:schemeClr val="bg1"/>
                </a:solidFill>
              </a:rPr>
              <a:t>nd</a:t>
            </a:r>
            <a:r>
              <a:rPr lang="en-US" dirty="0">
                <a:solidFill>
                  <a:schemeClr val="bg1"/>
                </a:solidFill>
              </a:rPr>
              <a:t> Year</a:t>
            </a:r>
          </a:p>
        </p:txBody>
      </p:sp>
    </p:spTree>
    <p:extLst>
      <p:ext uri="{BB962C8B-B14F-4D97-AF65-F5344CB8AC3E}">
        <p14:creationId xmlns:p14="http://schemas.microsoft.com/office/powerpoint/2010/main" val="39755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30F33B-E954-454C-982B-111C4CEAF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4191000" cy="369332"/>
          </a:xfrm>
          <a:prstGeom prst="rect">
            <a:avLst/>
          </a:prstGeom>
          <a:noFill/>
        </p:spPr>
        <p:txBody>
          <a:bodyPr wrap="square" rtlCol="0">
            <a:spAutoFit/>
          </a:bodyPr>
          <a:lstStyle/>
          <a:p>
            <a:r>
              <a:rPr lang="en-US" dirty="0">
                <a:solidFill>
                  <a:schemeClr val="bg1"/>
                </a:solidFill>
              </a:rPr>
              <a:t>Alma 63:1-17 Helaman 3:1-12</a:t>
            </a:r>
          </a:p>
        </p:txBody>
      </p:sp>
      <p:sp>
        <p:nvSpPr>
          <p:cNvPr id="6" name="TextBox 5"/>
          <p:cNvSpPr txBox="1"/>
          <p:nvPr/>
        </p:nvSpPr>
        <p:spPr>
          <a:xfrm>
            <a:off x="2438400" y="1"/>
            <a:ext cx="7315200"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A Time to Leave</a:t>
            </a:r>
          </a:p>
        </p:txBody>
      </p:sp>
      <p:sp>
        <p:nvSpPr>
          <p:cNvPr id="7" name="TextBox 6"/>
          <p:cNvSpPr txBox="1"/>
          <p:nvPr/>
        </p:nvSpPr>
        <p:spPr>
          <a:xfrm>
            <a:off x="878185" y="1192039"/>
            <a:ext cx="3711921" cy="1200329"/>
          </a:xfrm>
          <a:prstGeom prst="rect">
            <a:avLst/>
          </a:prstGeom>
          <a:noFill/>
        </p:spPr>
        <p:txBody>
          <a:bodyPr wrap="square" rtlCol="0">
            <a:spAutoFit/>
          </a:bodyPr>
          <a:lstStyle/>
          <a:p>
            <a:r>
              <a:rPr lang="en-US" sz="2400" dirty="0">
                <a:solidFill>
                  <a:srgbClr val="FFFF00"/>
                </a:solidFill>
              </a:rPr>
              <a:t>In the 43</a:t>
            </a:r>
            <a:r>
              <a:rPr lang="en-US" sz="2400" baseline="30000" dirty="0">
                <a:solidFill>
                  <a:srgbClr val="FFFF00"/>
                </a:solidFill>
              </a:rPr>
              <a:t>rd</a:t>
            </a:r>
            <a:r>
              <a:rPr lang="en-US" sz="2400" dirty="0">
                <a:solidFill>
                  <a:srgbClr val="FFFF00"/>
                </a:solidFill>
              </a:rPr>
              <a:t> - 45</a:t>
            </a:r>
            <a:r>
              <a:rPr lang="en-US" sz="2400" baseline="30000" dirty="0">
                <a:solidFill>
                  <a:srgbClr val="FFFF00"/>
                </a:solidFill>
              </a:rPr>
              <a:t>th</a:t>
            </a:r>
            <a:r>
              <a:rPr lang="en-US" sz="2400" dirty="0">
                <a:solidFill>
                  <a:srgbClr val="FFFF00"/>
                </a:solidFill>
              </a:rPr>
              <a:t> Year of the Reign of the Judges there was no contention</a:t>
            </a:r>
          </a:p>
        </p:txBody>
      </p:sp>
      <p:sp>
        <p:nvSpPr>
          <p:cNvPr id="8" name="TextBox 7"/>
          <p:cNvSpPr txBox="1"/>
          <p:nvPr/>
        </p:nvSpPr>
        <p:spPr>
          <a:xfrm>
            <a:off x="6234820" y="1080381"/>
            <a:ext cx="4343400" cy="830997"/>
          </a:xfrm>
          <a:prstGeom prst="rect">
            <a:avLst/>
          </a:prstGeom>
          <a:noFill/>
        </p:spPr>
        <p:txBody>
          <a:bodyPr wrap="square" rtlCol="0">
            <a:spAutoFit/>
          </a:bodyPr>
          <a:lstStyle/>
          <a:p>
            <a:r>
              <a:rPr lang="en-US" sz="2400" dirty="0">
                <a:solidFill>
                  <a:schemeClr val="bg1"/>
                </a:solidFill>
              </a:rPr>
              <a:t>However: In the 46</a:t>
            </a:r>
            <a:r>
              <a:rPr lang="en-US" sz="2400" baseline="30000" dirty="0">
                <a:solidFill>
                  <a:schemeClr val="bg1"/>
                </a:solidFill>
              </a:rPr>
              <a:t>th</a:t>
            </a:r>
            <a:r>
              <a:rPr lang="en-US" sz="2400" dirty="0">
                <a:solidFill>
                  <a:schemeClr val="bg1"/>
                </a:solidFill>
              </a:rPr>
              <a:t> Year there began to be ‘much contention’</a:t>
            </a:r>
          </a:p>
        </p:txBody>
      </p:sp>
      <p:sp>
        <p:nvSpPr>
          <p:cNvPr id="9" name="TextBox 8"/>
          <p:cNvSpPr txBox="1"/>
          <p:nvPr/>
        </p:nvSpPr>
        <p:spPr>
          <a:xfrm>
            <a:off x="3838669" y="2337304"/>
            <a:ext cx="4648200" cy="1200329"/>
          </a:xfrm>
          <a:prstGeom prst="rect">
            <a:avLst/>
          </a:prstGeom>
          <a:noFill/>
        </p:spPr>
        <p:txBody>
          <a:bodyPr wrap="square" rtlCol="0">
            <a:spAutoFit/>
          </a:bodyPr>
          <a:lstStyle/>
          <a:p>
            <a:pPr algn="ctr"/>
            <a:r>
              <a:rPr lang="en-US" sz="2400" dirty="0">
                <a:solidFill>
                  <a:schemeClr val="bg1"/>
                </a:solidFill>
              </a:rPr>
              <a:t>Many of the Nephites, including the people of Ammon, migrated north for a safer haven…</a:t>
            </a:r>
          </a:p>
        </p:txBody>
      </p:sp>
      <p:pic>
        <p:nvPicPr>
          <p:cNvPr id="3" name="Picture 2">
            <a:extLst>
              <a:ext uri="{FF2B5EF4-FFF2-40B4-BE49-F238E27FC236}">
                <a16:creationId xmlns:a16="http://schemas.microsoft.com/office/drawing/2014/main" id="{30F5A1A4-E737-4357-9B60-C65993EA2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005" y="3861160"/>
            <a:ext cx="4360851" cy="2616511"/>
          </a:xfrm>
          <a:prstGeom prst="rect">
            <a:avLst/>
          </a:prstGeom>
        </p:spPr>
      </p:pic>
      <p:pic>
        <p:nvPicPr>
          <p:cNvPr id="11" name="Picture 10">
            <a:extLst>
              <a:ext uri="{FF2B5EF4-FFF2-40B4-BE49-F238E27FC236}">
                <a16:creationId xmlns:a16="http://schemas.microsoft.com/office/drawing/2014/main" id="{202E9507-BC7E-4EBE-BBF1-6BAA5039C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901" y="3735785"/>
            <a:ext cx="4360851" cy="2728148"/>
          </a:xfrm>
          <a:prstGeom prst="rect">
            <a:avLst/>
          </a:prstGeom>
        </p:spPr>
      </p:pic>
    </p:spTree>
    <p:extLst>
      <p:ext uri="{BB962C8B-B14F-4D97-AF65-F5344CB8AC3E}">
        <p14:creationId xmlns:p14="http://schemas.microsoft.com/office/powerpoint/2010/main" val="54973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BE7E19-1D12-4FF5-A224-950EDAF56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38408" y="6488668"/>
            <a:ext cx="4191000" cy="369332"/>
          </a:xfrm>
          <a:prstGeom prst="rect">
            <a:avLst/>
          </a:prstGeom>
          <a:noFill/>
        </p:spPr>
        <p:txBody>
          <a:bodyPr wrap="square" rtlCol="0">
            <a:spAutoFit/>
          </a:bodyPr>
          <a:lstStyle/>
          <a:p>
            <a:r>
              <a:rPr lang="en-US" dirty="0">
                <a:solidFill>
                  <a:schemeClr val="bg1"/>
                </a:solidFill>
              </a:rPr>
              <a:t>Helaman 3:9</a:t>
            </a:r>
          </a:p>
        </p:txBody>
      </p:sp>
      <p:sp>
        <p:nvSpPr>
          <p:cNvPr id="6" name="TextBox 5"/>
          <p:cNvSpPr txBox="1"/>
          <p:nvPr/>
        </p:nvSpPr>
        <p:spPr>
          <a:xfrm>
            <a:off x="2438400" y="1"/>
            <a:ext cx="7315200"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Concrete Homes</a:t>
            </a:r>
          </a:p>
        </p:txBody>
      </p:sp>
      <p:sp>
        <p:nvSpPr>
          <p:cNvPr id="9" name="TextBox 8"/>
          <p:cNvSpPr txBox="1"/>
          <p:nvPr/>
        </p:nvSpPr>
        <p:spPr>
          <a:xfrm>
            <a:off x="3065319" y="924792"/>
            <a:ext cx="5867400" cy="830997"/>
          </a:xfrm>
          <a:prstGeom prst="rect">
            <a:avLst/>
          </a:prstGeom>
          <a:noFill/>
        </p:spPr>
        <p:txBody>
          <a:bodyPr wrap="square" rtlCol="0">
            <a:spAutoFit/>
          </a:bodyPr>
          <a:lstStyle/>
          <a:p>
            <a:pPr algn="ctr"/>
            <a:r>
              <a:rPr lang="en-US" sz="2400" dirty="0">
                <a:solidFill>
                  <a:schemeClr val="bg1"/>
                </a:solidFill>
              </a:rPr>
              <a:t>They pitched their tents and made concrete homes because timber was scarce</a:t>
            </a:r>
          </a:p>
        </p:txBody>
      </p:sp>
      <p:pic>
        <p:nvPicPr>
          <p:cNvPr id="3" name="Picture 2">
            <a:extLst>
              <a:ext uri="{FF2B5EF4-FFF2-40B4-BE49-F238E27FC236}">
                <a16:creationId xmlns:a16="http://schemas.microsoft.com/office/drawing/2014/main" id="{9B29F925-C407-404B-A91A-0F803DB9D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36" y="2214704"/>
            <a:ext cx="4467225" cy="2971800"/>
          </a:xfrm>
          <a:prstGeom prst="rect">
            <a:avLst/>
          </a:prstGeom>
        </p:spPr>
      </p:pic>
      <p:pic>
        <p:nvPicPr>
          <p:cNvPr id="7" name="Picture 6">
            <a:extLst>
              <a:ext uri="{FF2B5EF4-FFF2-40B4-BE49-F238E27FC236}">
                <a16:creationId xmlns:a16="http://schemas.microsoft.com/office/drawing/2014/main" id="{80F8010C-1CE2-443F-B513-0D92DB028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014" y="4155168"/>
            <a:ext cx="2857500" cy="2143125"/>
          </a:xfrm>
          <a:prstGeom prst="rect">
            <a:avLst/>
          </a:prstGeom>
        </p:spPr>
      </p:pic>
      <p:pic>
        <p:nvPicPr>
          <p:cNvPr id="13" name="Picture 12">
            <a:extLst>
              <a:ext uri="{FF2B5EF4-FFF2-40B4-BE49-F238E27FC236}">
                <a16:creationId xmlns:a16="http://schemas.microsoft.com/office/drawing/2014/main" id="{BE5D9A40-CF29-450E-BAA8-B306350FD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4845" y="1871437"/>
            <a:ext cx="2247900" cy="2990850"/>
          </a:xfrm>
          <a:prstGeom prst="rect">
            <a:avLst/>
          </a:prstGeom>
        </p:spPr>
      </p:pic>
    </p:spTree>
    <p:extLst>
      <p:ext uri="{BB962C8B-B14F-4D97-AF65-F5344CB8AC3E}">
        <p14:creationId xmlns:p14="http://schemas.microsoft.com/office/powerpoint/2010/main" val="902666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68">
            <a:extLst>
              <a:ext uri="{FF2B5EF4-FFF2-40B4-BE49-F238E27FC236}">
                <a16:creationId xmlns:a16="http://schemas.microsoft.com/office/drawing/2014/main" id="{372D16FE-2230-43A4-8590-E7DAE5EA0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29766" y="6488668"/>
            <a:ext cx="4191000" cy="369332"/>
          </a:xfrm>
          <a:prstGeom prst="rect">
            <a:avLst/>
          </a:prstGeom>
          <a:noFill/>
        </p:spPr>
        <p:txBody>
          <a:bodyPr wrap="square" rtlCol="0">
            <a:spAutoFit/>
          </a:bodyPr>
          <a:lstStyle/>
          <a:p>
            <a:r>
              <a:rPr lang="en-US" dirty="0">
                <a:solidFill>
                  <a:schemeClr val="bg1"/>
                </a:solidFill>
              </a:rPr>
              <a:t>Helaman 3:20-28</a:t>
            </a:r>
          </a:p>
        </p:txBody>
      </p:sp>
      <p:sp>
        <p:nvSpPr>
          <p:cNvPr id="6" name="TextBox 5"/>
          <p:cNvSpPr txBox="1"/>
          <p:nvPr/>
        </p:nvSpPr>
        <p:spPr>
          <a:xfrm>
            <a:off x="2438400" y="1"/>
            <a:ext cx="7315200"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Helaman II</a:t>
            </a:r>
          </a:p>
        </p:txBody>
      </p:sp>
      <p:sp>
        <p:nvSpPr>
          <p:cNvPr id="8" name="TextBox 7"/>
          <p:cNvSpPr txBox="1"/>
          <p:nvPr/>
        </p:nvSpPr>
        <p:spPr>
          <a:xfrm>
            <a:off x="3810000" y="2362201"/>
            <a:ext cx="2209800" cy="1200329"/>
          </a:xfrm>
          <a:prstGeom prst="rect">
            <a:avLst/>
          </a:prstGeom>
          <a:noFill/>
        </p:spPr>
        <p:txBody>
          <a:bodyPr wrap="square" rtlCol="0">
            <a:spAutoFit/>
          </a:bodyPr>
          <a:lstStyle/>
          <a:p>
            <a:r>
              <a:rPr lang="en-US" sz="2400" dirty="0">
                <a:solidFill>
                  <a:schemeClr val="bg1"/>
                </a:solidFill>
              </a:rPr>
              <a:t>He had two sons:</a:t>
            </a:r>
          </a:p>
          <a:p>
            <a:r>
              <a:rPr lang="en-US" sz="2400" dirty="0">
                <a:solidFill>
                  <a:schemeClr val="bg1"/>
                </a:solidFill>
              </a:rPr>
              <a:t>Nephi and Lehi</a:t>
            </a:r>
          </a:p>
        </p:txBody>
      </p:sp>
      <p:sp>
        <p:nvSpPr>
          <p:cNvPr id="9" name="TextBox 8"/>
          <p:cNvSpPr txBox="1"/>
          <p:nvPr/>
        </p:nvSpPr>
        <p:spPr>
          <a:xfrm>
            <a:off x="695608" y="887240"/>
            <a:ext cx="3200400" cy="1200329"/>
          </a:xfrm>
          <a:prstGeom prst="rect">
            <a:avLst/>
          </a:prstGeom>
          <a:noFill/>
        </p:spPr>
        <p:txBody>
          <a:bodyPr wrap="square" rtlCol="0">
            <a:spAutoFit/>
          </a:bodyPr>
          <a:lstStyle/>
          <a:p>
            <a:r>
              <a:rPr lang="en-US" sz="2400" dirty="0">
                <a:solidFill>
                  <a:schemeClr val="bg1"/>
                </a:solidFill>
              </a:rPr>
              <a:t>Helaman was chief judge and also kept the sacred records</a:t>
            </a:r>
          </a:p>
        </p:txBody>
      </p:sp>
      <p:grpSp>
        <p:nvGrpSpPr>
          <p:cNvPr id="10" name="Group 9"/>
          <p:cNvGrpSpPr/>
          <p:nvPr/>
        </p:nvGrpSpPr>
        <p:grpSpPr>
          <a:xfrm>
            <a:off x="7543800" y="1066801"/>
            <a:ext cx="1647384" cy="3232553"/>
            <a:chOff x="6400800" y="914400"/>
            <a:chExt cx="2477000" cy="4860455"/>
          </a:xfrm>
        </p:grpSpPr>
        <p:sp>
          <p:nvSpPr>
            <p:cNvPr id="13" name="Oval 12"/>
            <p:cNvSpPr/>
            <p:nvPr/>
          </p:nvSpPr>
          <p:spPr>
            <a:xfrm rot="18622714">
              <a:off x="6357019" y="3596067"/>
              <a:ext cx="515168" cy="4276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4" name="Flowchart: Manual Operation 13"/>
            <p:cNvSpPr/>
            <p:nvPr/>
          </p:nvSpPr>
          <p:spPr>
            <a:xfrm rot="12304159">
              <a:off x="6623920" y="2410974"/>
              <a:ext cx="667584" cy="1453862"/>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2296205" flipH="1">
              <a:off x="7725737" y="5360330"/>
              <a:ext cx="570310" cy="39161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 name="Oval 15"/>
            <p:cNvSpPr/>
            <p:nvPr/>
          </p:nvSpPr>
          <p:spPr>
            <a:xfrm rot="20660369" flipH="1">
              <a:off x="7019187" y="5377244"/>
              <a:ext cx="525779" cy="39761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 name="Flowchart: Manual Operation 16"/>
            <p:cNvSpPr/>
            <p:nvPr/>
          </p:nvSpPr>
          <p:spPr>
            <a:xfrm rot="10487677">
              <a:off x="7647172" y="3974012"/>
              <a:ext cx="556765" cy="1539383"/>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17"/>
            <p:cNvSpPr/>
            <p:nvPr/>
          </p:nvSpPr>
          <p:spPr>
            <a:xfrm rot="11109320">
              <a:off x="7097259" y="4014451"/>
              <a:ext cx="629246" cy="1539383"/>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362632" y="3546405"/>
              <a:ext cx="515168" cy="4276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0" name="Flowchart: Manual Operation 19"/>
            <p:cNvSpPr/>
            <p:nvPr/>
          </p:nvSpPr>
          <p:spPr>
            <a:xfrm rot="9407679">
              <a:off x="7965407" y="2406349"/>
              <a:ext cx="667584" cy="1453862"/>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7006959" y="2438400"/>
              <a:ext cx="1299119" cy="2223553"/>
            </a:xfrm>
            <a:prstGeom prst="flowChartManualOperati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7266935" y="2403251"/>
              <a:ext cx="755897" cy="598649"/>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77924" y="980767"/>
              <a:ext cx="1577502" cy="162490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9867076">
              <a:off x="8037719" y="1308626"/>
              <a:ext cx="556765" cy="1026255"/>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p:cNvSpPr/>
            <p:nvPr/>
          </p:nvSpPr>
          <p:spPr>
            <a:xfrm rot="16031486">
              <a:off x="7270728" y="443775"/>
              <a:ext cx="527880" cy="1469130"/>
            </a:xfrm>
            <a:prstGeom prst="flowChartDelay">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1163696" flipH="1">
              <a:off x="6623652" y="1354895"/>
              <a:ext cx="556765" cy="1026255"/>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785130" y="1237330"/>
              <a:ext cx="1577502" cy="277866"/>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28" name="Group 119"/>
            <p:cNvGrpSpPr/>
            <p:nvPr/>
          </p:nvGrpSpPr>
          <p:grpSpPr>
            <a:xfrm>
              <a:off x="6751465" y="1205753"/>
              <a:ext cx="1697636" cy="321593"/>
              <a:chOff x="4953000" y="3276600"/>
              <a:chExt cx="6172200" cy="990600"/>
            </a:xfrm>
          </p:grpSpPr>
          <p:grpSp>
            <p:nvGrpSpPr>
              <p:cNvPr id="136" name="Group 284"/>
              <p:cNvGrpSpPr/>
              <p:nvPr/>
            </p:nvGrpSpPr>
            <p:grpSpPr>
              <a:xfrm>
                <a:off x="4953000" y="3276600"/>
                <a:ext cx="1600200" cy="990600"/>
                <a:chOff x="4953000" y="3276600"/>
                <a:chExt cx="1600200" cy="990600"/>
              </a:xfrm>
            </p:grpSpPr>
            <p:sp>
              <p:nvSpPr>
                <p:cNvPr id="152" name="Octagon 151"/>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iamond 153"/>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285"/>
              <p:cNvGrpSpPr/>
              <p:nvPr/>
            </p:nvGrpSpPr>
            <p:grpSpPr>
              <a:xfrm>
                <a:off x="6477000" y="3276600"/>
                <a:ext cx="1600200" cy="990600"/>
                <a:chOff x="4953000" y="3276600"/>
                <a:chExt cx="1600200" cy="990600"/>
              </a:xfrm>
            </p:grpSpPr>
            <p:sp>
              <p:nvSpPr>
                <p:cNvPr id="148" name="Octagon 147"/>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290"/>
              <p:cNvGrpSpPr/>
              <p:nvPr/>
            </p:nvGrpSpPr>
            <p:grpSpPr>
              <a:xfrm>
                <a:off x="8001000" y="3276600"/>
                <a:ext cx="1600200" cy="990600"/>
                <a:chOff x="4953000" y="3276600"/>
                <a:chExt cx="1600200" cy="990600"/>
              </a:xfrm>
            </p:grpSpPr>
            <p:sp>
              <p:nvSpPr>
                <p:cNvPr id="144" name="Octagon 128"/>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95"/>
              <p:cNvGrpSpPr/>
              <p:nvPr/>
            </p:nvGrpSpPr>
            <p:grpSpPr>
              <a:xfrm>
                <a:off x="9525000" y="3276600"/>
                <a:ext cx="1600200" cy="990600"/>
                <a:chOff x="4953000" y="3276600"/>
                <a:chExt cx="1600200" cy="990600"/>
              </a:xfrm>
            </p:grpSpPr>
            <p:sp>
              <p:nvSpPr>
                <p:cNvPr id="140" name="Octagon 139"/>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25"/>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26"/>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27"/>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161"/>
            <p:cNvGrpSpPr/>
            <p:nvPr/>
          </p:nvGrpSpPr>
          <p:grpSpPr>
            <a:xfrm rot="5400000">
              <a:off x="6538553" y="3615020"/>
              <a:ext cx="1857531" cy="164010"/>
              <a:chOff x="4953000" y="3276600"/>
              <a:chExt cx="6172200" cy="990600"/>
            </a:xfrm>
            <a:solidFill>
              <a:srgbClr val="CF9E55"/>
            </a:solidFill>
          </p:grpSpPr>
          <p:grpSp>
            <p:nvGrpSpPr>
              <p:cNvPr id="116" name="Group 284"/>
              <p:cNvGrpSpPr/>
              <p:nvPr/>
            </p:nvGrpSpPr>
            <p:grpSpPr>
              <a:xfrm>
                <a:off x="4953000" y="3276600"/>
                <a:ext cx="1600200" cy="990600"/>
                <a:chOff x="4953000" y="3276600"/>
                <a:chExt cx="1600200" cy="990600"/>
              </a:xfrm>
              <a:grpFill/>
            </p:grpSpPr>
            <p:sp>
              <p:nvSpPr>
                <p:cNvPr id="132" name="Octagon 131"/>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85"/>
              <p:cNvGrpSpPr/>
              <p:nvPr/>
            </p:nvGrpSpPr>
            <p:grpSpPr>
              <a:xfrm>
                <a:off x="6477000" y="3276600"/>
                <a:ext cx="1600200" cy="990600"/>
                <a:chOff x="4953000" y="3276600"/>
                <a:chExt cx="1600200" cy="990600"/>
              </a:xfrm>
              <a:grpFill/>
            </p:grpSpPr>
            <p:sp>
              <p:nvSpPr>
                <p:cNvPr id="128" name="Octagon 127"/>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290"/>
              <p:cNvGrpSpPr/>
              <p:nvPr/>
            </p:nvGrpSpPr>
            <p:grpSpPr>
              <a:xfrm>
                <a:off x="8001000" y="3276600"/>
                <a:ext cx="1600200" cy="990600"/>
                <a:chOff x="4953000" y="3276600"/>
                <a:chExt cx="1600200" cy="990600"/>
              </a:xfrm>
              <a:grpFill/>
            </p:grpSpPr>
            <p:sp>
              <p:nvSpPr>
                <p:cNvPr id="124" name="Octagon 123"/>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295"/>
              <p:cNvGrpSpPr/>
              <p:nvPr/>
            </p:nvGrpSpPr>
            <p:grpSpPr>
              <a:xfrm>
                <a:off x="9525000" y="3276600"/>
                <a:ext cx="1600200" cy="990600"/>
                <a:chOff x="4953000" y="3276600"/>
                <a:chExt cx="1600200" cy="990600"/>
              </a:xfrm>
              <a:grpFill/>
            </p:grpSpPr>
            <p:sp>
              <p:nvSpPr>
                <p:cNvPr id="120" name="Octagon 119"/>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182"/>
            <p:cNvGrpSpPr/>
            <p:nvPr/>
          </p:nvGrpSpPr>
          <p:grpSpPr>
            <a:xfrm rot="5400000">
              <a:off x="6852318" y="3650880"/>
              <a:ext cx="1857531" cy="164010"/>
              <a:chOff x="4953000" y="3276600"/>
              <a:chExt cx="6172200" cy="990600"/>
            </a:xfrm>
            <a:solidFill>
              <a:srgbClr val="CF9E55"/>
            </a:solidFill>
          </p:grpSpPr>
          <p:grpSp>
            <p:nvGrpSpPr>
              <p:cNvPr id="96" name="Group 284"/>
              <p:cNvGrpSpPr/>
              <p:nvPr/>
            </p:nvGrpSpPr>
            <p:grpSpPr>
              <a:xfrm>
                <a:off x="4953000" y="3276600"/>
                <a:ext cx="1600200" cy="990600"/>
                <a:chOff x="4953000" y="3276600"/>
                <a:chExt cx="1600200" cy="990600"/>
              </a:xfrm>
              <a:grpFill/>
            </p:grpSpPr>
            <p:sp>
              <p:nvSpPr>
                <p:cNvPr id="112" name="Octagon 111"/>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85"/>
              <p:cNvGrpSpPr/>
              <p:nvPr/>
            </p:nvGrpSpPr>
            <p:grpSpPr>
              <a:xfrm>
                <a:off x="6477000" y="3276600"/>
                <a:ext cx="1600200" cy="990600"/>
                <a:chOff x="4953000" y="3276600"/>
                <a:chExt cx="1600200" cy="990600"/>
              </a:xfrm>
              <a:grpFill/>
            </p:grpSpPr>
            <p:sp>
              <p:nvSpPr>
                <p:cNvPr id="108" name="Octagon 107"/>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290"/>
              <p:cNvGrpSpPr/>
              <p:nvPr/>
            </p:nvGrpSpPr>
            <p:grpSpPr>
              <a:xfrm>
                <a:off x="8001000" y="3276600"/>
                <a:ext cx="1600200" cy="990600"/>
                <a:chOff x="4953000" y="3276600"/>
                <a:chExt cx="1600200" cy="990600"/>
              </a:xfrm>
              <a:grpFill/>
            </p:grpSpPr>
            <p:sp>
              <p:nvSpPr>
                <p:cNvPr id="104" name="Octagon 103"/>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295"/>
              <p:cNvGrpSpPr/>
              <p:nvPr/>
            </p:nvGrpSpPr>
            <p:grpSpPr>
              <a:xfrm>
                <a:off x="9525000" y="3276600"/>
                <a:ext cx="1600200" cy="990600"/>
                <a:chOff x="4953000" y="3276600"/>
                <a:chExt cx="1600200" cy="990600"/>
              </a:xfrm>
              <a:grpFill/>
            </p:grpSpPr>
            <p:sp>
              <p:nvSpPr>
                <p:cNvPr id="100" name="Octagon 99"/>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204"/>
            <p:cNvGrpSpPr/>
            <p:nvPr/>
          </p:nvGrpSpPr>
          <p:grpSpPr>
            <a:xfrm rot="5236648">
              <a:off x="6980494" y="3568369"/>
              <a:ext cx="2078521" cy="108250"/>
              <a:chOff x="4953000" y="3276600"/>
              <a:chExt cx="6172200" cy="990600"/>
            </a:xfrm>
            <a:solidFill>
              <a:srgbClr val="CF9E55"/>
            </a:solidFill>
          </p:grpSpPr>
          <p:grpSp>
            <p:nvGrpSpPr>
              <p:cNvPr id="76" name="Group 284"/>
              <p:cNvGrpSpPr/>
              <p:nvPr/>
            </p:nvGrpSpPr>
            <p:grpSpPr>
              <a:xfrm>
                <a:off x="4953000" y="3276600"/>
                <a:ext cx="1600200" cy="990600"/>
                <a:chOff x="4953000" y="3276600"/>
                <a:chExt cx="1600200" cy="990600"/>
              </a:xfrm>
              <a:grpFill/>
            </p:grpSpPr>
            <p:sp>
              <p:nvSpPr>
                <p:cNvPr id="92" name="Octagon 91"/>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85"/>
              <p:cNvGrpSpPr/>
              <p:nvPr/>
            </p:nvGrpSpPr>
            <p:grpSpPr>
              <a:xfrm>
                <a:off x="6477000" y="3276600"/>
                <a:ext cx="1600200" cy="990600"/>
                <a:chOff x="4953000" y="3276600"/>
                <a:chExt cx="1600200" cy="990600"/>
              </a:xfrm>
              <a:grpFill/>
            </p:grpSpPr>
            <p:sp>
              <p:nvSpPr>
                <p:cNvPr id="88" name="Octagon 87"/>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90"/>
              <p:cNvGrpSpPr/>
              <p:nvPr/>
            </p:nvGrpSpPr>
            <p:grpSpPr>
              <a:xfrm>
                <a:off x="8001000" y="3276600"/>
                <a:ext cx="1600200" cy="990600"/>
                <a:chOff x="4953000" y="3276600"/>
                <a:chExt cx="1600200" cy="990600"/>
              </a:xfrm>
              <a:grpFill/>
            </p:grpSpPr>
            <p:sp>
              <p:nvSpPr>
                <p:cNvPr id="84" name="Octagon 83"/>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95"/>
              <p:cNvGrpSpPr/>
              <p:nvPr/>
            </p:nvGrpSpPr>
            <p:grpSpPr>
              <a:xfrm>
                <a:off x="9525000" y="3276600"/>
                <a:ext cx="1600200" cy="990600"/>
                <a:chOff x="4953000" y="3276600"/>
                <a:chExt cx="1600200" cy="990600"/>
              </a:xfrm>
              <a:grpFill/>
            </p:grpSpPr>
            <p:sp>
              <p:nvSpPr>
                <p:cNvPr id="80" name="Octagon 79"/>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225"/>
            <p:cNvGrpSpPr/>
            <p:nvPr/>
          </p:nvGrpSpPr>
          <p:grpSpPr>
            <a:xfrm rot="5622005">
              <a:off x="6236424" y="3550438"/>
              <a:ext cx="2078521" cy="108250"/>
              <a:chOff x="4953000" y="3276600"/>
              <a:chExt cx="6172200" cy="990600"/>
            </a:xfrm>
            <a:solidFill>
              <a:srgbClr val="CF9E55"/>
            </a:solidFill>
          </p:grpSpPr>
          <p:grpSp>
            <p:nvGrpSpPr>
              <p:cNvPr id="56" name="Group 284"/>
              <p:cNvGrpSpPr/>
              <p:nvPr/>
            </p:nvGrpSpPr>
            <p:grpSpPr>
              <a:xfrm>
                <a:off x="4953000" y="3276600"/>
                <a:ext cx="1600200" cy="990600"/>
                <a:chOff x="4953000" y="3276600"/>
                <a:chExt cx="1600200" cy="990600"/>
              </a:xfrm>
              <a:grpFill/>
            </p:grpSpPr>
            <p:sp>
              <p:nvSpPr>
                <p:cNvPr id="72" name="Octagon 71"/>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85"/>
              <p:cNvGrpSpPr/>
              <p:nvPr/>
            </p:nvGrpSpPr>
            <p:grpSpPr>
              <a:xfrm>
                <a:off x="6477000" y="3276600"/>
                <a:ext cx="1600200" cy="990600"/>
                <a:chOff x="4953000" y="3276600"/>
                <a:chExt cx="1600200" cy="990600"/>
              </a:xfrm>
              <a:grpFill/>
            </p:grpSpPr>
            <p:sp>
              <p:nvSpPr>
                <p:cNvPr id="68" name="Octagon 67"/>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90"/>
              <p:cNvGrpSpPr/>
              <p:nvPr/>
            </p:nvGrpSpPr>
            <p:grpSpPr>
              <a:xfrm>
                <a:off x="8001000" y="3276600"/>
                <a:ext cx="1600200" cy="990600"/>
                <a:chOff x="4953000" y="3276600"/>
                <a:chExt cx="1600200" cy="990600"/>
              </a:xfrm>
              <a:grpFill/>
            </p:grpSpPr>
            <p:sp>
              <p:nvSpPr>
                <p:cNvPr id="64" name="Octagon 63"/>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95"/>
              <p:cNvGrpSpPr/>
              <p:nvPr/>
            </p:nvGrpSpPr>
            <p:grpSpPr>
              <a:xfrm>
                <a:off x="9525000" y="3276600"/>
                <a:ext cx="1600200" cy="990600"/>
                <a:chOff x="4953000" y="3276600"/>
                <a:chExt cx="1600200" cy="990600"/>
              </a:xfrm>
              <a:grpFill/>
            </p:grpSpPr>
            <p:sp>
              <p:nvSpPr>
                <p:cNvPr id="60" name="Octagon 59"/>
                <p:cNvSpPr/>
                <p:nvPr/>
              </p:nvSpPr>
              <p:spPr>
                <a:xfrm>
                  <a:off x="4953000" y="3276600"/>
                  <a:ext cx="1600200" cy="990600"/>
                </a:xfrm>
                <a:prstGeom prst="octagon">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5486400" y="3505200"/>
                  <a:ext cx="450122" cy="563511"/>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181600" y="3581400"/>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948596" y="3598889"/>
                  <a:ext cx="312295" cy="434715"/>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203"/>
            <p:cNvGrpSpPr/>
            <p:nvPr/>
          </p:nvGrpSpPr>
          <p:grpSpPr>
            <a:xfrm>
              <a:off x="7087641" y="3482788"/>
              <a:ext cx="1147484" cy="261514"/>
              <a:chOff x="6432176" y="2998694"/>
              <a:chExt cx="1147484" cy="261514"/>
            </a:xfrm>
          </p:grpSpPr>
          <p:sp>
            <p:nvSpPr>
              <p:cNvPr id="34" name="Rectangle 33"/>
              <p:cNvSpPr/>
              <p:nvPr/>
            </p:nvSpPr>
            <p:spPr>
              <a:xfrm>
                <a:off x="6436659" y="2998694"/>
                <a:ext cx="1143001" cy="26151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35" name="Group 140"/>
              <p:cNvGrpSpPr/>
              <p:nvPr/>
            </p:nvGrpSpPr>
            <p:grpSpPr>
              <a:xfrm>
                <a:off x="6432176" y="3034554"/>
                <a:ext cx="1102659" cy="201706"/>
                <a:chOff x="4953000" y="3276600"/>
                <a:chExt cx="6172200" cy="990600"/>
              </a:xfrm>
            </p:grpSpPr>
            <p:grpSp>
              <p:nvGrpSpPr>
                <p:cNvPr id="36" name="Group 284"/>
                <p:cNvGrpSpPr/>
                <p:nvPr/>
              </p:nvGrpSpPr>
              <p:grpSpPr>
                <a:xfrm>
                  <a:off x="4953000" y="3276600"/>
                  <a:ext cx="1600200" cy="990600"/>
                  <a:chOff x="4953000" y="3276600"/>
                  <a:chExt cx="1600200" cy="990600"/>
                </a:xfrm>
              </p:grpSpPr>
              <p:sp>
                <p:nvSpPr>
                  <p:cNvPr id="52" name="Octagon 51"/>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85"/>
                <p:cNvGrpSpPr/>
                <p:nvPr/>
              </p:nvGrpSpPr>
              <p:grpSpPr>
                <a:xfrm>
                  <a:off x="6477000" y="3276600"/>
                  <a:ext cx="1600200" cy="990600"/>
                  <a:chOff x="4953000" y="3276600"/>
                  <a:chExt cx="1600200" cy="990600"/>
                </a:xfrm>
              </p:grpSpPr>
              <p:sp>
                <p:nvSpPr>
                  <p:cNvPr id="48" name="Octagon 47"/>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90"/>
                <p:cNvGrpSpPr/>
                <p:nvPr/>
              </p:nvGrpSpPr>
              <p:grpSpPr>
                <a:xfrm>
                  <a:off x="8001000" y="3276600"/>
                  <a:ext cx="1600200" cy="990600"/>
                  <a:chOff x="4953000" y="3276600"/>
                  <a:chExt cx="1600200" cy="990600"/>
                </a:xfrm>
              </p:grpSpPr>
              <p:sp>
                <p:nvSpPr>
                  <p:cNvPr id="44" name="Octagon 43"/>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95"/>
                <p:cNvGrpSpPr/>
                <p:nvPr/>
              </p:nvGrpSpPr>
              <p:grpSpPr>
                <a:xfrm>
                  <a:off x="9525000" y="3276600"/>
                  <a:ext cx="1600200" cy="990600"/>
                  <a:chOff x="4953000" y="3276600"/>
                  <a:chExt cx="1600200" cy="990600"/>
                </a:xfrm>
              </p:grpSpPr>
              <p:sp>
                <p:nvSpPr>
                  <p:cNvPr id="40" name="Octagon 39"/>
                  <p:cNvSpPr/>
                  <p:nvPr/>
                </p:nvSpPr>
                <p:spPr>
                  <a:xfrm>
                    <a:off x="4953000" y="3276600"/>
                    <a:ext cx="1600200" cy="990600"/>
                  </a:xfrm>
                  <a:prstGeom prst="octagon">
                    <a:avLst>
                      <a:gd name="adj" fmla="val 500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5486400" y="3505200"/>
                    <a:ext cx="450122" cy="563511"/>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181600" y="3581400"/>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948596" y="3598889"/>
                    <a:ext cx="312295" cy="43471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56" name="Group 155"/>
          <p:cNvGrpSpPr/>
          <p:nvPr/>
        </p:nvGrpSpPr>
        <p:grpSpPr>
          <a:xfrm>
            <a:off x="6172200" y="1295401"/>
            <a:ext cx="1310108" cy="3124199"/>
            <a:chOff x="638881" y="762001"/>
            <a:chExt cx="1969874" cy="4697534"/>
          </a:xfrm>
        </p:grpSpPr>
        <p:sp>
          <p:nvSpPr>
            <p:cNvPr id="157" name="Oval 156"/>
            <p:cNvSpPr/>
            <p:nvPr/>
          </p:nvSpPr>
          <p:spPr>
            <a:xfrm rot="19714469">
              <a:off x="1131986" y="4813042"/>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920230">
              <a:off x="1569497" y="4871304"/>
              <a:ext cx="702272" cy="474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1066800" y="3124200"/>
              <a:ext cx="1295400" cy="198868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1068268" y="2239837"/>
              <a:ext cx="1234033" cy="1988688"/>
            </a:xfrm>
            <a:prstGeom prst="trapezoid">
              <a:avLst>
                <a:gd name="adj" fmla="val 35897"/>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2"/>
            <p:cNvSpPr/>
            <p:nvPr/>
          </p:nvSpPr>
          <p:spPr>
            <a:xfrm rot="18523543">
              <a:off x="468358" y="3484638"/>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3"/>
            <p:cNvSpPr/>
            <p:nvPr/>
          </p:nvSpPr>
          <p:spPr>
            <a:xfrm rot="3077253">
              <a:off x="2068522" y="3484655"/>
              <a:ext cx="710756" cy="3697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4"/>
            <p:cNvSpPr/>
            <p:nvPr/>
          </p:nvSpPr>
          <p:spPr>
            <a:xfrm rot="2028078" flipH="1">
              <a:off x="846406" y="2480390"/>
              <a:ext cx="543216" cy="142387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5"/>
            <p:cNvSpPr/>
            <p:nvPr/>
          </p:nvSpPr>
          <p:spPr>
            <a:xfrm rot="19846626">
              <a:off x="1859421" y="2322147"/>
              <a:ext cx="543216" cy="151570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uble Wave 10"/>
            <p:cNvSpPr/>
            <p:nvPr/>
          </p:nvSpPr>
          <p:spPr>
            <a:xfrm rot="21307692">
              <a:off x="2057203" y="1068893"/>
              <a:ext cx="440785" cy="1191638"/>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uble Wave 11"/>
            <p:cNvSpPr/>
            <p:nvPr/>
          </p:nvSpPr>
          <p:spPr>
            <a:xfrm rot="407729">
              <a:off x="983279" y="1166134"/>
              <a:ext cx="461773" cy="119164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2"/>
            <p:cNvSpPr/>
            <p:nvPr/>
          </p:nvSpPr>
          <p:spPr>
            <a:xfrm>
              <a:off x="1483659" y="2496671"/>
              <a:ext cx="457200" cy="47874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3"/>
            <p:cNvSpPr/>
            <p:nvPr/>
          </p:nvSpPr>
          <p:spPr>
            <a:xfrm rot="20685911">
              <a:off x="1840352" y="2628779"/>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4"/>
            <p:cNvSpPr/>
            <p:nvPr/>
          </p:nvSpPr>
          <p:spPr>
            <a:xfrm rot="1195543">
              <a:off x="993381" y="2626480"/>
              <a:ext cx="543216" cy="1900460"/>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5"/>
            <p:cNvSpPr/>
            <p:nvPr/>
          </p:nvSpPr>
          <p:spPr>
            <a:xfrm>
              <a:off x="1219200" y="1068797"/>
              <a:ext cx="1059257" cy="16744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6"/>
            <p:cNvSpPr/>
            <p:nvPr/>
          </p:nvSpPr>
          <p:spPr>
            <a:xfrm rot="5400000">
              <a:off x="1339114" y="413486"/>
              <a:ext cx="804594" cy="150162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260"/>
            <p:cNvGrpSpPr/>
            <p:nvPr/>
          </p:nvGrpSpPr>
          <p:grpSpPr>
            <a:xfrm>
              <a:off x="977153" y="1066800"/>
              <a:ext cx="1541930" cy="367553"/>
              <a:chOff x="815825" y="1219200"/>
              <a:chExt cx="1722972" cy="272532"/>
            </a:xfrm>
          </p:grpSpPr>
          <p:grpSp>
            <p:nvGrpSpPr>
              <p:cNvPr id="197" name="Group 259"/>
              <p:cNvGrpSpPr/>
              <p:nvPr/>
            </p:nvGrpSpPr>
            <p:grpSpPr>
              <a:xfrm>
                <a:off x="815825" y="1219201"/>
                <a:ext cx="1722972" cy="272531"/>
                <a:chOff x="815825" y="1219201"/>
                <a:chExt cx="1722972" cy="272531"/>
              </a:xfrm>
            </p:grpSpPr>
            <p:sp>
              <p:nvSpPr>
                <p:cNvPr id="202" name="Rounded Rectangle 17"/>
                <p:cNvSpPr/>
                <p:nvPr/>
              </p:nvSpPr>
              <p:spPr>
                <a:xfrm rot="5400000">
                  <a:off x="1561592" y="514528"/>
                  <a:ext cx="231437" cy="172297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357"/>
                <p:cNvGrpSpPr/>
                <p:nvPr/>
              </p:nvGrpSpPr>
              <p:grpSpPr>
                <a:xfrm>
                  <a:off x="878541" y="1219201"/>
                  <a:ext cx="538270" cy="259976"/>
                  <a:chOff x="533400" y="4953000"/>
                  <a:chExt cx="1828800" cy="685800"/>
                </a:xfrm>
              </p:grpSpPr>
              <p:sp>
                <p:nvSpPr>
                  <p:cNvPr id="208" name="Plaque 2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laque 2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Plaque 2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357"/>
                <p:cNvGrpSpPr/>
                <p:nvPr/>
              </p:nvGrpSpPr>
              <p:grpSpPr>
                <a:xfrm>
                  <a:off x="1416423" y="1219201"/>
                  <a:ext cx="538270" cy="259976"/>
                  <a:chOff x="533400" y="4953000"/>
                  <a:chExt cx="1828800" cy="685800"/>
                </a:xfrm>
              </p:grpSpPr>
              <p:sp>
                <p:nvSpPr>
                  <p:cNvPr id="205" name="Plaque 20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aque 20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aque 20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357"/>
              <p:cNvGrpSpPr/>
              <p:nvPr/>
            </p:nvGrpSpPr>
            <p:grpSpPr>
              <a:xfrm>
                <a:off x="1905000" y="1219200"/>
                <a:ext cx="538270" cy="259976"/>
                <a:chOff x="533400" y="4953000"/>
                <a:chExt cx="1828800" cy="685800"/>
              </a:xfrm>
            </p:grpSpPr>
            <p:sp>
              <p:nvSpPr>
                <p:cNvPr id="199" name="Plaque 19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Plaque 19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Plaque 20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3" name="Group 357"/>
            <p:cNvGrpSpPr/>
            <p:nvPr/>
          </p:nvGrpSpPr>
          <p:grpSpPr>
            <a:xfrm rot="4660406">
              <a:off x="1703770" y="2885965"/>
              <a:ext cx="538270" cy="259976"/>
              <a:chOff x="533400" y="4953000"/>
              <a:chExt cx="1828800" cy="685800"/>
            </a:xfrm>
          </p:grpSpPr>
          <p:sp>
            <p:nvSpPr>
              <p:cNvPr id="194" name="Plaque 193"/>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Plaque 194"/>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Plaque 195"/>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357"/>
            <p:cNvGrpSpPr/>
            <p:nvPr/>
          </p:nvGrpSpPr>
          <p:grpSpPr>
            <a:xfrm rot="4660406">
              <a:off x="1856170" y="3414883"/>
              <a:ext cx="538270" cy="259976"/>
              <a:chOff x="533400" y="4953000"/>
              <a:chExt cx="1828800" cy="685800"/>
            </a:xfrm>
          </p:grpSpPr>
          <p:sp>
            <p:nvSpPr>
              <p:cNvPr id="191" name="Plaque 190"/>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laque 191"/>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Plaque 192"/>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357"/>
            <p:cNvGrpSpPr/>
            <p:nvPr/>
          </p:nvGrpSpPr>
          <p:grpSpPr>
            <a:xfrm rot="4660406">
              <a:off x="1990640" y="3943799"/>
              <a:ext cx="538270" cy="259976"/>
              <a:chOff x="533400" y="4953000"/>
              <a:chExt cx="1828800" cy="685800"/>
            </a:xfrm>
          </p:grpSpPr>
          <p:sp>
            <p:nvSpPr>
              <p:cNvPr id="188" name="Plaque 187"/>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Plaque 188"/>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laque 189"/>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357"/>
            <p:cNvGrpSpPr/>
            <p:nvPr/>
          </p:nvGrpSpPr>
          <p:grpSpPr>
            <a:xfrm rot="17359642">
              <a:off x="1161404" y="2890446"/>
              <a:ext cx="538270" cy="259976"/>
              <a:chOff x="533400" y="4953000"/>
              <a:chExt cx="1828800" cy="685800"/>
            </a:xfrm>
          </p:grpSpPr>
          <p:sp>
            <p:nvSpPr>
              <p:cNvPr id="185" name="Plaque 184"/>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Plaque 185"/>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Plaque 186"/>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357"/>
            <p:cNvGrpSpPr/>
            <p:nvPr/>
          </p:nvGrpSpPr>
          <p:grpSpPr>
            <a:xfrm rot="17359642">
              <a:off x="964181" y="3383505"/>
              <a:ext cx="538270" cy="259976"/>
              <a:chOff x="533400" y="4953000"/>
              <a:chExt cx="1828800" cy="685800"/>
            </a:xfrm>
          </p:grpSpPr>
          <p:sp>
            <p:nvSpPr>
              <p:cNvPr id="182" name="Plaque 181"/>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Plaque 182"/>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aque 183"/>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357"/>
            <p:cNvGrpSpPr/>
            <p:nvPr/>
          </p:nvGrpSpPr>
          <p:grpSpPr>
            <a:xfrm rot="17359642">
              <a:off x="766957" y="3903458"/>
              <a:ext cx="538270" cy="259976"/>
              <a:chOff x="533400" y="4953000"/>
              <a:chExt cx="1828800" cy="685800"/>
            </a:xfrm>
          </p:grpSpPr>
          <p:sp>
            <p:nvSpPr>
              <p:cNvPr id="179" name="Plaque 178"/>
              <p:cNvSpPr/>
              <p:nvPr/>
            </p:nvSpPr>
            <p:spPr>
              <a:xfrm>
                <a:off x="16002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laque 179"/>
              <p:cNvSpPr/>
              <p:nvPr/>
            </p:nvSpPr>
            <p:spPr>
              <a:xfrm>
                <a:off x="1066800" y="49530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laque 180"/>
              <p:cNvSpPr/>
              <p:nvPr/>
            </p:nvSpPr>
            <p:spPr>
              <a:xfrm>
                <a:off x="533400" y="5105400"/>
                <a:ext cx="762000" cy="533400"/>
              </a:xfrm>
              <a:prstGeom prst="plaque">
                <a:avLst>
                  <a:gd name="adj" fmla="val 4881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1" name="Group 210"/>
          <p:cNvGrpSpPr/>
          <p:nvPr/>
        </p:nvGrpSpPr>
        <p:grpSpPr>
          <a:xfrm flipH="1">
            <a:off x="1981200" y="2057400"/>
            <a:ext cx="1752600" cy="4114800"/>
            <a:chOff x="990600" y="1295400"/>
            <a:chExt cx="2133600" cy="4621778"/>
          </a:xfrm>
        </p:grpSpPr>
        <p:grpSp>
          <p:nvGrpSpPr>
            <p:cNvPr id="212" name="Group 85"/>
            <p:cNvGrpSpPr/>
            <p:nvPr/>
          </p:nvGrpSpPr>
          <p:grpSpPr>
            <a:xfrm rot="16587449">
              <a:off x="984384" y="1591696"/>
              <a:ext cx="1245636" cy="898604"/>
              <a:chOff x="1194976" y="413613"/>
              <a:chExt cx="1458178" cy="898604"/>
            </a:xfrm>
          </p:grpSpPr>
          <p:sp>
            <p:nvSpPr>
              <p:cNvPr id="263" name="Teardrop 262"/>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78"/>
              <p:cNvGrpSpPr/>
              <p:nvPr/>
            </p:nvGrpSpPr>
            <p:grpSpPr>
              <a:xfrm>
                <a:off x="1600200" y="489813"/>
                <a:ext cx="1052954" cy="822404"/>
                <a:chOff x="1600200" y="524225"/>
                <a:chExt cx="1052954" cy="822404"/>
              </a:xfrm>
            </p:grpSpPr>
            <p:sp>
              <p:nvSpPr>
                <p:cNvPr id="265" name="Teardrop 264"/>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80"/>
            <p:cNvGrpSpPr/>
            <p:nvPr/>
          </p:nvGrpSpPr>
          <p:grpSpPr>
            <a:xfrm rot="3565139">
              <a:off x="1818712" y="1603047"/>
              <a:ext cx="1189701" cy="832440"/>
              <a:chOff x="1194976" y="413613"/>
              <a:chExt cx="1458178" cy="898604"/>
            </a:xfrm>
          </p:grpSpPr>
          <p:sp>
            <p:nvSpPr>
              <p:cNvPr id="259" name="Teardrop 258"/>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78"/>
              <p:cNvGrpSpPr/>
              <p:nvPr/>
            </p:nvGrpSpPr>
            <p:grpSpPr>
              <a:xfrm>
                <a:off x="1600200" y="489813"/>
                <a:ext cx="1052954" cy="822404"/>
                <a:chOff x="1600200" y="524225"/>
                <a:chExt cx="1052954" cy="822404"/>
              </a:xfrm>
            </p:grpSpPr>
            <p:sp>
              <p:nvSpPr>
                <p:cNvPr id="261" name="Teardrop 260"/>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Oval 213"/>
            <p:cNvSpPr/>
            <p:nvPr/>
          </p:nvSpPr>
          <p:spPr>
            <a:xfrm>
              <a:off x="23622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990600" y="3429000"/>
              <a:ext cx="762000" cy="990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87"/>
            <p:cNvGrpSpPr/>
            <p:nvPr/>
          </p:nvGrpSpPr>
          <p:grpSpPr>
            <a:xfrm rot="1905584" flipH="1">
              <a:off x="1599760" y="4893930"/>
              <a:ext cx="549476" cy="1023248"/>
              <a:chOff x="6213924" y="4956136"/>
              <a:chExt cx="549476" cy="1023248"/>
            </a:xfrm>
          </p:grpSpPr>
          <p:sp>
            <p:nvSpPr>
              <p:cNvPr id="257" name="Oval 256"/>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86"/>
            <p:cNvGrpSpPr/>
            <p:nvPr/>
          </p:nvGrpSpPr>
          <p:grpSpPr>
            <a:xfrm rot="19694416">
              <a:off x="2209800" y="4825928"/>
              <a:ext cx="549476" cy="1023248"/>
              <a:chOff x="6213924" y="4956136"/>
              <a:chExt cx="549476" cy="1023248"/>
            </a:xfrm>
          </p:grpSpPr>
          <p:sp>
            <p:nvSpPr>
              <p:cNvPr id="255" name="Oval 254"/>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3399159">
                <a:off x="6053238" y="5116822"/>
                <a:ext cx="870848" cy="549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8" name="Trapezoid 217"/>
            <p:cNvSpPr/>
            <p:nvPr/>
          </p:nvSpPr>
          <p:spPr>
            <a:xfrm rot="20098521">
              <a:off x="2333103" y="2603725"/>
              <a:ext cx="733756" cy="1515458"/>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180462">
              <a:off x="1046149" y="2651392"/>
              <a:ext cx="619485" cy="1371600"/>
            </a:xfrm>
            <a:prstGeom prst="trapezoid">
              <a:avLst>
                <a:gd name="adj" fmla="val 32035"/>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1143000" y="2692328"/>
              <a:ext cx="1828800" cy="2667000"/>
            </a:xfrm>
            <a:prstGeom prst="trapezoid">
              <a:avLst>
                <a:gd name="adj" fmla="val 26844"/>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rot="10800000">
              <a:off x="1753849" y="2601138"/>
              <a:ext cx="533400" cy="838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0080052">
              <a:off x="1406881" y="2695284"/>
              <a:ext cx="685800" cy="2288024"/>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1295400" y="1524000"/>
              <a:ext cx="14478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59"/>
            <p:cNvGrpSpPr/>
            <p:nvPr/>
          </p:nvGrpSpPr>
          <p:grpSpPr>
            <a:xfrm>
              <a:off x="1247933" y="4967990"/>
              <a:ext cx="1600200" cy="381000"/>
              <a:chOff x="4495800" y="381000"/>
              <a:chExt cx="3094220" cy="703289"/>
            </a:xfrm>
          </p:grpSpPr>
          <p:sp>
            <p:nvSpPr>
              <p:cNvPr id="250" name="Left-Right Arrow 249"/>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Left-Right Arrow 250"/>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Diamond 251"/>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Moon 224"/>
            <p:cNvSpPr/>
            <p:nvPr/>
          </p:nvSpPr>
          <p:spPr>
            <a:xfrm rot="19884192">
              <a:off x="1796088" y="2673854"/>
              <a:ext cx="460324" cy="2943043"/>
            </a:xfrm>
            <a:prstGeom prst="moon">
              <a:avLst>
                <a:gd name="adj" fmla="val 875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169"/>
            <p:cNvGrpSpPr/>
            <p:nvPr/>
          </p:nvGrpSpPr>
          <p:grpSpPr>
            <a:xfrm rot="3570060">
              <a:off x="1427193" y="3943686"/>
              <a:ext cx="1170140" cy="166579"/>
              <a:chOff x="4953000" y="457200"/>
              <a:chExt cx="1321634" cy="647074"/>
            </a:xfrm>
          </p:grpSpPr>
          <p:sp>
            <p:nvSpPr>
              <p:cNvPr id="246" name="Diamond 245"/>
              <p:cNvSpPr/>
              <p:nvPr/>
            </p:nvSpPr>
            <p:spPr>
              <a:xfrm>
                <a:off x="4953000" y="457200"/>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5289030" y="459698"/>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247"/>
              <p:cNvSpPr/>
              <p:nvPr/>
            </p:nvSpPr>
            <p:spPr>
              <a:xfrm>
                <a:off x="5591332" y="477186"/>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5893634" y="494674"/>
                <a:ext cx="381000" cy="6096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79"/>
            <p:cNvGrpSpPr/>
            <p:nvPr/>
          </p:nvGrpSpPr>
          <p:grpSpPr>
            <a:xfrm>
              <a:off x="1295400" y="1295400"/>
              <a:ext cx="1458178" cy="898604"/>
              <a:chOff x="1194976" y="413613"/>
              <a:chExt cx="1458178" cy="898604"/>
            </a:xfrm>
          </p:grpSpPr>
          <p:sp>
            <p:nvSpPr>
              <p:cNvPr id="242" name="Teardrop 241"/>
              <p:cNvSpPr/>
              <p:nvPr/>
            </p:nvSpPr>
            <p:spPr>
              <a:xfrm rot="1247189">
                <a:off x="1194976" y="413613"/>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78"/>
              <p:cNvGrpSpPr/>
              <p:nvPr/>
            </p:nvGrpSpPr>
            <p:grpSpPr>
              <a:xfrm>
                <a:off x="1600200" y="489813"/>
                <a:ext cx="1052954" cy="822404"/>
                <a:chOff x="1600200" y="524225"/>
                <a:chExt cx="1052954" cy="822404"/>
              </a:xfrm>
            </p:grpSpPr>
            <p:sp>
              <p:nvSpPr>
                <p:cNvPr id="244" name="Teardrop 243"/>
                <p:cNvSpPr/>
                <p:nvPr/>
              </p:nvSpPr>
              <p:spPr>
                <a:xfrm rot="16546869">
                  <a:off x="1835370" y="528846"/>
                  <a:ext cx="771683" cy="863884"/>
                </a:xfrm>
                <a:prstGeom prst="teardrop">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600200" y="524225"/>
                  <a:ext cx="457200" cy="61877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91"/>
            <p:cNvGrpSpPr/>
            <p:nvPr/>
          </p:nvGrpSpPr>
          <p:grpSpPr>
            <a:xfrm>
              <a:off x="1295400" y="1752600"/>
              <a:ext cx="1447800" cy="296333"/>
              <a:chOff x="3429000" y="2209800"/>
              <a:chExt cx="2057400" cy="533400"/>
            </a:xfrm>
          </p:grpSpPr>
          <p:sp>
            <p:nvSpPr>
              <p:cNvPr id="235" name="Rounded Rectangle 234"/>
              <p:cNvSpPr/>
              <p:nvPr/>
            </p:nvSpPr>
            <p:spPr>
              <a:xfrm>
                <a:off x="3429000" y="2209800"/>
                <a:ext cx="2057400" cy="5334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158"/>
              <p:cNvGrpSpPr/>
              <p:nvPr/>
            </p:nvGrpSpPr>
            <p:grpSpPr>
              <a:xfrm>
                <a:off x="3505200" y="2209800"/>
                <a:ext cx="1828799" cy="533400"/>
                <a:chOff x="4495800" y="381000"/>
                <a:chExt cx="3094220" cy="703289"/>
              </a:xfrm>
            </p:grpSpPr>
            <p:sp>
              <p:nvSpPr>
                <p:cNvPr id="237" name="Left-Right Arrow 236"/>
                <p:cNvSpPr/>
                <p:nvPr/>
              </p:nvSpPr>
              <p:spPr>
                <a:xfrm>
                  <a:off x="4495800" y="381000"/>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eft-Right Arrow 237"/>
                <p:cNvSpPr/>
                <p:nvPr/>
              </p:nvSpPr>
              <p:spPr>
                <a:xfrm>
                  <a:off x="6032292" y="398489"/>
                  <a:ext cx="1524000" cy="685800"/>
                </a:xfrm>
                <a:prstGeom prst="leftRightArrow">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8674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4495800" y="457200"/>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7209020" y="473439"/>
                  <a:ext cx="381000" cy="533400"/>
                </a:xfrm>
                <a:prstGeom prst="diamond">
                  <a:avLst/>
                </a:prstGeom>
                <a:solidFill>
                  <a:srgbClr val="C19D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97"/>
            <p:cNvGrpSpPr/>
            <p:nvPr/>
          </p:nvGrpSpPr>
          <p:grpSpPr>
            <a:xfrm>
              <a:off x="1219200" y="2667001"/>
              <a:ext cx="457200" cy="609600"/>
              <a:chOff x="3200400" y="2514600"/>
              <a:chExt cx="838200" cy="1295400"/>
            </a:xfrm>
          </p:grpSpPr>
          <p:sp>
            <p:nvSpPr>
              <p:cNvPr id="230" name="Diamond 229"/>
              <p:cNvSpPr/>
              <p:nvPr/>
            </p:nvSpPr>
            <p:spPr>
              <a:xfrm>
                <a:off x="3200400" y="2514600"/>
                <a:ext cx="838200" cy="1143000"/>
              </a:xfrm>
              <a:prstGeom prst="diamon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3389671" y="2762865"/>
                <a:ext cx="457200" cy="623455"/>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505200" y="35814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3751006" y="333559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3293806" y="3360174"/>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7" name="TextBox 266"/>
          <p:cNvSpPr txBox="1"/>
          <p:nvPr/>
        </p:nvSpPr>
        <p:spPr>
          <a:xfrm>
            <a:off x="7704499" y="5792710"/>
            <a:ext cx="4343400" cy="830997"/>
          </a:xfrm>
          <a:prstGeom prst="rect">
            <a:avLst/>
          </a:prstGeom>
          <a:noFill/>
        </p:spPr>
        <p:txBody>
          <a:bodyPr wrap="square" rtlCol="0">
            <a:spAutoFit/>
          </a:bodyPr>
          <a:lstStyle/>
          <a:p>
            <a:r>
              <a:rPr lang="en-US" sz="2400" dirty="0">
                <a:solidFill>
                  <a:schemeClr val="bg1"/>
                </a:solidFill>
              </a:rPr>
              <a:t>47</a:t>
            </a:r>
            <a:r>
              <a:rPr lang="en-US" sz="2400" baseline="30000" dirty="0">
                <a:solidFill>
                  <a:schemeClr val="bg1"/>
                </a:solidFill>
              </a:rPr>
              <a:t>th</a:t>
            </a:r>
            <a:r>
              <a:rPr lang="en-US" sz="2400" dirty="0">
                <a:solidFill>
                  <a:schemeClr val="bg1"/>
                </a:solidFill>
              </a:rPr>
              <a:t> – 49</a:t>
            </a:r>
            <a:r>
              <a:rPr lang="en-US" sz="2400" baseline="30000" dirty="0">
                <a:solidFill>
                  <a:schemeClr val="bg1"/>
                </a:solidFill>
              </a:rPr>
              <a:t>th</a:t>
            </a:r>
            <a:r>
              <a:rPr lang="en-US" sz="2400" dirty="0">
                <a:solidFill>
                  <a:schemeClr val="bg1"/>
                </a:solidFill>
              </a:rPr>
              <a:t> year very little contention---much prosperity</a:t>
            </a:r>
          </a:p>
        </p:txBody>
      </p:sp>
      <p:sp>
        <p:nvSpPr>
          <p:cNvPr id="268" name="Rectangle 267"/>
          <p:cNvSpPr/>
          <p:nvPr/>
        </p:nvSpPr>
        <p:spPr>
          <a:xfrm>
            <a:off x="5482936" y="4797137"/>
            <a:ext cx="6591300" cy="923330"/>
          </a:xfrm>
          <a:prstGeom prst="rect">
            <a:avLst/>
          </a:prstGeom>
        </p:spPr>
        <p:txBody>
          <a:bodyPr wrap="square">
            <a:spAutoFit/>
          </a:bodyPr>
          <a:lstStyle/>
          <a:p>
            <a:r>
              <a:rPr lang="en-US" dirty="0">
                <a:solidFill>
                  <a:schemeClr val="bg1"/>
                </a:solidFill>
              </a:rPr>
              <a:t>The unbelievable peace  “…for </a:t>
            </a:r>
            <a:r>
              <a:rPr lang="en-US" i="1" dirty="0">
                <a:solidFill>
                  <a:schemeClr val="bg1"/>
                </a:solidFill>
              </a:rPr>
              <a:t>I</a:t>
            </a:r>
            <a:r>
              <a:rPr lang="en-US" dirty="0">
                <a:solidFill>
                  <a:schemeClr val="bg1"/>
                </a:solidFill>
              </a:rPr>
              <a:t> will work a work in your days, </a:t>
            </a:r>
            <a:r>
              <a:rPr lang="en-US" i="1" dirty="0">
                <a:solidFill>
                  <a:schemeClr val="bg1"/>
                </a:solidFill>
              </a:rPr>
              <a:t>which</a:t>
            </a:r>
            <a:r>
              <a:rPr lang="en-US" dirty="0">
                <a:solidFill>
                  <a:schemeClr val="bg1"/>
                </a:solidFill>
              </a:rPr>
              <a:t> ye will not believe, though it be told </a:t>
            </a:r>
            <a:r>
              <a:rPr lang="en-US" i="1" dirty="0">
                <a:solidFill>
                  <a:schemeClr val="bg1"/>
                </a:solidFill>
              </a:rPr>
              <a:t>you.”</a:t>
            </a:r>
          </a:p>
          <a:p>
            <a:r>
              <a:rPr lang="en-US" i="1" dirty="0">
                <a:solidFill>
                  <a:schemeClr val="bg1"/>
                </a:solidFill>
              </a:rPr>
              <a:t>Habakkuk 1:5</a:t>
            </a:r>
            <a:endParaRPr lang="en-US" dirty="0">
              <a:solidFill>
                <a:schemeClr val="bg1"/>
              </a:solidFill>
            </a:endParaRPr>
          </a:p>
        </p:txBody>
      </p:sp>
      <p:grpSp>
        <p:nvGrpSpPr>
          <p:cNvPr id="270" name="Group 269">
            <a:extLst>
              <a:ext uri="{FF2B5EF4-FFF2-40B4-BE49-F238E27FC236}">
                <a16:creationId xmlns:a16="http://schemas.microsoft.com/office/drawing/2014/main" id="{984B1EEE-0FC4-47D1-B43A-C0E545C3FB5B}"/>
              </a:ext>
            </a:extLst>
          </p:cNvPr>
          <p:cNvGrpSpPr/>
          <p:nvPr/>
        </p:nvGrpSpPr>
        <p:grpSpPr>
          <a:xfrm>
            <a:off x="4551218" y="4558146"/>
            <a:ext cx="901920" cy="1842655"/>
            <a:chOff x="6248400" y="381000"/>
            <a:chExt cx="2051847" cy="3606146"/>
          </a:xfrm>
        </p:grpSpPr>
        <p:sp>
          <p:nvSpPr>
            <p:cNvPr id="271" name="Round Diagonal Corner Rectangle 116">
              <a:extLst>
                <a:ext uri="{FF2B5EF4-FFF2-40B4-BE49-F238E27FC236}">
                  <a16:creationId xmlns:a16="http://schemas.microsoft.com/office/drawing/2014/main" id="{82E93D6C-6C72-45CE-99B7-D079737DD1A7}"/>
                </a:ext>
              </a:extLst>
            </p:cNvPr>
            <p:cNvSpPr/>
            <p:nvPr/>
          </p:nvSpPr>
          <p:spPr>
            <a:xfrm rot="5204949" flipH="1">
              <a:off x="7153617" y="512552"/>
              <a:ext cx="752748" cy="581636"/>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 Diagonal Corner Rectangle 117">
              <a:extLst>
                <a:ext uri="{FF2B5EF4-FFF2-40B4-BE49-F238E27FC236}">
                  <a16:creationId xmlns:a16="http://schemas.microsoft.com/office/drawing/2014/main" id="{652F7FC4-5EF3-4006-A86F-5A3734853A82}"/>
                </a:ext>
              </a:extLst>
            </p:cNvPr>
            <p:cNvSpPr/>
            <p:nvPr/>
          </p:nvSpPr>
          <p:spPr>
            <a:xfrm rot="5751864">
              <a:off x="6551878" y="442961"/>
              <a:ext cx="697964" cy="627290"/>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DCF42349-3294-47A6-AF35-4453BE7F0E6B}"/>
                </a:ext>
              </a:extLst>
            </p:cNvPr>
            <p:cNvSpPr/>
            <p:nvPr/>
          </p:nvSpPr>
          <p:spPr>
            <a:xfrm>
              <a:off x="6248400" y="2358564"/>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273">
              <a:extLst>
                <a:ext uri="{FF2B5EF4-FFF2-40B4-BE49-F238E27FC236}">
                  <a16:creationId xmlns:a16="http://schemas.microsoft.com/office/drawing/2014/main" id="{E97C9E2F-E506-4F43-ABE4-8F0AFD24741D}"/>
                </a:ext>
              </a:extLst>
            </p:cNvPr>
            <p:cNvSpPr/>
            <p:nvPr/>
          </p:nvSpPr>
          <p:spPr>
            <a:xfrm rot="1437181">
              <a:off x="6424606" y="1387425"/>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2411323B-75DA-46C4-9BF6-4876A8CAB05C}"/>
                </a:ext>
              </a:extLst>
            </p:cNvPr>
            <p:cNvSpPr/>
            <p:nvPr/>
          </p:nvSpPr>
          <p:spPr>
            <a:xfrm rot="4663168">
              <a:off x="7318671" y="3505132"/>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45F6BCFE-8F1B-4E36-BD11-601B7821B244}"/>
                </a:ext>
              </a:extLst>
            </p:cNvPr>
            <p:cNvSpPr/>
            <p:nvPr/>
          </p:nvSpPr>
          <p:spPr>
            <a:xfrm rot="4271122">
              <a:off x="6758945" y="3502607"/>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0F341570-7667-4EA7-80A2-BABD05D93647}"/>
                </a:ext>
              </a:extLst>
            </p:cNvPr>
            <p:cNvSpPr/>
            <p:nvPr/>
          </p:nvSpPr>
          <p:spPr>
            <a:xfrm>
              <a:off x="7816626" y="2416728"/>
              <a:ext cx="412974" cy="5319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rapezoid 277">
              <a:extLst>
                <a:ext uri="{FF2B5EF4-FFF2-40B4-BE49-F238E27FC236}">
                  <a16:creationId xmlns:a16="http://schemas.microsoft.com/office/drawing/2014/main" id="{DD0EC4BB-B276-45DF-A5E8-3857902B8160}"/>
                </a:ext>
              </a:extLst>
            </p:cNvPr>
            <p:cNvSpPr/>
            <p:nvPr/>
          </p:nvSpPr>
          <p:spPr>
            <a:xfrm rot="20170738">
              <a:off x="7510680" y="1351313"/>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rapezoid 278">
              <a:extLst>
                <a:ext uri="{FF2B5EF4-FFF2-40B4-BE49-F238E27FC236}">
                  <a16:creationId xmlns:a16="http://schemas.microsoft.com/office/drawing/2014/main" id="{75A2AC87-BD87-4BBC-8526-1E5691357B2B}"/>
                </a:ext>
              </a:extLst>
            </p:cNvPr>
            <p:cNvSpPr/>
            <p:nvPr/>
          </p:nvSpPr>
          <p:spPr>
            <a:xfrm>
              <a:off x="6524603" y="1291804"/>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rapezoid 279">
              <a:extLst>
                <a:ext uri="{FF2B5EF4-FFF2-40B4-BE49-F238E27FC236}">
                  <a16:creationId xmlns:a16="http://schemas.microsoft.com/office/drawing/2014/main" id="{FCD2A310-C14E-4671-A87F-F48CD807F019}"/>
                </a:ext>
              </a:extLst>
            </p:cNvPr>
            <p:cNvSpPr/>
            <p:nvPr/>
          </p:nvSpPr>
          <p:spPr>
            <a:xfrm rot="10800000">
              <a:off x="6962035" y="1368004"/>
              <a:ext cx="459069" cy="35630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a:extLst>
                <a:ext uri="{FF2B5EF4-FFF2-40B4-BE49-F238E27FC236}">
                  <a16:creationId xmlns:a16="http://schemas.microsoft.com/office/drawing/2014/main" id="{89113676-2ADA-4B8B-B93C-80AE5D68E3A9}"/>
                </a:ext>
              </a:extLst>
            </p:cNvPr>
            <p:cNvSpPr/>
            <p:nvPr/>
          </p:nvSpPr>
          <p:spPr>
            <a:xfrm rot="1045117">
              <a:off x="6873305" y="1344066"/>
              <a:ext cx="668442" cy="2241055"/>
            </a:xfrm>
            <a:prstGeom prst="trapezoid">
              <a:avLst>
                <a:gd name="adj" fmla="val 3736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7200852B-2899-43BB-AD9C-69A376B76C4F}"/>
                </a:ext>
              </a:extLst>
            </p:cNvPr>
            <p:cNvSpPr/>
            <p:nvPr/>
          </p:nvSpPr>
          <p:spPr>
            <a:xfrm>
              <a:off x="6696754" y="381000"/>
              <a:ext cx="999446" cy="12322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282">
              <a:extLst>
                <a:ext uri="{FF2B5EF4-FFF2-40B4-BE49-F238E27FC236}">
                  <a16:creationId xmlns:a16="http://schemas.microsoft.com/office/drawing/2014/main" id="{2EFA4EE3-2180-4385-ACC5-52895A24E107}"/>
                </a:ext>
              </a:extLst>
            </p:cNvPr>
            <p:cNvGrpSpPr/>
            <p:nvPr/>
          </p:nvGrpSpPr>
          <p:grpSpPr>
            <a:xfrm>
              <a:off x="6538784" y="3581399"/>
              <a:ext cx="1386016" cy="185351"/>
              <a:chOff x="6096000" y="4495800"/>
              <a:chExt cx="2187146" cy="430428"/>
            </a:xfrm>
          </p:grpSpPr>
          <p:grpSp>
            <p:nvGrpSpPr>
              <p:cNvPr id="292" name="Group 291">
                <a:extLst>
                  <a:ext uri="{FF2B5EF4-FFF2-40B4-BE49-F238E27FC236}">
                    <a16:creationId xmlns:a16="http://schemas.microsoft.com/office/drawing/2014/main" id="{126EA479-3EA3-47E7-8C47-730A0860C7AD}"/>
                  </a:ext>
                </a:extLst>
              </p:cNvPr>
              <p:cNvGrpSpPr/>
              <p:nvPr/>
            </p:nvGrpSpPr>
            <p:grpSpPr>
              <a:xfrm>
                <a:off x="6096000" y="4495800"/>
                <a:ext cx="733168" cy="401595"/>
                <a:chOff x="6096000" y="4495800"/>
                <a:chExt cx="733168" cy="401595"/>
              </a:xfrm>
            </p:grpSpPr>
            <p:sp>
              <p:nvSpPr>
                <p:cNvPr id="301" name="Plaque 300">
                  <a:extLst>
                    <a:ext uri="{FF2B5EF4-FFF2-40B4-BE49-F238E27FC236}">
                      <a16:creationId xmlns:a16="http://schemas.microsoft.com/office/drawing/2014/main" id="{B0DEC592-2453-4657-B0FF-AAE3AD161B27}"/>
                    </a:ext>
                  </a:extLst>
                </p:cNvPr>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Plaque 301">
                  <a:extLst>
                    <a:ext uri="{FF2B5EF4-FFF2-40B4-BE49-F238E27FC236}">
                      <a16:creationId xmlns:a16="http://schemas.microsoft.com/office/drawing/2014/main" id="{9B5D39E8-96F9-44AB-AB37-9CA0B425AA14}"/>
                    </a:ext>
                  </a:extLst>
                </p:cNvPr>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Plaque 302">
                  <a:extLst>
                    <a:ext uri="{FF2B5EF4-FFF2-40B4-BE49-F238E27FC236}">
                      <a16:creationId xmlns:a16="http://schemas.microsoft.com/office/drawing/2014/main" id="{C1E1657F-5D9C-4F1F-9D06-1A3373AA56AD}"/>
                    </a:ext>
                  </a:extLst>
                </p:cNvPr>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3" name="Group 292">
                <a:extLst>
                  <a:ext uri="{FF2B5EF4-FFF2-40B4-BE49-F238E27FC236}">
                    <a16:creationId xmlns:a16="http://schemas.microsoft.com/office/drawing/2014/main" id="{71A5517C-31E8-4FA5-8DCF-E02D021A11DE}"/>
                  </a:ext>
                </a:extLst>
              </p:cNvPr>
              <p:cNvGrpSpPr/>
              <p:nvPr/>
            </p:nvGrpSpPr>
            <p:grpSpPr>
              <a:xfrm>
                <a:off x="6827108" y="4510216"/>
                <a:ext cx="733168" cy="401595"/>
                <a:chOff x="6096000" y="4495800"/>
                <a:chExt cx="733168" cy="401595"/>
              </a:xfrm>
            </p:grpSpPr>
            <p:sp>
              <p:nvSpPr>
                <p:cNvPr id="298" name="Plaque 297">
                  <a:extLst>
                    <a:ext uri="{FF2B5EF4-FFF2-40B4-BE49-F238E27FC236}">
                      <a16:creationId xmlns:a16="http://schemas.microsoft.com/office/drawing/2014/main" id="{09D44F53-8BFD-40E6-B2F0-048886DED807}"/>
                    </a:ext>
                  </a:extLst>
                </p:cNvPr>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Plaque 298">
                  <a:extLst>
                    <a:ext uri="{FF2B5EF4-FFF2-40B4-BE49-F238E27FC236}">
                      <a16:creationId xmlns:a16="http://schemas.microsoft.com/office/drawing/2014/main" id="{146CDB7C-3EDE-41D7-9CBE-E9901DCBE0F3}"/>
                    </a:ext>
                  </a:extLst>
                </p:cNvPr>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0" name="Plaque 299">
                  <a:extLst>
                    <a:ext uri="{FF2B5EF4-FFF2-40B4-BE49-F238E27FC236}">
                      <a16:creationId xmlns:a16="http://schemas.microsoft.com/office/drawing/2014/main" id="{026DD5DE-CBD8-412F-A86E-ADF51309E48C}"/>
                    </a:ext>
                  </a:extLst>
                </p:cNvPr>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4" name="Group 293">
                <a:extLst>
                  <a:ext uri="{FF2B5EF4-FFF2-40B4-BE49-F238E27FC236}">
                    <a16:creationId xmlns:a16="http://schemas.microsoft.com/office/drawing/2014/main" id="{340FDB54-84C4-42E9-9B3D-B437F602217D}"/>
                  </a:ext>
                </a:extLst>
              </p:cNvPr>
              <p:cNvGrpSpPr/>
              <p:nvPr/>
            </p:nvGrpSpPr>
            <p:grpSpPr>
              <a:xfrm>
                <a:off x="7549978" y="4524633"/>
                <a:ext cx="733168" cy="401595"/>
                <a:chOff x="6096000" y="4495800"/>
                <a:chExt cx="733168" cy="401595"/>
              </a:xfrm>
            </p:grpSpPr>
            <p:sp>
              <p:nvSpPr>
                <p:cNvPr id="295" name="Plaque 294">
                  <a:extLst>
                    <a:ext uri="{FF2B5EF4-FFF2-40B4-BE49-F238E27FC236}">
                      <a16:creationId xmlns:a16="http://schemas.microsoft.com/office/drawing/2014/main" id="{BF060C23-9BBC-4465-A8ED-C6F3769119FB}"/>
                    </a:ext>
                  </a:extLst>
                </p:cNvPr>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Plaque 295">
                  <a:extLst>
                    <a:ext uri="{FF2B5EF4-FFF2-40B4-BE49-F238E27FC236}">
                      <a16:creationId xmlns:a16="http://schemas.microsoft.com/office/drawing/2014/main" id="{840BCC83-8B02-4918-BA9F-AB295B2CF870}"/>
                    </a:ext>
                  </a:extLst>
                </p:cNvPr>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Plaque 296">
                  <a:extLst>
                    <a:ext uri="{FF2B5EF4-FFF2-40B4-BE49-F238E27FC236}">
                      <a16:creationId xmlns:a16="http://schemas.microsoft.com/office/drawing/2014/main" id="{8EA39F81-51D0-4C33-84B7-8753AE387136}"/>
                    </a:ext>
                  </a:extLst>
                </p:cNvPr>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84" name="Group 207">
              <a:extLst>
                <a:ext uri="{FF2B5EF4-FFF2-40B4-BE49-F238E27FC236}">
                  <a16:creationId xmlns:a16="http://schemas.microsoft.com/office/drawing/2014/main" id="{EAD06B00-B5F9-4E4C-AFD1-CC60F5AEB3F4}"/>
                </a:ext>
              </a:extLst>
            </p:cNvPr>
            <p:cNvGrpSpPr/>
            <p:nvPr/>
          </p:nvGrpSpPr>
          <p:grpSpPr>
            <a:xfrm rot="20077064">
              <a:off x="7874081" y="2530464"/>
              <a:ext cx="426166" cy="216115"/>
              <a:chOff x="6096000" y="4495800"/>
              <a:chExt cx="733168" cy="401595"/>
            </a:xfrm>
          </p:grpSpPr>
          <p:sp>
            <p:nvSpPr>
              <p:cNvPr id="289" name="Plaque 288">
                <a:extLst>
                  <a:ext uri="{FF2B5EF4-FFF2-40B4-BE49-F238E27FC236}">
                    <a16:creationId xmlns:a16="http://schemas.microsoft.com/office/drawing/2014/main" id="{E740B0DD-1BD6-4906-9E60-606039BC02BC}"/>
                  </a:ext>
                </a:extLst>
              </p:cNvPr>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Plaque 289">
                <a:extLst>
                  <a:ext uri="{FF2B5EF4-FFF2-40B4-BE49-F238E27FC236}">
                    <a16:creationId xmlns:a16="http://schemas.microsoft.com/office/drawing/2014/main" id="{C2CB7494-AC1B-4FC0-A980-42F1FDA63BB4}"/>
                  </a:ext>
                </a:extLst>
              </p:cNvPr>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Plaque 290">
                <a:extLst>
                  <a:ext uri="{FF2B5EF4-FFF2-40B4-BE49-F238E27FC236}">
                    <a16:creationId xmlns:a16="http://schemas.microsoft.com/office/drawing/2014/main" id="{E60B1DCE-525A-4012-84AC-2E0412825F11}"/>
                  </a:ext>
                </a:extLst>
              </p:cNvPr>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5" name="Group 207">
              <a:extLst>
                <a:ext uri="{FF2B5EF4-FFF2-40B4-BE49-F238E27FC236}">
                  <a16:creationId xmlns:a16="http://schemas.microsoft.com/office/drawing/2014/main" id="{BA7E09DE-7450-4C7D-A9AE-59F6FAC7857F}"/>
                </a:ext>
              </a:extLst>
            </p:cNvPr>
            <p:cNvGrpSpPr/>
            <p:nvPr/>
          </p:nvGrpSpPr>
          <p:grpSpPr>
            <a:xfrm rot="1192765">
              <a:off x="6249437" y="2533724"/>
              <a:ext cx="426166" cy="216115"/>
              <a:chOff x="6096000" y="4495800"/>
              <a:chExt cx="733168" cy="401595"/>
            </a:xfrm>
          </p:grpSpPr>
          <p:sp>
            <p:nvSpPr>
              <p:cNvPr id="286" name="Plaque 285">
                <a:extLst>
                  <a:ext uri="{FF2B5EF4-FFF2-40B4-BE49-F238E27FC236}">
                    <a16:creationId xmlns:a16="http://schemas.microsoft.com/office/drawing/2014/main" id="{E0D62221-AF43-4D6E-ACC5-D7484F887060}"/>
                  </a:ext>
                </a:extLst>
              </p:cNvPr>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Plaque 286">
                <a:extLst>
                  <a:ext uri="{FF2B5EF4-FFF2-40B4-BE49-F238E27FC236}">
                    <a16:creationId xmlns:a16="http://schemas.microsoft.com/office/drawing/2014/main" id="{F6F1FE1B-FCC4-4BDB-8C92-915B42B8FBE8}"/>
                  </a:ext>
                </a:extLst>
              </p:cNvPr>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Plaque 287">
                <a:extLst>
                  <a:ext uri="{FF2B5EF4-FFF2-40B4-BE49-F238E27FC236}">
                    <a16:creationId xmlns:a16="http://schemas.microsoft.com/office/drawing/2014/main" id="{14E87A2A-A380-4381-ADA8-A4C696737DCC}"/>
                  </a:ext>
                </a:extLst>
              </p:cNvPr>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477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11"/>
                                        </p:tgtEl>
                                        <p:attrNameLst>
                                          <p:attrName>style.visibility</p:attrName>
                                        </p:attrNameLst>
                                      </p:cBhvr>
                                      <p:to>
                                        <p:strVal val="visible"/>
                                      </p:to>
                                    </p:set>
                                    <p:animEffect transition="in" filter="wipe(down)">
                                      <p:cBhvr>
                                        <p:cTn id="9" dur="580">
                                          <p:stCondLst>
                                            <p:cond delay="0"/>
                                          </p:stCondLst>
                                        </p:cTn>
                                        <p:tgtEl>
                                          <p:spTgt spid="211"/>
                                        </p:tgtEl>
                                      </p:cBhvr>
                                    </p:animEffect>
                                    <p:anim calcmode="lin" valueType="num">
                                      <p:cBhvr>
                                        <p:cTn id="10" dur="1822" tmFilter="0,0; 0.14,0.36; 0.43,0.73; 0.71,0.91; 1.0,1.0">
                                          <p:stCondLst>
                                            <p:cond delay="0"/>
                                          </p:stCondLst>
                                        </p:cTn>
                                        <p:tgtEl>
                                          <p:spTgt spid="2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11"/>
                                        </p:tgtEl>
                                        <p:attrNameLst>
                                          <p:attrName>ppt_y</p:attrName>
                                        </p:attrNameLst>
                                      </p:cBhvr>
                                      <p:tavLst>
                                        <p:tav tm="0" fmla="#ppt_y-sin(pi*$)/81">
                                          <p:val>
                                            <p:fltVal val="0"/>
                                          </p:val>
                                        </p:tav>
                                        <p:tav tm="100000">
                                          <p:val>
                                            <p:fltVal val="1"/>
                                          </p:val>
                                        </p:tav>
                                      </p:tavLst>
                                    </p:anim>
                                    <p:animScale>
                                      <p:cBhvr>
                                        <p:cTn id="15" dur="26">
                                          <p:stCondLst>
                                            <p:cond delay="650"/>
                                          </p:stCondLst>
                                        </p:cTn>
                                        <p:tgtEl>
                                          <p:spTgt spid="211"/>
                                        </p:tgtEl>
                                      </p:cBhvr>
                                      <p:to x="100000" y="60000"/>
                                    </p:animScale>
                                    <p:animScale>
                                      <p:cBhvr>
                                        <p:cTn id="16" dur="166" decel="50000">
                                          <p:stCondLst>
                                            <p:cond delay="676"/>
                                          </p:stCondLst>
                                        </p:cTn>
                                        <p:tgtEl>
                                          <p:spTgt spid="211"/>
                                        </p:tgtEl>
                                      </p:cBhvr>
                                      <p:to x="100000" y="100000"/>
                                    </p:animScale>
                                    <p:animScale>
                                      <p:cBhvr>
                                        <p:cTn id="17" dur="26">
                                          <p:stCondLst>
                                            <p:cond delay="1312"/>
                                          </p:stCondLst>
                                        </p:cTn>
                                        <p:tgtEl>
                                          <p:spTgt spid="211"/>
                                        </p:tgtEl>
                                      </p:cBhvr>
                                      <p:to x="100000" y="80000"/>
                                    </p:animScale>
                                    <p:animScale>
                                      <p:cBhvr>
                                        <p:cTn id="18" dur="166" decel="50000">
                                          <p:stCondLst>
                                            <p:cond delay="1338"/>
                                          </p:stCondLst>
                                        </p:cTn>
                                        <p:tgtEl>
                                          <p:spTgt spid="211"/>
                                        </p:tgtEl>
                                      </p:cBhvr>
                                      <p:to x="100000" y="100000"/>
                                    </p:animScale>
                                    <p:animScale>
                                      <p:cBhvr>
                                        <p:cTn id="19" dur="26">
                                          <p:stCondLst>
                                            <p:cond delay="1642"/>
                                          </p:stCondLst>
                                        </p:cTn>
                                        <p:tgtEl>
                                          <p:spTgt spid="211"/>
                                        </p:tgtEl>
                                      </p:cBhvr>
                                      <p:to x="100000" y="90000"/>
                                    </p:animScale>
                                    <p:animScale>
                                      <p:cBhvr>
                                        <p:cTn id="20" dur="166" decel="50000">
                                          <p:stCondLst>
                                            <p:cond delay="1668"/>
                                          </p:stCondLst>
                                        </p:cTn>
                                        <p:tgtEl>
                                          <p:spTgt spid="211"/>
                                        </p:tgtEl>
                                      </p:cBhvr>
                                      <p:to x="100000" y="100000"/>
                                    </p:animScale>
                                    <p:animScale>
                                      <p:cBhvr>
                                        <p:cTn id="21" dur="26">
                                          <p:stCondLst>
                                            <p:cond delay="1808"/>
                                          </p:stCondLst>
                                        </p:cTn>
                                        <p:tgtEl>
                                          <p:spTgt spid="211"/>
                                        </p:tgtEl>
                                      </p:cBhvr>
                                      <p:to x="100000" y="95000"/>
                                    </p:animScale>
                                    <p:animScale>
                                      <p:cBhvr>
                                        <p:cTn id="22" dur="166" decel="50000">
                                          <p:stCondLst>
                                            <p:cond delay="1834"/>
                                          </p:stCondLst>
                                        </p:cTn>
                                        <p:tgtEl>
                                          <p:spTgt spid="2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26" presetClass="entr" presetSubtype="0" fill="hold" nodeType="withEffect">
                                  <p:stCondLst>
                                    <p:cond delay="0"/>
                                  </p:stCondLst>
                                  <p:childTnLst>
                                    <p:set>
                                      <p:cBhvr>
                                        <p:cTn id="28" dur="1" fill="hold">
                                          <p:stCondLst>
                                            <p:cond delay="0"/>
                                          </p:stCondLst>
                                        </p:cTn>
                                        <p:tgtEl>
                                          <p:spTgt spid="156"/>
                                        </p:tgtEl>
                                        <p:attrNameLst>
                                          <p:attrName>style.visibility</p:attrName>
                                        </p:attrNameLst>
                                      </p:cBhvr>
                                      <p:to>
                                        <p:strVal val="visible"/>
                                      </p:to>
                                    </p:set>
                                    <p:animEffect transition="in" filter="wipe(down)">
                                      <p:cBhvr>
                                        <p:cTn id="29" dur="580">
                                          <p:stCondLst>
                                            <p:cond delay="0"/>
                                          </p:stCondLst>
                                        </p:cTn>
                                        <p:tgtEl>
                                          <p:spTgt spid="156"/>
                                        </p:tgtEl>
                                      </p:cBhvr>
                                    </p:animEffect>
                                    <p:anim calcmode="lin" valueType="num">
                                      <p:cBhvr>
                                        <p:cTn id="30" dur="1822" tmFilter="0,0; 0.14,0.36; 0.43,0.73; 0.71,0.91; 1.0,1.0">
                                          <p:stCondLst>
                                            <p:cond delay="0"/>
                                          </p:stCondLst>
                                        </p:cTn>
                                        <p:tgtEl>
                                          <p:spTgt spid="15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5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5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5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56"/>
                                        </p:tgtEl>
                                        <p:attrNameLst>
                                          <p:attrName>ppt_y</p:attrName>
                                        </p:attrNameLst>
                                      </p:cBhvr>
                                      <p:tavLst>
                                        <p:tav tm="0" fmla="#ppt_y-sin(pi*$)/81">
                                          <p:val>
                                            <p:fltVal val="0"/>
                                          </p:val>
                                        </p:tav>
                                        <p:tav tm="100000">
                                          <p:val>
                                            <p:fltVal val="1"/>
                                          </p:val>
                                        </p:tav>
                                      </p:tavLst>
                                    </p:anim>
                                    <p:animScale>
                                      <p:cBhvr>
                                        <p:cTn id="35" dur="26">
                                          <p:stCondLst>
                                            <p:cond delay="650"/>
                                          </p:stCondLst>
                                        </p:cTn>
                                        <p:tgtEl>
                                          <p:spTgt spid="156"/>
                                        </p:tgtEl>
                                      </p:cBhvr>
                                      <p:to x="100000" y="60000"/>
                                    </p:animScale>
                                    <p:animScale>
                                      <p:cBhvr>
                                        <p:cTn id="36" dur="166" decel="50000">
                                          <p:stCondLst>
                                            <p:cond delay="676"/>
                                          </p:stCondLst>
                                        </p:cTn>
                                        <p:tgtEl>
                                          <p:spTgt spid="156"/>
                                        </p:tgtEl>
                                      </p:cBhvr>
                                      <p:to x="100000" y="100000"/>
                                    </p:animScale>
                                    <p:animScale>
                                      <p:cBhvr>
                                        <p:cTn id="37" dur="26">
                                          <p:stCondLst>
                                            <p:cond delay="1312"/>
                                          </p:stCondLst>
                                        </p:cTn>
                                        <p:tgtEl>
                                          <p:spTgt spid="156"/>
                                        </p:tgtEl>
                                      </p:cBhvr>
                                      <p:to x="100000" y="80000"/>
                                    </p:animScale>
                                    <p:animScale>
                                      <p:cBhvr>
                                        <p:cTn id="38" dur="166" decel="50000">
                                          <p:stCondLst>
                                            <p:cond delay="1338"/>
                                          </p:stCondLst>
                                        </p:cTn>
                                        <p:tgtEl>
                                          <p:spTgt spid="156"/>
                                        </p:tgtEl>
                                      </p:cBhvr>
                                      <p:to x="100000" y="100000"/>
                                    </p:animScale>
                                    <p:animScale>
                                      <p:cBhvr>
                                        <p:cTn id="39" dur="26">
                                          <p:stCondLst>
                                            <p:cond delay="1642"/>
                                          </p:stCondLst>
                                        </p:cTn>
                                        <p:tgtEl>
                                          <p:spTgt spid="156"/>
                                        </p:tgtEl>
                                      </p:cBhvr>
                                      <p:to x="100000" y="90000"/>
                                    </p:animScale>
                                    <p:animScale>
                                      <p:cBhvr>
                                        <p:cTn id="40" dur="166" decel="50000">
                                          <p:stCondLst>
                                            <p:cond delay="1668"/>
                                          </p:stCondLst>
                                        </p:cTn>
                                        <p:tgtEl>
                                          <p:spTgt spid="156"/>
                                        </p:tgtEl>
                                      </p:cBhvr>
                                      <p:to x="100000" y="100000"/>
                                    </p:animScale>
                                    <p:animScale>
                                      <p:cBhvr>
                                        <p:cTn id="41" dur="26">
                                          <p:stCondLst>
                                            <p:cond delay="1808"/>
                                          </p:stCondLst>
                                        </p:cTn>
                                        <p:tgtEl>
                                          <p:spTgt spid="156"/>
                                        </p:tgtEl>
                                      </p:cBhvr>
                                      <p:to x="100000" y="95000"/>
                                    </p:animScale>
                                    <p:animScale>
                                      <p:cBhvr>
                                        <p:cTn id="42" dur="166" decel="50000">
                                          <p:stCondLst>
                                            <p:cond delay="1834"/>
                                          </p:stCondLst>
                                        </p:cTn>
                                        <p:tgtEl>
                                          <p:spTgt spid="156"/>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8"/>
                                        </p:tgtEl>
                                        <p:attrNameLst>
                                          <p:attrName>style.visibility</p:attrName>
                                        </p:attrNameLst>
                                      </p:cBhvr>
                                      <p:to>
                                        <p:strVal val="visible"/>
                                      </p:to>
                                    </p:set>
                                  </p:childTnLst>
                                </p:cTn>
                              </p:par>
                              <p:par>
                                <p:cTn id="63" presetID="26" presetClass="entr" presetSubtype="0" fill="hold" nodeType="withEffect">
                                  <p:stCondLst>
                                    <p:cond delay="0"/>
                                  </p:stCondLst>
                                  <p:childTnLst>
                                    <p:set>
                                      <p:cBhvr>
                                        <p:cTn id="64" dur="1" fill="hold">
                                          <p:stCondLst>
                                            <p:cond delay="0"/>
                                          </p:stCondLst>
                                        </p:cTn>
                                        <p:tgtEl>
                                          <p:spTgt spid="270"/>
                                        </p:tgtEl>
                                        <p:attrNameLst>
                                          <p:attrName>style.visibility</p:attrName>
                                        </p:attrNameLst>
                                      </p:cBhvr>
                                      <p:to>
                                        <p:strVal val="visible"/>
                                      </p:to>
                                    </p:set>
                                    <p:animEffect transition="in" filter="wipe(down)">
                                      <p:cBhvr>
                                        <p:cTn id="65" dur="580">
                                          <p:stCondLst>
                                            <p:cond delay="0"/>
                                          </p:stCondLst>
                                        </p:cTn>
                                        <p:tgtEl>
                                          <p:spTgt spid="270"/>
                                        </p:tgtEl>
                                      </p:cBhvr>
                                    </p:animEffect>
                                    <p:anim calcmode="lin" valueType="num">
                                      <p:cBhvr>
                                        <p:cTn id="66" dur="1822" tmFilter="0,0; 0.14,0.36; 0.43,0.73; 0.71,0.91; 1.0,1.0">
                                          <p:stCondLst>
                                            <p:cond delay="0"/>
                                          </p:stCondLst>
                                        </p:cTn>
                                        <p:tgtEl>
                                          <p:spTgt spid="27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7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7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7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70"/>
                                        </p:tgtEl>
                                        <p:attrNameLst>
                                          <p:attrName>ppt_y</p:attrName>
                                        </p:attrNameLst>
                                      </p:cBhvr>
                                      <p:tavLst>
                                        <p:tav tm="0" fmla="#ppt_y-sin(pi*$)/81">
                                          <p:val>
                                            <p:fltVal val="0"/>
                                          </p:val>
                                        </p:tav>
                                        <p:tav tm="100000">
                                          <p:val>
                                            <p:fltVal val="1"/>
                                          </p:val>
                                        </p:tav>
                                      </p:tavLst>
                                    </p:anim>
                                    <p:animScale>
                                      <p:cBhvr>
                                        <p:cTn id="71" dur="26">
                                          <p:stCondLst>
                                            <p:cond delay="650"/>
                                          </p:stCondLst>
                                        </p:cTn>
                                        <p:tgtEl>
                                          <p:spTgt spid="270"/>
                                        </p:tgtEl>
                                      </p:cBhvr>
                                      <p:to x="100000" y="60000"/>
                                    </p:animScale>
                                    <p:animScale>
                                      <p:cBhvr>
                                        <p:cTn id="72" dur="166" decel="50000">
                                          <p:stCondLst>
                                            <p:cond delay="676"/>
                                          </p:stCondLst>
                                        </p:cTn>
                                        <p:tgtEl>
                                          <p:spTgt spid="270"/>
                                        </p:tgtEl>
                                      </p:cBhvr>
                                      <p:to x="100000" y="100000"/>
                                    </p:animScale>
                                    <p:animScale>
                                      <p:cBhvr>
                                        <p:cTn id="73" dur="26">
                                          <p:stCondLst>
                                            <p:cond delay="1312"/>
                                          </p:stCondLst>
                                        </p:cTn>
                                        <p:tgtEl>
                                          <p:spTgt spid="270"/>
                                        </p:tgtEl>
                                      </p:cBhvr>
                                      <p:to x="100000" y="80000"/>
                                    </p:animScale>
                                    <p:animScale>
                                      <p:cBhvr>
                                        <p:cTn id="74" dur="166" decel="50000">
                                          <p:stCondLst>
                                            <p:cond delay="1338"/>
                                          </p:stCondLst>
                                        </p:cTn>
                                        <p:tgtEl>
                                          <p:spTgt spid="270"/>
                                        </p:tgtEl>
                                      </p:cBhvr>
                                      <p:to x="100000" y="100000"/>
                                    </p:animScale>
                                    <p:animScale>
                                      <p:cBhvr>
                                        <p:cTn id="75" dur="26">
                                          <p:stCondLst>
                                            <p:cond delay="1642"/>
                                          </p:stCondLst>
                                        </p:cTn>
                                        <p:tgtEl>
                                          <p:spTgt spid="270"/>
                                        </p:tgtEl>
                                      </p:cBhvr>
                                      <p:to x="100000" y="90000"/>
                                    </p:animScale>
                                    <p:animScale>
                                      <p:cBhvr>
                                        <p:cTn id="76" dur="166" decel="50000">
                                          <p:stCondLst>
                                            <p:cond delay="1668"/>
                                          </p:stCondLst>
                                        </p:cTn>
                                        <p:tgtEl>
                                          <p:spTgt spid="270"/>
                                        </p:tgtEl>
                                      </p:cBhvr>
                                      <p:to x="100000" y="100000"/>
                                    </p:animScale>
                                    <p:animScale>
                                      <p:cBhvr>
                                        <p:cTn id="77" dur="26">
                                          <p:stCondLst>
                                            <p:cond delay="1808"/>
                                          </p:stCondLst>
                                        </p:cTn>
                                        <p:tgtEl>
                                          <p:spTgt spid="270"/>
                                        </p:tgtEl>
                                      </p:cBhvr>
                                      <p:to x="100000" y="95000"/>
                                    </p:animScale>
                                    <p:animScale>
                                      <p:cBhvr>
                                        <p:cTn id="78" dur="166" decel="50000">
                                          <p:stCondLst>
                                            <p:cond delay="1834"/>
                                          </p:stCondLst>
                                        </p:cTn>
                                        <p:tgtEl>
                                          <p:spTgt spid="27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67" grpId="0"/>
      <p:bldP spid="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F364AE-D661-466E-936A-C43C0C1C2A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1659" y="6488668"/>
            <a:ext cx="4191000" cy="369332"/>
          </a:xfrm>
          <a:prstGeom prst="rect">
            <a:avLst/>
          </a:prstGeom>
          <a:noFill/>
        </p:spPr>
        <p:txBody>
          <a:bodyPr wrap="square" rtlCol="0">
            <a:spAutoFit/>
          </a:bodyPr>
          <a:lstStyle/>
          <a:p>
            <a:r>
              <a:rPr lang="en-US" dirty="0">
                <a:solidFill>
                  <a:schemeClr val="bg1"/>
                </a:solidFill>
              </a:rPr>
              <a:t>Helaman 3:17-30—Student Manual</a:t>
            </a:r>
          </a:p>
        </p:txBody>
      </p:sp>
      <p:sp>
        <p:nvSpPr>
          <p:cNvPr id="6" name="TextBox 5"/>
          <p:cNvSpPr txBox="1"/>
          <p:nvPr/>
        </p:nvSpPr>
        <p:spPr>
          <a:xfrm>
            <a:off x="2438400" y="1"/>
            <a:ext cx="7315200"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Thus We See</a:t>
            </a:r>
          </a:p>
        </p:txBody>
      </p:sp>
      <p:sp>
        <p:nvSpPr>
          <p:cNvPr id="8" name="TextBox 7"/>
          <p:cNvSpPr txBox="1"/>
          <p:nvPr/>
        </p:nvSpPr>
        <p:spPr>
          <a:xfrm>
            <a:off x="6324600" y="990601"/>
            <a:ext cx="4343400" cy="830997"/>
          </a:xfrm>
          <a:prstGeom prst="rect">
            <a:avLst/>
          </a:prstGeom>
          <a:noFill/>
        </p:spPr>
        <p:txBody>
          <a:bodyPr wrap="square" rtlCol="0">
            <a:spAutoFit/>
          </a:bodyPr>
          <a:lstStyle/>
          <a:p>
            <a:r>
              <a:rPr lang="en-US" sz="2400" dirty="0">
                <a:solidFill>
                  <a:schemeClr val="bg1"/>
                </a:solidFill>
              </a:rPr>
              <a:t>The gate of heaven is open to all who believe in Jesus Christ’</a:t>
            </a:r>
          </a:p>
        </p:txBody>
      </p:sp>
      <p:sp>
        <p:nvSpPr>
          <p:cNvPr id="9" name="TextBox 8"/>
          <p:cNvSpPr txBox="1"/>
          <p:nvPr/>
        </p:nvSpPr>
        <p:spPr>
          <a:xfrm>
            <a:off x="477981" y="938647"/>
            <a:ext cx="4648200" cy="830997"/>
          </a:xfrm>
          <a:prstGeom prst="rect">
            <a:avLst/>
          </a:prstGeom>
          <a:noFill/>
        </p:spPr>
        <p:txBody>
          <a:bodyPr wrap="square" rtlCol="0">
            <a:spAutoFit/>
          </a:bodyPr>
          <a:lstStyle/>
          <a:p>
            <a:r>
              <a:rPr lang="en-US" sz="2400" dirty="0">
                <a:solidFill>
                  <a:schemeClr val="bg1"/>
                </a:solidFill>
              </a:rPr>
              <a:t>The Lord is merciful to those who, in sincerity, call on his holy name</a:t>
            </a:r>
          </a:p>
        </p:txBody>
      </p:sp>
      <p:sp>
        <p:nvSpPr>
          <p:cNvPr id="10" name="TextBox 9"/>
          <p:cNvSpPr txBox="1"/>
          <p:nvPr/>
        </p:nvSpPr>
        <p:spPr>
          <a:xfrm>
            <a:off x="1735282" y="4319154"/>
            <a:ext cx="9653154" cy="1938992"/>
          </a:xfrm>
          <a:prstGeom prst="rect">
            <a:avLst/>
          </a:prstGeom>
          <a:noFill/>
        </p:spPr>
        <p:txBody>
          <a:bodyPr wrap="square" rtlCol="0">
            <a:spAutoFit/>
          </a:bodyPr>
          <a:lstStyle/>
          <a:p>
            <a:r>
              <a:rPr lang="en-US" sz="2400" dirty="0">
                <a:solidFill>
                  <a:schemeClr val="bg1"/>
                </a:solidFill>
              </a:rPr>
              <a:t>The word of God has three effects:</a:t>
            </a:r>
          </a:p>
          <a:p>
            <a:pPr marL="457200" indent="-457200">
              <a:buAutoNum type="arabicPeriod"/>
            </a:pPr>
            <a:r>
              <a:rPr lang="en-US" sz="2400" dirty="0">
                <a:solidFill>
                  <a:schemeClr val="bg1"/>
                </a:solidFill>
              </a:rPr>
              <a:t>It divides asunder the cunning and the wiles of the devil</a:t>
            </a:r>
          </a:p>
          <a:p>
            <a:pPr marL="457200" indent="-457200">
              <a:buAutoNum type="arabicPeriod"/>
            </a:pPr>
            <a:r>
              <a:rPr lang="en-US" sz="2400" dirty="0">
                <a:solidFill>
                  <a:schemeClr val="bg1"/>
                </a:solidFill>
              </a:rPr>
              <a:t>It leads the “man of Christ” in a straight and narrow course across the gulf of misery</a:t>
            </a:r>
          </a:p>
          <a:p>
            <a:pPr marL="457200" indent="-457200">
              <a:buAutoNum type="arabicPeriod"/>
            </a:pPr>
            <a:r>
              <a:rPr lang="en-US" sz="2400" dirty="0">
                <a:solidFill>
                  <a:schemeClr val="bg1"/>
                </a:solidFill>
              </a:rPr>
              <a:t>It helps to land faithful men’s immortal souls at the right hand of God</a:t>
            </a:r>
          </a:p>
        </p:txBody>
      </p:sp>
      <p:pic>
        <p:nvPicPr>
          <p:cNvPr id="3" name="Picture 2">
            <a:extLst>
              <a:ext uri="{FF2B5EF4-FFF2-40B4-BE49-F238E27FC236}">
                <a16:creationId xmlns:a16="http://schemas.microsoft.com/office/drawing/2014/main" id="{D2FB4EB6-03EC-4CD5-897C-2A4D23453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970" y="1862952"/>
            <a:ext cx="2438400" cy="1895475"/>
          </a:xfrm>
          <a:prstGeom prst="rect">
            <a:avLst/>
          </a:prstGeom>
        </p:spPr>
      </p:pic>
      <p:pic>
        <p:nvPicPr>
          <p:cNvPr id="14" name="Picture 13">
            <a:extLst>
              <a:ext uri="{FF2B5EF4-FFF2-40B4-BE49-F238E27FC236}">
                <a16:creationId xmlns:a16="http://schemas.microsoft.com/office/drawing/2014/main" id="{25805855-01C3-4730-878E-9D1B213DB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6326" y="1839191"/>
            <a:ext cx="3934692" cy="2213264"/>
          </a:xfrm>
          <a:prstGeom prst="rect">
            <a:avLst/>
          </a:prstGeom>
        </p:spPr>
      </p:pic>
    </p:spTree>
    <p:extLst>
      <p:ext uri="{BB962C8B-B14F-4D97-AF65-F5344CB8AC3E}">
        <p14:creationId xmlns:p14="http://schemas.microsoft.com/office/powerpoint/2010/main" val="17493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58E893-592C-4F80-A7ED-2F90E3849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7874" y="6488668"/>
            <a:ext cx="4191000" cy="369332"/>
          </a:xfrm>
          <a:prstGeom prst="rect">
            <a:avLst/>
          </a:prstGeom>
          <a:noFill/>
        </p:spPr>
        <p:txBody>
          <a:bodyPr wrap="square" rtlCol="0">
            <a:spAutoFit/>
          </a:bodyPr>
          <a:lstStyle/>
          <a:p>
            <a:r>
              <a:rPr lang="en-US" dirty="0">
                <a:solidFill>
                  <a:schemeClr val="bg1"/>
                </a:solidFill>
              </a:rPr>
              <a:t>Helaman 3:24</a:t>
            </a:r>
          </a:p>
        </p:txBody>
      </p:sp>
      <p:sp>
        <p:nvSpPr>
          <p:cNvPr id="6" name="TextBox 5"/>
          <p:cNvSpPr txBox="1"/>
          <p:nvPr/>
        </p:nvSpPr>
        <p:spPr>
          <a:xfrm>
            <a:off x="2438400" y="1"/>
            <a:ext cx="7315200"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Prosperity</a:t>
            </a:r>
          </a:p>
        </p:txBody>
      </p:sp>
      <p:sp>
        <p:nvSpPr>
          <p:cNvPr id="9" name="TextBox 8"/>
          <p:cNvSpPr txBox="1"/>
          <p:nvPr/>
        </p:nvSpPr>
        <p:spPr>
          <a:xfrm>
            <a:off x="2057400" y="1143001"/>
            <a:ext cx="3657600" cy="1200329"/>
          </a:xfrm>
          <a:prstGeom prst="rect">
            <a:avLst/>
          </a:prstGeom>
          <a:noFill/>
        </p:spPr>
        <p:txBody>
          <a:bodyPr wrap="square" rtlCol="0">
            <a:spAutoFit/>
          </a:bodyPr>
          <a:lstStyle/>
          <a:p>
            <a:r>
              <a:rPr lang="en-US" sz="2400" dirty="0">
                <a:solidFill>
                  <a:schemeClr val="bg1"/>
                </a:solidFill>
              </a:rPr>
              <a:t>Not only in the temporal—worldly things but also in the spiritual aspects</a:t>
            </a:r>
          </a:p>
        </p:txBody>
      </p:sp>
      <p:pic>
        <p:nvPicPr>
          <p:cNvPr id="7" name="Picture 6">
            <a:extLst>
              <a:ext uri="{FF2B5EF4-FFF2-40B4-BE49-F238E27FC236}">
                <a16:creationId xmlns:a16="http://schemas.microsoft.com/office/drawing/2014/main" id="{10C9217A-CC21-4384-9305-752B1422D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693" y="926807"/>
            <a:ext cx="4010595" cy="2405098"/>
          </a:xfrm>
          <a:prstGeom prst="rect">
            <a:avLst/>
          </a:prstGeom>
        </p:spPr>
      </p:pic>
      <p:pic>
        <p:nvPicPr>
          <p:cNvPr id="11" name="Picture 10">
            <a:extLst>
              <a:ext uri="{FF2B5EF4-FFF2-40B4-BE49-F238E27FC236}">
                <a16:creationId xmlns:a16="http://schemas.microsoft.com/office/drawing/2014/main" id="{DA726D96-9C6B-4186-9436-C6DDA8934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569" y="3534001"/>
            <a:ext cx="5143133" cy="2910143"/>
          </a:xfrm>
          <a:prstGeom prst="rect">
            <a:avLst/>
          </a:prstGeom>
        </p:spPr>
      </p:pic>
      <p:pic>
        <p:nvPicPr>
          <p:cNvPr id="13" name="Picture 12">
            <a:extLst>
              <a:ext uri="{FF2B5EF4-FFF2-40B4-BE49-F238E27FC236}">
                <a16:creationId xmlns:a16="http://schemas.microsoft.com/office/drawing/2014/main" id="{E0B9B15D-6B64-4B1B-A13F-035B57E90D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20" y="2673428"/>
            <a:ext cx="4977857" cy="3150467"/>
          </a:xfrm>
          <a:prstGeom prst="rect">
            <a:avLst/>
          </a:prstGeom>
        </p:spPr>
      </p:pic>
    </p:spTree>
    <p:extLst>
      <p:ext uri="{BB962C8B-B14F-4D97-AF65-F5344CB8AC3E}">
        <p14:creationId xmlns:p14="http://schemas.microsoft.com/office/powerpoint/2010/main" val="54782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58E893-592C-4F80-A7ED-2F90E3849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47874" y="6488668"/>
            <a:ext cx="6660332" cy="369332"/>
          </a:xfrm>
          <a:prstGeom prst="rect">
            <a:avLst/>
          </a:prstGeom>
          <a:noFill/>
        </p:spPr>
        <p:txBody>
          <a:bodyPr wrap="square" rtlCol="0">
            <a:spAutoFit/>
          </a:bodyPr>
          <a:lstStyle/>
          <a:p>
            <a:r>
              <a:rPr lang="en-US" dirty="0">
                <a:solidFill>
                  <a:schemeClr val="bg1"/>
                </a:solidFill>
              </a:rPr>
              <a:t>Helaman 3:27-30; John 3:16; Moses 1:39; 2 Nephi 2:6-8</a:t>
            </a:r>
          </a:p>
        </p:txBody>
      </p:sp>
      <p:sp>
        <p:nvSpPr>
          <p:cNvPr id="6" name="TextBox 5"/>
          <p:cNvSpPr txBox="1"/>
          <p:nvPr/>
        </p:nvSpPr>
        <p:spPr>
          <a:xfrm>
            <a:off x="217283" y="1"/>
            <a:ext cx="11769505" cy="1015663"/>
          </a:xfrm>
          <a:prstGeom prst="rect">
            <a:avLst/>
          </a:prstGeom>
          <a:noFill/>
        </p:spPr>
        <p:txBody>
          <a:bodyPr wrap="square" rtlCol="0">
            <a:spAutoFit/>
          </a:bodyPr>
          <a:lstStyle/>
          <a:p>
            <a:pPr algn="ctr"/>
            <a:r>
              <a:rPr lang="en-US" sz="6000" dirty="0">
                <a:solidFill>
                  <a:schemeClr val="bg1"/>
                </a:solidFill>
                <a:latin typeface="Algerian" pitchFamily="82" charset="0"/>
                <a:cs typeface="Aharoni" pitchFamily="2" charset="-79"/>
              </a:rPr>
              <a:t>Mormon Wants Us to Learn</a:t>
            </a:r>
          </a:p>
        </p:txBody>
      </p:sp>
      <p:grpSp>
        <p:nvGrpSpPr>
          <p:cNvPr id="12" name="Group 3">
            <a:extLst>
              <a:ext uri="{FF2B5EF4-FFF2-40B4-BE49-F238E27FC236}">
                <a16:creationId xmlns:a16="http://schemas.microsoft.com/office/drawing/2014/main" id="{8A12C60B-EC34-4F52-9EEE-9E44014E560E}"/>
              </a:ext>
            </a:extLst>
          </p:cNvPr>
          <p:cNvGrpSpPr/>
          <p:nvPr/>
        </p:nvGrpSpPr>
        <p:grpSpPr>
          <a:xfrm>
            <a:off x="1027569" y="1047843"/>
            <a:ext cx="2031972" cy="2301261"/>
            <a:chOff x="71718" y="1120588"/>
            <a:chExt cx="3070535" cy="4572000"/>
          </a:xfrm>
        </p:grpSpPr>
        <p:grpSp>
          <p:nvGrpSpPr>
            <p:cNvPr id="14" name="Group 13">
              <a:extLst>
                <a:ext uri="{FF2B5EF4-FFF2-40B4-BE49-F238E27FC236}">
                  <a16:creationId xmlns:a16="http://schemas.microsoft.com/office/drawing/2014/main" id="{CBF0582E-C6D5-44F0-8AF8-4DA5AD449F4D}"/>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53174ACB-9DB0-4359-99FA-C2C47E7D6DC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D78DE245-6B4F-4751-A1CA-68C877F539C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A1D0D885-1D3B-4298-B8D0-57B22F013B3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1F778A13-3993-451B-BBD9-5BF8CE2526E7}"/>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0B6B47DC-3DE7-4C7D-BB84-CE7FE813FA1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CFFA210A-F28A-44B7-89E4-E0D44C6D530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F6A56EEE-2C8A-4A35-B84E-3CF89016CC4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C4B51B73-1021-49FD-8281-041422A1519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98622741-0E8D-41AA-B14D-7E555737ADF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9BDF9CA9-C591-4245-BE5F-ECB1AC0034C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808DCE0-00B1-4257-AD3E-0AF0D5F7360F}"/>
                </a:ext>
              </a:extLst>
            </p:cNvPr>
            <p:cNvSpPr txBox="1"/>
            <p:nvPr/>
          </p:nvSpPr>
          <p:spPr>
            <a:xfrm>
              <a:off x="762598" y="1254182"/>
              <a:ext cx="2379655" cy="4035708"/>
            </a:xfrm>
            <a:prstGeom prst="rect">
              <a:avLst/>
            </a:prstGeom>
            <a:noFill/>
          </p:spPr>
          <p:txBody>
            <a:bodyPr wrap="square" rtlCol="0">
              <a:spAutoFit/>
            </a:bodyPr>
            <a:lstStyle/>
            <a:p>
              <a:pPr algn="ctr"/>
              <a:r>
                <a:rPr lang="en-US" b="1" dirty="0"/>
                <a:t>The Lord is merciful unto all who will call upon His name in the sincerity of their hearts</a:t>
              </a:r>
              <a:endParaRPr lang="en-US" sz="1600" b="1" dirty="0">
                <a:solidFill>
                  <a:schemeClr val="bg2">
                    <a:lumMod val="25000"/>
                  </a:schemeClr>
                </a:solidFill>
                <a:latin typeface="Tempus Sans ITC" pitchFamily="82" charset="0"/>
              </a:endParaRPr>
            </a:p>
          </p:txBody>
        </p:sp>
      </p:grpSp>
      <p:grpSp>
        <p:nvGrpSpPr>
          <p:cNvPr id="26" name="Group 3">
            <a:extLst>
              <a:ext uri="{FF2B5EF4-FFF2-40B4-BE49-F238E27FC236}">
                <a16:creationId xmlns:a16="http://schemas.microsoft.com/office/drawing/2014/main" id="{6CA3F7AB-3BE0-4CFA-8AC1-FB499D8FE446}"/>
              </a:ext>
            </a:extLst>
          </p:cNvPr>
          <p:cNvGrpSpPr/>
          <p:nvPr/>
        </p:nvGrpSpPr>
        <p:grpSpPr>
          <a:xfrm>
            <a:off x="4802863" y="1047842"/>
            <a:ext cx="2031972" cy="2301261"/>
            <a:chOff x="71718" y="1120588"/>
            <a:chExt cx="3070535" cy="4572000"/>
          </a:xfrm>
        </p:grpSpPr>
        <p:grpSp>
          <p:nvGrpSpPr>
            <p:cNvPr id="27" name="Group 13">
              <a:extLst>
                <a:ext uri="{FF2B5EF4-FFF2-40B4-BE49-F238E27FC236}">
                  <a16:creationId xmlns:a16="http://schemas.microsoft.com/office/drawing/2014/main" id="{66FE7066-1F40-4968-891B-3E2BBA76E16A}"/>
                </a:ext>
              </a:extLst>
            </p:cNvPr>
            <p:cNvGrpSpPr/>
            <p:nvPr/>
          </p:nvGrpSpPr>
          <p:grpSpPr>
            <a:xfrm>
              <a:off x="71718" y="1120588"/>
              <a:ext cx="3048000" cy="4572000"/>
              <a:chOff x="838200" y="1066800"/>
              <a:chExt cx="2438400" cy="3352800"/>
            </a:xfrm>
          </p:grpSpPr>
          <p:sp>
            <p:nvSpPr>
              <p:cNvPr id="29" name="Rounded Rectangle 61">
                <a:extLst>
                  <a:ext uri="{FF2B5EF4-FFF2-40B4-BE49-F238E27FC236}">
                    <a16:creationId xmlns:a16="http://schemas.microsoft.com/office/drawing/2014/main" id="{3454423B-7B10-4245-973F-E2C1414DB425}"/>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
                <a:extLst>
                  <a:ext uri="{FF2B5EF4-FFF2-40B4-BE49-F238E27FC236}">
                    <a16:creationId xmlns:a16="http://schemas.microsoft.com/office/drawing/2014/main" id="{1AF3208C-08FE-4FD1-B01C-4463D416777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
                <a:extLst>
                  <a:ext uri="{FF2B5EF4-FFF2-40B4-BE49-F238E27FC236}">
                    <a16:creationId xmlns:a16="http://schemas.microsoft.com/office/drawing/2014/main" id="{E4DF6539-AB8B-47AF-812C-88D1465AF35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4">
                <a:extLst>
                  <a:ext uri="{FF2B5EF4-FFF2-40B4-BE49-F238E27FC236}">
                    <a16:creationId xmlns:a16="http://schemas.microsoft.com/office/drawing/2014/main" id="{E71C52C1-7E11-4009-A766-0240371B344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nut 5">
                <a:extLst>
                  <a:ext uri="{FF2B5EF4-FFF2-40B4-BE49-F238E27FC236}">
                    <a16:creationId xmlns:a16="http://schemas.microsoft.com/office/drawing/2014/main" id="{B7216B7F-8253-460D-8673-BD23CA26845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6">
                <a:extLst>
                  <a:ext uri="{FF2B5EF4-FFF2-40B4-BE49-F238E27FC236}">
                    <a16:creationId xmlns:a16="http://schemas.microsoft.com/office/drawing/2014/main" id="{30751377-13BF-4E35-9680-6E22EFE63EC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7">
                <a:extLst>
                  <a:ext uri="{FF2B5EF4-FFF2-40B4-BE49-F238E27FC236}">
                    <a16:creationId xmlns:a16="http://schemas.microsoft.com/office/drawing/2014/main" id="{08A1B005-50DF-4574-9708-69865C544D9D}"/>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Plaque 8">
                <a:extLst>
                  <a:ext uri="{FF2B5EF4-FFF2-40B4-BE49-F238E27FC236}">
                    <a16:creationId xmlns:a16="http://schemas.microsoft.com/office/drawing/2014/main" id="{13B8C57C-2129-42C3-ADA9-CED22EFB3A2C}"/>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laque 9">
                <a:extLst>
                  <a:ext uri="{FF2B5EF4-FFF2-40B4-BE49-F238E27FC236}">
                    <a16:creationId xmlns:a16="http://schemas.microsoft.com/office/drawing/2014/main" id="{50AE92C2-5EF0-4FB3-8931-165E3A0EF5C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10">
                <a:extLst>
                  <a:ext uri="{FF2B5EF4-FFF2-40B4-BE49-F238E27FC236}">
                    <a16:creationId xmlns:a16="http://schemas.microsoft.com/office/drawing/2014/main" id="{6880A492-49ED-41EE-9217-04A2C8BBBB1D}"/>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B3523E87-7495-485D-BE2A-3823AB9D4628}"/>
                </a:ext>
              </a:extLst>
            </p:cNvPr>
            <p:cNvSpPr txBox="1"/>
            <p:nvPr/>
          </p:nvSpPr>
          <p:spPr>
            <a:xfrm>
              <a:off x="762598" y="1254182"/>
              <a:ext cx="2379655" cy="4035708"/>
            </a:xfrm>
            <a:prstGeom prst="rect">
              <a:avLst/>
            </a:prstGeom>
            <a:noFill/>
          </p:spPr>
          <p:txBody>
            <a:bodyPr wrap="square" rtlCol="0">
              <a:spAutoFit/>
            </a:bodyPr>
            <a:lstStyle/>
            <a:p>
              <a:pPr algn="ctr"/>
              <a:r>
                <a:rPr lang="en-US" b="1" dirty="0"/>
                <a:t>The gate of heaven is open unto all who will believe on the name of Jesus Christ</a:t>
              </a:r>
              <a:endParaRPr lang="en-US" sz="1600" b="1" dirty="0">
                <a:solidFill>
                  <a:schemeClr val="bg2">
                    <a:lumMod val="25000"/>
                  </a:schemeClr>
                </a:solidFill>
                <a:latin typeface="Tempus Sans ITC" pitchFamily="82" charset="0"/>
              </a:endParaRPr>
            </a:p>
          </p:txBody>
        </p:sp>
      </p:grpSp>
      <p:grpSp>
        <p:nvGrpSpPr>
          <p:cNvPr id="39" name="Group 3">
            <a:extLst>
              <a:ext uri="{FF2B5EF4-FFF2-40B4-BE49-F238E27FC236}">
                <a16:creationId xmlns:a16="http://schemas.microsoft.com/office/drawing/2014/main" id="{2A1FA3D3-1F1C-43A5-A492-134CFD8A0816}"/>
              </a:ext>
            </a:extLst>
          </p:cNvPr>
          <p:cNvGrpSpPr/>
          <p:nvPr/>
        </p:nvGrpSpPr>
        <p:grpSpPr>
          <a:xfrm>
            <a:off x="8721505" y="1073494"/>
            <a:ext cx="2097386" cy="2301261"/>
            <a:chOff x="71718" y="1120588"/>
            <a:chExt cx="3169383" cy="4572000"/>
          </a:xfrm>
        </p:grpSpPr>
        <p:grpSp>
          <p:nvGrpSpPr>
            <p:cNvPr id="40" name="Group 13">
              <a:extLst>
                <a:ext uri="{FF2B5EF4-FFF2-40B4-BE49-F238E27FC236}">
                  <a16:creationId xmlns:a16="http://schemas.microsoft.com/office/drawing/2014/main" id="{20CF147A-4150-4132-A794-3E4CC304371E}"/>
                </a:ext>
              </a:extLst>
            </p:cNvPr>
            <p:cNvGrpSpPr/>
            <p:nvPr/>
          </p:nvGrpSpPr>
          <p:grpSpPr>
            <a:xfrm>
              <a:off x="71718" y="1120588"/>
              <a:ext cx="3048000" cy="4572000"/>
              <a:chOff x="838200" y="1066800"/>
              <a:chExt cx="2438400" cy="3352800"/>
            </a:xfrm>
          </p:grpSpPr>
          <p:sp>
            <p:nvSpPr>
              <p:cNvPr id="42" name="Rounded Rectangle 61">
                <a:extLst>
                  <a:ext uri="{FF2B5EF4-FFF2-40B4-BE49-F238E27FC236}">
                    <a16:creationId xmlns:a16="http://schemas.microsoft.com/office/drawing/2014/main" id="{B1DF741C-282A-4CD2-8860-D99B8BEE299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2">
                <a:extLst>
                  <a:ext uri="{FF2B5EF4-FFF2-40B4-BE49-F238E27FC236}">
                    <a16:creationId xmlns:a16="http://schemas.microsoft.com/office/drawing/2014/main" id="{5E4AFC12-8C3E-49BC-B8EC-60FE17EC415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
                <a:extLst>
                  <a:ext uri="{FF2B5EF4-FFF2-40B4-BE49-F238E27FC236}">
                    <a16:creationId xmlns:a16="http://schemas.microsoft.com/office/drawing/2014/main" id="{9A8C40F9-23D7-407B-8644-AB94AA35D452}"/>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
                <a:extLst>
                  <a:ext uri="{FF2B5EF4-FFF2-40B4-BE49-F238E27FC236}">
                    <a16:creationId xmlns:a16="http://schemas.microsoft.com/office/drawing/2014/main" id="{4912A971-1053-4EA8-8109-DBDFDBE9EAD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nut 5">
                <a:extLst>
                  <a:ext uri="{FF2B5EF4-FFF2-40B4-BE49-F238E27FC236}">
                    <a16:creationId xmlns:a16="http://schemas.microsoft.com/office/drawing/2014/main" id="{147389F0-6ADA-4AC3-AE77-9FCCCF1FE1C6}"/>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6">
                <a:extLst>
                  <a:ext uri="{FF2B5EF4-FFF2-40B4-BE49-F238E27FC236}">
                    <a16:creationId xmlns:a16="http://schemas.microsoft.com/office/drawing/2014/main" id="{9D3A1B46-72A9-40D0-BB8D-AAA6C6836A5F}"/>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7">
                <a:extLst>
                  <a:ext uri="{FF2B5EF4-FFF2-40B4-BE49-F238E27FC236}">
                    <a16:creationId xmlns:a16="http://schemas.microsoft.com/office/drawing/2014/main" id="{539A73E5-BAAC-45CE-B6C1-B8F31EEF2FA7}"/>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Plaque 8">
                <a:extLst>
                  <a:ext uri="{FF2B5EF4-FFF2-40B4-BE49-F238E27FC236}">
                    <a16:creationId xmlns:a16="http://schemas.microsoft.com/office/drawing/2014/main" id="{898D4A6B-09A9-4B79-93DD-79898142EC9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laque 9">
                <a:extLst>
                  <a:ext uri="{FF2B5EF4-FFF2-40B4-BE49-F238E27FC236}">
                    <a16:creationId xmlns:a16="http://schemas.microsoft.com/office/drawing/2014/main" id="{0A0C0260-EFAF-4F32-B837-9DCCA7BF65DD}"/>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10">
                <a:extLst>
                  <a:ext uri="{FF2B5EF4-FFF2-40B4-BE49-F238E27FC236}">
                    <a16:creationId xmlns:a16="http://schemas.microsoft.com/office/drawing/2014/main" id="{A178138B-32ED-4C31-AF88-A875E6120C3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5723787A-2AC9-497F-A4B9-B7893C2DF456}"/>
                </a:ext>
              </a:extLst>
            </p:cNvPr>
            <p:cNvSpPr txBox="1"/>
            <p:nvPr/>
          </p:nvSpPr>
          <p:spPr>
            <a:xfrm>
              <a:off x="694193" y="1380090"/>
              <a:ext cx="2546908" cy="4035708"/>
            </a:xfrm>
            <a:prstGeom prst="rect">
              <a:avLst/>
            </a:prstGeom>
            <a:noFill/>
          </p:spPr>
          <p:txBody>
            <a:bodyPr wrap="square" rtlCol="0">
              <a:spAutoFit/>
            </a:bodyPr>
            <a:lstStyle/>
            <a:p>
              <a:pPr algn="ctr"/>
              <a:r>
                <a:rPr lang="en-US" b="1" dirty="0"/>
                <a:t>Whosoever will may lay hold upon the word of God, which will lead them to the kingdom of God</a:t>
              </a:r>
              <a:endParaRPr lang="en-US" sz="16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B101D140-4F1A-452F-BA9D-7F4D77DF9296}"/>
              </a:ext>
            </a:extLst>
          </p:cNvPr>
          <p:cNvSpPr/>
          <p:nvPr/>
        </p:nvSpPr>
        <p:spPr>
          <a:xfrm>
            <a:off x="675993" y="3831072"/>
            <a:ext cx="3108356" cy="2062103"/>
          </a:xfrm>
          <a:prstGeom prst="rect">
            <a:avLst/>
          </a:prstGeom>
        </p:spPr>
        <p:txBody>
          <a:bodyPr wrap="square">
            <a:spAutoFit/>
          </a:bodyPr>
          <a:lstStyle/>
          <a:p>
            <a:r>
              <a:rPr lang="en-US" sz="1600" b="0" i="0" dirty="0">
                <a:solidFill>
                  <a:schemeClr val="bg1"/>
                </a:solidFill>
                <a:effectLst/>
                <a:latin typeface="Open Sans"/>
              </a:rPr>
              <a:t>“The God of heaven is not a heartless referee looking for any excuse to throw us out of the game. He is our perfectly loving Father, who yearns more than anything else to have all of His children come back home and live with Him as families forever.</a:t>
            </a:r>
            <a:endParaRPr lang="en-US" sz="1600" dirty="0">
              <a:solidFill>
                <a:schemeClr val="bg1"/>
              </a:solidFill>
            </a:endParaRPr>
          </a:p>
        </p:txBody>
      </p:sp>
      <p:sp>
        <p:nvSpPr>
          <p:cNvPr id="3" name="Rectangle 2">
            <a:extLst>
              <a:ext uri="{FF2B5EF4-FFF2-40B4-BE49-F238E27FC236}">
                <a16:creationId xmlns:a16="http://schemas.microsoft.com/office/drawing/2014/main" id="{F458A3AA-B3B2-4725-BBDD-B9F1AE38243A}"/>
              </a:ext>
            </a:extLst>
          </p:cNvPr>
          <p:cNvSpPr/>
          <p:nvPr/>
        </p:nvSpPr>
        <p:spPr>
          <a:xfrm>
            <a:off x="4689694" y="3903500"/>
            <a:ext cx="3114392" cy="2062103"/>
          </a:xfrm>
          <a:prstGeom prst="rect">
            <a:avLst/>
          </a:prstGeom>
        </p:spPr>
        <p:txBody>
          <a:bodyPr wrap="square">
            <a:spAutoFit/>
          </a:bodyPr>
          <a:lstStyle/>
          <a:p>
            <a:r>
              <a:rPr lang="en-US" sz="1600" b="0" i="0" dirty="0">
                <a:solidFill>
                  <a:schemeClr val="bg1"/>
                </a:solidFill>
                <a:effectLst/>
                <a:latin typeface="Open Sans"/>
              </a:rPr>
              <a:t>He truly gave His Only Begotten Son that we might not perish but have everlasting life. Please believe, and please take hope and comfort from, this eternal truth. Our Heavenly Father intends for us to make it! That is His work and His glory.</a:t>
            </a:r>
            <a:endParaRPr lang="en-US" sz="1600" dirty="0">
              <a:solidFill>
                <a:schemeClr val="bg1"/>
              </a:solidFill>
            </a:endParaRPr>
          </a:p>
        </p:txBody>
      </p:sp>
      <p:sp>
        <p:nvSpPr>
          <p:cNvPr id="4" name="Rectangle 3">
            <a:extLst>
              <a:ext uri="{FF2B5EF4-FFF2-40B4-BE49-F238E27FC236}">
                <a16:creationId xmlns:a16="http://schemas.microsoft.com/office/drawing/2014/main" id="{1B2E75E3-C217-4596-BE33-F50EE4504C16}"/>
              </a:ext>
            </a:extLst>
          </p:cNvPr>
          <p:cNvSpPr/>
          <p:nvPr/>
        </p:nvSpPr>
        <p:spPr>
          <a:xfrm>
            <a:off x="8609845" y="3912275"/>
            <a:ext cx="3129481" cy="1815882"/>
          </a:xfrm>
          <a:prstGeom prst="rect">
            <a:avLst/>
          </a:prstGeom>
        </p:spPr>
        <p:txBody>
          <a:bodyPr wrap="square">
            <a:spAutoFit/>
          </a:bodyPr>
          <a:lstStyle/>
          <a:p>
            <a:r>
              <a:rPr lang="en-US" sz="1600" b="0" i="0" dirty="0">
                <a:solidFill>
                  <a:schemeClr val="bg1"/>
                </a:solidFill>
                <a:effectLst/>
                <a:latin typeface="Open Sans"/>
              </a:rPr>
              <a:t>“… None of us will ever be ‘good enough,’ save through the merits and mercy of Jesus Christ but because God respects our agency, we also cannot be saved without our trying.”</a:t>
            </a:r>
          </a:p>
          <a:p>
            <a:r>
              <a:rPr lang="en-US" sz="1600" b="0" i="0" dirty="0">
                <a:solidFill>
                  <a:schemeClr val="bg1"/>
                </a:solidFill>
                <a:effectLst/>
                <a:latin typeface="Open Sans"/>
              </a:rPr>
              <a:t>J. </a:t>
            </a:r>
            <a:r>
              <a:rPr lang="en-US" sz="1600" b="0" i="0" dirty="0" err="1">
                <a:solidFill>
                  <a:schemeClr val="bg1"/>
                </a:solidFill>
                <a:effectLst/>
                <a:latin typeface="Open Sans"/>
              </a:rPr>
              <a:t>Devn</a:t>
            </a:r>
            <a:r>
              <a:rPr lang="en-US" sz="1600" b="0" i="0" dirty="0">
                <a:solidFill>
                  <a:schemeClr val="bg1"/>
                </a:solidFill>
                <a:effectLst/>
                <a:latin typeface="Open Sans"/>
              </a:rPr>
              <a:t> Cornish</a:t>
            </a:r>
            <a:endParaRPr lang="en-US" sz="1600" dirty="0">
              <a:solidFill>
                <a:schemeClr val="bg1"/>
              </a:solidFill>
            </a:endParaRPr>
          </a:p>
        </p:txBody>
      </p:sp>
      <p:pic>
        <p:nvPicPr>
          <p:cNvPr id="52" name="Picture 51">
            <a:extLst>
              <a:ext uri="{FF2B5EF4-FFF2-40B4-BE49-F238E27FC236}">
                <a16:creationId xmlns:a16="http://schemas.microsoft.com/office/drawing/2014/main" id="{61C05252-DA90-4F8E-9E75-F5E408A6DA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6190" y="5508468"/>
            <a:ext cx="800000" cy="1064348"/>
          </a:xfrm>
          <a:prstGeom prst="rect">
            <a:avLst/>
          </a:prstGeom>
        </p:spPr>
      </p:pic>
    </p:spTree>
    <p:extLst>
      <p:ext uri="{BB962C8B-B14F-4D97-AF65-F5344CB8AC3E}">
        <p14:creationId xmlns:p14="http://schemas.microsoft.com/office/powerpoint/2010/main" val="218249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1286</Words>
  <Application>Microsoft Office PowerPoint</Application>
  <PresentationFormat>Widescreen</PresentationFormat>
  <Paragraphs>178</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 Light</vt:lpstr>
      <vt:lpstr>Algerian</vt:lpstr>
      <vt:lpstr>Arial</vt:lpstr>
      <vt:lpstr>Tempus Sans ITC</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cp:revision>
  <dcterms:created xsi:type="dcterms:W3CDTF">2017-10-10T14:00:42Z</dcterms:created>
  <dcterms:modified xsi:type="dcterms:W3CDTF">2020-06-15T15:24:46Z</dcterms:modified>
</cp:coreProperties>
</file>