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80"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1" r:id="rId25"/>
  </p:sldIdLst>
  <p:sldSz cx="12192000" cy="6858000"/>
  <p:notesSz cx="6858000" cy="9144000"/>
  <p:embeddedFontLst>
    <p:embeddedFont>
      <p:font typeface="Aharoni" panose="02010803020104030203" pitchFamily="2" charset="-79"/>
      <p:bold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alifornian FB" panose="0207040306080B030204" pitchFamily="18" charset="0"/>
      <p:regular r:id="rId33"/>
      <p:bold r:id="rId34"/>
      <p:italic r:id="rId35"/>
    </p:embeddedFont>
    <p:embeddedFont>
      <p:font typeface="Tempus Sans ITC" panose="04020404030D07020202" pitchFamily="8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5516-DBD3-45BE-9046-6C45088547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934858-EF26-48D0-B51D-D6EBBD2B97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39364D-EB97-4C9D-849E-2918EF2AC95A}"/>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5" name="Footer Placeholder 4">
            <a:extLst>
              <a:ext uri="{FF2B5EF4-FFF2-40B4-BE49-F238E27FC236}">
                <a16:creationId xmlns:a16="http://schemas.microsoft.com/office/drawing/2014/main" id="{32E3B50B-BAE0-4A8B-AD30-1467D439C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FEE2B-F4A9-4031-9D5A-5335578002EC}"/>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310376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406E-78B7-40D1-851A-01DC4345ED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167B77-9AD9-42CF-BEDC-84D56E9E25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1CCB3-68E6-4CE7-B43C-ABB0D04B540B}"/>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5" name="Footer Placeholder 4">
            <a:extLst>
              <a:ext uri="{FF2B5EF4-FFF2-40B4-BE49-F238E27FC236}">
                <a16:creationId xmlns:a16="http://schemas.microsoft.com/office/drawing/2014/main" id="{E8706240-9000-4221-A144-BC268EB18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8C12A-45B7-4513-AF32-27E569E9FD09}"/>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62317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5227B-BB30-4E56-B4D2-B9F636225C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1FD9E5-3A45-4963-BE45-8399B4F344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589F9-22E0-4FCA-BB1B-73FC768F63C6}"/>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5" name="Footer Placeholder 4">
            <a:extLst>
              <a:ext uri="{FF2B5EF4-FFF2-40B4-BE49-F238E27FC236}">
                <a16:creationId xmlns:a16="http://schemas.microsoft.com/office/drawing/2014/main" id="{562F12BB-DC59-4C3B-91CE-87D04DA63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6559A-048C-4000-A471-1555ACB438F0}"/>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267583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133F-E595-44F2-80F9-B64E0322A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F1172-BDD2-4345-9623-2258AF751D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8916C-50E7-4F41-99E4-D14AEB20BEE8}"/>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5" name="Footer Placeholder 4">
            <a:extLst>
              <a:ext uri="{FF2B5EF4-FFF2-40B4-BE49-F238E27FC236}">
                <a16:creationId xmlns:a16="http://schemas.microsoft.com/office/drawing/2014/main" id="{8AA58754-7D99-4B28-BBFD-AFF316268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49F810-DE2D-4F57-8F49-D2F42A2DD282}"/>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256300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B813-E9BB-4BA1-9EF6-1888783E3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44C2A6-9B64-415B-817D-657055A90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DDC171-EF06-4705-869F-0BA515E5A07E}"/>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5" name="Footer Placeholder 4">
            <a:extLst>
              <a:ext uri="{FF2B5EF4-FFF2-40B4-BE49-F238E27FC236}">
                <a16:creationId xmlns:a16="http://schemas.microsoft.com/office/drawing/2014/main" id="{99A6FA1D-C4FD-46D5-8D8F-91CAE4A17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35919-B4BB-45BA-8CBA-2114EA45109A}"/>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419141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FF7DD-742B-4B5B-B2AE-8521448FA6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922A7-53FD-4598-ABED-75D3F0E3E4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5E1DD-5E84-4689-B1D8-FE50AFF9B1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0F4F91-DE52-449E-9FB6-773D01433763}"/>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6" name="Footer Placeholder 5">
            <a:extLst>
              <a:ext uri="{FF2B5EF4-FFF2-40B4-BE49-F238E27FC236}">
                <a16:creationId xmlns:a16="http://schemas.microsoft.com/office/drawing/2014/main" id="{D087EFD7-F6AA-40CD-B508-E3A37E38D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6A378-5F43-48EB-8055-8BB25D87AA17}"/>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327555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7798-200A-4A2A-96D9-0AAD6B65E7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AA546-EFF5-4D44-957D-5AF9EE467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0B0820-99FF-4BC5-A85A-8926AD4B1C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4CA7B7-98C6-492C-AB82-E084619A8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88F5D4-E5E5-4FFE-81E9-164C955B82D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0B2564-7B3F-451C-A011-80D7F5D8D260}"/>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8" name="Footer Placeholder 7">
            <a:extLst>
              <a:ext uri="{FF2B5EF4-FFF2-40B4-BE49-F238E27FC236}">
                <a16:creationId xmlns:a16="http://schemas.microsoft.com/office/drawing/2014/main" id="{CB651CE2-37A4-466F-B145-0DB5C2DFF0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5946BA-663B-49B8-8814-57E646ACEDB1}"/>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383542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1990-7261-4009-A20B-3C77FE0CA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1622C0-ED36-40E0-8866-274225156878}"/>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4" name="Footer Placeholder 3">
            <a:extLst>
              <a:ext uri="{FF2B5EF4-FFF2-40B4-BE49-F238E27FC236}">
                <a16:creationId xmlns:a16="http://schemas.microsoft.com/office/drawing/2014/main" id="{4E0371E5-748B-4C94-AF2B-AD5F6B8BE4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92CAB6-AD68-454E-9839-01FFF7D4906C}"/>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3986599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F70E57-FE45-4EBF-BEE8-F0BAE11B23B3}"/>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3" name="Footer Placeholder 2">
            <a:extLst>
              <a:ext uri="{FF2B5EF4-FFF2-40B4-BE49-F238E27FC236}">
                <a16:creationId xmlns:a16="http://schemas.microsoft.com/office/drawing/2014/main" id="{DB200AEB-326A-4C76-B50C-DE875BCAE6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7FCFB6-1847-410B-8378-0A34E5ED39B8}"/>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32107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DDD5-D066-46CD-B712-878C24FD2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1FBAD2-8F0B-4242-A20F-6E415897BB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24A235-6D5E-497A-8E51-78F9B9110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9CFA80-8AAF-4154-871E-111BA767F907}"/>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6" name="Footer Placeholder 5">
            <a:extLst>
              <a:ext uri="{FF2B5EF4-FFF2-40B4-BE49-F238E27FC236}">
                <a16:creationId xmlns:a16="http://schemas.microsoft.com/office/drawing/2014/main" id="{26BE369B-5B62-44EE-9599-EEFB5B25B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7806C-101F-4FEE-8FFE-63143CDF753D}"/>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253241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447D-A9F9-4B3A-86A1-B069124C1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92EA96-CCD3-4CE2-8FC1-F70763A266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E5B87-10A1-4C9E-A17C-78DA44299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A90D60-4B0A-476A-A8C2-83DD899CA216}"/>
              </a:ext>
            </a:extLst>
          </p:cNvPr>
          <p:cNvSpPr>
            <a:spLocks noGrp="1"/>
          </p:cNvSpPr>
          <p:nvPr>
            <p:ph type="dt" sz="half" idx="10"/>
          </p:nvPr>
        </p:nvSpPr>
        <p:spPr/>
        <p:txBody>
          <a:bodyPr/>
          <a:lstStyle/>
          <a:p>
            <a:fld id="{B0C28003-88B6-491E-9B8E-883EA01B4623}" type="datetimeFigureOut">
              <a:rPr lang="en-US" smtClean="0"/>
              <a:t>6/15/2020</a:t>
            </a:fld>
            <a:endParaRPr lang="en-US"/>
          </a:p>
        </p:txBody>
      </p:sp>
      <p:sp>
        <p:nvSpPr>
          <p:cNvPr id="6" name="Footer Placeholder 5">
            <a:extLst>
              <a:ext uri="{FF2B5EF4-FFF2-40B4-BE49-F238E27FC236}">
                <a16:creationId xmlns:a16="http://schemas.microsoft.com/office/drawing/2014/main" id="{9E94EF6C-F64D-44AC-9650-9F4F0C15A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5CA12-739C-4415-8E48-E9B0D890C2B1}"/>
              </a:ext>
            </a:extLst>
          </p:cNvPr>
          <p:cNvSpPr>
            <a:spLocks noGrp="1"/>
          </p:cNvSpPr>
          <p:nvPr>
            <p:ph type="sldNum" sz="quarter" idx="12"/>
          </p:nvPr>
        </p:nvSpPr>
        <p:spPr/>
        <p:txBody>
          <a:bodyPr/>
          <a:lstStyle/>
          <a:p>
            <a:fld id="{CB4F66A1-D881-4C2A-986C-9E086D3DDC20}" type="slidenum">
              <a:rPr lang="en-US" smtClean="0"/>
              <a:t>‹#›</a:t>
            </a:fld>
            <a:endParaRPr lang="en-US"/>
          </a:p>
        </p:txBody>
      </p:sp>
    </p:spTree>
    <p:extLst>
      <p:ext uri="{BB962C8B-B14F-4D97-AF65-F5344CB8AC3E}">
        <p14:creationId xmlns:p14="http://schemas.microsoft.com/office/powerpoint/2010/main" val="223259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69BDA-EE38-4DEC-A1B8-276D95AC3F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1C5D41-1884-4B3D-8F52-519EDEF7D4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8A3AC-73D9-4820-BFA0-88046D9DB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28003-88B6-491E-9B8E-883EA01B4623}" type="datetimeFigureOut">
              <a:rPr lang="en-US" smtClean="0"/>
              <a:t>6/15/2020</a:t>
            </a:fld>
            <a:endParaRPr lang="en-US"/>
          </a:p>
        </p:txBody>
      </p:sp>
      <p:sp>
        <p:nvSpPr>
          <p:cNvPr id="5" name="Footer Placeholder 4">
            <a:extLst>
              <a:ext uri="{FF2B5EF4-FFF2-40B4-BE49-F238E27FC236}">
                <a16:creationId xmlns:a16="http://schemas.microsoft.com/office/drawing/2014/main" id="{7D0097EF-1E08-4901-96C6-D0BC012DE5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7823C0-FDCA-4166-B383-6BAC6648B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F66A1-D881-4C2A-986C-9E086D3DDC20}" type="slidenum">
              <a:rPr lang="en-US" smtClean="0"/>
              <a:t>‹#›</a:t>
            </a:fld>
            <a:endParaRPr lang="en-US"/>
          </a:p>
        </p:txBody>
      </p:sp>
    </p:spTree>
    <p:extLst>
      <p:ext uri="{BB962C8B-B14F-4D97-AF65-F5344CB8AC3E}">
        <p14:creationId xmlns:p14="http://schemas.microsoft.com/office/powerpoint/2010/main" val="924511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98B956-4EC9-4EF6-8917-127DD4DE1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64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838718-B92F-4627-9BA3-BA9B982467E1}"/>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828800" y="533401"/>
            <a:ext cx="3124200" cy="1200329"/>
          </a:xfrm>
          <a:prstGeom prst="rect">
            <a:avLst/>
          </a:prstGeom>
          <a:noFill/>
        </p:spPr>
        <p:txBody>
          <a:bodyPr wrap="square" rtlCol="0">
            <a:spAutoFit/>
          </a:bodyPr>
          <a:lstStyle/>
          <a:p>
            <a:r>
              <a:rPr lang="en-US" sz="2400" dirty="0">
                <a:latin typeface="Aharoni" pitchFamily="2" charset="-79"/>
                <a:cs typeface="Aharoni" pitchFamily="2" charset="-79"/>
              </a:rPr>
              <a:t>Initiative</a:t>
            </a:r>
          </a:p>
          <a:p>
            <a:endParaRPr lang="en-US" sz="2400" dirty="0">
              <a:latin typeface="Aharoni" pitchFamily="2" charset="-79"/>
              <a:cs typeface="Aharoni" pitchFamily="2" charset="-79"/>
            </a:endParaRPr>
          </a:p>
          <a:p>
            <a:endParaRPr lang="en-US" sz="2400" dirty="0">
              <a:latin typeface="Aharoni" pitchFamily="2" charset="-79"/>
              <a:cs typeface="Aharoni" pitchFamily="2" charset="-79"/>
            </a:endParaRPr>
          </a:p>
        </p:txBody>
      </p:sp>
      <p:sp>
        <p:nvSpPr>
          <p:cNvPr id="5" name="TextBox 4"/>
          <p:cNvSpPr txBox="1"/>
          <p:nvPr/>
        </p:nvSpPr>
        <p:spPr>
          <a:xfrm>
            <a:off x="4419600" y="533400"/>
            <a:ext cx="5943600" cy="3416320"/>
          </a:xfrm>
          <a:prstGeom prst="rect">
            <a:avLst/>
          </a:prstGeom>
          <a:noFill/>
        </p:spPr>
        <p:txBody>
          <a:bodyPr wrap="square" rtlCol="0">
            <a:spAutoFit/>
          </a:bodyPr>
          <a:lstStyle/>
          <a:p>
            <a:r>
              <a:rPr lang="en-US" dirty="0"/>
              <a:t>A leader has drive, ambition, and energy.</a:t>
            </a:r>
          </a:p>
          <a:p>
            <a:endParaRPr lang="en-US" dirty="0"/>
          </a:p>
          <a:p>
            <a:r>
              <a:rPr lang="en-US" dirty="0"/>
              <a:t>A true leader must be the kind of person who makes things happen. </a:t>
            </a:r>
          </a:p>
          <a:p>
            <a:endParaRPr lang="en-US" dirty="0"/>
          </a:p>
          <a:p>
            <a:r>
              <a:rPr lang="en-US" dirty="0" err="1"/>
              <a:t>He/She</a:t>
            </a:r>
            <a:r>
              <a:rPr lang="en-US" dirty="0"/>
              <a:t> is a starter.</a:t>
            </a:r>
          </a:p>
          <a:p>
            <a:endParaRPr lang="en-US" dirty="0"/>
          </a:p>
          <a:p>
            <a:endParaRPr lang="en-US" dirty="0"/>
          </a:p>
          <a:p>
            <a:r>
              <a:rPr lang="en-US" dirty="0"/>
              <a:t>A leader should be physically fit and spiritually sound.</a:t>
            </a:r>
          </a:p>
          <a:p>
            <a:endParaRPr lang="en-US" dirty="0"/>
          </a:p>
          <a:p>
            <a:endParaRPr lang="en-US" dirty="0"/>
          </a:p>
          <a:p>
            <a:endParaRPr lang="en-US" dirty="0"/>
          </a:p>
        </p:txBody>
      </p:sp>
      <p:sp>
        <p:nvSpPr>
          <p:cNvPr id="6" name="TextBox 5"/>
          <p:cNvSpPr txBox="1"/>
          <p:nvPr/>
        </p:nvSpPr>
        <p:spPr>
          <a:xfrm>
            <a:off x="2590800" y="4724401"/>
            <a:ext cx="6934200" cy="2062103"/>
          </a:xfrm>
          <a:prstGeom prst="rect">
            <a:avLst/>
          </a:prstGeom>
          <a:noFill/>
        </p:spPr>
        <p:txBody>
          <a:bodyPr wrap="square" rtlCol="0">
            <a:spAutoFit/>
          </a:bodyPr>
          <a:lstStyle/>
          <a:p>
            <a:pPr algn="ctr"/>
            <a:r>
              <a:rPr lang="en-US" sz="3200" dirty="0"/>
              <a:t>People who are passive and hesitant do not make strong leaders. </a:t>
            </a:r>
          </a:p>
          <a:p>
            <a:pPr algn="ctr"/>
            <a:endParaRPr lang="en-US" sz="3200" dirty="0"/>
          </a:p>
          <a:p>
            <a:pPr algn="ctr"/>
            <a:endParaRPr lang="en-US" sz="3200" dirty="0"/>
          </a:p>
        </p:txBody>
      </p:sp>
      <p:pic>
        <p:nvPicPr>
          <p:cNvPr id="1026" name="Picture 2" descr="C:\Program Files (x86)\Microsoft Office\MEDIA\CAGCAT10\j0212957.wmf"/>
          <p:cNvPicPr>
            <a:picLocks noChangeAspect="1" noChangeArrowheads="1"/>
          </p:cNvPicPr>
          <p:nvPr/>
        </p:nvPicPr>
        <p:blipFill>
          <a:blip r:embed="rId3" cstate="print"/>
          <a:srcRect/>
          <a:stretch>
            <a:fillRect/>
          </a:stretch>
        </p:blipFill>
        <p:spPr bwMode="auto">
          <a:xfrm flipH="1">
            <a:off x="3657600" y="457200"/>
            <a:ext cx="685800" cy="430594"/>
          </a:xfrm>
          <a:prstGeom prst="rect">
            <a:avLst/>
          </a:prstGeom>
          <a:noFill/>
        </p:spPr>
      </p:pic>
      <p:pic>
        <p:nvPicPr>
          <p:cNvPr id="42" name="Picture 2" descr="C:\Program Files (x86)\Microsoft Office\MEDIA\CAGCAT10\j0212957.wmf"/>
          <p:cNvPicPr>
            <a:picLocks noChangeAspect="1" noChangeArrowheads="1"/>
          </p:cNvPicPr>
          <p:nvPr/>
        </p:nvPicPr>
        <p:blipFill>
          <a:blip r:embed="rId3" cstate="print"/>
          <a:srcRect/>
          <a:stretch>
            <a:fillRect/>
          </a:stretch>
        </p:blipFill>
        <p:spPr bwMode="auto">
          <a:xfrm flipH="1">
            <a:off x="3657600" y="1066800"/>
            <a:ext cx="685800" cy="430594"/>
          </a:xfrm>
          <a:prstGeom prst="rect">
            <a:avLst/>
          </a:prstGeom>
          <a:noFill/>
        </p:spPr>
      </p:pic>
      <p:pic>
        <p:nvPicPr>
          <p:cNvPr id="43" name="Picture 2" descr="C:\Program Files (x86)\Microsoft Office\MEDIA\CAGCAT10\j0212957.wmf"/>
          <p:cNvPicPr>
            <a:picLocks noChangeAspect="1" noChangeArrowheads="1"/>
          </p:cNvPicPr>
          <p:nvPr/>
        </p:nvPicPr>
        <p:blipFill>
          <a:blip r:embed="rId3" cstate="print"/>
          <a:srcRect/>
          <a:stretch>
            <a:fillRect/>
          </a:stretch>
        </p:blipFill>
        <p:spPr bwMode="auto">
          <a:xfrm flipH="1">
            <a:off x="3657600" y="1828800"/>
            <a:ext cx="685800" cy="430594"/>
          </a:xfrm>
          <a:prstGeom prst="rect">
            <a:avLst/>
          </a:prstGeom>
          <a:noFill/>
        </p:spPr>
      </p:pic>
      <p:pic>
        <p:nvPicPr>
          <p:cNvPr id="47" name="Picture 2" descr="C:\Program Files (x86)\Microsoft Office\MEDIA\CAGCAT10\j0212957.wmf"/>
          <p:cNvPicPr>
            <a:picLocks noChangeAspect="1" noChangeArrowheads="1"/>
          </p:cNvPicPr>
          <p:nvPr/>
        </p:nvPicPr>
        <p:blipFill>
          <a:blip r:embed="rId3" cstate="print"/>
          <a:srcRect/>
          <a:stretch>
            <a:fillRect/>
          </a:stretch>
        </p:blipFill>
        <p:spPr bwMode="auto">
          <a:xfrm flipH="1">
            <a:off x="3657600" y="2667000"/>
            <a:ext cx="685800" cy="430594"/>
          </a:xfrm>
          <a:prstGeom prst="rect">
            <a:avLst/>
          </a:prstGeom>
          <a:noFill/>
        </p:spPr>
      </p:pic>
    </p:spTree>
    <p:extLst>
      <p:ext uri="{BB962C8B-B14F-4D97-AF65-F5344CB8AC3E}">
        <p14:creationId xmlns:p14="http://schemas.microsoft.com/office/powerpoint/2010/main" val="16195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Horizont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Horizont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Horizont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Horizontal)">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181EED-2F97-41F7-B555-2D711DC80E24}"/>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28800" y="533401"/>
            <a:ext cx="3124200" cy="1200329"/>
          </a:xfrm>
          <a:prstGeom prst="rect">
            <a:avLst/>
          </a:prstGeom>
          <a:noFill/>
        </p:spPr>
        <p:txBody>
          <a:bodyPr wrap="square" rtlCol="0">
            <a:spAutoFit/>
          </a:bodyPr>
          <a:lstStyle/>
          <a:p>
            <a:r>
              <a:rPr lang="en-US" sz="2400" dirty="0">
                <a:latin typeface="Aharoni" pitchFamily="2" charset="-79"/>
                <a:cs typeface="Aharoni" pitchFamily="2" charset="-79"/>
              </a:rPr>
              <a:t>Involvement</a:t>
            </a:r>
          </a:p>
          <a:p>
            <a:endParaRPr lang="en-US" sz="2400" dirty="0">
              <a:latin typeface="Aharoni" pitchFamily="2" charset="-79"/>
              <a:cs typeface="Aharoni" pitchFamily="2" charset="-79"/>
            </a:endParaRPr>
          </a:p>
          <a:p>
            <a:endParaRPr lang="en-US" sz="2400" dirty="0">
              <a:latin typeface="Aharoni" pitchFamily="2" charset="-79"/>
              <a:cs typeface="Aharoni" pitchFamily="2" charset="-79"/>
            </a:endParaRPr>
          </a:p>
        </p:txBody>
      </p:sp>
      <p:sp>
        <p:nvSpPr>
          <p:cNvPr id="4" name="TextBox 3"/>
          <p:cNvSpPr txBox="1"/>
          <p:nvPr/>
        </p:nvSpPr>
        <p:spPr>
          <a:xfrm>
            <a:off x="4419600" y="533400"/>
            <a:ext cx="5943600" cy="3970318"/>
          </a:xfrm>
          <a:prstGeom prst="rect">
            <a:avLst/>
          </a:prstGeom>
          <a:noFill/>
        </p:spPr>
        <p:txBody>
          <a:bodyPr wrap="square" rtlCol="0">
            <a:spAutoFit/>
          </a:bodyPr>
          <a:lstStyle/>
          <a:p>
            <a:r>
              <a:rPr lang="en-US" dirty="0"/>
              <a:t>True leaders are always in the middle of the action.</a:t>
            </a:r>
          </a:p>
          <a:p>
            <a:endParaRPr lang="en-US" dirty="0"/>
          </a:p>
          <a:p>
            <a:r>
              <a:rPr lang="en-US" dirty="0"/>
              <a:t>They do not sit on the background and tell others what to do.</a:t>
            </a:r>
          </a:p>
          <a:p>
            <a:endParaRPr lang="en-US" dirty="0"/>
          </a:p>
          <a:p>
            <a:r>
              <a:rPr lang="en-US" dirty="0"/>
              <a:t>A true leader goes around with a cloud of dust around them.</a:t>
            </a:r>
          </a:p>
          <a:p>
            <a:endParaRPr lang="en-US" dirty="0"/>
          </a:p>
          <a:p>
            <a:r>
              <a:rPr lang="en-US" dirty="0"/>
              <a:t>A true leader must show the way.</a:t>
            </a:r>
          </a:p>
          <a:p>
            <a:endParaRPr lang="en-US" dirty="0"/>
          </a:p>
          <a:p>
            <a:r>
              <a:rPr lang="en-US" dirty="0"/>
              <a:t>A true leader goes before his followers into battle. </a:t>
            </a:r>
          </a:p>
          <a:p>
            <a:endParaRPr lang="en-US" dirty="0"/>
          </a:p>
          <a:p>
            <a:r>
              <a:rPr lang="en-US" dirty="0"/>
              <a:t>A true leader has courage.</a:t>
            </a:r>
          </a:p>
          <a:p>
            <a:endParaRPr lang="en-US" dirty="0"/>
          </a:p>
          <a:p>
            <a:endParaRPr lang="en-US" dirty="0"/>
          </a:p>
          <a:p>
            <a:endParaRPr lang="en-US" dirty="0"/>
          </a:p>
        </p:txBody>
      </p:sp>
      <p:sp>
        <p:nvSpPr>
          <p:cNvPr id="5" name="Cloud 4"/>
          <p:cNvSpPr/>
          <p:nvPr/>
        </p:nvSpPr>
        <p:spPr>
          <a:xfrm>
            <a:off x="3962400" y="609600"/>
            <a:ext cx="381000" cy="30480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3926541" y="1093695"/>
            <a:ext cx="381000" cy="30480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3913094" y="1667435"/>
            <a:ext cx="381000" cy="30480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a:off x="3922058" y="2236694"/>
            <a:ext cx="381000" cy="30480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3904129" y="2783542"/>
            <a:ext cx="381000" cy="30480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a:off x="3886200" y="3352800"/>
            <a:ext cx="381000" cy="304800"/>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92174" y="4528241"/>
            <a:ext cx="9397497" cy="1631216"/>
          </a:xfrm>
          <a:prstGeom prst="rect">
            <a:avLst/>
          </a:prstGeom>
          <a:noFill/>
        </p:spPr>
        <p:txBody>
          <a:bodyPr wrap="square" rtlCol="0">
            <a:spAutoFit/>
          </a:bodyPr>
          <a:lstStyle/>
          <a:p>
            <a:r>
              <a:rPr lang="en-US" sz="2000" dirty="0"/>
              <a:t>People can not follow someone who is distant or ignores problems around them.</a:t>
            </a:r>
          </a:p>
          <a:p>
            <a:endParaRPr lang="en-US" sz="2000" dirty="0"/>
          </a:p>
          <a:p>
            <a:r>
              <a:rPr lang="en-US" sz="2000" dirty="0"/>
              <a:t>People who bail out of problems instead of facing them do not make good leaders.  </a:t>
            </a:r>
          </a:p>
          <a:p>
            <a:endParaRPr lang="en-US" sz="2000" dirty="0"/>
          </a:p>
          <a:p>
            <a:r>
              <a:rPr lang="en-US" sz="2000" dirty="0"/>
              <a:t>People who blame others for their mistakes do not make good leaders. </a:t>
            </a:r>
          </a:p>
        </p:txBody>
      </p:sp>
    </p:spTree>
    <p:extLst>
      <p:ext uri="{BB962C8B-B14F-4D97-AF65-F5344CB8AC3E}">
        <p14:creationId xmlns:p14="http://schemas.microsoft.com/office/powerpoint/2010/main" val="19521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Horizont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Horizont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Horizontal)">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arn(inHorizontal)">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barn(inHorizontal)">
                                      <p:cBhvr>
                                        <p:cTn id="38" dur="500"/>
                                        <p:tgtEl>
                                          <p:spTgt spid="4">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992ACCD1-2BF5-41A0-836A-307BB89294D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828800" y="533401"/>
            <a:ext cx="3124200" cy="1200329"/>
          </a:xfrm>
          <a:prstGeom prst="rect">
            <a:avLst/>
          </a:prstGeom>
          <a:noFill/>
        </p:spPr>
        <p:txBody>
          <a:bodyPr wrap="square" rtlCol="0">
            <a:spAutoFit/>
          </a:bodyPr>
          <a:lstStyle/>
          <a:p>
            <a:r>
              <a:rPr lang="en-US" sz="2400" dirty="0">
                <a:latin typeface="Aharoni" pitchFamily="2" charset="-79"/>
                <a:cs typeface="Aharoni" pitchFamily="2" charset="-79"/>
              </a:rPr>
              <a:t>Integrity</a:t>
            </a:r>
          </a:p>
          <a:p>
            <a:endParaRPr lang="en-US" sz="2400" dirty="0">
              <a:latin typeface="Aharoni" pitchFamily="2" charset="-79"/>
              <a:cs typeface="Aharoni" pitchFamily="2" charset="-79"/>
            </a:endParaRPr>
          </a:p>
          <a:p>
            <a:endParaRPr lang="en-US" sz="2400" dirty="0">
              <a:latin typeface="Aharoni" pitchFamily="2" charset="-79"/>
              <a:cs typeface="Aharoni" pitchFamily="2" charset="-79"/>
            </a:endParaRPr>
          </a:p>
        </p:txBody>
      </p:sp>
      <p:sp>
        <p:nvSpPr>
          <p:cNvPr id="4" name="TextBox 3"/>
          <p:cNvSpPr txBox="1"/>
          <p:nvPr/>
        </p:nvSpPr>
        <p:spPr>
          <a:xfrm>
            <a:off x="4419600" y="533400"/>
            <a:ext cx="5943600" cy="9140964"/>
          </a:xfrm>
          <a:prstGeom prst="rect">
            <a:avLst/>
          </a:prstGeom>
          <a:noFill/>
        </p:spPr>
        <p:txBody>
          <a:bodyPr wrap="square" rtlCol="0">
            <a:spAutoFit/>
          </a:bodyPr>
          <a:lstStyle/>
          <a:p>
            <a:r>
              <a:rPr lang="en-US" sz="2800" dirty="0"/>
              <a:t>Making a commitment and being consistent.</a:t>
            </a:r>
          </a:p>
          <a:p>
            <a:endParaRPr lang="en-US" sz="2800" dirty="0"/>
          </a:p>
          <a:p>
            <a:r>
              <a:rPr lang="en-US" sz="2800" dirty="0"/>
              <a:t>Taking ownership of your mistakes.</a:t>
            </a:r>
          </a:p>
          <a:p>
            <a:endParaRPr lang="en-US" sz="2800" dirty="0"/>
          </a:p>
          <a:p>
            <a:r>
              <a:rPr lang="en-US" sz="2800" dirty="0"/>
              <a:t>Being a good role model.</a:t>
            </a:r>
          </a:p>
          <a:p>
            <a:endParaRPr lang="en-US" sz="2800" dirty="0"/>
          </a:p>
          <a:p>
            <a:r>
              <a:rPr lang="en-US" sz="2800" dirty="0"/>
              <a:t>Follow ethical standards and rules.</a:t>
            </a:r>
          </a:p>
          <a:p>
            <a:endParaRPr lang="en-US" sz="2800" dirty="0"/>
          </a:p>
          <a:p>
            <a:r>
              <a:rPr lang="en-US" sz="2800" dirty="0"/>
              <a:t>Committing to your core values. </a:t>
            </a:r>
          </a:p>
          <a:p>
            <a:endParaRPr lang="en-US" sz="2800" dirty="0"/>
          </a:p>
          <a:p>
            <a:r>
              <a:rPr lang="en-US" sz="2800" dirty="0"/>
              <a:t>Being honest with family and associates</a:t>
            </a:r>
          </a:p>
          <a:p>
            <a:endParaRPr lang="en-US" sz="2800" dirty="0"/>
          </a:p>
          <a:p>
            <a:r>
              <a:rPr lang="en-US" sz="2800" dirty="0"/>
              <a:t>Strong Moral Principles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grpSp>
        <p:nvGrpSpPr>
          <p:cNvPr id="5" name="Group 20"/>
          <p:cNvGrpSpPr/>
          <p:nvPr/>
        </p:nvGrpSpPr>
        <p:grpSpPr>
          <a:xfrm>
            <a:off x="3733800" y="381001"/>
            <a:ext cx="457200" cy="757135"/>
            <a:chOff x="5501390" y="1455804"/>
            <a:chExt cx="1738859" cy="2879594"/>
          </a:xfrm>
        </p:grpSpPr>
        <p:sp>
          <p:nvSpPr>
            <p:cNvPr id="41" name="Oval 40"/>
            <p:cNvSpPr/>
            <p:nvPr/>
          </p:nvSpPr>
          <p:spPr>
            <a:xfrm rot="1247996">
              <a:off x="5621310" y="2278504"/>
              <a:ext cx="1465289" cy="18362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20894386">
              <a:off x="6103409" y="1455804"/>
              <a:ext cx="375104" cy="2879594"/>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056026" y="1888761"/>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95869" y="2285999"/>
              <a:ext cx="790731" cy="6720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347086" y="2708223"/>
              <a:ext cx="893163" cy="7932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250898" y="3222886"/>
              <a:ext cx="953125" cy="7782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814632">
              <a:off x="5413947" y="2266013"/>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0"/>
          <p:cNvGrpSpPr/>
          <p:nvPr/>
        </p:nvGrpSpPr>
        <p:grpSpPr>
          <a:xfrm>
            <a:off x="3750039" y="1600201"/>
            <a:ext cx="457200" cy="757135"/>
            <a:chOff x="5501390" y="1455804"/>
            <a:chExt cx="1738859" cy="2879594"/>
          </a:xfrm>
        </p:grpSpPr>
        <p:sp>
          <p:nvSpPr>
            <p:cNvPr id="65" name="Oval 64"/>
            <p:cNvSpPr/>
            <p:nvPr/>
          </p:nvSpPr>
          <p:spPr>
            <a:xfrm rot="1247996">
              <a:off x="5621310" y="2278504"/>
              <a:ext cx="1465289" cy="18362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20894386">
              <a:off x="6103409" y="1455804"/>
              <a:ext cx="375104" cy="2879594"/>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056026" y="1888761"/>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295869" y="2285999"/>
              <a:ext cx="790731" cy="6720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347086" y="2708223"/>
              <a:ext cx="893163" cy="7932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250898" y="3222886"/>
              <a:ext cx="953125" cy="7782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814632">
              <a:off x="5413947" y="2266013"/>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0"/>
          <p:cNvGrpSpPr/>
          <p:nvPr/>
        </p:nvGrpSpPr>
        <p:grpSpPr>
          <a:xfrm>
            <a:off x="3750039" y="2499611"/>
            <a:ext cx="457200" cy="757135"/>
            <a:chOff x="5501390" y="1455804"/>
            <a:chExt cx="1738859" cy="2879594"/>
          </a:xfrm>
        </p:grpSpPr>
        <p:sp>
          <p:nvSpPr>
            <p:cNvPr id="73" name="Oval 72"/>
            <p:cNvSpPr/>
            <p:nvPr/>
          </p:nvSpPr>
          <p:spPr>
            <a:xfrm rot="1247996">
              <a:off x="5621310" y="2278504"/>
              <a:ext cx="1465289" cy="18362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20894386">
              <a:off x="6103409" y="1455804"/>
              <a:ext cx="375104" cy="2879594"/>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056026" y="1888761"/>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295869" y="2285999"/>
              <a:ext cx="790731" cy="6720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347086" y="2708223"/>
              <a:ext cx="893163" cy="7932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250898" y="3222886"/>
              <a:ext cx="953125" cy="7782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8814632">
              <a:off x="5413947" y="2266013"/>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0"/>
          <p:cNvGrpSpPr/>
          <p:nvPr/>
        </p:nvGrpSpPr>
        <p:grpSpPr>
          <a:xfrm>
            <a:off x="3735049" y="3352801"/>
            <a:ext cx="457200" cy="757135"/>
            <a:chOff x="5501390" y="1455804"/>
            <a:chExt cx="1738859" cy="2879594"/>
          </a:xfrm>
        </p:grpSpPr>
        <p:sp>
          <p:nvSpPr>
            <p:cNvPr id="81" name="Oval 80"/>
            <p:cNvSpPr/>
            <p:nvPr/>
          </p:nvSpPr>
          <p:spPr>
            <a:xfrm rot="1247996">
              <a:off x="5621310" y="2278504"/>
              <a:ext cx="1465289" cy="18362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20894386">
              <a:off x="6103409" y="1455804"/>
              <a:ext cx="375104" cy="2879594"/>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056026" y="1888761"/>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295869" y="2285999"/>
              <a:ext cx="790731" cy="6720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347086" y="2708223"/>
              <a:ext cx="893163" cy="7932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250898" y="3222886"/>
              <a:ext cx="953125" cy="7782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8814632">
              <a:off x="5413947" y="2266013"/>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0"/>
          <p:cNvGrpSpPr/>
          <p:nvPr/>
        </p:nvGrpSpPr>
        <p:grpSpPr>
          <a:xfrm>
            <a:off x="3705069" y="4220981"/>
            <a:ext cx="457200" cy="757135"/>
            <a:chOff x="5501390" y="1455804"/>
            <a:chExt cx="1738859" cy="2879594"/>
          </a:xfrm>
        </p:grpSpPr>
        <p:sp>
          <p:nvSpPr>
            <p:cNvPr id="89" name="Oval 88"/>
            <p:cNvSpPr/>
            <p:nvPr/>
          </p:nvSpPr>
          <p:spPr>
            <a:xfrm rot="1247996">
              <a:off x="5621310" y="2278504"/>
              <a:ext cx="1465289" cy="18362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20894386">
              <a:off x="6103409" y="1455804"/>
              <a:ext cx="375104" cy="2879594"/>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056026" y="1888761"/>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295869" y="2285999"/>
              <a:ext cx="790731" cy="6720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347086" y="2708223"/>
              <a:ext cx="893163" cy="7932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250898" y="3222886"/>
              <a:ext cx="953125" cy="7782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8814632">
              <a:off x="5413947" y="2266013"/>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0"/>
          <p:cNvGrpSpPr/>
          <p:nvPr/>
        </p:nvGrpSpPr>
        <p:grpSpPr>
          <a:xfrm>
            <a:off x="3750039" y="5075421"/>
            <a:ext cx="457200" cy="757135"/>
            <a:chOff x="5501390" y="1455804"/>
            <a:chExt cx="1738859" cy="2879594"/>
          </a:xfrm>
        </p:grpSpPr>
        <p:sp>
          <p:nvSpPr>
            <p:cNvPr id="97" name="Oval 96"/>
            <p:cNvSpPr/>
            <p:nvPr/>
          </p:nvSpPr>
          <p:spPr>
            <a:xfrm rot="1247996">
              <a:off x="5621310" y="2278504"/>
              <a:ext cx="1465289" cy="18362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20894386">
              <a:off x="6103409" y="1455804"/>
              <a:ext cx="375104" cy="2879594"/>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056026" y="1888761"/>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295869" y="2285999"/>
              <a:ext cx="790731" cy="6720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47086" y="2708223"/>
              <a:ext cx="893163" cy="7932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250898" y="3222886"/>
              <a:ext cx="953125" cy="7782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8814632">
              <a:off x="5413947" y="2266013"/>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0"/>
          <p:cNvGrpSpPr/>
          <p:nvPr/>
        </p:nvGrpSpPr>
        <p:grpSpPr>
          <a:xfrm>
            <a:off x="3721308" y="6010925"/>
            <a:ext cx="457200" cy="757135"/>
            <a:chOff x="5501390" y="1455804"/>
            <a:chExt cx="1738859" cy="2879594"/>
          </a:xfrm>
        </p:grpSpPr>
        <p:sp>
          <p:nvSpPr>
            <p:cNvPr id="105" name="Oval 104"/>
            <p:cNvSpPr/>
            <p:nvPr/>
          </p:nvSpPr>
          <p:spPr>
            <a:xfrm rot="1247996">
              <a:off x="5621310" y="2278504"/>
              <a:ext cx="1465289" cy="183629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20894386">
              <a:off x="6103409" y="1455804"/>
              <a:ext cx="375104" cy="2879594"/>
            </a:xfrm>
            <a:prstGeom prst="round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056026" y="1888761"/>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6295869" y="2285999"/>
              <a:ext cx="790731" cy="6720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347086" y="2708223"/>
              <a:ext cx="893163" cy="7932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250898" y="3222886"/>
              <a:ext cx="953125" cy="7782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814632">
              <a:off x="5413947" y="2266013"/>
              <a:ext cx="860685"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1524000" y="1905000"/>
            <a:ext cx="2133600" cy="1815882"/>
          </a:xfrm>
          <a:prstGeom prst="rect">
            <a:avLst/>
          </a:prstGeom>
          <a:noFill/>
        </p:spPr>
        <p:txBody>
          <a:bodyPr wrap="square" rtlCol="0">
            <a:spAutoFit/>
          </a:bodyPr>
          <a:lstStyle/>
          <a:p>
            <a:pPr algn="ctr"/>
            <a:r>
              <a:rPr lang="en-US" sz="2800" dirty="0">
                <a:latin typeface="Aharoni" pitchFamily="2" charset="-79"/>
                <a:cs typeface="Aharoni" pitchFamily="2" charset="-79"/>
              </a:rPr>
              <a:t>What makes a Righteous Leader?</a:t>
            </a:r>
          </a:p>
        </p:txBody>
      </p:sp>
    </p:spTree>
    <p:extLst>
      <p:ext uri="{BB962C8B-B14F-4D97-AF65-F5344CB8AC3E}">
        <p14:creationId xmlns:p14="http://schemas.microsoft.com/office/powerpoint/2010/main" val="30275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Horizont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Horizont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Horizont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Horizontal)">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arn(inHorizontal)">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barn(inHorizontal)">
                                      <p:cBhvr>
                                        <p:cTn id="38" dur="500"/>
                                        <p:tgtEl>
                                          <p:spTgt spid="4">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barn(inHorizontal)">
                                      <p:cBhvr>
                                        <p:cTn id="4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7816A39-E1F1-4A1A-9C77-B4230F09D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5257800" y="1066800"/>
            <a:ext cx="4572000" cy="3416320"/>
          </a:xfrm>
          <a:prstGeom prst="rect">
            <a:avLst/>
          </a:prstGeom>
        </p:spPr>
        <p:txBody>
          <a:bodyPr>
            <a:spAutoFit/>
          </a:bodyPr>
          <a:lstStyle/>
          <a:p>
            <a:r>
              <a:rPr lang="en-US" dirty="0">
                <a:solidFill>
                  <a:schemeClr val="bg1"/>
                </a:solidFill>
              </a:rPr>
              <a:t>“And now, my sons, remember, remember that it is upon the rock of our Redeemer, who is Christ, the Son of God, that ye must build your foundation; that when the devil shall send forth his mighty winds, yea, his shafts in the whirlwind, yea, when all his hail and his mighty storm shall beat upon you, it shall have no power over you to drag you down to the gulf of misery and endless </a:t>
            </a:r>
            <a:r>
              <a:rPr lang="en-US" dirty="0" err="1">
                <a:solidFill>
                  <a:schemeClr val="bg1"/>
                </a:solidFill>
              </a:rPr>
              <a:t>wo</a:t>
            </a:r>
            <a:r>
              <a:rPr lang="en-US" dirty="0">
                <a:solidFill>
                  <a:schemeClr val="bg1"/>
                </a:solidFill>
              </a:rPr>
              <a:t>, because of the rock upon which ye are built, which is a sure foundation, a foundation whereon if men build they cannot fall.”</a:t>
            </a:r>
          </a:p>
        </p:txBody>
      </p:sp>
      <p:sp>
        <p:nvSpPr>
          <p:cNvPr id="7" name="TextBox 6"/>
          <p:cNvSpPr txBox="1"/>
          <p:nvPr/>
        </p:nvSpPr>
        <p:spPr>
          <a:xfrm>
            <a:off x="1828800" y="1"/>
            <a:ext cx="8610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Doctrinal Mastery</a:t>
            </a:r>
          </a:p>
        </p:txBody>
      </p:sp>
      <p:grpSp>
        <p:nvGrpSpPr>
          <p:cNvPr id="21" name="Group 20"/>
          <p:cNvGrpSpPr/>
          <p:nvPr/>
        </p:nvGrpSpPr>
        <p:grpSpPr>
          <a:xfrm>
            <a:off x="1801639" y="1295400"/>
            <a:ext cx="3151361" cy="1981200"/>
            <a:chOff x="277639" y="1295400"/>
            <a:chExt cx="3151361" cy="1981200"/>
          </a:xfrm>
        </p:grpSpPr>
        <p:grpSp>
          <p:nvGrpSpPr>
            <p:cNvPr id="12" name="Group 11"/>
            <p:cNvGrpSpPr/>
            <p:nvPr/>
          </p:nvGrpSpPr>
          <p:grpSpPr>
            <a:xfrm>
              <a:off x="277639" y="1295400"/>
              <a:ext cx="1958162" cy="1981200"/>
              <a:chOff x="2592180" y="2667000"/>
              <a:chExt cx="3886200" cy="3931920"/>
            </a:xfrm>
          </p:grpSpPr>
          <p:grpSp>
            <p:nvGrpSpPr>
              <p:cNvPr id="13" name="Group 13"/>
              <p:cNvGrpSpPr/>
              <p:nvPr/>
            </p:nvGrpSpPr>
            <p:grpSpPr>
              <a:xfrm>
                <a:off x="3048000" y="2667000"/>
                <a:ext cx="2971800" cy="3931920"/>
                <a:chOff x="152400" y="152400"/>
                <a:chExt cx="4953000" cy="6553200"/>
              </a:xfrm>
            </p:grpSpPr>
            <p:sp>
              <p:nvSpPr>
                <p:cNvPr id="17" name="Rounded Rectangle 16"/>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592180" y="3841416"/>
                <a:ext cx="3886200" cy="794064"/>
              </a:xfrm>
              <a:prstGeom prst="rect">
                <a:avLst/>
              </a:prstGeom>
              <a:noFill/>
            </p:spPr>
            <p:txBody>
              <a:bodyPr wrap="square" rtlCol="0">
                <a:spAutoFit/>
              </a:bodyPr>
              <a:lstStyle/>
              <a:p>
                <a:pPr algn="ctr"/>
                <a:r>
                  <a:rPr lang="en-US" sz="2000" dirty="0">
                    <a:solidFill>
                      <a:srgbClr val="FFC000"/>
                    </a:solidFill>
                    <a:latin typeface="Californian FB" pitchFamily="18" charset="0"/>
                  </a:rPr>
                  <a:t>Helaman 5:12</a:t>
                </a:r>
              </a:p>
            </p:txBody>
          </p:sp>
          <p:sp>
            <p:nvSpPr>
              <p:cNvPr id="15" name="TextBox 14"/>
              <p:cNvSpPr txBox="1"/>
              <p:nvPr/>
            </p:nvSpPr>
            <p:spPr>
              <a:xfrm>
                <a:off x="3124200" y="5257800"/>
                <a:ext cx="2667001" cy="671899"/>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6" name="Straight Connector 15"/>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ight Arrow 19"/>
            <p:cNvSpPr/>
            <p:nvPr/>
          </p:nvSpPr>
          <p:spPr>
            <a:xfrm>
              <a:off x="2362200" y="1828800"/>
              <a:ext cx="1066800" cy="762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C6F8264B-3425-42E7-BA30-B39F54AA3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34" y="3695653"/>
            <a:ext cx="3924300" cy="2943225"/>
          </a:xfrm>
          <a:prstGeom prst="ellipse">
            <a:avLst/>
          </a:prstGeom>
          <a:ln>
            <a:noFill/>
          </a:ln>
          <a:effectLst>
            <a:softEdge rad="112500"/>
          </a:effectLst>
        </p:spPr>
      </p:pic>
      <p:pic>
        <p:nvPicPr>
          <p:cNvPr id="8" name="Picture 7">
            <a:extLst>
              <a:ext uri="{FF2B5EF4-FFF2-40B4-BE49-F238E27FC236}">
                <a16:creationId xmlns:a16="http://schemas.microsoft.com/office/drawing/2014/main" id="{F2BD3058-F43C-4149-B499-C64725348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993" y="4378723"/>
            <a:ext cx="3426883" cy="2397281"/>
          </a:xfrm>
          <a:prstGeom prst="ellipse">
            <a:avLst/>
          </a:prstGeom>
          <a:ln>
            <a:noFill/>
          </a:ln>
          <a:effectLst>
            <a:softEdge rad="112500"/>
          </a:effectLst>
        </p:spPr>
      </p:pic>
      <p:pic>
        <p:nvPicPr>
          <p:cNvPr id="10" name="Picture 9">
            <a:extLst>
              <a:ext uri="{FF2B5EF4-FFF2-40B4-BE49-F238E27FC236}">
                <a16:creationId xmlns:a16="http://schemas.microsoft.com/office/drawing/2014/main" id="{BBEFC9D4-D919-4E40-B3A5-1E89D13499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9513" y="3581739"/>
            <a:ext cx="2405204" cy="2996517"/>
          </a:xfrm>
          <a:prstGeom prst="ellipse">
            <a:avLst/>
          </a:prstGeom>
          <a:ln>
            <a:noFill/>
          </a:ln>
          <a:effectLst>
            <a:softEdge rad="112500"/>
          </a:effectLst>
        </p:spPr>
      </p:pic>
    </p:spTree>
    <p:extLst>
      <p:ext uri="{BB962C8B-B14F-4D97-AF65-F5344CB8AC3E}">
        <p14:creationId xmlns:p14="http://schemas.microsoft.com/office/powerpoint/2010/main" val="23710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0-#ppt_w/2"/>
                                          </p:val>
                                        </p:tav>
                                        <p:tav tm="100000">
                                          <p:val>
                                            <p:strVal val="#ppt_x"/>
                                          </p:val>
                                        </p:tav>
                                      </p:tavLst>
                                    </p:anim>
                                    <p:anim calcmode="lin" valueType="num">
                                      <p:cBhvr additive="base">
                                        <p:cTn id="8" dur="2000" fill="hold"/>
                                        <p:tgtEl>
                                          <p:spTgt spid="2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6C3C4C-58D0-4E54-919A-086071FB6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pencer W Kimball1.jpg"/>
          <p:cNvPicPr>
            <a:picLocks noChangeAspect="1"/>
          </p:cNvPicPr>
          <p:nvPr/>
        </p:nvPicPr>
        <p:blipFill>
          <a:blip r:embed="rId3" cstate="print"/>
          <a:stretch>
            <a:fillRect/>
          </a:stretch>
        </p:blipFill>
        <p:spPr>
          <a:xfrm>
            <a:off x="10754958" y="5142368"/>
            <a:ext cx="1139431" cy="1497100"/>
          </a:xfrm>
          <a:prstGeom prst="rect">
            <a:avLst/>
          </a:prstGeom>
        </p:spPr>
      </p:pic>
      <p:pic>
        <p:nvPicPr>
          <p:cNvPr id="7" name="Picture 6">
            <a:extLst>
              <a:ext uri="{FF2B5EF4-FFF2-40B4-BE49-F238E27FC236}">
                <a16:creationId xmlns:a16="http://schemas.microsoft.com/office/drawing/2014/main" id="{A0522003-552B-4B8A-A926-DD6F02001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754" y="2026773"/>
            <a:ext cx="3289652" cy="2902634"/>
          </a:xfrm>
          <a:prstGeom prst="rect">
            <a:avLst/>
          </a:prstGeom>
        </p:spPr>
      </p:pic>
      <p:pic>
        <p:nvPicPr>
          <p:cNvPr id="1026" name="Picture 2" descr="Image result for dark waves gif">
            <a:extLst>
              <a:ext uri="{FF2B5EF4-FFF2-40B4-BE49-F238E27FC236}">
                <a16:creationId xmlns:a16="http://schemas.microsoft.com/office/drawing/2014/main" id="{8A27BA0C-7BA4-4D99-A047-3BBF4824ACE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4422" y="72428"/>
            <a:ext cx="6851601" cy="22023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9044" y="327536"/>
            <a:ext cx="6553200" cy="6186309"/>
          </a:xfrm>
          <a:prstGeom prst="rect">
            <a:avLst/>
          </a:prstGeom>
        </p:spPr>
        <p:txBody>
          <a:bodyPr wrap="square">
            <a:spAutoFit/>
          </a:bodyPr>
          <a:lstStyle/>
          <a:p>
            <a:pPr fontAlgn="base"/>
            <a:r>
              <a:rPr lang="en-US" dirty="0">
                <a:solidFill>
                  <a:schemeClr val="bg1"/>
                </a:solidFill>
              </a:rPr>
              <a:t>“We, too, are faced with powerful, destructive forces unleashed by the adversary. Waves of sin, wickedness, immorality, degradation, tyranny, deceitfulness, conspiracy, and dishonesty threaten all of us. They come with great power and speed and will destroy us if we are not watchful.</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“But a warning is sounded for us. It behooves us to be alert and to listen and flee from the evil for our eternal lives. Without help we cannot stand against it. We must flee to high ground or cling fast to that which can keep us from being swept away. That to which we must cling for safety is the gospel of Jesus Christ. It is our protection from whatever force the evil one can muster. </a:t>
            </a:r>
          </a:p>
          <a:p>
            <a:pPr fontAlgn="base"/>
            <a:endParaRPr lang="en-US" dirty="0">
              <a:solidFill>
                <a:schemeClr val="bg1"/>
              </a:solidFill>
            </a:endParaRPr>
          </a:p>
          <a:p>
            <a:pPr fontAlgn="base"/>
            <a:r>
              <a:rPr lang="en-US" dirty="0">
                <a:solidFill>
                  <a:schemeClr val="bg1"/>
                </a:solidFill>
              </a:rPr>
              <a:t>An inspired Book of Mormon prophet counseled his people: ‘Remember that it is upon the rock of our Redeemer, who is Christ, the Son of God, that ye must build your foundation; that when the devil shall send forth his mighty winds, yea, his shafts in the whirlwind, yea, when all his hail and his mighty storm shall beat upon you, it shall have no power over you to drag you down to the gulf of misery and endless </a:t>
            </a:r>
            <a:r>
              <a:rPr lang="en-US" dirty="0" err="1">
                <a:solidFill>
                  <a:schemeClr val="bg1"/>
                </a:solidFill>
              </a:rPr>
              <a:t>wo</a:t>
            </a:r>
            <a:r>
              <a:rPr lang="en-US" dirty="0">
                <a:solidFill>
                  <a:schemeClr val="bg1"/>
                </a:solidFill>
              </a:rPr>
              <a:t>’ (Hel. 5:12).”  </a:t>
            </a:r>
          </a:p>
          <a:p>
            <a:pPr fontAlgn="base"/>
            <a:r>
              <a:rPr lang="en-US" dirty="0">
                <a:solidFill>
                  <a:schemeClr val="bg1"/>
                </a:solidFill>
              </a:rPr>
              <a:t>President Spencer W. Kimball</a:t>
            </a:r>
          </a:p>
        </p:txBody>
      </p:sp>
    </p:spTree>
    <p:extLst>
      <p:ext uri="{BB962C8B-B14F-4D97-AF65-F5344CB8AC3E}">
        <p14:creationId xmlns:p14="http://schemas.microsoft.com/office/powerpoint/2010/main" val="105410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026"/>
                                        </p:tgtEl>
                                      </p:cBhvr>
                                    </p:animEffect>
                                    <p:set>
                                      <p:cBhvr>
                                        <p:cTn id="9" dur="1" fill="hold">
                                          <p:stCondLst>
                                            <p:cond delay="499"/>
                                          </p:stCondLst>
                                        </p:cTn>
                                        <p:tgtEl>
                                          <p:spTgt spid="1026"/>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2">
                                            <p:txEl>
                                              <p:pRg st="0" end="0"/>
                                            </p:txEl>
                                          </p:spTgt>
                                        </p:tgtEl>
                                      </p:cBhvr>
                                    </p:animEffect>
                                    <p:set>
                                      <p:cBhvr>
                                        <p:cTn id="12" dur="1" fill="hold">
                                          <p:stCondLst>
                                            <p:cond delay="499"/>
                                          </p:stCondLst>
                                        </p:cTn>
                                        <p:tgtEl>
                                          <p:spTgt spid="2">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A1AF37-A054-4E7B-9005-F48130AB0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lded Corner 2"/>
          <p:cNvSpPr/>
          <p:nvPr/>
        </p:nvSpPr>
        <p:spPr>
          <a:xfrm>
            <a:off x="285939" y="224828"/>
            <a:ext cx="4343400" cy="3423719"/>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If we build our foundation on Jesus Christ, Satan will have no power over us</a:t>
            </a:r>
            <a:r>
              <a:rPr lang="en-US" i="1" dirty="0">
                <a:solidFill>
                  <a:schemeClr val="tx1"/>
                </a:solidFill>
              </a:rPr>
              <a:t>.</a:t>
            </a:r>
            <a:endParaRPr lang="en-US" dirty="0">
              <a:solidFill>
                <a:schemeClr val="tx1"/>
              </a:solidFill>
            </a:endParaRPr>
          </a:p>
        </p:txBody>
      </p:sp>
      <p:sp>
        <p:nvSpPr>
          <p:cNvPr id="4" name="Rectangle 3"/>
          <p:cNvSpPr/>
          <p:nvPr/>
        </p:nvSpPr>
        <p:spPr>
          <a:xfrm>
            <a:off x="5809306" y="2352394"/>
            <a:ext cx="4873782" cy="830997"/>
          </a:xfrm>
          <a:prstGeom prst="rect">
            <a:avLst/>
          </a:prstGeom>
        </p:spPr>
        <p:txBody>
          <a:bodyPr wrap="square">
            <a:spAutoFit/>
          </a:bodyPr>
          <a:lstStyle/>
          <a:p>
            <a:pPr algn="ctr"/>
            <a:r>
              <a:rPr lang="en-US" sz="2400" dirty="0">
                <a:solidFill>
                  <a:schemeClr val="bg1"/>
                </a:solidFill>
              </a:rPr>
              <a:t>Do you recognize when Satan is trying to destroy your foundation?</a:t>
            </a:r>
          </a:p>
        </p:txBody>
      </p:sp>
      <p:pic>
        <p:nvPicPr>
          <p:cNvPr id="6" name="Picture 5">
            <a:extLst>
              <a:ext uri="{FF2B5EF4-FFF2-40B4-BE49-F238E27FC236}">
                <a16:creationId xmlns:a16="http://schemas.microsoft.com/office/drawing/2014/main" id="{898826B1-7F23-460A-B192-1366B7A28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855" y="140706"/>
            <a:ext cx="2867025" cy="1905000"/>
          </a:xfrm>
          <a:prstGeom prst="rect">
            <a:avLst/>
          </a:prstGeom>
        </p:spPr>
      </p:pic>
      <p:pic>
        <p:nvPicPr>
          <p:cNvPr id="9" name="Picture 8">
            <a:extLst>
              <a:ext uri="{FF2B5EF4-FFF2-40B4-BE49-F238E27FC236}">
                <a16:creationId xmlns:a16="http://schemas.microsoft.com/office/drawing/2014/main" id="{69D20AD8-2194-4EA8-9B82-37A220C0F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132" y="3521798"/>
            <a:ext cx="4157296" cy="3116189"/>
          </a:xfrm>
          <a:prstGeom prst="rect">
            <a:avLst/>
          </a:prstGeom>
        </p:spPr>
      </p:pic>
      <p:pic>
        <p:nvPicPr>
          <p:cNvPr id="11" name="Picture 10">
            <a:extLst>
              <a:ext uri="{FF2B5EF4-FFF2-40B4-BE49-F238E27FC236}">
                <a16:creationId xmlns:a16="http://schemas.microsoft.com/office/drawing/2014/main" id="{43260048-ED8A-4D2B-8894-6A3F8BB9C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7011" y="3825476"/>
            <a:ext cx="4048125" cy="2686050"/>
          </a:xfrm>
          <a:prstGeom prst="rect">
            <a:avLst/>
          </a:prstGeom>
        </p:spPr>
      </p:pic>
    </p:spTree>
    <p:extLst>
      <p:ext uri="{BB962C8B-B14F-4D97-AF65-F5344CB8AC3E}">
        <p14:creationId xmlns:p14="http://schemas.microsoft.com/office/powerpoint/2010/main" val="37347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3" name="Picture 692">
            <a:extLst>
              <a:ext uri="{FF2B5EF4-FFF2-40B4-BE49-F238E27FC236}">
                <a16:creationId xmlns:a16="http://schemas.microsoft.com/office/drawing/2014/main" id="{BC0E85F0-E5B2-4611-B9B0-DF4D5CD7F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27" name="Group 226"/>
          <p:cNvGrpSpPr/>
          <p:nvPr/>
        </p:nvGrpSpPr>
        <p:grpSpPr>
          <a:xfrm>
            <a:off x="959667" y="484361"/>
            <a:ext cx="2590800" cy="2362200"/>
            <a:chOff x="304800" y="457200"/>
            <a:chExt cx="2590800" cy="2362200"/>
          </a:xfrm>
        </p:grpSpPr>
        <p:sp>
          <p:nvSpPr>
            <p:cNvPr id="9" name="TextBox 8"/>
            <p:cNvSpPr txBox="1"/>
            <p:nvPr/>
          </p:nvSpPr>
          <p:spPr>
            <a:xfrm>
              <a:off x="381000" y="457200"/>
              <a:ext cx="2514600" cy="369332"/>
            </a:xfrm>
            <a:prstGeom prst="rect">
              <a:avLst/>
            </a:prstGeom>
            <a:noFill/>
          </p:spPr>
          <p:txBody>
            <a:bodyPr wrap="square" rtlCol="0">
              <a:spAutoFit/>
            </a:bodyPr>
            <a:lstStyle/>
            <a:p>
              <a:r>
                <a:rPr lang="en-US" dirty="0">
                  <a:solidFill>
                    <a:schemeClr val="bg1"/>
                  </a:solidFill>
                </a:rPr>
                <a:t>Helaman 5:20-21</a:t>
              </a:r>
            </a:p>
          </p:txBody>
        </p:sp>
        <p:sp>
          <p:nvSpPr>
            <p:cNvPr id="16" name="Folded Corner 15"/>
            <p:cNvSpPr/>
            <p:nvPr/>
          </p:nvSpPr>
          <p:spPr>
            <a:xfrm>
              <a:off x="304800" y="914400"/>
              <a:ext cx="2057400" cy="190500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87" name="Group 686"/>
          <p:cNvGrpSpPr/>
          <p:nvPr/>
        </p:nvGrpSpPr>
        <p:grpSpPr>
          <a:xfrm>
            <a:off x="1035867" y="941561"/>
            <a:ext cx="1926826" cy="1828800"/>
            <a:chOff x="8180587" y="1066800"/>
            <a:chExt cx="1926826" cy="1828800"/>
          </a:xfrm>
        </p:grpSpPr>
        <p:grpSp>
          <p:nvGrpSpPr>
            <p:cNvPr id="216" name="Group 215"/>
            <p:cNvGrpSpPr/>
            <p:nvPr/>
          </p:nvGrpSpPr>
          <p:grpSpPr>
            <a:xfrm>
              <a:off x="8336624" y="1219200"/>
              <a:ext cx="1596563" cy="1600200"/>
              <a:chOff x="537037" y="990600"/>
              <a:chExt cx="1902700" cy="1946414"/>
            </a:xfrm>
          </p:grpSpPr>
          <p:grpSp>
            <p:nvGrpSpPr>
              <p:cNvPr id="17" name="Group 16"/>
              <p:cNvGrpSpPr/>
              <p:nvPr/>
            </p:nvGrpSpPr>
            <p:grpSpPr>
              <a:xfrm>
                <a:off x="1447800" y="990600"/>
                <a:ext cx="991937" cy="1946414"/>
                <a:chOff x="6400800" y="914400"/>
                <a:chExt cx="2477000" cy="4860455"/>
              </a:xfrm>
            </p:grpSpPr>
            <p:sp>
              <p:nvSpPr>
                <p:cNvPr id="18" name="Oval 17"/>
                <p:cNvSpPr/>
                <p:nvPr/>
              </p:nvSpPr>
              <p:spPr>
                <a:xfrm rot="18622714">
                  <a:off x="6357019" y="3596067"/>
                  <a:ext cx="515168" cy="4276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 name="Flowchart: Manual Operation 18"/>
                <p:cNvSpPr/>
                <p:nvPr/>
              </p:nvSpPr>
              <p:spPr>
                <a:xfrm rot="12304159">
                  <a:off x="6623920" y="2410974"/>
                  <a:ext cx="667584" cy="1453862"/>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2296205" flipH="1">
                  <a:off x="7725737" y="5360330"/>
                  <a:ext cx="570310" cy="39161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Oval 20"/>
                <p:cNvSpPr/>
                <p:nvPr/>
              </p:nvSpPr>
              <p:spPr>
                <a:xfrm rot="20660369" flipH="1">
                  <a:off x="7019187" y="5377244"/>
                  <a:ext cx="525779" cy="39761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Flowchart: Manual Operation 21"/>
                <p:cNvSpPr/>
                <p:nvPr/>
              </p:nvSpPr>
              <p:spPr>
                <a:xfrm rot="10487677">
                  <a:off x="7647172" y="3974012"/>
                  <a:ext cx="556765" cy="1539383"/>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1109320">
                  <a:off x="7097259" y="4014451"/>
                  <a:ext cx="629246" cy="1539383"/>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362632" y="3546405"/>
                  <a:ext cx="515168" cy="4276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Flowchart: Manual Operation 24"/>
                <p:cNvSpPr/>
                <p:nvPr/>
              </p:nvSpPr>
              <p:spPr>
                <a:xfrm rot="9407679">
                  <a:off x="7965407" y="2406349"/>
                  <a:ext cx="667584" cy="1453862"/>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25"/>
                <p:cNvSpPr/>
                <p:nvPr/>
              </p:nvSpPr>
              <p:spPr>
                <a:xfrm rot="10800000">
                  <a:off x="7006959" y="2438400"/>
                  <a:ext cx="1299119" cy="2223553"/>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7266935" y="2403251"/>
                  <a:ext cx="755897" cy="59864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877924" y="980767"/>
                  <a:ext cx="1577502" cy="162490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9867076">
                  <a:off x="8037719" y="1308626"/>
                  <a:ext cx="556765" cy="1026255"/>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16031486">
                  <a:off x="7270728" y="443775"/>
                  <a:ext cx="527880" cy="1469130"/>
                </a:xfrm>
                <a:prstGeom prst="flowChartDelay">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11163696" flipH="1">
                  <a:off x="6623652" y="1354895"/>
                  <a:ext cx="556765" cy="1026255"/>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85130" y="1237330"/>
                  <a:ext cx="1577502" cy="277866"/>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3" name="Group 119"/>
                <p:cNvGrpSpPr/>
                <p:nvPr/>
              </p:nvGrpSpPr>
              <p:grpSpPr>
                <a:xfrm>
                  <a:off x="6751465" y="1205753"/>
                  <a:ext cx="1697636" cy="321593"/>
                  <a:chOff x="4953000" y="3276600"/>
                  <a:chExt cx="6172200" cy="990600"/>
                </a:xfrm>
              </p:grpSpPr>
              <p:grpSp>
                <p:nvGrpSpPr>
                  <p:cNvPr id="141" name="Group 284"/>
                  <p:cNvGrpSpPr/>
                  <p:nvPr/>
                </p:nvGrpSpPr>
                <p:grpSpPr>
                  <a:xfrm>
                    <a:off x="4953000" y="3276600"/>
                    <a:ext cx="1600200" cy="990600"/>
                    <a:chOff x="4953000" y="3276600"/>
                    <a:chExt cx="1600200" cy="990600"/>
                  </a:xfrm>
                </p:grpSpPr>
                <p:sp>
                  <p:nvSpPr>
                    <p:cNvPr id="157" name="Octagon 15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285"/>
                  <p:cNvGrpSpPr/>
                  <p:nvPr/>
                </p:nvGrpSpPr>
                <p:grpSpPr>
                  <a:xfrm>
                    <a:off x="6477000" y="3276600"/>
                    <a:ext cx="1600200" cy="990600"/>
                    <a:chOff x="4953000" y="3276600"/>
                    <a:chExt cx="1600200" cy="990600"/>
                  </a:xfrm>
                </p:grpSpPr>
                <p:sp>
                  <p:nvSpPr>
                    <p:cNvPr id="153" name="Octagon 15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290"/>
                  <p:cNvGrpSpPr/>
                  <p:nvPr/>
                </p:nvGrpSpPr>
                <p:grpSpPr>
                  <a:xfrm>
                    <a:off x="8001000" y="3276600"/>
                    <a:ext cx="1600200" cy="990600"/>
                    <a:chOff x="4953000" y="3276600"/>
                    <a:chExt cx="1600200" cy="990600"/>
                  </a:xfrm>
                </p:grpSpPr>
                <p:sp>
                  <p:nvSpPr>
                    <p:cNvPr id="149" name="Octagon 12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295"/>
                  <p:cNvGrpSpPr/>
                  <p:nvPr/>
                </p:nvGrpSpPr>
                <p:grpSpPr>
                  <a:xfrm>
                    <a:off x="9525000" y="3276600"/>
                    <a:ext cx="1600200" cy="990600"/>
                    <a:chOff x="4953000" y="3276600"/>
                    <a:chExt cx="1600200" cy="990600"/>
                  </a:xfrm>
                </p:grpSpPr>
                <p:sp>
                  <p:nvSpPr>
                    <p:cNvPr id="145" name="Octagon 1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2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2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2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161"/>
                <p:cNvGrpSpPr/>
                <p:nvPr/>
              </p:nvGrpSpPr>
              <p:grpSpPr>
                <a:xfrm rot="5400000">
                  <a:off x="6538553" y="3615020"/>
                  <a:ext cx="1857531" cy="164010"/>
                  <a:chOff x="4953000" y="3276600"/>
                  <a:chExt cx="6172200" cy="990600"/>
                </a:xfrm>
                <a:solidFill>
                  <a:srgbClr val="CF9E55"/>
                </a:solidFill>
              </p:grpSpPr>
              <p:grpSp>
                <p:nvGrpSpPr>
                  <p:cNvPr id="121" name="Group 284"/>
                  <p:cNvGrpSpPr/>
                  <p:nvPr/>
                </p:nvGrpSpPr>
                <p:grpSpPr>
                  <a:xfrm>
                    <a:off x="4953000" y="3276600"/>
                    <a:ext cx="1600200" cy="990600"/>
                    <a:chOff x="4953000" y="3276600"/>
                    <a:chExt cx="1600200" cy="990600"/>
                  </a:xfrm>
                  <a:grpFill/>
                </p:grpSpPr>
                <p:sp>
                  <p:nvSpPr>
                    <p:cNvPr id="137" name="Octagon 13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285"/>
                  <p:cNvGrpSpPr/>
                  <p:nvPr/>
                </p:nvGrpSpPr>
                <p:grpSpPr>
                  <a:xfrm>
                    <a:off x="6477000" y="3276600"/>
                    <a:ext cx="1600200" cy="990600"/>
                    <a:chOff x="4953000" y="3276600"/>
                    <a:chExt cx="1600200" cy="990600"/>
                  </a:xfrm>
                  <a:grpFill/>
                </p:grpSpPr>
                <p:sp>
                  <p:nvSpPr>
                    <p:cNvPr id="133" name="Octagon 132"/>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290"/>
                  <p:cNvGrpSpPr/>
                  <p:nvPr/>
                </p:nvGrpSpPr>
                <p:grpSpPr>
                  <a:xfrm>
                    <a:off x="8001000" y="3276600"/>
                    <a:ext cx="1600200" cy="990600"/>
                    <a:chOff x="4953000" y="3276600"/>
                    <a:chExt cx="1600200" cy="990600"/>
                  </a:xfrm>
                  <a:grpFill/>
                </p:grpSpPr>
                <p:sp>
                  <p:nvSpPr>
                    <p:cNvPr id="129" name="Octagon 12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295"/>
                  <p:cNvGrpSpPr/>
                  <p:nvPr/>
                </p:nvGrpSpPr>
                <p:grpSpPr>
                  <a:xfrm>
                    <a:off x="9525000" y="3276600"/>
                    <a:ext cx="1600200" cy="990600"/>
                    <a:chOff x="4953000" y="3276600"/>
                    <a:chExt cx="1600200" cy="990600"/>
                  </a:xfrm>
                  <a:grpFill/>
                </p:grpSpPr>
                <p:sp>
                  <p:nvSpPr>
                    <p:cNvPr id="125" name="Octagon 12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182"/>
                <p:cNvGrpSpPr/>
                <p:nvPr/>
              </p:nvGrpSpPr>
              <p:grpSpPr>
                <a:xfrm rot="5400000">
                  <a:off x="6852318" y="3650880"/>
                  <a:ext cx="1857531" cy="164010"/>
                  <a:chOff x="4953000" y="3276600"/>
                  <a:chExt cx="6172200" cy="990600"/>
                </a:xfrm>
                <a:solidFill>
                  <a:srgbClr val="CF9E55"/>
                </a:solidFill>
              </p:grpSpPr>
              <p:grpSp>
                <p:nvGrpSpPr>
                  <p:cNvPr id="101" name="Group 284"/>
                  <p:cNvGrpSpPr/>
                  <p:nvPr/>
                </p:nvGrpSpPr>
                <p:grpSpPr>
                  <a:xfrm>
                    <a:off x="4953000" y="3276600"/>
                    <a:ext cx="1600200" cy="990600"/>
                    <a:chOff x="4953000" y="3276600"/>
                    <a:chExt cx="1600200" cy="990600"/>
                  </a:xfrm>
                  <a:grpFill/>
                </p:grpSpPr>
                <p:sp>
                  <p:nvSpPr>
                    <p:cNvPr id="117" name="Octagon 11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85"/>
                  <p:cNvGrpSpPr/>
                  <p:nvPr/>
                </p:nvGrpSpPr>
                <p:grpSpPr>
                  <a:xfrm>
                    <a:off x="6477000" y="3276600"/>
                    <a:ext cx="1600200" cy="990600"/>
                    <a:chOff x="4953000" y="3276600"/>
                    <a:chExt cx="1600200" cy="990600"/>
                  </a:xfrm>
                  <a:grpFill/>
                </p:grpSpPr>
                <p:sp>
                  <p:nvSpPr>
                    <p:cNvPr id="113" name="Octagon 112"/>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90"/>
                  <p:cNvGrpSpPr/>
                  <p:nvPr/>
                </p:nvGrpSpPr>
                <p:grpSpPr>
                  <a:xfrm>
                    <a:off x="8001000" y="3276600"/>
                    <a:ext cx="1600200" cy="990600"/>
                    <a:chOff x="4953000" y="3276600"/>
                    <a:chExt cx="1600200" cy="990600"/>
                  </a:xfrm>
                  <a:grpFill/>
                </p:grpSpPr>
                <p:sp>
                  <p:nvSpPr>
                    <p:cNvPr id="109" name="Octagon 10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95"/>
                  <p:cNvGrpSpPr/>
                  <p:nvPr/>
                </p:nvGrpSpPr>
                <p:grpSpPr>
                  <a:xfrm>
                    <a:off x="9525000" y="3276600"/>
                    <a:ext cx="1600200" cy="990600"/>
                    <a:chOff x="4953000" y="3276600"/>
                    <a:chExt cx="1600200" cy="990600"/>
                  </a:xfrm>
                  <a:grpFill/>
                </p:grpSpPr>
                <p:sp>
                  <p:nvSpPr>
                    <p:cNvPr id="105" name="Octagon 10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204"/>
                <p:cNvGrpSpPr/>
                <p:nvPr/>
              </p:nvGrpSpPr>
              <p:grpSpPr>
                <a:xfrm rot="5236648">
                  <a:off x="6980494" y="3568369"/>
                  <a:ext cx="2078521" cy="108250"/>
                  <a:chOff x="4953000" y="3276600"/>
                  <a:chExt cx="6172200" cy="990600"/>
                </a:xfrm>
                <a:solidFill>
                  <a:srgbClr val="CF9E55"/>
                </a:solidFill>
              </p:grpSpPr>
              <p:grpSp>
                <p:nvGrpSpPr>
                  <p:cNvPr id="81" name="Group 284"/>
                  <p:cNvGrpSpPr/>
                  <p:nvPr/>
                </p:nvGrpSpPr>
                <p:grpSpPr>
                  <a:xfrm>
                    <a:off x="4953000" y="3276600"/>
                    <a:ext cx="1600200" cy="990600"/>
                    <a:chOff x="4953000" y="3276600"/>
                    <a:chExt cx="1600200" cy="990600"/>
                  </a:xfrm>
                  <a:grpFill/>
                </p:grpSpPr>
                <p:sp>
                  <p:nvSpPr>
                    <p:cNvPr id="97" name="Octagon 9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285"/>
                  <p:cNvGrpSpPr/>
                  <p:nvPr/>
                </p:nvGrpSpPr>
                <p:grpSpPr>
                  <a:xfrm>
                    <a:off x="6477000" y="3276600"/>
                    <a:ext cx="1600200" cy="990600"/>
                    <a:chOff x="4953000" y="3276600"/>
                    <a:chExt cx="1600200" cy="990600"/>
                  </a:xfrm>
                  <a:grpFill/>
                </p:grpSpPr>
                <p:sp>
                  <p:nvSpPr>
                    <p:cNvPr id="93" name="Octagon 92"/>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290"/>
                  <p:cNvGrpSpPr/>
                  <p:nvPr/>
                </p:nvGrpSpPr>
                <p:grpSpPr>
                  <a:xfrm>
                    <a:off x="8001000" y="3276600"/>
                    <a:ext cx="1600200" cy="990600"/>
                    <a:chOff x="4953000" y="3276600"/>
                    <a:chExt cx="1600200" cy="990600"/>
                  </a:xfrm>
                  <a:grpFill/>
                </p:grpSpPr>
                <p:sp>
                  <p:nvSpPr>
                    <p:cNvPr id="89" name="Octagon 8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95"/>
                  <p:cNvGrpSpPr/>
                  <p:nvPr/>
                </p:nvGrpSpPr>
                <p:grpSpPr>
                  <a:xfrm>
                    <a:off x="9525000" y="3276600"/>
                    <a:ext cx="1600200" cy="990600"/>
                    <a:chOff x="4953000" y="3276600"/>
                    <a:chExt cx="1600200" cy="990600"/>
                  </a:xfrm>
                  <a:grpFill/>
                </p:grpSpPr>
                <p:sp>
                  <p:nvSpPr>
                    <p:cNvPr id="85" name="Octagon 8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225"/>
                <p:cNvGrpSpPr/>
                <p:nvPr/>
              </p:nvGrpSpPr>
              <p:grpSpPr>
                <a:xfrm rot="5622005">
                  <a:off x="6236424" y="3550438"/>
                  <a:ext cx="2078521" cy="108250"/>
                  <a:chOff x="4953000" y="3276600"/>
                  <a:chExt cx="6172200" cy="990600"/>
                </a:xfrm>
                <a:solidFill>
                  <a:srgbClr val="CF9E55"/>
                </a:solidFill>
              </p:grpSpPr>
              <p:grpSp>
                <p:nvGrpSpPr>
                  <p:cNvPr id="61" name="Group 284"/>
                  <p:cNvGrpSpPr/>
                  <p:nvPr/>
                </p:nvGrpSpPr>
                <p:grpSpPr>
                  <a:xfrm>
                    <a:off x="4953000" y="3276600"/>
                    <a:ext cx="1600200" cy="990600"/>
                    <a:chOff x="4953000" y="3276600"/>
                    <a:chExt cx="1600200" cy="990600"/>
                  </a:xfrm>
                  <a:grpFill/>
                </p:grpSpPr>
                <p:sp>
                  <p:nvSpPr>
                    <p:cNvPr id="77" name="Octagon 7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85"/>
                  <p:cNvGrpSpPr/>
                  <p:nvPr/>
                </p:nvGrpSpPr>
                <p:grpSpPr>
                  <a:xfrm>
                    <a:off x="6477000" y="3276600"/>
                    <a:ext cx="1600200" cy="990600"/>
                    <a:chOff x="4953000" y="3276600"/>
                    <a:chExt cx="1600200" cy="990600"/>
                  </a:xfrm>
                  <a:grpFill/>
                </p:grpSpPr>
                <p:sp>
                  <p:nvSpPr>
                    <p:cNvPr id="73" name="Octagon 72"/>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290"/>
                  <p:cNvGrpSpPr/>
                  <p:nvPr/>
                </p:nvGrpSpPr>
                <p:grpSpPr>
                  <a:xfrm>
                    <a:off x="8001000" y="3276600"/>
                    <a:ext cx="1600200" cy="990600"/>
                    <a:chOff x="4953000" y="3276600"/>
                    <a:chExt cx="1600200" cy="990600"/>
                  </a:xfrm>
                  <a:grpFill/>
                </p:grpSpPr>
                <p:sp>
                  <p:nvSpPr>
                    <p:cNvPr id="69" name="Octagon 6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95"/>
                  <p:cNvGrpSpPr/>
                  <p:nvPr/>
                </p:nvGrpSpPr>
                <p:grpSpPr>
                  <a:xfrm>
                    <a:off x="9525000" y="3276600"/>
                    <a:ext cx="1600200" cy="990600"/>
                    <a:chOff x="4953000" y="3276600"/>
                    <a:chExt cx="1600200" cy="990600"/>
                  </a:xfrm>
                  <a:grpFill/>
                </p:grpSpPr>
                <p:sp>
                  <p:nvSpPr>
                    <p:cNvPr id="65" name="Octagon 6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203"/>
                <p:cNvGrpSpPr/>
                <p:nvPr/>
              </p:nvGrpSpPr>
              <p:grpSpPr>
                <a:xfrm>
                  <a:off x="7087641" y="3482788"/>
                  <a:ext cx="1147484" cy="261514"/>
                  <a:chOff x="6432176" y="2998694"/>
                  <a:chExt cx="1147484" cy="261514"/>
                </a:xfrm>
              </p:grpSpPr>
              <p:sp>
                <p:nvSpPr>
                  <p:cNvPr id="39" name="Rectangle 38"/>
                  <p:cNvSpPr/>
                  <p:nvPr/>
                </p:nvSpPr>
                <p:spPr>
                  <a:xfrm>
                    <a:off x="6436659" y="2998694"/>
                    <a:ext cx="1143001" cy="261514"/>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40" name="Group 140"/>
                  <p:cNvGrpSpPr/>
                  <p:nvPr/>
                </p:nvGrpSpPr>
                <p:grpSpPr>
                  <a:xfrm>
                    <a:off x="6432176" y="3034554"/>
                    <a:ext cx="1102659" cy="201706"/>
                    <a:chOff x="4953000" y="3276600"/>
                    <a:chExt cx="6172200" cy="990600"/>
                  </a:xfrm>
                </p:grpSpPr>
                <p:grpSp>
                  <p:nvGrpSpPr>
                    <p:cNvPr id="41" name="Group 284"/>
                    <p:cNvGrpSpPr/>
                    <p:nvPr/>
                  </p:nvGrpSpPr>
                  <p:grpSpPr>
                    <a:xfrm>
                      <a:off x="4953000" y="3276600"/>
                      <a:ext cx="1600200" cy="990600"/>
                      <a:chOff x="4953000" y="3276600"/>
                      <a:chExt cx="1600200" cy="990600"/>
                    </a:xfrm>
                  </p:grpSpPr>
                  <p:sp>
                    <p:nvSpPr>
                      <p:cNvPr id="57" name="Octagon 5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85"/>
                    <p:cNvGrpSpPr/>
                    <p:nvPr/>
                  </p:nvGrpSpPr>
                  <p:grpSpPr>
                    <a:xfrm>
                      <a:off x="6477000" y="3276600"/>
                      <a:ext cx="1600200" cy="990600"/>
                      <a:chOff x="4953000" y="3276600"/>
                      <a:chExt cx="1600200" cy="990600"/>
                    </a:xfrm>
                  </p:grpSpPr>
                  <p:sp>
                    <p:nvSpPr>
                      <p:cNvPr id="53" name="Octagon 5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90"/>
                    <p:cNvGrpSpPr/>
                    <p:nvPr/>
                  </p:nvGrpSpPr>
                  <p:grpSpPr>
                    <a:xfrm>
                      <a:off x="8001000" y="3276600"/>
                      <a:ext cx="1600200" cy="990600"/>
                      <a:chOff x="4953000" y="3276600"/>
                      <a:chExt cx="1600200" cy="990600"/>
                    </a:xfrm>
                  </p:grpSpPr>
                  <p:sp>
                    <p:nvSpPr>
                      <p:cNvPr id="49" name="Octagon 4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95"/>
                    <p:cNvGrpSpPr/>
                    <p:nvPr/>
                  </p:nvGrpSpPr>
                  <p:grpSpPr>
                    <a:xfrm>
                      <a:off x="9525000" y="3276600"/>
                      <a:ext cx="1600200" cy="990600"/>
                      <a:chOff x="4953000" y="3276600"/>
                      <a:chExt cx="1600200" cy="990600"/>
                    </a:xfrm>
                  </p:grpSpPr>
                  <p:sp>
                    <p:nvSpPr>
                      <p:cNvPr id="45" name="Octagon 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61" name="Group 160"/>
              <p:cNvGrpSpPr/>
              <p:nvPr/>
            </p:nvGrpSpPr>
            <p:grpSpPr>
              <a:xfrm>
                <a:off x="537037" y="990600"/>
                <a:ext cx="798846" cy="1905000"/>
                <a:chOff x="638881" y="762001"/>
                <a:chExt cx="1969874" cy="4697534"/>
              </a:xfrm>
            </p:grpSpPr>
            <p:sp>
              <p:nvSpPr>
                <p:cNvPr id="162" name="Oval 161"/>
                <p:cNvSpPr/>
                <p:nvPr/>
              </p:nvSpPr>
              <p:spPr>
                <a:xfrm rot="19714469">
                  <a:off x="1131986" y="4813042"/>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920230">
                  <a:off x="1569497" y="4871304"/>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1066800" y="3124200"/>
                  <a:ext cx="1295400" cy="1988688"/>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a:off x="1068268" y="2239837"/>
                  <a:ext cx="1234033" cy="1988688"/>
                </a:xfrm>
                <a:prstGeom prst="trapezoid">
                  <a:avLst>
                    <a:gd name="adj" fmla="val 35897"/>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2"/>
                <p:cNvSpPr/>
                <p:nvPr/>
              </p:nvSpPr>
              <p:spPr>
                <a:xfrm rot="18523543">
                  <a:off x="468358" y="3484638"/>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3"/>
                <p:cNvSpPr/>
                <p:nvPr/>
              </p:nvSpPr>
              <p:spPr>
                <a:xfrm rot="3077253">
                  <a:off x="2068522" y="3484655"/>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4"/>
                <p:cNvSpPr/>
                <p:nvPr/>
              </p:nvSpPr>
              <p:spPr>
                <a:xfrm rot="2028078" flipH="1">
                  <a:off x="846406" y="2480390"/>
                  <a:ext cx="543216" cy="142387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5"/>
                <p:cNvSpPr/>
                <p:nvPr/>
              </p:nvSpPr>
              <p:spPr>
                <a:xfrm rot="19846626">
                  <a:off x="1859421" y="2322147"/>
                  <a:ext cx="543216" cy="1515703"/>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ouble Wave 10"/>
                <p:cNvSpPr/>
                <p:nvPr/>
              </p:nvSpPr>
              <p:spPr>
                <a:xfrm rot="21307692">
                  <a:off x="2057203" y="1068893"/>
                  <a:ext cx="440785" cy="1191638"/>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ouble Wave 11"/>
                <p:cNvSpPr/>
                <p:nvPr/>
              </p:nvSpPr>
              <p:spPr>
                <a:xfrm rot="407729">
                  <a:off x="983279" y="1166134"/>
                  <a:ext cx="461773" cy="119164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2"/>
                <p:cNvSpPr/>
                <p:nvPr/>
              </p:nvSpPr>
              <p:spPr>
                <a:xfrm>
                  <a:off x="1483659" y="2496671"/>
                  <a:ext cx="457200" cy="4787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3"/>
                <p:cNvSpPr/>
                <p:nvPr/>
              </p:nvSpPr>
              <p:spPr>
                <a:xfrm rot="20685911">
                  <a:off x="1840352" y="2628779"/>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4"/>
                <p:cNvSpPr/>
                <p:nvPr/>
              </p:nvSpPr>
              <p:spPr>
                <a:xfrm rot="1195543">
                  <a:off x="993381" y="2626480"/>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5"/>
                <p:cNvSpPr/>
                <p:nvPr/>
              </p:nvSpPr>
              <p:spPr>
                <a:xfrm>
                  <a:off x="1219200" y="1068797"/>
                  <a:ext cx="1059257" cy="1674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6"/>
                <p:cNvSpPr/>
                <p:nvPr/>
              </p:nvSpPr>
              <p:spPr>
                <a:xfrm rot="5400000">
                  <a:off x="1339114" y="413486"/>
                  <a:ext cx="804594" cy="150162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260"/>
                <p:cNvGrpSpPr/>
                <p:nvPr/>
              </p:nvGrpSpPr>
              <p:grpSpPr>
                <a:xfrm>
                  <a:off x="977153" y="1066800"/>
                  <a:ext cx="1541930" cy="367553"/>
                  <a:chOff x="815825" y="1219200"/>
                  <a:chExt cx="1722972" cy="272532"/>
                </a:xfrm>
              </p:grpSpPr>
              <p:grpSp>
                <p:nvGrpSpPr>
                  <p:cNvPr id="202" name="Group 259"/>
                  <p:cNvGrpSpPr/>
                  <p:nvPr/>
                </p:nvGrpSpPr>
                <p:grpSpPr>
                  <a:xfrm>
                    <a:off x="815825" y="1219201"/>
                    <a:ext cx="1722972" cy="272531"/>
                    <a:chOff x="815825" y="1219201"/>
                    <a:chExt cx="1722972" cy="272531"/>
                  </a:xfrm>
                </p:grpSpPr>
                <p:sp>
                  <p:nvSpPr>
                    <p:cNvPr id="207" name="Rounded Rectangle 17"/>
                    <p:cNvSpPr/>
                    <p:nvPr/>
                  </p:nvSpPr>
                  <p:spPr>
                    <a:xfrm rot="5400000">
                      <a:off x="1561592" y="514528"/>
                      <a:ext cx="231437" cy="172297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357"/>
                    <p:cNvGrpSpPr/>
                    <p:nvPr/>
                  </p:nvGrpSpPr>
                  <p:grpSpPr>
                    <a:xfrm>
                      <a:off x="878541" y="1219201"/>
                      <a:ext cx="538270" cy="259976"/>
                      <a:chOff x="533400" y="4953000"/>
                      <a:chExt cx="1828800" cy="685800"/>
                    </a:xfrm>
                  </p:grpSpPr>
                  <p:sp>
                    <p:nvSpPr>
                      <p:cNvPr id="213"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357"/>
                    <p:cNvGrpSpPr/>
                    <p:nvPr/>
                  </p:nvGrpSpPr>
                  <p:grpSpPr>
                    <a:xfrm>
                      <a:off x="1416423" y="1219201"/>
                      <a:ext cx="538270" cy="259976"/>
                      <a:chOff x="533400" y="4953000"/>
                      <a:chExt cx="1828800" cy="685800"/>
                    </a:xfrm>
                  </p:grpSpPr>
                  <p:sp>
                    <p:nvSpPr>
                      <p:cNvPr id="210" name="Plaque 20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Plaque 21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laque 21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357"/>
                  <p:cNvGrpSpPr/>
                  <p:nvPr/>
                </p:nvGrpSpPr>
                <p:grpSpPr>
                  <a:xfrm>
                    <a:off x="1905000" y="1219200"/>
                    <a:ext cx="538270" cy="259976"/>
                    <a:chOff x="533400" y="4953000"/>
                    <a:chExt cx="1828800" cy="685800"/>
                  </a:xfrm>
                </p:grpSpPr>
                <p:sp>
                  <p:nvSpPr>
                    <p:cNvPr id="204" name="Plaque 20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Plaque 20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laque 20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357"/>
                <p:cNvGrpSpPr/>
                <p:nvPr/>
              </p:nvGrpSpPr>
              <p:grpSpPr>
                <a:xfrm rot="4660406">
                  <a:off x="1703770" y="2885965"/>
                  <a:ext cx="538270" cy="259976"/>
                  <a:chOff x="533400" y="4953000"/>
                  <a:chExt cx="1828800" cy="685800"/>
                </a:xfrm>
              </p:grpSpPr>
              <p:sp>
                <p:nvSpPr>
                  <p:cNvPr id="199" name="Plaque 19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Plaque 19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Plaque 20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357"/>
                <p:cNvGrpSpPr/>
                <p:nvPr/>
              </p:nvGrpSpPr>
              <p:grpSpPr>
                <a:xfrm rot="4660406">
                  <a:off x="1856170" y="3414883"/>
                  <a:ext cx="538270" cy="259976"/>
                  <a:chOff x="533400" y="4953000"/>
                  <a:chExt cx="1828800" cy="685800"/>
                </a:xfrm>
              </p:grpSpPr>
              <p:sp>
                <p:nvSpPr>
                  <p:cNvPr id="196" name="Plaque 19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laque 19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aque 19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357"/>
                <p:cNvGrpSpPr/>
                <p:nvPr/>
              </p:nvGrpSpPr>
              <p:grpSpPr>
                <a:xfrm rot="4660406">
                  <a:off x="1990640" y="3943799"/>
                  <a:ext cx="538270" cy="259976"/>
                  <a:chOff x="533400" y="4953000"/>
                  <a:chExt cx="1828800" cy="685800"/>
                </a:xfrm>
              </p:grpSpPr>
              <p:sp>
                <p:nvSpPr>
                  <p:cNvPr id="193" name="Plaque 192"/>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Plaque 193"/>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laque 194"/>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357"/>
                <p:cNvGrpSpPr/>
                <p:nvPr/>
              </p:nvGrpSpPr>
              <p:grpSpPr>
                <a:xfrm rot="17359642">
                  <a:off x="1161404" y="2890446"/>
                  <a:ext cx="538270" cy="259976"/>
                  <a:chOff x="533400" y="4953000"/>
                  <a:chExt cx="1828800" cy="685800"/>
                </a:xfrm>
              </p:grpSpPr>
              <p:sp>
                <p:nvSpPr>
                  <p:cNvPr id="190" name="Plaque 18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laque 19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laque 19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357"/>
                <p:cNvGrpSpPr/>
                <p:nvPr/>
              </p:nvGrpSpPr>
              <p:grpSpPr>
                <a:xfrm rot="17359642">
                  <a:off x="964181" y="3383505"/>
                  <a:ext cx="538270" cy="259976"/>
                  <a:chOff x="533400" y="4953000"/>
                  <a:chExt cx="1828800" cy="685800"/>
                </a:xfrm>
              </p:grpSpPr>
              <p:sp>
                <p:nvSpPr>
                  <p:cNvPr id="187" name="Plaque 186"/>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laque 187"/>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laque 188"/>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357"/>
                <p:cNvGrpSpPr/>
                <p:nvPr/>
              </p:nvGrpSpPr>
              <p:grpSpPr>
                <a:xfrm rot="17359642">
                  <a:off x="766957" y="3903458"/>
                  <a:ext cx="538270" cy="259976"/>
                  <a:chOff x="533400" y="4953000"/>
                  <a:chExt cx="1828800" cy="685800"/>
                </a:xfrm>
              </p:grpSpPr>
              <p:sp>
                <p:nvSpPr>
                  <p:cNvPr id="184" name="Plaque 18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laque 18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laque 18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7" name="Group 216"/>
            <p:cNvGrpSpPr/>
            <p:nvPr/>
          </p:nvGrpSpPr>
          <p:grpSpPr>
            <a:xfrm>
              <a:off x="8180587" y="1066800"/>
              <a:ext cx="1926826" cy="1828800"/>
              <a:chOff x="1905000" y="2362200"/>
              <a:chExt cx="2819400" cy="2675965"/>
            </a:xfrm>
          </p:grpSpPr>
          <p:sp>
            <p:nvSpPr>
              <p:cNvPr id="218" name="Flowchart: Delay 217"/>
              <p:cNvSpPr/>
              <p:nvPr/>
            </p:nvSpPr>
            <p:spPr>
              <a:xfrm rot="16200000">
                <a:off x="1981200" y="2286000"/>
                <a:ext cx="2667000" cy="2819400"/>
              </a:xfrm>
              <a:prstGeom prst="flowChartDelay">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p:cNvCxnSpPr/>
              <p:nvPr/>
            </p:nvCxnSpPr>
            <p:spPr>
              <a:xfrm flipH="1">
                <a:off x="2716306" y="2514600"/>
                <a:ext cx="26894" cy="252356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a:off x="3886200" y="2514600"/>
                <a:ext cx="26894" cy="252356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3276600" y="2362200"/>
                <a:ext cx="26894" cy="26670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2209800" y="2895600"/>
                <a:ext cx="0" cy="2133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419600" y="2895600"/>
                <a:ext cx="0" cy="21336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26" name="Group 225"/>
          <p:cNvGrpSpPr/>
          <p:nvPr/>
        </p:nvGrpSpPr>
        <p:grpSpPr>
          <a:xfrm>
            <a:off x="5040517" y="416416"/>
            <a:ext cx="2519082" cy="2357717"/>
            <a:chOff x="2819400" y="461683"/>
            <a:chExt cx="2519082" cy="2357717"/>
          </a:xfrm>
        </p:grpSpPr>
        <p:sp>
          <p:nvSpPr>
            <p:cNvPr id="224" name="Folded Corner 223"/>
            <p:cNvSpPr/>
            <p:nvPr/>
          </p:nvSpPr>
          <p:spPr>
            <a:xfrm>
              <a:off x="2819400" y="914400"/>
              <a:ext cx="2057400" cy="190500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5" name="TextBox 224"/>
            <p:cNvSpPr txBox="1"/>
            <p:nvPr/>
          </p:nvSpPr>
          <p:spPr>
            <a:xfrm>
              <a:off x="2823882" y="461683"/>
              <a:ext cx="2514600" cy="369332"/>
            </a:xfrm>
            <a:prstGeom prst="rect">
              <a:avLst/>
            </a:prstGeom>
            <a:noFill/>
          </p:spPr>
          <p:txBody>
            <a:bodyPr wrap="square" rtlCol="0">
              <a:spAutoFit/>
            </a:bodyPr>
            <a:lstStyle/>
            <a:p>
              <a:r>
                <a:rPr lang="en-US" dirty="0">
                  <a:solidFill>
                    <a:schemeClr val="bg1"/>
                  </a:solidFill>
                </a:rPr>
                <a:t>Helaman 5:22-25</a:t>
              </a:r>
            </a:p>
          </p:txBody>
        </p:sp>
      </p:grpSp>
      <p:grpSp>
        <p:nvGrpSpPr>
          <p:cNvPr id="444" name="Group 443"/>
          <p:cNvGrpSpPr/>
          <p:nvPr/>
        </p:nvGrpSpPr>
        <p:grpSpPr>
          <a:xfrm>
            <a:off x="9020269" y="448147"/>
            <a:ext cx="2519082" cy="2362200"/>
            <a:chOff x="2819400" y="461683"/>
            <a:chExt cx="2519082" cy="2362200"/>
          </a:xfrm>
        </p:grpSpPr>
        <p:sp>
          <p:nvSpPr>
            <p:cNvPr id="445" name="Folded Corner 444"/>
            <p:cNvSpPr/>
            <p:nvPr/>
          </p:nvSpPr>
          <p:spPr>
            <a:xfrm>
              <a:off x="2819400" y="918883"/>
              <a:ext cx="2057400" cy="190500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6" name="TextBox 445"/>
            <p:cNvSpPr txBox="1"/>
            <p:nvPr/>
          </p:nvSpPr>
          <p:spPr>
            <a:xfrm>
              <a:off x="2823882" y="461683"/>
              <a:ext cx="2514600" cy="369332"/>
            </a:xfrm>
            <a:prstGeom prst="rect">
              <a:avLst/>
            </a:prstGeom>
            <a:noFill/>
          </p:spPr>
          <p:txBody>
            <a:bodyPr wrap="square" rtlCol="0">
              <a:spAutoFit/>
            </a:bodyPr>
            <a:lstStyle/>
            <a:p>
              <a:r>
                <a:rPr lang="en-US" dirty="0">
                  <a:solidFill>
                    <a:schemeClr val="bg1"/>
                  </a:solidFill>
                </a:rPr>
                <a:t>Helaman 5:26-28</a:t>
              </a:r>
            </a:p>
          </p:txBody>
        </p:sp>
      </p:grpSp>
      <p:grpSp>
        <p:nvGrpSpPr>
          <p:cNvPr id="689" name="Group 688"/>
          <p:cNvGrpSpPr/>
          <p:nvPr/>
        </p:nvGrpSpPr>
        <p:grpSpPr>
          <a:xfrm>
            <a:off x="9020269" y="905347"/>
            <a:ext cx="1981200" cy="1972586"/>
            <a:chOff x="5486400" y="914400"/>
            <a:chExt cx="1981200" cy="1972586"/>
          </a:xfrm>
        </p:grpSpPr>
        <p:sp>
          <p:nvSpPr>
            <p:cNvPr id="470" name="Cloud 469"/>
            <p:cNvSpPr/>
            <p:nvPr/>
          </p:nvSpPr>
          <p:spPr>
            <a:xfrm>
              <a:off x="5486400" y="914400"/>
              <a:ext cx="1981200" cy="1752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446"/>
            <p:cNvGrpSpPr/>
            <p:nvPr/>
          </p:nvGrpSpPr>
          <p:grpSpPr>
            <a:xfrm>
              <a:off x="5638800" y="1219200"/>
              <a:ext cx="1748118" cy="1129553"/>
              <a:chOff x="-1" y="457200"/>
              <a:chExt cx="4706471" cy="2684929"/>
            </a:xfrm>
          </p:grpSpPr>
          <p:sp>
            <p:nvSpPr>
              <p:cNvPr id="448" name="Rounded Rectangle 447"/>
              <p:cNvSpPr/>
              <p:nvPr/>
            </p:nvSpPr>
            <p:spPr>
              <a:xfrm>
                <a:off x="685800" y="2362200"/>
                <a:ext cx="1143000"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448"/>
              <p:cNvSpPr/>
              <p:nvPr/>
            </p:nvSpPr>
            <p:spPr>
              <a:xfrm>
                <a:off x="1846729" y="2380129"/>
                <a:ext cx="1143000"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a:off x="2989730" y="2362200"/>
                <a:ext cx="1143000"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
              <p:cNvGrpSpPr/>
              <p:nvPr/>
            </p:nvGrpSpPr>
            <p:grpSpPr>
              <a:xfrm>
                <a:off x="1752600" y="932329"/>
                <a:ext cx="1364835" cy="1429871"/>
                <a:chOff x="1905000" y="2362200"/>
                <a:chExt cx="2819400" cy="2675965"/>
              </a:xfrm>
            </p:grpSpPr>
            <p:sp>
              <p:nvSpPr>
                <p:cNvPr id="463" name="Flowchart: Delay 5"/>
                <p:cNvSpPr/>
                <p:nvPr/>
              </p:nvSpPr>
              <p:spPr>
                <a:xfrm rot="16200000">
                  <a:off x="1981200" y="2286000"/>
                  <a:ext cx="2667000" cy="2819400"/>
                </a:xfrm>
                <a:prstGeom prst="flowChartDelay">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4" name="Straight Connector 463"/>
                <p:cNvCxnSpPr/>
                <p:nvPr/>
              </p:nvCxnSpPr>
              <p:spPr>
                <a:xfrm flipH="1">
                  <a:off x="2716306" y="2514600"/>
                  <a:ext cx="26894" cy="252356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flipH="1">
                  <a:off x="3886200" y="2514600"/>
                  <a:ext cx="26894" cy="252356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flipH="1">
                  <a:off x="3276600" y="2362200"/>
                  <a:ext cx="26894" cy="26670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2209800" y="2895600"/>
                  <a:ext cx="0" cy="2133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a:off x="4419600" y="2895600"/>
                  <a:ext cx="0" cy="2133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52" name="Rounded Rectangle 451"/>
              <p:cNvSpPr/>
              <p:nvPr/>
            </p:nvSpPr>
            <p:spPr>
              <a:xfrm>
                <a:off x="1219200" y="1600200"/>
                <a:ext cx="533400"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ed Rectangle 452"/>
              <p:cNvSpPr/>
              <p:nvPr/>
            </p:nvSpPr>
            <p:spPr>
              <a:xfrm>
                <a:off x="3124200" y="1600200"/>
                <a:ext cx="533400"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ed Rectangle 453"/>
              <p:cNvSpPr/>
              <p:nvPr/>
            </p:nvSpPr>
            <p:spPr>
              <a:xfrm>
                <a:off x="94129" y="1600200"/>
                <a:ext cx="1143000"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ed Rectangle 454"/>
              <p:cNvSpPr/>
              <p:nvPr/>
            </p:nvSpPr>
            <p:spPr>
              <a:xfrm>
                <a:off x="152400" y="2362200"/>
                <a:ext cx="533400"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ed Rectangle 455"/>
              <p:cNvSpPr/>
              <p:nvPr/>
            </p:nvSpPr>
            <p:spPr>
              <a:xfrm>
                <a:off x="3657600" y="1600200"/>
                <a:ext cx="1004047"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ed Rectangle 456"/>
              <p:cNvSpPr/>
              <p:nvPr/>
            </p:nvSpPr>
            <p:spPr>
              <a:xfrm>
                <a:off x="4114800" y="2362200"/>
                <a:ext cx="533400"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ed Rectangle 457"/>
              <p:cNvSpPr/>
              <p:nvPr/>
            </p:nvSpPr>
            <p:spPr>
              <a:xfrm>
                <a:off x="3124199" y="856129"/>
                <a:ext cx="838201"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a:off x="3962401" y="838200"/>
                <a:ext cx="690282"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ed Rectangle 459"/>
              <p:cNvSpPr/>
              <p:nvPr/>
            </p:nvSpPr>
            <p:spPr>
              <a:xfrm>
                <a:off x="103093" y="842682"/>
                <a:ext cx="985158"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ed Rectangle 460"/>
              <p:cNvSpPr/>
              <p:nvPr/>
            </p:nvSpPr>
            <p:spPr>
              <a:xfrm>
                <a:off x="941294" y="824753"/>
                <a:ext cx="811305" cy="7620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ed Rectangle 461"/>
              <p:cNvSpPr/>
              <p:nvPr/>
            </p:nvSpPr>
            <p:spPr>
              <a:xfrm>
                <a:off x="-1" y="457200"/>
                <a:ext cx="4706471" cy="457200"/>
              </a:xfrm>
              <a:prstGeom prst="roundRect">
                <a:avLst/>
              </a:prstGeom>
              <a:solidFill>
                <a:srgbClr val="E7BE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Lightning Bolt 468"/>
            <p:cNvSpPr/>
            <p:nvPr/>
          </p:nvSpPr>
          <p:spPr>
            <a:xfrm rot="20189900">
              <a:off x="5779801" y="1591586"/>
              <a:ext cx="990600" cy="12954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a:off x="909119" y="3736819"/>
            <a:ext cx="2519082" cy="2357717"/>
            <a:chOff x="2819400" y="461683"/>
            <a:chExt cx="2519082" cy="2357717"/>
          </a:xfrm>
        </p:grpSpPr>
        <p:sp>
          <p:nvSpPr>
            <p:cNvPr id="472" name="Folded Corner 471"/>
            <p:cNvSpPr/>
            <p:nvPr/>
          </p:nvSpPr>
          <p:spPr>
            <a:xfrm>
              <a:off x="2819400" y="914400"/>
              <a:ext cx="2057400" cy="190500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3" name="TextBox 472"/>
            <p:cNvSpPr txBox="1"/>
            <p:nvPr/>
          </p:nvSpPr>
          <p:spPr>
            <a:xfrm>
              <a:off x="2823882" y="461683"/>
              <a:ext cx="2514600" cy="369332"/>
            </a:xfrm>
            <a:prstGeom prst="rect">
              <a:avLst/>
            </a:prstGeom>
            <a:noFill/>
          </p:spPr>
          <p:txBody>
            <a:bodyPr wrap="square" rtlCol="0">
              <a:spAutoFit/>
            </a:bodyPr>
            <a:lstStyle/>
            <a:p>
              <a:r>
                <a:rPr lang="en-US" dirty="0">
                  <a:solidFill>
                    <a:schemeClr val="bg1"/>
                  </a:solidFill>
                </a:rPr>
                <a:t>Helaman 5:29-34</a:t>
              </a:r>
            </a:p>
          </p:txBody>
        </p:sp>
      </p:grpSp>
      <p:grpSp>
        <p:nvGrpSpPr>
          <p:cNvPr id="474" name="Group 473"/>
          <p:cNvGrpSpPr/>
          <p:nvPr/>
        </p:nvGrpSpPr>
        <p:grpSpPr>
          <a:xfrm>
            <a:off x="4940929" y="3736819"/>
            <a:ext cx="2519082" cy="2357717"/>
            <a:chOff x="2819400" y="461683"/>
            <a:chExt cx="2519082" cy="2357717"/>
          </a:xfrm>
        </p:grpSpPr>
        <p:sp>
          <p:nvSpPr>
            <p:cNvPr id="475" name="Folded Corner 474"/>
            <p:cNvSpPr/>
            <p:nvPr/>
          </p:nvSpPr>
          <p:spPr>
            <a:xfrm>
              <a:off x="2819400" y="914400"/>
              <a:ext cx="2057400" cy="190500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6" name="TextBox 475"/>
            <p:cNvSpPr txBox="1"/>
            <p:nvPr/>
          </p:nvSpPr>
          <p:spPr>
            <a:xfrm>
              <a:off x="2823882" y="461683"/>
              <a:ext cx="2514600" cy="369332"/>
            </a:xfrm>
            <a:prstGeom prst="rect">
              <a:avLst/>
            </a:prstGeom>
            <a:noFill/>
          </p:spPr>
          <p:txBody>
            <a:bodyPr wrap="square" rtlCol="0">
              <a:spAutoFit/>
            </a:bodyPr>
            <a:lstStyle/>
            <a:p>
              <a:r>
                <a:rPr lang="en-US" dirty="0">
                  <a:solidFill>
                    <a:schemeClr val="bg1"/>
                  </a:solidFill>
                </a:rPr>
                <a:t>Helaman 5:35-41</a:t>
              </a:r>
            </a:p>
          </p:txBody>
        </p:sp>
      </p:grpSp>
      <p:grpSp>
        <p:nvGrpSpPr>
          <p:cNvPr id="477" name="Group 476"/>
          <p:cNvGrpSpPr/>
          <p:nvPr/>
        </p:nvGrpSpPr>
        <p:grpSpPr>
          <a:xfrm>
            <a:off x="9056483" y="3736819"/>
            <a:ext cx="2519082" cy="2357717"/>
            <a:chOff x="2819400" y="461683"/>
            <a:chExt cx="2519082" cy="2357717"/>
          </a:xfrm>
        </p:grpSpPr>
        <p:sp>
          <p:nvSpPr>
            <p:cNvPr id="478" name="Folded Corner 477"/>
            <p:cNvSpPr/>
            <p:nvPr/>
          </p:nvSpPr>
          <p:spPr>
            <a:xfrm>
              <a:off x="2819400" y="914400"/>
              <a:ext cx="2057400" cy="190500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9" name="TextBox 478"/>
            <p:cNvSpPr txBox="1"/>
            <p:nvPr/>
          </p:nvSpPr>
          <p:spPr>
            <a:xfrm>
              <a:off x="2823882" y="461683"/>
              <a:ext cx="2514600" cy="369332"/>
            </a:xfrm>
            <a:prstGeom prst="rect">
              <a:avLst/>
            </a:prstGeom>
            <a:noFill/>
          </p:spPr>
          <p:txBody>
            <a:bodyPr wrap="square" rtlCol="0">
              <a:spAutoFit/>
            </a:bodyPr>
            <a:lstStyle/>
            <a:p>
              <a:r>
                <a:rPr lang="en-US" dirty="0">
                  <a:solidFill>
                    <a:schemeClr val="bg1"/>
                  </a:solidFill>
                </a:rPr>
                <a:t>Helaman 5:42-44</a:t>
              </a:r>
            </a:p>
          </p:txBody>
        </p:sp>
      </p:grpSp>
      <p:grpSp>
        <p:nvGrpSpPr>
          <p:cNvPr id="690" name="Group 689"/>
          <p:cNvGrpSpPr/>
          <p:nvPr/>
        </p:nvGrpSpPr>
        <p:grpSpPr>
          <a:xfrm>
            <a:off x="1143000" y="4355471"/>
            <a:ext cx="1371600" cy="1600200"/>
            <a:chOff x="533400" y="4038600"/>
            <a:chExt cx="1371600" cy="1600200"/>
          </a:xfrm>
        </p:grpSpPr>
        <p:sp>
          <p:nvSpPr>
            <p:cNvPr id="480" name="Rounded Rectangular Callout 479"/>
            <p:cNvSpPr/>
            <p:nvPr/>
          </p:nvSpPr>
          <p:spPr>
            <a:xfrm>
              <a:off x="533400" y="4038600"/>
              <a:ext cx="1371600" cy="1066800"/>
            </a:xfrm>
            <a:prstGeom prst="wedgeRoundRectCallo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Repent Ye,</a:t>
              </a:r>
            </a:p>
            <a:p>
              <a:pPr algn="ctr"/>
              <a:r>
                <a:rPr lang="en-US" dirty="0">
                  <a:solidFill>
                    <a:schemeClr val="tx1"/>
                  </a:solidFill>
                </a:rPr>
                <a:t>Repent Ye</a:t>
              </a:r>
            </a:p>
          </p:txBody>
        </p:sp>
        <p:sp>
          <p:nvSpPr>
            <p:cNvPr id="481" name="Heart 480"/>
            <p:cNvSpPr/>
            <p:nvPr/>
          </p:nvSpPr>
          <p:spPr>
            <a:xfrm>
              <a:off x="1371600" y="5181600"/>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Lightning Bolt 481"/>
            <p:cNvSpPr/>
            <p:nvPr/>
          </p:nvSpPr>
          <p:spPr>
            <a:xfrm rot="20189900">
              <a:off x="1257757" y="4904054"/>
              <a:ext cx="268005" cy="631293"/>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690"/>
          <p:cNvGrpSpPr/>
          <p:nvPr/>
        </p:nvGrpSpPr>
        <p:grpSpPr>
          <a:xfrm>
            <a:off x="5004303" y="4239285"/>
            <a:ext cx="1981200" cy="1828800"/>
            <a:chOff x="2819400" y="3886200"/>
            <a:chExt cx="1981200" cy="1828800"/>
          </a:xfrm>
        </p:grpSpPr>
        <p:sp>
          <p:nvSpPr>
            <p:cNvPr id="684" name="Cloud 683"/>
            <p:cNvSpPr/>
            <p:nvPr/>
          </p:nvSpPr>
          <p:spPr>
            <a:xfrm>
              <a:off x="2819400" y="3886200"/>
              <a:ext cx="1981200" cy="1752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3" name="Group 482"/>
            <p:cNvGrpSpPr/>
            <p:nvPr/>
          </p:nvGrpSpPr>
          <p:grpSpPr>
            <a:xfrm>
              <a:off x="3048000" y="4114800"/>
              <a:ext cx="1596563" cy="1600200"/>
              <a:chOff x="537037" y="990600"/>
              <a:chExt cx="1902700" cy="1946414"/>
            </a:xfrm>
          </p:grpSpPr>
          <p:grpSp>
            <p:nvGrpSpPr>
              <p:cNvPr id="484" name="Group 16"/>
              <p:cNvGrpSpPr/>
              <p:nvPr/>
            </p:nvGrpSpPr>
            <p:grpSpPr>
              <a:xfrm>
                <a:off x="1447800" y="990600"/>
                <a:ext cx="991937" cy="1946414"/>
                <a:chOff x="6400800" y="914400"/>
                <a:chExt cx="2477000" cy="4860455"/>
              </a:xfrm>
            </p:grpSpPr>
            <p:sp>
              <p:nvSpPr>
                <p:cNvPr id="540" name="Oval 539"/>
                <p:cNvSpPr/>
                <p:nvPr/>
              </p:nvSpPr>
              <p:spPr>
                <a:xfrm rot="18622714">
                  <a:off x="6357019" y="3596067"/>
                  <a:ext cx="515168" cy="4276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41" name="Flowchart: Manual Operation 540"/>
                <p:cNvSpPr/>
                <p:nvPr/>
              </p:nvSpPr>
              <p:spPr>
                <a:xfrm rot="12304159">
                  <a:off x="6623920" y="2410974"/>
                  <a:ext cx="667584" cy="1453862"/>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19"/>
                <p:cNvSpPr/>
                <p:nvPr/>
              </p:nvSpPr>
              <p:spPr>
                <a:xfrm rot="12296205" flipH="1">
                  <a:off x="7725737" y="5360330"/>
                  <a:ext cx="570310" cy="39161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43" name="Oval 20"/>
                <p:cNvSpPr/>
                <p:nvPr/>
              </p:nvSpPr>
              <p:spPr>
                <a:xfrm rot="20660369" flipH="1">
                  <a:off x="7019187" y="5377244"/>
                  <a:ext cx="525779" cy="39761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44" name="Flowchart: Manual Operation 21"/>
                <p:cNvSpPr/>
                <p:nvPr/>
              </p:nvSpPr>
              <p:spPr>
                <a:xfrm rot="10487677">
                  <a:off x="7647172" y="3974012"/>
                  <a:ext cx="556765" cy="1539383"/>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lowchart: Manual Operation 22"/>
                <p:cNvSpPr/>
                <p:nvPr/>
              </p:nvSpPr>
              <p:spPr>
                <a:xfrm rot="11109320">
                  <a:off x="7097259" y="4014451"/>
                  <a:ext cx="629246" cy="1539383"/>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23"/>
                <p:cNvSpPr/>
                <p:nvPr/>
              </p:nvSpPr>
              <p:spPr>
                <a:xfrm>
                  <a:off x="8362632" y="3546405"/>
                  <a:ext cx="515168" cy="4276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47" name="Flowchart: Manual Operation 24"/>
                <p:cNvSpPr/>
                <p:nvPr/>
              </p:nvSpPr>
              <p:spPr>
                <a:xfrm rot="9407679">
                  <a:off x="7965407" y="2406349"/>
                  <a:ext cx="667584" cy="1453862"/>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lowchart: Manual Operation 25"/>
                <p:cNvSpPr/>
                <p:nvPr/>
              </p:nvSpPr>
              <p:spPr>
                <a:xfrm rot="10800000">
                  <a:off x="7006959" y="2438400"/>
                  <a:ext cx="1299119" cy="2223553"/>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Isosceles Triangle 548"/>
                <p:cNvSpPr/>
                <p:nvPr/>
              </p:nvSpPr>
              <p:spPr>
                <a:xfrm rot="10800000">
                  <a:off x="7266935" y="2403251"/>
                  <a:ext cx="755897" cy="59864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6877924" y="980767"/>
                  <a:ext cx="1577502" cy="162490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Moon 550"/>
                <p:cNvSpPr/>
                <p:nvPr/>
              </p:nvSpPr>
              <p:spPr>
                <a:xfrm rot="9867076">
                  <a:off x="8037719" y="1308626"/>
                  <a:ext cx="556765" cy="1026255"/>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lowchart: Delay 551"/>
                <p:cNvSpPr/>
                <p:nvPr/>
              </p:nvSpPr>
              <p:spPr>
                <a:xfrm rot="16031486">
                  <a:off x="7270728" y="443775"/>
                  <a:ext cx="527880" cy="1469130"/>
                </a:xfrm>
                <a:prstGeom prst="flowChartDelay">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Moon 552"/>
                <p:cNvSpPr/>
                <p:nvPr/>
              </p:nvSpPr>
              <p:spPr>
                <a:xfrm rot="11163696" flipH="1">
                  <a:off x="6623652" y="1354895"/>
                  <a:ext cx="556765" cy="1026255"/>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p:cNvSpPr/>
                <p:nvPr/>
              </p:nvSpPr>
              <p:spPr>
                <a:xfrm>
                  <a:off x="6785130" y="1237330"/>
                  <a:ext cx="1577502" cy="277866"/>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555" name="Group 119"/>
                <p:cNvGrpSpPr/>
                <p:nvPr/>
              </p:nvGrpSpPr>
              <p:grpSpPr>
                <a:xfrm>
                  <a:off x="6751465" y="1205753"/>
                  <a:ext cx="1697636" cy="321593"/>
                  <a:chOff x="4953000" y="3276600"/>
                  <a:chExt cx="6172200" cy="990600"/>
                </a:xfrm>
              </p:grpSpPr>
              <p:grpSp>
                <p:nvGrpSpPr>
                  <p:cNvPr id="663" name="Group 284"/>
                  <p:cNvGrpSpPr/>
                  <p:nvPr/>
                </p:nvGrpSpPr>
                <p:grpSpPr>
                  <a:xfrm>
                    <a:off x="4953000" y="3276600"/>
                    <a:ext cx="1600200" cy="990600"/>
                    <a:chOff x="4953000" y="3276600"/>
                    <a:chExt cx="1600200" cy="990600"/>
                  </a:xfrm>
                </p:grpSpPr>
                <p:sp>
                  <p:nvSpPr>
                    <p:cNvPr id="679" name="Octagon 67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Diamond 67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Diamond 68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Diamond 68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4" name="Group 285"/>
                  <p:cNvGrpSpPr/>
                  <p:nvPr/>
                </p:nvGrpSpPr>
                <p:grpSpPr>
                  <a:xfrm>
                    <a:off x="6477000" y="3276600"/>
                    <a:ext cx="1600200" cy="990600"/>
                    <a:chOff x="4953000" y="3276600"/>
                    <a:chExt cx="1600200" cy="990600"/>
                  </a:xfrm>
                </p:grpSpPr>
                <p:sp>
                  <p:nvSpPr>
                    <p:cNvPr id="675" name="Octagon 67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Diamond 67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Diamond 67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Diamond 67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290"/>
                  <p:cNvGrpSpPr/>
                  <p:nvPr/>
                </p:nvGrpSpPr>
                <p:grpSpPr>
                  <a:xfrm>
                    <a:off x="8001000" y="3276600"/>
                    <a:ext cx="1600200" cy="990600"/>
                    <a:chOff x="4953000" y="3276600"/>
                    <a:chExt cx="1600200" cy="990600"/>
                  </a:xfrm>
                </p:grpSpPr>
                <p:sp>
                  <p:nvSpPr>
                    <p:cNvPr id="671" name="Octagon 12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Diamond 67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Diamond 67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Diamond 67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295"/>
                  <p:cNvGrpSpPr/>
                  <p:nvPr/>
                </p:nvGrpSpPr>
                <p:grpSpPr>
                  <a:xfrm>
                    <a:off x="9525000" y="3276600"/>
                    <a:ext cx="1600200" cy="990600"/>
                    <a:chOff x="4953000" y="3276600"/>
                    <a:chExt cx="1600200" cy="990600"/>
                  </a:xfrm>
                </p:grpSpPr>
                <p:sp>
                  <p:nvSpPr>
                    <p:cNvPr id="667" name="Octagon 1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Diamond 12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Diamond 12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Diamond 12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6" name="Group 161"/>
                <p:cNvGrpSpPr/>
                <p:nvPr/>
              </p:nvGrpSpPr>
              <p:grpSpPr>
                <a:xfrm rot="5400000">
                  <a:off x="6538553" y="3615020"/>
                  <a:ext cx="1857531" cy="164010"/>
                  <a:chOff x="4953000" y="3276600"/>
                  <a:chExt cx="6172200" cy="990600"/>
                </a:xfrm>
                <a:solidFill>
                  <a:srgbClr val="CF9E55"/>
                </a:solidFill>
              </p:grpSpPr>
              <p:grpSp>
                <p:nvGrpSpPr>
                  <p:cNvPr id="643" name="Group 284"/>
                  <p:cNvGrpSpPr/>
                  <p:nvPr/>
                </p:nvGrpSpPr>
                <p:grpSpPr>
                  <a:xfrm>
                    <a:off x="4953000" y="3276600"/>
                    <a:ext cx="1600200" cy="990600"/>
                    <a:chOff x="4953000" y="3276600"/>
                    <a:chExt cx="1600200" cy="990600"/>
                  </a:xfrm>
                  <a:grpFill/>
                </p:grpSpPr>
                <p:sp>
                  <p:nvSpPr>
                    <p:cNvPr id="659" name="Octagon 65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Diamond 65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Diamond 66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Diamond 66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4" name="Group 285"/>
                  <p:cNvGrpSpPr/>
                  <p:nvPr/>
                </p:nvGrpSpPr>
                <p:grpSpPr>
                  <a:xfrm>
                    <a:off x="6477000" y="3276600"/>
                    <a:ext cx="1600200" cy="990600"/>
                    <a:chOff x="4953000" y="3276600"/>
                    <a:chExt cx="1600200" cy="990600"/>
                  </a:xfrm>
                  <a:grpFill/>
                </p:grpSpPr>
                <p:sp>
                  <p:nvSpPr>
                    <p:cNvPr id="655" name="Octagon 65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Diamond 65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Diamond 65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Diamond 65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5" name="Group 290"/>
                  <p:cNvGrpSpPr/>
                  <p:nvPr/>
                </p:nvGrpSpPr>
                <p:grpSpPr>
                  <a:xfrm>
                    <a:off x="8001000" y="3276600"/>
                    <a:ext cx="1600200" cy="990600"/>
                    <a:chOff x="4953000" y="3276600"/>
                    <a:chExt cx="1600200" cy="990600"/>
                  </a:xfrm>
                  <a:grpFill/>
                </p:grpSpPr>
                <p:sp>
                  <p:nvSpPr>
                    <p:cNvPr id="651" name="Octagon 650"/>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Diamond 651"/>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Diamond 652"/>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Diamond 653"/>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6" name="Group 295"/>
                  <p:cNvGrpSpPr/>
                  <p:nvPr/>
                </p:nvGrpSpPr>
                <p:grpSpPr>
                  <a:xfrm>
                    <a:off x="9525000" y="3276600"/>
                    <a:ext cx="1600200" cy="990600"/>
                    <a:chOff x="4953000" y="3276600"/>
                    <a:chExt cx="1600200" cy="990600"/>
                  </a:xfrm>
                  <a:grpFill/>
                </p:grpSpPr>
                <p:sp>
                  <p:nvSpPr>
                    <p:cNvPr id="647" name="Octagon 12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Diamond 64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Diamond 64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Diamond 64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7" name="Group 182"/>
                <p:cNvGrpSpPr/>
                <p:nvPr/>
              </p:nvGrpSpPr>
              <p:grpSpPr>
                <a:xfrm rot="5400000">
                  <a:off x="6852318" y="3650880"/>
                  <a:ext cx="1857531" cy="164010"/>
                  <a:chOff x="4953000" y="3276600"/>
                  <a:chExt cx="6172200" cy="990600"/>
                </a:xfrm>
                <a:solidFill>
                  <a:srgbClr val="CF9E55"/>
                </a:solidFill>
              </p:grpSpPr>
              <p:grpSp>
                <p:nvGrpSpPr>
                  <p:cNvPr id="623" name="Group 284"/>
                  <p:cNvGrpSpPr/>
                  <p:nvPr/>
                </p:nvGrpSpPr>
                <p:grpSpPr>
                  <a:xfrm>
                    <a:off x="4953000" y="3276600"/>
                    <a:ext cx="1600200" cy="990600"/>
                    <a:chOff x="4953000" y="3276600"/>
                    <a:chExt cx="1600200" cy="990600"/>
                  </a:xfrm>
                  <a:grpFill/>
                </p:grpSpPr>
                <p:sp>
                  <p:nvSpPr>
                    <p:cNvPr id="639" name="Octagon 63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Diamond 63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Diamond 64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Diamond 64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4" name="Group 285"/>
                  <p:cNvGrpSpPr/>
                  <p:nvPr/>
                </p:nvGrpSpPr>
                <p:grpSpPr>
                  <a:xfrm>
                    <a:off x="6477000" y="3276600"/>
                    <a:ext cx="1600200" cy="990600"/>
                    <a:chOff x="4953000" y="3276600"/>
                    <a:chExt cx="1600200" cy="990600"/>
                  </a:xfrm>
                  <a:grpFill/>
                </p:grpSpPr>
                <p:sp>
                  <p:nvSpPr>
                    <p:cNvPr id="635" name="Octagon 63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Diamond 63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Diamond 63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Diamond 63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5" name="Group 290"/>
                  <p:cNvGrpSpPr/>
                  <p:nvPr/>
                </p:nvGrpSpPr>
                <p:grpSpPr>
                  <a:xfrm>
                    <a:off x="8001000" y="3276600"/>
                    <a:ext cx="1600200" cy="990600"/>
                    <a:chOff x="4953000" y="3276600"/>
                    <a:chExt cx="1600200" cy="990600"/>
                  </a:xfrm>
                  <a:grpFill/>
                </p:grpSpPr>
                <p:sp>
                  <p:nvSpPr>
                    <p:cNvPr id="631" name="Octagon 630"/>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Diamond 631"/>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Diamond 632"/>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Diamond 633"/>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295"/>
                  <p:cNvGrpSpPr/>
                  <p:nvPr/>
                </p:nvGrpSpPr>
                <p:grpSpPr>
                  <a:xfrm>
                    <a:off x="9525000" y="3276600"/>
                    <a:ext cx="1600200" cy="990600"/>
                    <a:chOff x="4953000" y="3276600"/>
                    <a:chExt cx="1600200" cy="990600"/>
                  </a:xfrm>
                  <a:grpFill/>
                </p:grpSpPr>
                <p:sp>
                  <p:nvSpPr>
                    <p:cNvPr id="627" name="Octagon 10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Diamond 62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Diamond 62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Diamond 62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8" name="Group 204"/>
                <p:cNvGrpSpPr/>
                <p:nvPr/>
              </p:nvGrpSpPr>
              <p:grpSpPr>
                <a:xfrm rot="5236648">
                  <a:off x="6980494" y="3568369"/>
                  <a:ext cx="2078521" cy="108250"/>
                  <a:chOff x="4953000" y="3276600"/>
                  <a:chExt cx="6172200" cy="990600"/>
                </a:xfrm>
                <a:solidFill>
                  <a:srgbClr val="CF9E55"/>
                </a:solidFill>
              </p:grpSpPr>
              <p:grpSp>
                <p:nvGrpSpPr>
                  <p:cNvPr id="603" name="Group 284"/>
                  <p:cNvGrpSpPr/>
                  <p:nvPr/>
                </p:nvGrpSpPr>
                <p:grpSpPr>
                  <a:xfrm>
                    <a:off x="4953000" y="3276600"/>
                    <a:ext cx="1600200" cy="990600"/>
                    <a:chOff x="4953000" y="3276600"/>
                    <a:chExt cx="1600200" cy="990600"/>
                  </a:xfrm>
                  <a:grpFill/>
                </p:grpSpPr>
                <p:sp>
                  <p:nvSpPr>
                    <p:cNvPr id="619" name="Octagon 618"/>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Diamond 619"/>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Diamond 620"/>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Diamond 62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285"/>
                  <p:cNvGrpSpPr/>
                  <p:nvPr/>
                </p:nvGrpSpPr>
                <p:grpSpPr>
                  <a:xfrm>
                    <a:off x="6477000" y="3276600"/>
                    <a:ext cx="1600200" cy="990600"/>
                    <a:chOff x="4953000" y="3276600"/>
                    <a:chExt cx="1600200" cy="990600"/>
                  </a:xfrm>
                  <a:grpFill/>
                </p:grpSpPr>
                <p:sp>
                  <p:nvSpPr>
                    <p:cNvPr id="615" name="Octagon 61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Diamond 615"/>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Diamond 616"/>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Diamond 617"/>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290"/>
                  <p:cNvGrpSpPr/>
                  <p:nvPr/>
                </p:nvGrpSpPr>
                <p:grpSpPr>
                  <a:xfrm>
                    <a:off x="8001000" y="3276600"/>
                    <a:ext cx="1600200" cy="990600"/>
                    <a:chOff x="4953000" y="3276600"/>
                    <a:chExt cx="1600200" cy="990600"/>
                  </a:xfrm>
                  <a:grpFill/>
                </p:grpSpPr>
                <p:sp>
                  <p:nvSpPr>
                    <p:cNvPr id="611" name="Octagon 610"/>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Diamond 612"/>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iamond 613"/>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295"/>
                  <p:cNvGrpSpPr/>
                  <p:nvPr/>
                </p:nvGrpSpPr>
                <p:grpSpPr>
                  <a:xfrm>
                    <a:off x="9525000" y="3276600"/>
                    <a:ext cx="1600200" cy="990600"/>
                    <a:chOff x="4953000" y="3276600"/>
                    <a:chExt cx="1600200" cy="990600"/>
                  </a:xfrm>
                  <a:grpFill/>
                </p:grpSpPr>
                <p:sp>
                  <p:nvSpPr>
                    <p:cNvPr id="607" name="Octagon 8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Diamond 60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Diamond 60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Diamond 60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9" name="Group 225"/>
                <p:cNvGrpSpPr/>
                <p:nvPr/>
              </p:nvGrpSpPr>
              <p:grpSpPr>
                <a:xfrm rot="5622005">
                  <a:off x="6236424" y="3550438"/>
                  <a:ext cx="2078521" cy="108250"/>
                  <a:chOff x="4953000" y="3276600"/>
                  <a:chExt cx="6172200" cy="990600"/>
                </a:xfrm>
                <a:solidFill>
                  <a:srgbClr val="CF9E55"/>
                </a:solidFill>
              </p:grpSpPr>
              <p:grpSp>
                <p:nvGrpSpPr>
                  <p:cNvPr id="583" name="Group 284"/>
                  <p:cNvGrpSpPr/>
                  <p:nvPr/>
                </p:nvGrpSpPr>
                <p:grpSpPr>
                  <a:xfrm>
                    <a:off x="4953000" y="3276600"/>
                    <a:ext cx="1600200" cy="990600"/>
                    <a:chOff x="4953000" y="3276600"/>
                    <a:chExt cx="1600200" cy="990600"/>
                  </a:xfrm>
                  <a:grpFill/>
                </p:grpSpPr>
                <p:sp>
                  <p:nvSpPr>
                    <p:cNvPr id="599" name="Octagon 7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Diamond 7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iamond 7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Diamond 601"/>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4" name="Group 285"/>
                  <p:cNvGrpSpPr/>
                  <p:nvPr/>
                </p:nvGrpSpPr>
                <p:grpSpPr>
                  <a:xfrm>
                    <a:off x="6477000" y="3276600"/>
                    <a:ext cx="1600200" cy="990600"/>
                    <a:chOff x="4953000" y="3276600"/>
                    <a:chExt cx="1600200" cy="990600"/>
                  </a:xfrm>
                  <a:grpFill/>
                </p:grpSpPr>
                <p:sp>
                  <p:nvSpPr>
                    <p:cNvPr id="595" name="Octagon 59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Diamond 73"/>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Diamond 74"/>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Diamond 75"/>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5" name="Group 290"/>
                  <p:cNvGrpSpPr/>
                  <p:nvPr/>
                </p:nvGrpSpPr>
                <p:grpSpPr>
                  <a:xfrm>
                    <a:off x="8001000" y="3276600"/>
                    <a:ext cx="1600200" cy="990600"/>
                    <a:chOff x="4953000" y="3276600"/>
                    <a:chExt cx="1600200" cy="990600"/>
                  </a:xfrm>
                  <a:grpFill/>
                </p:grpSpPr>
                <p:sp>
                  <p:nvSpPr>
                    <p:cNvPr id="591" name="Octagon 590"/>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iamond 591"/>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Diamond 592"/>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Diamond 593"/>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6" name="Group 295"/>
                  <p:cNvGrpSpPr/>
                  <p:nvPr/>
                </p:nvGrpSpPr>
                <p:grpSpPr>
                  <a:xfrm>
                    <a:off x="9525000" y="3276600"/>
                    <a:ext cx="1600200" cy="990600"/>
                    <a:chOff x="4953000" y="3276600"/>
                    <a:chExt cx="1600200" cy="990600"/>
                  </a:xfrm>
                  <a:grpFill/>
                </p:grpSpPr>
                <p:sp>
                  <p:nvSpPr>
                    <p:cNvPr id="587" name="Octagon 58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Diamond 58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Diamond 58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Diamond 589"/>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0" name="Group 203"/>
                <p:cNvGrpSpPr/>
                <p:nvPr/>
              </p:nvGrpSpPr>
              <p:grpSpPr>
                <a:xfrm>
                  <a:off x="7087641" y="3482788"/>
                  <a:ext cx="1147484" cy="261514"/>
                  <a:chOff x="6432176" y="2998694"/>
                  <a:chExt cx="1147484" cy="261514"/>
                </a:xfrm>
              </p:grpSpPr>
              <p:sp>
                <p:nvSpPr>
                  <p:cNvPr id="561" name="Rectangle 560"/>
                  <p:cNvSpPr/>
                  <p:nvPr/>
                </p:nvSpPr>
                <p:spPr>
                  <a:xfrm>
                    <a:off x="6436659" y="2998694"/>
                    <a:ext cx="1143001" cy="261514"/>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562" name="Group 140"/>
                  <p:cNvGrpSpPr/>
                  <p:nvPr/>
                </p:nvGrpSpPr>
                <p:grpSpPr>
                  <a:xfrm>
                    <a:off x="6432176" y="3034554"/>
                    <a:ext cx="1102659" cy="201706"/>
                    <a:chOff x="4953000" y="3276600"/>
                    <a:chExt cx="6172200" cy="990600"/>
                  </a:xfrm>
                </p:grpSpPr>
                <p:grpSp>
                  <p:nvGrpSpPr>
                    <p:cNvPr id="563" name="Group 284"/>
                    <p:cNvGrpSpPr/>
                    <p:nvPr/>
                  </p:nvGrpSpPr>
                  <p:grpSpPr>
                    <a:xfrm>
                      <a:off x="4953000" y="3276600"/>
                      <a:ext cx="1600200" cy="990600"/>
                      <a:chOff x="4953000" y="3276600"/>
                      <a:chExt cx="1600200" cy="990600"/>
                    </a:xfrm>
                  </p:grpSpPr>
                  <p:sp>
                    <p:nvSpPr>
                      <p:cNvPr id="579" name="Octagon 57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Diamond 57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Diamond 58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285"/>
                    <p:cNvGrpSpPr/>
                    <p:nvPr/>
                  </p:nvGrpSpPr>
                  <p:grpSpPr>
                    <a:xfrm>
                      <a:off x="6477000" y="3276600"/>
                      <a:ext cx="1600200" cy="990600"/>
                      <a:chOff x="4953000" y="3276600"/>
                      <a:chExt cx="1600200" cy="990600"/>
                    </a:xfrm>
                  </p:grpSpPr>
                  <p:sp>
                    <p:nvSpPr>
                      <p:cNvPr id="575" name="Octagon 57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Diamond 57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Diamond 57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Diamond 57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5" name="Group 290"/>
                    <p:cNvGrpSpPr/>
                    <p:nvPr/>
                  </p:nvGrpSpPr>
                  <p:grpSpPr>
                    <a:xfrm>
                      <a:off x="8001000" y="3276600"/>
                      <a:ext cx="1600200" cy="990600"/>
                      <a:chOff x="4953000" y="3276600"/>
                      <a:chExt cx="1600200" cy="990600"/>
                    </a:xfrm>
                  </p:grpSpPr>
                  <p:sp>
                    <p:nvSpPr>
                      <p:cNvPr id="571" name="Octagon 57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iamond 57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Diamond 5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Diamond 5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6" name="Group 295"/>
                    <p:cNvGrpSpPr/>
                    <p:nvPr/>
                  </p:nvGrpSpPr>
                  <p:grpSpPr>
                    <a:xfrm>
                      <a:off x="9525000" y="3276600"/>
                      <a:ext cx="1600200" cy="990600"/>
                      <a:chOff x="4953000" y="3276600"/>
                      <a:chExt cx="1600200" cy="990600"/>
                    </a:xfrm>
                  </p:grpSpPr>
                  <p:sp>
                    <p:nvSpPr>
                      <p:cNvPr id="567" name="Octagon 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Diamond 4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Diamond 56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Diamond 56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85" name="Group 160"/>
              <p:cNvGrpSpPr/>
              <p:nvPr/>
            </p:nvGrpSpPr>
            <p:grpSpPr>
              <a:xfrm>
                <a:off x="537037" y="990600"/>
                <a:ext cx="798846" cy="1905000"/>
                <a:chOff x="638881" y="762001"/>
                <a:chExt cx="1969874" cy="4697534"/>
              </a:xfrm>
            </p:grpSpPr>
            <p:sp>
              <p:nvSpPr>
                <p:cNvPr id="486" name="Oval 485"/>
                <p:cNvSpPr/>
                <p:nvPr/>
              </p:nvSpPr>
              <p:spPr>
                <a:xfrm rot="19714469">
                  <a:off x="1131986" y="4813042"/>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rot="2920230">
                  <a:off x="1569497" y="4871304"/>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a:off x="1066800" y="3124200"/>
                  <a:ext cx="1295400" cy="1988688"/>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1068268" y="2239837"/>
                  <a:ext cx="1234033" cy="1988688"/>
                </a:xfrm>
                <a:prstGeom prst="trapezoid">
                  <a:avLst>
                    <a:gd name="adj" fmla="val 35897"/>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2"/>
                <p:cNvSpPr/>
                <p:nvPr/>
              </p:nvSpPr>
              <p:spPr>
                <a:xfrm rot="18523543">
                  <a:off x="468358" y="3484638"/>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Oval 3"/>
                <p:cNvSpPr/>
                <p:nvPr/>
              </p:nvSpPr>
              <p:spPr>
                <a:xfrm rot="3077253">
                  <a:off x="2068522" y="3484655"/>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
                <p:cNvSpPr/>
                <p:nvPr/>
              </p:nvSpPr>
              <p:spPr>
                <a:xfrm rot="2028078" flipH="1">
                  <a:off x="846406" y="2480390"/>
                  <a:ext cx="543216" cy="142387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rapezoid 5"/>
                <p:cNvSpPr/>
                <p:nvPr/>
              </p:nvSpPr>
              <p:spPr>
                <a:xfrm rot="19846626">
                  <a:off x="1859421" y="2322147"/>
                  <a:ext cx="543216" cy="1515703"/>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Double Wave 10"/>
                <p:cNvSpPr/>
                <p:nvPr/>
              </p:nvSpPr>
              <p:spPr>
                <a:xfrm rot="21307692">
                  <a:off x="2057203" y="1068893"/>
                  <a:ext cx="440785" cy="1191638"/>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ouble Wave 11"/>
                <p:cNvSpPr/>
                <p:nvPr/>
              </p:nvSpPr>
              <p:spPr>
                <a:xfrm rot="407729">
                  <a:off x="983279" y="1166134"/>
                  <a:ext cx="461773" cy="119164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12"/>
                <p:cNvSpPr/>
                <p:nvPr/>
              </p:nvSpPr>
              <p:spPr>
                <a:xfrm>
                  <a:off x="1483659" y="2496671"/>
                  <a:ext cx="457200" cy="4787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13"/>
                <p:cNvSpPr/>
                <p:nvPr/>
              </p:nvSpPr>
              <p:spPr>
                <a:xfrm rot="20685911">
                  <a:off x="1840352" y="2628779"/>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rapezoid 14"/>
                <p:cNvSpPr/>
                <p:nvPr/>
              </p:nvSpPr>
              <p:spPr>
                <a:xfrm rot="1195543">
                  <a:off x="993381" y="2626480"/>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15"/>
                <p:cNvSpPr/>
                <p:nvPr/>
              </p:nvSpPr>
              <p:spPr>
                <a:xfrm>
                  <a:off x="1219200" y="1068797"/>
                  <a:ext cx="1059257" cy="1674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16"/>
                <p:cNvSpPr/>
                <p:nvPr/>
              </p:nvSpPr>
              <p:spPr>
                <a:xfrm rot="5400000">
                  <a:off x="1339114" y="413486"/>
                  <a:ext cx="804594" cy="150162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260"/>
                <p:cNvGrpSpPr/>
                <p:nvPr/>
              </p:nvGrpSpPr>
              <p:grpSpPr>
                <a:xfrm>
                  <a:off x="977153" y="1066800"/>
                  <a:ext cx="1541930" cy="367553"/>
                  <a:chOff x="815825" y="1219200"/>
                  <a:chExt cx="1722972" cy="272532"/>
                </a:xfrm>
              </p:grpSpPr>
              <p:grpSp>
                <p:nvGrpSpPr>
                  <p:cNvPr id="526" name="Group 259"/>
                  <p:cNvGrpSpPr/>
                  <p:nvPr/>
                </p:nvGrpSpPr>
                <p:grpSpPr>
                  <a:xfrm>
                    <a:off x="815825" y="1219201"/>
                    <a:ext cx="1722972" cy="272531"/>
                    <a:chOff x="815825" y="1219201"/>
                    <a:chExt cx="1722972" cy="272531"/>
                  </a:xfrm>
                </p:grpSpPr>
                <p:sp>
                  <p:nvSpPr>
                    <p:cNvPr id="531" name="Rounded Rectangle 17"/>
                    <p:cNvSpPr/>
                    <p:nvPr/>
                  </p:nvSpPr>
                  <p:spPr>
                    <a:xfrm rot="5400000">
                      <a:off x="1561592" y="514528"/>
                      <a:ext cx="231437" cy="172297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2" name="Group 357"/>
                    <p:cNvGrpSpPr/>
                    <p:nvPr/>
                  </p:nvGrpSpPr>
                  <p:grpSpPr>
                    <a:xfrm>
                      <a:off x="878541" y="1219201"/>
                      <a:ext cx="538270" cy="259976"/>
                      <a:chOff x="533400" y="4953000"/>
                      <a:chExt cx="1828800" cy="685800"/>
                    </a:xfrm>
                  </p:grpSpPr>
                  <p:sp>
                    <p:nvSpPr>
                      <p:cNvPr id="537"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357"/>
                    <p:cNvGrpSpPr/>
                    <p:nvPr/>
                  </p:nvGrpSpPr>
                  <p:grpSpPr>
                    <a:xfrm>
                      <a:off x="1416423" y="1219201"/>
                      <a:ext cx="538270" cy="259976"/>
                      <a:chOff x="533400" y="4953000"/>
                      <a:chExt cx="1828800" cy="685800"/>
                    </a:xfrm>
                  </p:grpSpPr>
                  <p:sp>
                    <p:nvSpPr>
                      <p:cNvPr id="534" name="Plaque 53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Plaque 53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Plaque 53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7" name="Group 357"/>
                  <p:cNvGrpSpPr/>
                  <p:nvPr/>
                </p:nvGrpSpPr>
                <p:grpSpPr>
                  <a:xfrm>
                    <a:off x="1905000" y="1219200"/>
                    <a:ext cx="538270" cy="259976"/>
                    <a:chOff x="533400" y="4953000"/>
                    <a:chExt cx="1828800" cy="685800"/>
                  </a:xfrm>
                </p:grpSpPr>
                <p:sp>
                  <p:nvSpPr>
                    <p:cNvPr id="528" name="Plaque 527"/>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Plaque 528"/>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Plaque 529"/>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2" name="Group 357"/>
                <p:cNvGrpSpPr/>
                <p:nvPr/>
              </p:nvGrpSpPr>
              <p:grpSpPr>
                <a:xfrm rot="4660406">
                  <a:off x="1703770" y="2885965"/>
                  <a:ext cx="538270" cy="259976"/>
                  <a:chOff x="533400" y="4953000"/>
                  <a:chExt cx="1828800" cy="685800"/>
                </a:xfrm>
              </p:grpSpPr>
              <p:sp>
                <p:nvSpPr>
                  <p:cNvPr id="523" name="Plaque 522"/>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Plaque 523"/>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Plaque 524"/>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3" name="Group 357"/>
                <p:cNvGrpSpPr/>
                <p:nvPr/>
              </p:nvGrpSpPr>
              <p:grpSpPr>
                <a:xfrm rot="4660406">
                  <a:off x="1856170" y="3414883"/>
                  <a:ext cx="538270" cy="259976"/>
                  <a:chOff x="533400" y="4953000"/>
                  <a:chExt cx="1828800" cy="685800"/>
                </a:xfrm>
              </p:grpSpPr>
              <p:sp>
                <p:nvSpPr>
                  <p:cNvPr id="520" name="Plaque 519"/>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Plaque 520"/>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Plaque 521"/>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4" name="Group 357"/>
                <p:cNvGrpSpPr/>
                <p:nvPr/>
              </p:nvGrpSpPr>
              <p:grpSpPr>
                <a:xfrm rot="4660406">
                  <a:off x="1990640" y="3943799"/>
                  <a:ext cx="538270" cy="259976"/>
                  <a:chOff x="533400" y="4953000"/>
                  <a:chExt cx="1828800" cy="685800"/>
                </a:xfrm>
              </p:grpSpPr>
              <p:sp>
                <p:nvSpPr>
                  <p:cNvPr id="517" name="Plaque 516"/>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Plaque 517"/>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Plaque 518"/>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357"/>
                <p:cNvGrpSpPr/>
                <p:nvPr/>
              </p:nvGrpSpPr>
              <p:grpSpPr>
                <a:xfrm rot="17359642">
                  <a:off x="1161404" y="2890446"/>
                  <a:ext cx="538270" cy="259976"/>
                  <a:chOff x="533400" y="4953000"/>
                  <a:chExt cx="1828800" cy="685800"/>
                </a:xfrm>
              </p:grpSpPr>
              <p:sp>
                <p:nvSpPr>
                  <p:cNvPr id="514" name="Plaque 51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Plaque 51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Plaque 51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6" name="Group 357"/>
                <p:cNvGrpSpPr/>
                <p:nvPr/>
              </p:nvGrpSpPr>
              <p:grpSpPr>
                <a:xfrm rot="17359642">
                  <a:off x="964181" y="3383505"/>
                  <a:ext cx="538270" cy="259976"/>
                  <a:chOff x="533400" y="4953000"/>
                  <a:chExt cx="1828800" cy="685800"/>
                </a:xfrm>
              </p:grpSpPr>
              <p:sp>
                <p:nvSpPr>
                  <p:cNvPr id="511" name="Plaque 510"/>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Plaque 511"/>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Plaque 512"/>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357"/>
                <p:cNvGrpSpPr/>
                <p:nvPr/>
              </p:nvGrpSpPr>
              <p:grpSpPr>
                <a:xfrm rot="17359642">
                  <a:off x="766957" y="3903458"/>
                  <a:ext cx="538270" cy="259976"/>
                  <a:chOff x="533400" y="4953000"/>
                  <a:chExt cx="1828800" cy="685800"/>
                </a:xfrm>
              </p:grpSpPr>
              <p:sp>
                <p:nvSpPr>
                  <p:cNvPr id="508" name="Plaque 507"/>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Plaque 508"/>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Plaque 509"/>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688" name="Group 687"/>
          <p:cNvGrpSpPr/>
          <p:nvPr/>
        </p:nvGrpSpPr>
        <p:grpSpPr>
          <a:xfrm>
            <a:off x="5116716" y="989433"/>
            <a:ext cx="1899138" cy="1668821"/>
            <a:chOff x="2895600" y="1052806"/>
            <a:chExt cx="1899138" cy="1668821"/>
          </a:xfrm>
        </p:grpSpPr>
        <p:grpSp>
          <p:nvGrpSpPr>
            <p:cNvPr id="703" name="Group 238"/>
            <p:cNvGrpSpPr/>
            <p:nvPr/>
          </p:nvGrpSpPr>
          <p:grpSpPr>
            <a:xfrm rot="20759234">
              <a:off x="3156445" y="1052806"/>
              <a:ext cx="1169279" cy="1668821"/>
              <a:chOff x="6477000" y="2667000"/>
              <a:chExt cx="2057400" cy="3011575"/>
            </a:xfrm>
          </p:grpSpPr>
          <p:sp>
            <p:nvSpPr>
              <p:cNvPr id="704" name="Wave 703"/>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Wave 705"/>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Wave 706"/>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Wave 707"/>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Wave 708"/>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Wave 709"/>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Wave 710"/>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Wave 711"/>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Wave 713"/>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Wave 714"/>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6"/>
            <p:cNvGrpSpPr/>
            <p:nvPr/>
          </p:nvGrpSpPr>
          <p:grpSpPr>
            <a:xfrm>
              <a:off x="3962400" y="1066800"/>
              <a:ext cx="832338" cy="1600200"/>
              <a:chOff x="6400800" y="914400"/>
              <a:chExt cx="2477000" cy="4860455"/>
            </a:xfrm>
          </p:grpSpPr>
          <p:sp>
            <p:nvSpPr>
              <p:cNvPr id="301" name="Oval 300"/>
              <p:cNvSpPr/>
              <p:nvPr/>
            </p:nvSpPr>
            <p:spPr>
              <a:xfrm rot="18622714">
                <a:off x="6357019" y="3596067"/>
                <a:ext cx="515168" cy="4276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2" name="Flowchart: Manual Operation 301"/>
              <p:cNvSpPr/>
              <p:nvPr/>
            </p:nvSpPr>
            <p:spPr>
              <a:xfrm rot="12304159">
                <a:off x="6623920" y="2410974"/>
                <a:ext cx="667584" cy="1453862"/>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19"/>
              <p:cNvSpPr/>
              <p:nvPr/>
            </p:nvSpPr>
            <p:spPr>
              <a:xfrm rot="12296205" flipH="1">
                <a:off x="7725737" y="5360330"/>
                <a:ext cx="570310" cy="39161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4" name="Oval 20"/>
              <p:cNvSpPr/>
              <p:nvPr/>
            </p:nvSpPr>
            <p:spPr>
              <a:xfrm rot="20660369" flipH="1">
                <a:off x="7019187" y="5377244"/>
                <a:ext cx="525779" cy="397611"/>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5" name="Flowchart: Manual Operation 21"/>
              <p:cNvSpPr/>
              <p:nvPr/>
            </p:nvSpPr>
            <p:spPr>
              <a:xfrm rot="10487677">
                <a:off x="7647172" y="3974012"/>
                <a:ext cx="556765" cy="1539383"/>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Manual Operation 22"/>
              <p:cNvSpPr/>
              <p:nvPr/>
            </p:nvSpPr>
            <p:spPr>
              <a:xfrm rot="11109320">
                <a:off x="7097259" y="4014451"/>
                <a:ext cx="629246" cy="1539383"/>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23"/>
              <p:cNvSpPr/>
              <p:nvPr/>
            </p:nvSpPr>
            <p:spPr>
              <a:xfrm>
                <a:off x="8362632" y="3546405"/>
                <a:ext cx="515168" cy="4276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8" name="Flowchart: Manual Operation 24"/>
              <p:cNvSpPr/>
              <p:nvPr/>
            </p:nvSpPr>
            <p:spPr>
              <a:xfrm rot="9407679">
                <a:off x="7965407" y="2406349"/>
                <a:ext cx="667584" cy="1453862"/>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Manual Operation 25"/>
              <p:cNvSpPr/>
              <p:nvPr/>
            </p:nvSpPr>
            <p:spPr>
              <a:xfrm rot="10800000">
                <a:off x="7006959" y="2438400"/>
                <a:ext cx="1299119" cy="2223553"/>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Isosceles Triangle 309"/>
              <p:cNvSpPr/>
              <p:nvPr/>
            </p:nvSpPr>
            <p:spPr>
              <a:xfrm rot="10800000">
                <a:off x="7266935" y="2403251"/>
                <a:ext cx="755897" cy="59864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6877924" y="980767"/>
                <a:ext cx="1577502" cy="162490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9867076">
                <a:off x="8037719" y="1308626"/>
                <a:ext cx="556765" cy="1026255"/>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Delay 312"/>
              <p:cNvSpPr/>
              <p:nvPr/>
            </p:nvSpPr>
            <p:spPr>
              <a:xfrm rot="16031486">
                <a:off x="7270728" y="443775"/>
                <a:ext cx="527880" cy="1469130"/>
              </a:xfrm>
              <a:prstGeom prst="flowChartDelay">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11163696" flipH="1">
                <a:off x="6623652" y="1354895"/>
                <a:ext cx="556765" cy="1026255"/>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6785130" y="1237330"/>
                <a:ext cx="1577502" cy="277866"/>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16" name="Group 119"/>
              <p:cNvGrpSpPr/>
              <p:nvPr/>
            </p:nvGrpSpPr>
            <p:grpSpPr>
              <a:xfrm>
                <a:off x="6751465" y="1205753"/>
                <a:ext cx="1697636" cy="321593"/>
                <a:chOff x="4953000" y="3276600"/>
                <a:chExt cx="6172200" cy="990600"/>
              </a:xfrm>
            </p:grpSpPr>
            <p:grpSp>
              <p:nvGrpSpPr>
                <p:cNvPr id="424" name="Group 284"/>
                <p:cNvGrpSpPr/>
                <p:nvPr/>
              </p:nvGrpSpPr>
              <p:grpSpPr>
                <a:xfrm>
                  <a:off x="4953000" y="3276600"/>
                  <a:ext cx="1600200" cy="990600"/>
                  <a:chOff x="4953000" y="3276600"/>
                  <a:chExt cx="1600200" cy="990600"/>
                </a:xfrm>
              </p:grpSpPr>
              <p:sp>
                <p:nvSpPr>
                  <p:cNvPr id="440" name="Octagon 43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5" name="Group 285"/>
                <p:cNvGrpSpPr/>
                <p:nvPr/>
              </p:nvGrpSpPr>
              <p:grpSpPr>
                <a:xfrm>
                  <a:off x="6477000" y="3276600"/>
                  <a:ext cx="1600200" cy="990600"/>
                  <a:chOff x="4953000" y="3276600"/>
                  <a:chExt cx="1600200" cy="990600"/>
                </a:xfrm>
              </p:grpSpPr>
              <p:sp>
                <p:nvSpPr>
                  <p:cNvPr id="436" name="Octagon 43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iamond 43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43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290"/>
                <p:cNvGrpSpPr/>
                <p:nvPr/>
              </p:nvGrpSpPr>
              <p:grpSpPr>
                <a:xfrm>
                  <a:off x="8001000" y="3276600"/>
                  <a:ext cx="1600200" cy="990600"/>
                  <a:chOff x="4953000" y="3276600"/>
                  <a:chExt cx="1600200" cy="990600"/>
                </a:xfrm>
              </p:grpSpPr>
              <p:sp>
                <p:nvSpPr>
                  <p:cNvPr id="432" name="Octagon 12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43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295"/>
                <p:cNvGrpSpPr/>
                <p:nvPr/>
              </p:nvGrpSpPr>
              <p:grpSpPr>
                <a:xfrm>
                  <a:off x="9525000" y="3276600"/>
                  <a:ext cx="1600200" cy="990600"/>
                  <a:chOff x="4953000" y="3276600"/>
                  <a:chExt cx="1600200" cy="990600"/>
                </a:xfrm>
              </p:grpSpPr>
              <p:sp>
                <p:nvSpPr>
                  <p:cNvPr id="428" name="Octagon 1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Diamond 12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12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12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7" name="Group 161"/>
              <p:cNvGrpSpPr/>
              <p:nvPr/>
            </p:nvGrpSpPr>
            <p:grpSpPr>
              <a:xfrm rot="5400000">
                <a:off x="6538553" y="3615020"/>
                <a:ext cx="1857531" cy="164010"/>
                <a:chOff x="4953000" y="3276600"/>
                <a:chExt cx="6172200" cy="990600"/>
              </a:xfrm>
              <a:solidFill>
                <a:srgbClr val="CF9E55"/>
              </a:solidFill>
            </p:grpSpPr>
            <p:grpSp>
              <p:nvGrpSpPr>
                <p:cNvPr id="404" name="Group 284"/>
                <p:cNvGrpSpPr/>
                <p:nvPr/>
              </p:nvGrpSpPr>
              <p:grpSpPr>
                <a:xfrm>
                  <a:off x="4953000" y="3276600"/>
                  <a:ext cx="1600200" cy="990600"/>
                  <a:chOff x="4953000" y="3276600"/>
                  <a:chExt cx="1600200" cy="990600"/>
                </a:xfrm>
                <a:grpFill/>
              </p:grpSpPr>
              <p:sp>
                <p:nvSpPr>
                  <p:cNvPr id="420" name="Octagon 419"/>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Diamond 421"/>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5" name="Group 285"/>
                <p:cNvGrpSpPr/>
                <p:nvPr/>
              </p:nvGrpSpPr>
              <p:grpSpPr>
                <a:xfrm>
                  <a:off x="6477000" y="3276600"/>
                  <a:ext cx="1600200" cy="990600"/>
                  <a:chOff x="4953000" y="3276600"/>
                  <a:chExt cx="1600200" cy="990600"/>
                </a:xfrm>
                <a:grpFill/>
              </p:grpSpPr>
              <p:sp>
                <p:nvSpPr>
                  <p:cNvPr id="416" name="Octagon 415"/>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mond 417"/>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Diamond 418"/>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290"/>
                <p:cNvGrpSpPr/>
                <p:nvPr/>
              </p:nvGrpSpPr>
              <p:grpSpPr>
                <a:xfrm>
                  <a:off x="8001000" y="3276600"/>
                  <a:ext cx="1600200" cy="990600"/>
                  <a:chOff x="4953000" y="3276600"/>
                  <a:chExt cx="1600200" cy="990600"/>
                </a:xfrm>
                <a:grpFill/>
              </p:grpSpPr>
              <p:sp>
                <p:nvSpPr>
                  <p:cNvPr id="412" name="Octagon 411"/>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iamond 412"/>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Diamond 413"/>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Diamond 414"/>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295"/>
                <p:cNvGrpSpPr/>
                <p:nvPr/>
              </p:nvGrpSpPr>
              <p:grpSpPr>
                <a:xfrm>
                  <a:off x="9525000" y="3276600"/>
                  <a:ext cx="1600200" cy="990600"/>
                  <a:chOff x="4953000" y="3276600"/>
                  <a:chExt cx="1600200" cy="990600"/>
                </a:xfrm>
                <a:grpFill/>
              </p:grpSpPr>
              <p:sp>
                <p:nvSpPr>
                  <p:cNvPr id="408" name="Octagon 12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Diamond 408"/>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Diamond 410"/>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 name="Group 182"/>
              <p:cNvGrpSpPr/>
              <p:nvPr/>
            </p:nvGrpSpPr>
            <p:grpSpPr>
              <a:xfrm rot="5400000">
                <a:off x="6852318" y="3650880"/>
                <a:ext cx="1857531" cy="164010"/>
                <a:chOff x="4953000" y="3276600"/>
                <a:chExt cx="6172200" cy="990600"/>
              </a:xfrm>
              <a:solidFill>
                <a:srgbClr val="CF9E55"/>
              </a:solidFill>
            </p:grpSpPr>
            <p:grpSp>
              <p:nvGrpSpPr>
                <p:cNvPr id="384" name="Group 284"/>
                <p:cNvGrpSpPr/>
                <p:nvPr/>
              </p:nvGrpSpPr>
              <p:grpSpPr>
                <a:xfrm>
                  <a:off x="4953000" y="3276600"/>
                  <a:ext cx="1600200" cy="990600"/>
                  <a:chOff x="4953000" y="3276600"/>
                  <a:chExt cx="1600200" cy="990600"/>
                </a:xfrm>
                <a:grpFill/>
              </p:grpSpPr>
              <p:sp>
                <p:nvSpPr>
                  <p:cNvPr id="400" name="Octagon 399"/>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iamond 401"/>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Diamond 402"/>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285"/>
                <p:cNvGrpSpPr/>
                <p:nvPr/>
              </p:nvGrpSpPr>
              <p:grpSpPr>
                <a:xfrm>
                  <a:off x="6477000" y="3276600"/>
                  <a:ext cx="1600200" cy="990600"/>
                  <a:chOff x="4953000" y="3276600"/>
                  <a:chExt cx="1600200" cy="990600"/>
                </a:xfrm>
                <a:grpFill/>
              </p:grpSpPr>
              <p:sp>
                <p:nvSpPr>
                  <p:cNvPr id="396" name="Octagon 395"/>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Diamond 396"/>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290"/>
                <p:cNvGrpSpPr/>
                <p:nvPr/>
              </p:nvGrpSpPr>
              <p:grpSpPr>
                <a:xfrm>
                  <a:off x="8001000" y="3276600"/>
                  <a:ext cx="1600200" cy="990600"/>
                  <a:chOff x="4953000" y="3276600"/>
                  <a:chExt cx="1600200" cy="990600"/>
                </a:xfrm>
                <a:grpFill/>
              </p:grpSpPr>
              <p:sp>
                <p:nvSpPr>
                  <p:cNvPr id="392" name="Octagon 391"/>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Diamond 393"/>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295"/>
                <p:cNvGrpSpPr/>
                <p:nvPr/>
              </p:nvGrpSpPr>
              <p:grpSpPr>
                <a:xfrm>
                  <a:off x="9525000" y="3276600"/>
                  <a:ext cx="1600200" cy="990600"/>
                  <a:chOff x="4953000" y="3276600"/>
                  <a:chExt cx="1600200" cy="990600"/>
                </a:xfrm>
                <a:grpFill/>
              </p:grpSpPr>
              <p:sp>
                <p:nvSpPr>
                  <p:cNvPr id="388" name="Octagon 10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Diamond 389"/>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390"/>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9" name="Group 204"/>
              <p:cNvGrpSpPr/>
              <p:nvPr/>
            </p:nvGrpSpPr>
            <p:grpSpPr>
              <a:xfrm rot="5236648">
                <a:off x="6980494" y="3568369"/>
                <a:ext cx="2078521" cy="108250"/>
                <a:chOff x="4953000" y="3276600"/>
                <a:chExt cx="6172200" cy="990600"/>
              </a:xfrm>
              <a:solidFill>
                <a:srgbClr val="CF9E55"/>
              </a:solidFill>
            </p:grpSpPr>
            <p:grpSp>
              <p:nvGrpSpPr>
                <p:cNvPr id="364" name="Group 284"/>
                <p:cNvGrpSpPr/>
                <p:nvPr/>
              </p:nvGrpSpPr>
              <p:grpSpPr>
                <a:xfrm>
                  <a:off x="4953000" y="3276600"/>
                  <a:ext cx="1600200" cy="990600"/>
                  <a:chOff x="4953000" y="3276600"/>
                  <a:chExt cx="1600200" cy="990600"/>
                </a:xfrm>
                <a:grpFill/>
              </p:grpSpPr>
              <p:sp>
                <p:nvSpPr>
                  <p:cNvPr id="380" name="Octagon 379"/>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Diamond 380"/>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iamond 381"/>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Diamond 382"/>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285"/>
                <p:cNvGrpSpPr/>
                <p:nvPr/>
              </p:nvGrpSpPr>
              <p:grpSpPr>
                <a:xfrm>
                  <a:off x="6477000" y="3276600"/>
                  <a:ext cx="1600200" cy="990600"/>
                  <a:chOff x="4953000" y="3276600"/>
                  <a:chExt cx="1600200" cy="990600"/>
                </a:xfrm>
                <a:grpFill/>
              </p:grpSpPr>
              <p:sp>
                <p:nvSpPr>
                  <p:cNvPr id="376" name="Octagon 375"/>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iamond 376"/>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iamond 377"/>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Diamond 378"/>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290"/>
                <p:cNvGrpSpPr/>
                <p:nvPr/>
              </p:nvGrpSpPr>
              <p:grpSpPr>
                <a:xfrm>
                  <a:off x="8001000" y="3276600"/>
                  <a:ext cx="1600200" cy="990600"/>
                  <a:chOff x="4953000" y="3276600"/>
                  <a:chExt cx="1600200" cy="990600"/>
                </a:xfrm>
                <a:grpFill/>
              </p:grpSpPr>
              <p:sp>
                <p:nvSpPr>
                  <p:cNvPr id="372" name="Octagon 371"/>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295"/>
                <p:cNvGrpSpPr/>
                <p:nvPr/>
              </p:nvGrpSpPr>
              <p:grpSpPr>
                <a:xfrm>
                  <a:off x="9525000" y="3276600"/>
                  <a:ext cx="1600200" cy="990600"/>
                  <a:chOff x="4953000" y="3276600"/>
                  <a:chExt cx="1600200" cy="990600"/>
                </a:xfrm>
                <a:grpFill/>
              </p:grpSpPr>
              <p:sp>
                <p:nvSpPr>
                  <p:cNvPr id="368" name="Octagon 84"/>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0" name="Group 225"/>
              <p:cNvGrpSpPr/>
              <p:nvPr/>
            </p:nvGrpSpPr>
            <p:grpSpPr>
              <a:xfrm rot="5622005">
                <a:off x="6236424" y="3550438"/>
                <a:ext cx="2078521" cy="108250"/>
                <a:chOff x="4953000" y="3276600"/>
                <a:chExt cx="6172200" cy="990600"/>
              </a:xfrm>
              <a:solidFill>
                <a:srgbClr val="CF9E55"/>
              </a:solidFill>
            </p:grpSpPr>
            <p:grpSp>
              <p:nvGrpSpPr>
                <p:cNvPr id="344" name="Group 284"/>
                <p:cNvGrpSpPr/>
                <p:nvPr/>
              </p:nvGrpSpPr>
              <p:grpSpPr>
                <a:xfrm>
                  <a:off x="4953000" y="3276600"/>
                  <a:ext cx="1600200" cy="990600"/>
                  <a:chOff x="4953000" y="3276600"/>
                  <a:chExt cx="1600200" cy="990600"/>
                </a:xfrm>
                <a:grpFill/>
              </p:grpSpPr>
              <p:sp>
                <p:nvSpPr>
                  <p:cNvPr id="360" name="Octagon 76"/>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77"/>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78"/>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iamond 362"/>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285"/>
                <p:cNvGrpSpPr/>
                <p:nvPr/>
              </p:nvGrpSpPr>
              <p:grpSpPr>
                <a:xfrm>
                  <a:off x="6477000" y="3276600"/>
                  <a:ext cx="1600200" cy="990600"/>
                  <a:chOff x="4953000" y="3276600"/>
                  <a:chExt cx="1600200" cy="990600"/>
                </a:xfrm>
                <a:grpFill/>
              </p:grpSpPr>
              <p:sp>
                <p:nvSpPr>
                  <p:cNvPr id="356" name="Octagon 355"/>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73"/>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iamond 74"/>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75"/>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290"/>
                <p:cNvGrpSpPr/>
                <p:nvPr/>
              </p:nvGrpSpPr>
              <p:grpSpPr>
                <a:xfrm>
                  <a:off x="8001000" y="3276600"/>
                  <a:ext cx="1600200" cy="990600"/>
                  <a:chOff x="4953000" y="3276600"/>
                  <a:chExt cx="1600200" cy="990600"/>
                </a:xfrm>
                <a:grpFill/>
              </p:grpSpPr>
              <p:sp>
                <p:nvSpPr>
                  <p:cNvPr id="352" name="Octagon 351"/>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295"/>
                <p:cNvGrpSpPr/>
                <p:nvPr/>
              </p:nvGrpSpPr>
              <p:grpSpPr>
                <a:xfrm>
                  <a:off x="9525000" y="3276600"/>
                  <a:ext cx="1600200" cy="990600"/>
                  <a:chOff x="4953000" y="3276600"/>
                  <a:chExt cx="1600200" cy="990600"/>
                </a:xfrm>
                <a:grpFill/>
              </p:grpSpPr>
              <p:sp>
                <p:nvSpPr>
                  <p:cNvPr id="348" name="Octagon 347"/>
                  <p:cNvSpPr/>
                  <p:nvPr/>
                </p:nvSpPr>
                <p:spPr>
                  <a:xfrm>
                    <a:off x="4953000" y="3276600"/>
                    <a:ext cx="1600200" cy="990600"/>
                  </a:xfrm>
                  <a:prstGeom prst="octagon">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iamond 348"/>
                  <p:cNvSpPr/>
                  <p:nvPr/>
                </p:nvSpPr>
                <p:spPr>
                  <a:xfrm>
                    <a:off x="5486400" y="3505200"/>
                    <a:ext cx="450122" cy="563511"/>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a:off x="5181600" y="3581400"/>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a:off x="5948596" y="3598889"/>
                    <a:ext cx="312295" cy="434715"/>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 name="Group 203"/>
              <p:cNvGrpSpPr/>
              <p:nvPr/>
            </p:nvGrpSpPr>
            <p:grpSpPr>
              <a:xfrm>
                <a:off x="7087641" y="3482788"/>
                <a:ext cx="1147484" cy="261514"/>
                <a:chOff x="6432176" y="2998694"/>
                <a:chExt cx="1147484" cy="261514"/>
              </a:xfrm>
            </p:grpSpPr>
            <p:sp>
              <p:nvSpPr>
                <p:cNvPr id="322" name="Rectangle 321"/>
                <p:cNvSpPr/>
                <p:nvPr/>
              </p:nvSpPr>
              <p:spPr>
                <a:xfrm>
                  <a:off x="6436659" y="2998694"/>
                  <a:ext cx="1143001" cy="261514"/>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23" name="Group 140"/>
                <p:cNvGrpSpPr/>
                <p:nvPr/>
              </p:nvGrpSpPr>
              <p:grpSpPr>
                <a:xfrm>
                  <a:off x="6432176" y="3034554"/>
                  <a:ext cx="1102659" cy="201706"/>
                  <a:chOff x="4953000" y="3276600"/>
                  <a:chExt cx="6172200" cy="990600"/>
                </a:xfrm>
              </p:grpSpPr>
              <p:grpSp>
                <p:nvGrpSpPr>
                  <p:cNvPr id="324" name="Group 284"/>
                  <p:cNvGrpSpPr/>
                  <p:nvPr/>
                </p:nvGrpSpPr>
                <p:grpSpPr>
                  <a:xfrm>
                    <a:off x="4953000" y="3276600"/>
                    <a:ext cx="1600200" cy="990600"/>
                    <a:chOff x="4953000" y="3276600"/>
                    <a:chExt cx="1600200" cy="990600"/>
                  </a:xfrm>
                </p:grpSpPr>
                <p:sp>
                  <p:nvSpPr>
                    <p:cNvPr id="340" name="Octagon 33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285"/>
                  <p:cNvGrpSpPr/>
                  <p:nvPr/>
                </p:nvGrpSpPr>
                <p:grpSpPr>
                  <a:xfrm>
                    <a:off x="6477000" y="3276600"/>
                    <a:ext cx="1600200" cy="990600"/>
                    <a:chOff x="4953000" y="3276600"/>
                    <a:chExt cx="1600200" cy="990600"/>
                  </a:xfrm>
                </p:grpSpPr>
                <p:sp>
                  <p:nvSpPr>
                    <p:cNvPr id="336" name="Octagon 33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290"/>
                  <p:cNvGrpSpPr/>
                  <p:nvPr/>
                </p:nvGrpSpPr>
                <p:grpSpPr>
                  <a:xfrm>
                    <a:off x="8001000" y="3276600"/>
                    <a:ext cx="1600200" cy="990600"/>
                    <a:chOff x="4953000" y="3276600"/>
                    <a:chExt cx="1600200" cy="990600"/>
                  </a:xfrm>
                </p:grpSpPr>
                <p:sp>
                  <p:nvSpPr>
                    <p:cNvPr id="332" name="Octagon 33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5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5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295"/>
                  <p:cNvGrpSpPr/>
                  <p:nvPr/>
                </p:nvGrpSpPr>
                <p:grpSpPr>
                  <a:xfrm>
                    <a:off x="9525000" y="3276600"/>
                    <a:ext cx="1600200" cy="990600"/>
                    <a:chOff x="4953000" y="3276600"/>
                    <a:chExt cx="1600200" cy="990600"/>
                  </a:xfrm>
                </p:grpSpPr>
                <p:sp>
                  <p:nvSpPr>
                    <p:cNvPr id="328" name="Octagon 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4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46" name="Group 160"/>
            <p:cNvGrpSpPr/>
            <p:nvPr/>
          </p:nvGrpSpPr>
          <p:grpSpPr>
            <a:xfrm>
              <a:off x="2895600" y="1143000"/>
              <a:ext cx="670315" cy="1566152"/>
              <a:chOff x="638881" y="762001"/>
              <a:chExt cx="1969874" cy="4697534"/>
            </a:xfrm>
          </p:grpSpPr>
          <p:sp>
            <p:nvSpPr>
              <p:cNvPr id="247" name="Oval 246"/>
              <p:cNvSpPr/>
              <p:nvPr/>
            </p:nvSpPr>
            <p:spPr>
              <a:xfrm rot="19714469">
                <a:off x="1131986" y="4813042"/>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2920230">
                <a:off x="1569497" y="4871304"/>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1066800" y="3124200"/>
                <a:ext cx="1295400" cy="1988688"/>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1068268" y="2239837"/>
                <a:ext cx="1234033" cy="1988688"/>
              </a:xfrm>
              <a:prstGeom prst="trapezoid">
                <a:avLst>
                  <a:gd name="adj" fmla="val 35897"/>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
              <p:cNvSpPr/>
              <p:nvPr/>
            </p:nvSpPr>
            <p:spPr>
              <a:xfrm rot="18523543">
                <a:off x="468358" y="3484638"/>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3"/>
              <p:cNvSpPr/>
              <p:nvPr/>
            </p:nvSpPr>
            <p:spPr>
              <a:xfrm rot="3077253">
                <a:off x="2068522" y="3484655"/>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4"/>
              <p:cNvSpPr/>
              <p:nvPr/>
            </p:nvSpPr>
            <p:spPr>
              <a:xfrm rot="2028078" flipH="1">
                <a:off x="846406" y="2480390"/>
                <a:ext cx="543216" cy="142387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5"/>
              <p:cNvSpPr/>
              <p:nvPr/>
            </p:nvSpPr>
            <p:spPr>
              <a:xfrm rot="19846626">
                <a:off x="1859421" y="2322147"/>
                <a:ext cx="543216" cy="1515703"/>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ouble Wave 10"/>
              <p:cNvSpPr/>
              <p:nvPr/>
            </p:nvSpPr>
            <p:spPr>
              <a:xfrm rot="21307692">
                <a:off x="2057203" y="1068893"/>
                <a:ext cx="440785" cy="1191638"/>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ouble Wave 11"/>
              <p:cNvSpPr/>
              <p:nvPr/>
            </p:nvSpPr>
            <p:spPr>
              <a:xfrm rot="407729">
                <a:off x="983279" y="1166134"/>
                <a:ext cx="461773" cy="119164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12"/>
              <p:cNvSpPr/>
              <p:nvPr/>
            </p:nvSpPr>
            <p:spPr>
              <a:xfrm>
                <a:off x="1483659" y="2496671"/>
                <a:ext cx="457200" cy="4787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13"/>
              <p:cNvSpPr/>
              <p:nvPr/>
            </p:nvSpPr>
            <p:spPr>
              <a:xfrm rot="20685911">
                <a:off x="1840352" y="2628779"/>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14"/>
              <p:cNvSpPr/>
              <p:nvPr/>
            </p:nvSpPr>
            <p:spPr>
              <a:xfrm rot="1195543">
                <a:off x="993381" y="2626480"/>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15"/>
              <p:cNvSpPr/>
              <p:nvPr/>
            </p:nvSpPr>
            <p:spPr>
              <a:xfrm>
                <a:off x="1219200" y="1068797"/>
                <a:ext cx="1059257" cy="1674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16"/>
              <p:cNvSpPr/>
              <p:nvPr/>
            </p:nvSpPr>
            <p:spPr>
              <a:xfrm rot="5400000">
                <a:off x="1339114" y="413486"/>
                <a:ext cx="804594" cy="150162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260"/>
              <p:cNvGrpSpPr/>
              <p:nvPr/>
            </p:nvGrpSpPr>
            <p:grpSpPr>
              <a:xfrm>
                <a:off x="977153" y="1066800"/>
                <a:ext cx="1541930" cy="367553"/>
                <a:chOff x="815825" y="1219200"/>
                <a:chExt cx="1722972" cy="272532"/>
              </a:xfrm>
            </p:grpSpPr>
            <p:grpSp>
              <p:nvGrpSpPr>
                <p:cNvPr id="287" name="Group 259"/>
                <p:cNvGrpSpPr/>
                <p:nvPr/>
              </p:nvGrpSpPr>
              <p:grpSpPr>
                <a:xfrm>
                  <a:off x="815825" y="1219201"/>
                  <a:ext cx="1722972" cy="272531"/>
                  <a:chOff x="815825" y="1219201"/>
                  <a:chExt cx="1722972" cy="272531"/>
                </a:xfrm>
              </p:grpSpPr>
              <p:sp>
                <p:nvSpPr>
                  <p:cNvPr id="292" name="Rounded Rectangle 17"/>
                  <p:cNvSpPr/>
                  <p:nvPr/>
                </p:nvSpPr>
                <p:spPr>
                  <a:xfrm rot="5400000">
                    <a:off x="1561592" y="514528"/>
                    <a:ext cx="231437" cy="172297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357"/>
                  <p:cNvGrpSpPr/>
                  <p:nvPr/>
                </p:nvGrpSpPr>
                <p:grpSpPr>
                  <a:xfrm>
                    <a:off x="878541" y="1219201"/>
                    <a:ext cx="538270" cy="259976"/>
                    <a:chOff x="533400" y="4953000"/>
                    <a:chExt cx="1828800" cy="685800"/>
                  </a:xfrm>
                </p:grpSpPr>
                <p:sp>
                  <p:nvSpPr>
                    <p:cNvPr id="298"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357"/>
                  <p:cNvGrpSpPr/>
                  <p:nvPr/>
                </p:nvGrpSpPr>
                <p:grpSpPr>
                  <a:xfrm>
                    <a:off x="1416423" y="1219201"/>
                    <a:ext cx="538270" cy="259976"/>
                    <a:chOff x="533400" y="4953000"/>
                    <a:chExt cx="1828800" cy="685800"/>
                  </a:xfrm>
                </p:grpSpPr>
                <p:sp>
                  <p:nvSpPr>
                    <p:cNvPr id="295" name="Plaque 29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Plaque 29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Plaque 29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8" name="Group 357"/>
                <p:cNvGrpSpPr/>
                <p:nvPr/>
              </p:nvGrpSpPr>
              <p:grpSpPr>
                <a:xfrm>
                  <a:off x="1905000" y="1219200"/>
                  <a:ext cx="538270" cy="259976"/>
                  <a:chOff x="533400" y="4953000"/>
                  <a:chExt cx="1828800" cy="685800"/>
                </a:xfrm>
              </p:grpSpPr>
              <p:sp>
                <p:nvSpPr>
                  <p:cNvPr id="289" name="Plaque 28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Plaque 28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Plaque 29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3" name="Group 357"/>
              <p:cNvGrpSpPr/>
              <p:nvPr/>
            </p:nvGrpSpPr>
            <p:grpSpPr>
              <a:xfrm rot="4660406">
                <a:off x="1703770" y="2885965"/>
                <a:ext cx="538270" cy="259976"/>
                <a:chOff x="533400" y="4953000"/>
                <a:chExt cx="1828800" cy="685800"/>
              </a:xfrm>
            </p:grpSpPr>
            <p:sp>
              <p:nvSpPr>
                <p:cNvPr id="284" name="Plaque 28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Plaque 28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Plaque 28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357"/>
              <p:cNvGrpSpPr/>
              <p:nvPr/>
            </p:nvGrpSpPr>
            <p:grpSpPr>
              <a:xfrm rot="4660406">
                <a:off x="1856170" y="3414883"/>
                <a:ext cx="538270" cy="259976"/>
                <a:chOff x="533400" y="4953000"/>
                <a:chExt cx="1828800" cy="685800"/>
              </a:xfrm>
            </p:grpSpPr>
            <p:sp>
              <p:nvSpPr>
                <p:cNvPr id="281" name="Plaque 280"/>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Plaque 281"/>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Plaque 282"/>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357"/>
              <p:cNvGrpSpPr/>
              <p:nvPr/>
            </p:nvGrpSpPr>
            <p:grpSpPr>
              <a:xfrm rot="4660406">
                <a:off x="1990640" y="3943799"/>
                <a:ext cx="538270" cy="259976"/>
                <a:chOff x="533400" y="4953000"/>
                <a:chExt cx="1828800" cy="685800"/>
              </a:xfrm>
            </p:grpSpPr>
            <p:sp>
              <p:nvSpPr>
                <p:cNvPr id="278" name="Plaque 277"/>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Plaque 278"/>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laque 279"/>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357"/>
              <p:cNvGrpSpPr/>
              <p:nvPr/>
            </p:nvGrpSpPr>
            <p:grpSpPr>
              <a:xfrm rot="17359642">
                <a:off x="1161404" y="2890446"/>
                <a:ext cx="538270" cy="259976"/>
                <a:chOff x="533400" y="4953000"/>
                <a:chExt cx="1828800" cy="685800"/>
              </a:xfrm>
            </p:grpSpPr>
            <p:sp>
              <p:nvSpPr>
                <p:cNvPr id="275" name="Plaque 27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Plaque 27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Plaque 27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357"/>
              <p:cNvGrpSpPr/>
              <p:nvPr/>
            </p:nvGrpSpPr>
            <p:grpSpPr>
              <a:xfrm rot="17359642">
                <a:off x="964181" y="3383505"/>
                <a:ext cx="538270" cy="259976"/>
                <a:chOff x="533400" y="4953000"/>
                <a:chExt cx="1828800" cy="685800"/>
              </a:xfrm>
            </p:grpSpPr>
            <p:sp>
              <p:nvSpPr>
                <p:cNvPr id="272" name="Plaque 27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Plaque 27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Plaque 27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357"/>
              <p:cNvGrpSpPr/>
              <p:nvPr/>
            </p:nvGrpSpPr>
            <p:grpSpPr>
              <a:xfrm rot="17359642">
                <a:off x="766957" y="3903458"/>
                <a:ext cx="538270" cy="259976"/>
                <a:chOff x="533400" y="4953000"/>
                <a:chExt cx="1828800" cy="685800"/>
              </a:xfrm>
            </p:grpSpPr>
            <p:sp>
              <p:nvSpPr>
                <p:cNvPr id="269" name="Plaque 26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Plaque 26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Plaque 27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92" name="Group 691"/>
          <p:cNvGrpSpPr/>
          <p:nvPr/>
        </p:nvGrpSpPr>
        <p:grpSpPr>
          <a:xfrm>
            <a:off x="9078363" y="4243058"/>
            <a:ext cx="1981200" cy="1752600"/>
            <a:chOff x="5562600" y="3962400"/>
            <a:chExt cx="1981200" cy="1752600"/>
          </a:xfrm>
        </p:grpSpPr>
        <p:sp>
          <p:nvSpPr>
            <p:cNvPr id="685" name="Cloud 684"/>
            <p:cNvSpPr/>
            <p:nvPr/>
          </p:nvSpPr>
          <p:spPr>
            <a:xfrm>
              <a:off x="5562600" y="3962400"/>
              <a:ext cx="1981200" cy="1752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 name="Group 238"/>
            <p:cNvGrpSpPr/>
            <p:nvPr/>
          </p:nvGrpSpPr>
          <p:grpSpPr>
            <a:xfrm rot="20759234">
              <a:off x="5859754" y="4006190"/>
              <a:ext cx="1179734" cy="1534949"/>
              <a:chOff x="6477000" y="2667000"/>
              <a:chExt cx="2057400" cy="3011575"/>
            </a:xfrm>
          </p:grpSpPr>
          <p:sp>
            <p:nvSpPr>
              <p:cNvPr id="718" name="Wave 717"/>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Wave 719"/>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Wave 720"/>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Wave 721"/>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Wave 722"/>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Wave 723"/>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Wave 724"/>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Wave 725"/>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Wave 727"/>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Wave 728"/>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2" name="Heart 701"/>
            <p:cNvSpPr/>
            <p:nvPr/>
          </p:nvSpPr>
          <p:spPr>
            <a:xfrm>
              <a:off x="6324600" y="5257800"/>
              <a:ext cx="533400" cy="4572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034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7"/>
                                        </p:tgtEl>
                                        <p:attrNameLst>
                                          <p:attrName>style.visibility</p:attrName>
                                        </p:attrNameLst>
                                      </p:cBhvr>
                                      <p:to>
                                        <p:strVal val="visible"/>
                                      </p:to>
                                    </p:set>
                                    <p:animEffect transition="in" filter="fade">
                                      <p:cBhvr>
                                        <p:cTn id="7" dur="2000"/>
                                        <p:tgtEl>
                                          <p:spTgt spid="6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8"/>
                                        </p:tgtEl>
                                        <p:attrNameLst>
                                          <p:attrName>style.visibility</p:attrName>
                                        </p:attrNameLst>
                                      </p:cBhvr>
                                      <p:to>
                                        <p:strVal val="visible"/>
                                      </p:to>
                                    </p:set>
                                    <p:animEffect transition="in" filter="fade">
                                      <p:cBhvr>
                                        <p:cTn id="12" dur="2000"/>
                                        <p:tgtEl>
                                          <p:spTgt spid="6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9"/>
                                        </p:tgtEl>
                                        <p:attrNameLst>
                                          <p:attrName>style.visibility</p:attrName>
                                        </p:attrNameLst>
                                      </p:cBhvr>
                                      <p:to>
                                        <p:strVal val="visible"/>
                                      </p:to>
                                    </p:set>
                                    <p:animEffect transition="in" filter="fade">
                                      <p:cBhvr>
                                        <p:cTn id="17" dur="2000"/>
                                        <p:tgtEl>
                                          <p:spTgt spid="6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0"/>
                                        </p:tgtEl>
                                        <p:attrNameLst>
                                          <p:attrName>style.visibility</p:attrName>
                                        </p:attrNameLst>
                                      </p:cBhvr>
                                      <p:to>
                                        <p:strVal val="visible"/>
                                      </p:to>
                                    </p:set>
                                    <p:animEffect transition="in" filter="fade">
                                      <p:cBhvr>
                                        <p:cTn id="22" dur="2000"/>
                                        <p:tgtEl>
                                          <p:spTgt spid="6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1"/>
                                        </p:tgtEl>
                                        <p:attrNameLst>
                                          <p:attrName>style.visibility</p:attrName>
                                        </p:attrNameLst>
                                      </p:cBhvr>
                                      <p:to>
                                        <p:strVal val="visible"/>
                                      </p:to>
                                    </p:set>
                                    <p:animEffect transition="in" filter="fade">
                                      <p:cBhvr>
                                        <p:cTn id="27" dur="2000"/>
                                        <p:tgtEl>
                                          <p:spTgt spid="6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2"/>
                                        </p:tgtEl>
                                        <p:attrNameLst>
                                          <p:attrName>style.visibility</p:attrName>
                                        </p:attrNameLst>
                                      </p:cBhvr>
                                      <p:to>
                                        <p:strVal val="visible"/>
                                      </p:to>
                                    </p:set>
                                    <p:animEffect transition="in" filter="fade">
                                      <p:cBhvr>
                                        <p:cTn id="32" dur="2000"/>
                                        <p:tgtEl>
                                          <p:spTgt spid="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DC63CC90-CAF5-4C3C-A6B1-2BC3736B6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4855" y="1066801"/>
            <a:ext cx="9089680" cy="5324535"/>
          </a:xfrm>
          <a:prstGeom prst="rect">
            <a:avLst/>
          </a:prstGeom>
        </p:spPr>
        <p:txBody>
          <a:bodyPr wrap="square">
            <a:spAutoFit/>
          </a:bodyPr>
          <a:lstStyle/>
          <a:p>
            <a:r>
              <a:rPr lang="en-US" sz="2000" dirty="0">
                <a:solidFill>
                  <a:schemeClr val="bg1"/>
                </a:solidFill>
              </a:rPr>
              <a:t>He was a Nephite dissenter who had gone over to the Lamanite side during the days of Nephi and Lehi</a:t>
            </a:r>
          </a:p>
          <a:p>
            <a:endParaRPr lang="en-US" sz="2000" dirty="0">
              <a:solidFill>
                <a:schemeClr val="bg1"/>
              </a:solidFill>
            </a:endParaRPr>
          </a:p>
          <a:p>
            <a:r>
              <a:rPr lang="en-US" sz="2000" dirty="0">
                <a:solidFill>
                  <a:schemeClr val="bg1"/>
                </a:solidFill>
              </a:rPr>
              <a:t>While Nephi and Lehi were in prison </a:t>
            </a:r>
            <a:r>
              <a:rPr lang="en-US" sz="2000" dirty="0" err="1">
                <a:solidFill>
                  <a:schemeClr val="bg1"/>
                </a:solidFill>
              </a:rPr>
              <a:t>Aminadab</a:t>
            </a:r>
            <a:r>
              <a:rPr lang="en-US" sz="2000" dirty="0">
                <a:solidFill>
                  <a:schemeClr val="bg1"/>
                </a:solidFill>
              </a:rPr>
              <a:t> observed the radiant faces of the prisoners as they were encircled by fire</a:t>
            </a:r>
          </a:p>
          <a:p>
            <a:endParaRPr lang="en-US" sz="2000" dirty="0">
              <a:solidFill>
                <a:schemeClr val="bg1"/>
              </a:solidFill>
            </a:endParaRPr>
          </a:p>
          <a:p>
            <a:r>
              <a:rPr lang="en-US" sz="2000" dirty="0">
                <a:solidFill>
                  <a:schemeClr val="bg1"/>
                </a:solidFill>
              </a:rPr>
              <a:t>He told the crowd , who were encircled by a dark cloud, that the prisoners were in ‘converse with  the angels of God’</a:t>
            </a:r>
          </a:p>
          <a:p>
            <a:endParaRPr lang="en-US" sz="2000" dirty="0">
              <a:solidFill>
                <a:schemeClr val="bg1"/>
              </a:solidFill>
            </a:endParaRPr>
          </a:p>
          <a:p>
            <a:r>
              <a:rPr lang="en-US" sz="2000" dirty="0">
                <a:solidFill>
                  <a:schemeClr val="bg1"/>
                </a:solidFill>
              </a:rPr>
              <a:t>The crowd asked </a:t>
            </a:r>
            <a:r>
              <a:rPr lang="en-US" sz="2000" dirty="0" err="1">
                <a:solidFill>
                  <a:schemeClr val="bg1"/>
                </a:solidFill>
              </a:rPr>
              <a:t>Aminadab</a:t>
            </a:r>
            <a:r>
              <a:rPr lang="en-US" sz="2000" dirty="0">
                <a:solidFill>
                  <a:schemeClr val="bg1"/>
                </a:solidFill>
              </a:rPr>
              <a:t> what to do, and he responded, “You must repent…”</a:t>
            </a:r>
          </a:p>
          <a:p>
            <a:endParaRPr lang="en-US" sz="2000" dirty="0">
              <a:solidFill>
                <a:schemeClr val="bg1"/>
              </a:solidFill>
            </a:endParaRPr>
          </a:p>
          <a:p>
            <a:r>
              <a:rPr lang="en-US" sz="2000" dirty="0" err="1">
                <a:solidFill>
                  <a:schemeClr val="bg1"/>
                </a:solidFill>
              </a:rPr>
              <a:t>Aminadab</a:t>
            </a:r>
            <a:r>
              <a:rPr lang="en-US" sz="2000" dirty="0">
                <a:solidFill>
                  <a:schemeClr val="bg1"/>
                </a:solidFill>
              </a:rPr>
              <a:t> knew of the words preached by Alma, </a:t>
            </a:r>
            <a:r>
              <a:rPr lang="en-US" sz="2000" dirty="0" err="1">
                <a:solidFill>
                  <a:schemeClr val="bg1"/>
                </a:solidFill>
              </a:rPr>
              <a:t>Amulek</a:t>
            </a:r>
            <a:r>
              <a:rPr lang="en-US" sz="2000" dirty="0">
                <a:solidFill>
                  <a:schemeClr val="bg1"/>
                </a:solidFill>
              </a:rPr>
              <a:t>, and </a:t>
            </a:r>
            <a:r>
              <a:rPr lang="en-US" sz="2000" dirty="0" err="1">
                <a:solidFill>
                  <a:schemeClr val="bg1"/>
                </a:solidFill>
              </a:rPr>
              <a:t>Zeezrom</a:t>
            </a:r>
            <a:endParaRPr lang="en-US" sz="2000" dirty="0">
              <a:solidFill>
                <a:schemeClr val="bg1"/>
              </a:solidFill>
            </a:endParaRPr>
          </a:p>
          <a:p>
            <a:endParaRPr lang="en-US" sz="2000" dirty="0">
              <a:solidFill>
                <a:schemeClr val="bg1"/>
              </a:solidFill>
            </a:endParaRPr>
          </a:p>
          <a:p>
            <a:r>
              <a:rPr lang="en-US" sz="2000" dirty="0">
                <a:solidFill>
                  <a:schemeClr val="bg1"/>
                </a:solidFill>
              </a:rPr>
              <a:t>The crowd immediately followed </a:t>
            </a:r>
            <a:r>
              <a:rPr lang="en-US" sz="2000" dirty="0" err="1">
                <a:solidFill>
                  <a:schemeClr val="bg1"/>
                </a:solidFill>
              </a:rPr>
              <a:t>Aminadab’s</a:t>
            </a:r>
            <a:r>
              <a:rPr lang="en-US" sz="2000" dirty="0">
                <a:solidFill>
                  <a:schemeClr val="bg1"/>
                </a:solidFill>
              </a:rPr>
              <a:t> suggestion and the darkness left and they were filled with ‘that joy which is unspeakable and full of glory’</a:t>
            </a:r>
          </a:p>
          <a:p>
            <a:endParaRPr lang="en-US" sz="2000" dirty="0">
              <a:solidFill>
                <a:schemeClr val="bg1"/>
              </a:solidFill>
            </a:endParaRPr>
          </a:p>
          <a:p>
            <a:r>
              <a:rPr lang="en-US" sz="2000" dirty="0">
                <a:solidFill>
                  <a:schemeClr val="bg1"/>
                </a:solidFill>
              </a:rPr>
              <a:t>There were about 300 people converted at that time</a:t>
            </a:r>
          </a:p>
        </p:txBody>
      </p:sp>
      <p:grpSp>
        <p:nvGrpSpPr>
          <p:cNvPr id="208" name="Group 167"/>
          <p:cNvGrpSpPr/>
          <p:nvPr/>
        </p:nvGrpSpPr>
        <p:grpSpPr>
          <a:xfrm>
            <a:off x="9484259" y="1302190"/>
            <a:ext cx="1905000" cy="3810000"/>
            <a:chOff x="200711" y="1905000"/>
            <a:chExt cx="1780489" cy="3657600"/>
          </a:xfrm>
        </p:grpSpPr>
        <p:sp>
          <p:nvSpPr>
            <p:cNvPr id="209" name="Oval 208"/>
            <p:cNvSpPr/>
            <p:nvPr/>
          </p:nvSpPr>
          <p:spPr>
            <a:xfrm rot="6128217">
              <a:off x="1213418" y="5132464"/>
              <a:ext cx="362002" cy="4739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4472555">
              <a:off x="773717" y="5144601"/>
              <a:ext cx="362002" cy="4739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2901859">
              <a:off x="290371" y="3846721"/>
              <a:ext cx="282564" cy="4618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0226769">
              <a:off x="1684063" y="3785761"/>
              <a:ext cx="297137" cy="4348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a:off x="1177571" y="4431167"/>
              <a:ext cx="445706" cy="92407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a:off x="731865" y="4431167"/>
              <a:ext cx="445706" cy="92407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533772" y="3072231"/>
              <a:ext cx="1287595" cy="2034216"/>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682341" y="3887592"/>
              <a:ext cx="990458" cy="16307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rot="10800000">
              <a:off x="979479" y="3072231"/>
              <a:ext cx="396183" cy="380502"/>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1442139">
              <a:off x="487882" y="2938657"/>
              <a:ext cx="359102" cy="117113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20249249">
              <a:off x="1467198" y="2939994"/>
              <a:ext cx="359102" cy="1171133"/>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82341" y="1985081"/>
              <a:ext cx="940936" cy="12502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loud 220"/>
            <p:cNvSpPr/>
            <p:nvPr/>
          </p:nvSpPr>
          <p:spPr>
            <a:xfrm rot="600599">
              <a:off x="712682" y="1905000"/>
              <a:ext cx="911362" cy="51874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loud 221"/>
            <p:cNvSpPr/>
            <p:nvPr/>
          </p:nvSpPr>
          <p:spPr>
            <a:xfrm rot="18382183">
              <a:off x="418114" y="2222224"/>
              <a:ext cx="616956" cy="37581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222"/>
            <p:cNvSpPr/>
            <p:nvPr/>
          </p:nvSpPr>
          <p:spPr>
            <a:xfrm rot="5749123">
              <a:off x="1304537" y="2264017"/>
              <a:ext cx="568652" cy="37581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83296" y="2093796"/>
              <a:ext cx="1089504" cy="217430"/>
            </a:xfrm>
            <a:prstGeom prst="roundRect">
              <a:avLst>
                <a:gd name="adj" fmla="val 50000"/>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rot="10800000">
              <a:off x="682341"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p:cNvSpPr/>
            <p:nvPr/>
          </p:nvSpPr>
          <p:spPr>
            <a:xfrm rot="10800000">
              <a:off x="880433"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10800000">
              <a:off x="1078525"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0800000">
              <a:off x="1276616"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0800000">
              <a:off x="1474708" y="2093796"/>
              <a:ext cx="99046" cy="217430"/>
            </a:xfrm>
            <a:prstGeom prst="trapezoid">
              <a:avLst>
                <a:gd name="adj" fmla="val 37308"/>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180"/>
            <p:cNvGrpSpPr/>
            <p:nvPr/>
          </p:nvGrpSpPr>
          <p:grpSpPr>
            <a:xfrm>
              <a:off x="533400" y="4786313"/>
              <a:ext cx="1295400" cy="287677"/>
              <a:chOff x="3352800" y="5486400"/>
              <a:chExt cx="1219200" cy="654390"/>
            </a:xfrm>
          </p:grpSpPr>
          <p:grpSp>
            <p:nvGrpSpPr>
              <p:cNvPr id="231" name="Group 172"/>
              <p:cNvGrpSpPr/>
              <p:nvPr/>
            </p:nvGrpSpPr>
            <p:grpSpPr>
              <a:xfrm>
                <a:off x="3352800" y="5867400"/>
                <a:ext cx="1188550" cy="273390"/>
                <a:chOff x="583296" y="4539882"/>
                <a:chExt cx="1188550" cy="273390"/>
              </a:xfrm>
            </p:grpSpPr>
            <p:sp>
              <p:nvSpPr>
                <p:cNvPr id="239" name="Trapezoid 238"/>
                <p:cNvSpPr/>
                <p:nvPr/>
              </p:nvSpPr>
              <p:spPr>
                <a:xfrm rot="10800000">
                  <a:off x="583296" y="4539882"/>
                  <a:ext cx="247615" cy="271787"/>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0800000">
                  <a:off x="830911" y="4539882"/>
                  <a:ext cx="247615" cy="271787"/>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rot="10800000">
                  <a:off x="1061520" y="4541485"/>
                  <a:ext cx="247614" cy="271787"/>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rot="10800000">
                  <a:off x="1326140" y="4539882"/>
                  <a:ext cx="247615" cy="271787"/>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10800000">
                  <a:off x="1524231" y="4539882"/>
                  <a:ext cx="247615" cy="271787"/>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73"/>
              <p:cNvGrpSpPr/>
              <p:nvPr/>
            </p:nvGrpSpPr>
            <p:grpSpPr>
              <a:xfrm rot="10800000">
                <a:off x="3352800" y="5486400"/>
                <a:ext cx="1188550" cy="273390"/>
                <a:chOff x="583296" y="4539882"/>
                <a:chExt cx="1188550" cy="273390"/>
              </a:xfrm>
            </p:grpSpPr>
            <p:sp>
              <p:nvSpPr>
                <p:cNvPr id="234" name="Trapezoid 233"/>
                <p:cNvSpPr/>
                <p:nvPr/>
              </p:nvSpPr>
              <p:spPr>
                <a:xfrm rot="10800000">
                  <a:off x="583296" y="4539882"/>
                  <a:ext cx="247615" cy="271787"/>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rot="10800000">
                  <a:off x="830911" y="4539882"/>
                  <a:ext cx="247615" cy="271787"/>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rot="10800000">
                  <a:off x="1061520" y="4541485"/>
                  <a:ext cx="247614" cy="271787"/>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rot="10800000">
                  <a:off x="1326140" y="4539882"/>
                  <a:ext cx="247615" cy="271787"/>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10800000">
                  <a:off x="1524231" y="4539882"/>
                  <a:ext cx="247615" cy="271787"/>
                </a:xfrm>
                <a:prstGeom prst="trapezoid">
                  <a:avLst>
                    <a:gd name="adj" fmla="val 37308"/>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Trapezoid 232"/>
              <p:cNvSpPr/>
              <p:nvPr/>
            </p:nvSpPr>
            <p:spPr>
              <a:xfrm>
                <a:off x="3352800" y="5715001"/>
                <a:ext cx="1219200" cy="1524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4" name="TextBox 243"/>
          <p:cNvSpPr txBox="1"/>
          <p:nvPr/>
        </p:nvSpPr>
        <p:spPr>
          <a:xfrm>
            <a:off x="1828800" y="1"/>
            <a:ext cx="8610600" cy="1015663"/>
          </a:xfrm>
          <a:prstGeom prst="rect">
            <a:avLst/>
          </a:prstGeom>
          <a:noFill/>
        </p:spPr>
        <p:txBody>
          <a:bodyPr wrap="square" rtlCol="0">
            <a:spAutoFit/>
          </a:bodyPr>
          <a:lstStyle/>
          <a:p>
            <a:pPr algn="ctr"/>
            <a:r>
              <a:rPr lang="en-US" sz="6000" dirty="0" err="1">
                <a:solidFill>
                  <a:schemeClr val="bg1"/>
                </a:solidFill>
                <a:latin typeface="Arial" panose="020B0604020202020204" pitchFamily="34" charset="0"/>
              </a:rPr>
              <a:t>Aminadab</a:t>
            </a:r>
            <a:endParaRPr lang="en-US" sz="6000" dirty="0">
              <a:solidFill>
                <a:schemeClr val="bg1"/>
              </a:solidFill>
              <a:latin typeface="Arial" panose="020B0604020202020204" pitchFamily="34" charset="0"/>
            </a:endParaRPr>
          </a:p>
        </p:txBody>
      </p:sp>
      <p:sp>
        <p:nvSpPr>
          <p:cNvPr id="245" name="TextBox 244"/>
          <p:cNvSpPr txBox="1"/>
          <p:nvPr/>
        </p:nvSpPr>
        <p:spPr>
          <a:xfrm>
            <a:off x="9072327" y="6425294"/>
            <a:ext cx="2971800"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36741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08"/>
                                        </p:tgtEl>
                                        <p:attrNameLst>
                                          <p:attrName>style.visibility</p:attrName>
                                        </p:attrNameLst>
                                      </p:cBhvr>
                                      <p:to>
                                        <p:strVal val="visible"/>
                                      </p:to>
                                    </p:set>
                                    <p:animEffect transition="in" filter="wipe(down)">
                                      <p:cBhvr>
                                        <p:cTn id="9" dur="580">
                                          <p:stCondLst>
                                            <p:cond delay="0"/>
                                          </p:stCondLst>
                                        </p:cTn>
                                        <p:tgtEl>
                                          <p:spTgt spid="208"/>
                                        </p:tgtEl>
                                      </p:cBhvr>
                                    </p:animEffect>
                                    <p:anim calcmode="lin" valueType="num">
                                      <p:cBhvr>
                                        <p:cTn id="10" dur="1822" tmFilter="0,0; 0.14,0.36; 0.43,0.73; 0.71,0.91; 1.0,1.0">
                                          <p:stCondLst>
                                            <p:cond delay="0"/>
                                          </p:stCondLst>
                                        </p:cTn>
                                        <p:tgtEl>
                                          <p:spTgt spid="20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8"/>
                                        </p:tgtEl>
                                        <p:attrNameLst>
                                          <p:attrName>ppt_y</p:attrName>
                                        </p:attrNameLst>
                                      </p:cBhvr>
                                      <p:tavLst>
                                        <p:tav tm="0" fmla="#ppt_y-sin(pi*$)/81">
                                          <p:val>
                                            <p:fltVal val="0"/>
                                          </p:val>
                                        </p:tav>
                                        <p:tav tm="100000">
                                          <p:val>
                                            <p:fltVal val="1"/>
                                          </p:val>
                                        </p:tav>
                                      </p:tavLst>
                                    </p:anim>
                                    <p:animScale>
                                      <p:cBhvr>
                                        <p:cTn id="15" dur="26">
                                          <p:stCondLst>
                                            <p:cond delay="650"/>
                                          </p:stCondLst>
                                        </p:cTn>
                                        <p:tgtEl>
                                          <p:spTgt spid="208"/>
                                        </p:tgtEl>
                                      </p:cBhvr>
                                      <p:to x="100000" y="60000"/>
                                    </p:animScale>
                                    <p:animScale>
                                      <p:cBhvr>
                                        <p:cTn id="16" dur="166" decel="50000">
                                          <p:stCondLst>
                                            <p:cond delay="676"/>
                                          </p:stCondLst>
                                        </p:cTn>
                                        <p:tgtEl>
                                          <p:spTgt spid="208"/>
                                        </p:tgtEl>
                                      </p:cBhvr>
                                      <p:to x="100000" y="100000"/>
                                    </p:animScale>
                                    <p:animScale>
                                      <p:cBhvr>
                                        <p:cTn id="17" dur="26">
                                          <p:stCondLst>
                                            <p:cond delay="1312"/>
                                          </p:stCondLst>
                                        </p:cTn>
                                        <p:tgtEl>
                                          <p:spTgt spid="208"/>
                                        </p:tgtEl>
                                      </p:cBhvr>
                                      <p:to x="100000" y="80000"/>
                                    </p:animScale>
                                    <p:animScale>
                                      <p:cBhvr>
                                        <p:cTn id="18" dur="166" decel="50000">
                                          <p:stCondLst>
                                            <p:cond delay="1338"/>
                                          </p:stCondLst>
                                        </p:cTn>
                                        <p:tgtEl>
                                          <p:spTgt spid="208"/>
                                        </p:tgtEl>
                                      </p:cBhvr>
                                      <p:to x="100000" y="100000"/>
                                    </p:animScale>
                                    <p:animScale>
                                      <p:cBhvr>
                                        <p:cTn id="19" dur="26">
                                          <p:stCondLst>
                                            <p:cond delay="1642"/>
                                          </p:stCondLst>
                                        </p:cTn>
                                        <p:tgtEl>
                                          <p:spTgt spid="208"/>
                                        </p:tgtEl>
                                      </p:cBhvr>
                                      <p:to x="100000" y="90000"/>
                                    </p:animScale>
                                    <p:animScale>
                                      <p:cBhvr>
                                        <p:cTn id="20" dur="166" decel="50000">
                                          <p:stCondLst>
                                            <p:cond delay="1668"/>
                                          </p:stCondLst>
                                        </p:cTn>
                                        <p:tgtEl>
                                          <p:spTgt spid="208"/>
                                        </p:tgtEl>
                                      </p:cBhvr>
                                      <p:to x="100000" y="100000"/>
                                    </p:animScale>
                                    <p:animScale>
                                      <p:cBhvr>
                                        <p:cTn id="21" dur="26">
                                          <p:stCondLst>
                                            <p:cond delay="1808"/>
                                          </p:stCondLst>
                                        </p:cTn>
                                        <p:tgtEl>
                                          <p:spTgt spid="208"/>
                                        </p:tgtEl>
                                      </p:cBhvr>
                                      <p:to x="100000" y="95000"/>
                                    </p:animScale>
                                    <p:animScale>
                                      <p:cBhvr>
                                        <p:cTn id="22" dur="166" decel="50000">
                                          <p:stCondLst>
                                            <p:cond delay="1834"/>
                                          </p:stCondLst>
                                        </p:cTn>
                                        <p:tgtEl>
                                          <p:spTgt spid="20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BA6D5B8-213B-4556-A54B-C56D85ED6DB7}"/>
              </a:ext>
            </a:extLst>
          </p:cNvPr>
          <p:cNvGrpSpPr/>
          <p:nvPr/>
        </p:nvGrpSpPr>
        <p:grpSpPr>
          <a:xfrm>
            <a:off x="0" y="0"/>
            <a:ext cx="12192000" cy="6858002"/>
            <a:chOff x="0" y="0"/>
            <a:chExt cx="12192000" cy="6858002"/>
          </a:xfrm>
        </p:grpSpPr>
        <p:pic>
          <p:nvPicPr>
            <p:cNvPr id="2050" name="Picture 2" descr="Image result for pillar of fire gif">
              <a:extLst>
                <a:ext uri="{FF2B5EF4-FFF2-40B4-BE49-F238E27FC236}">
                  <a16:creationId xmlns:a16="http://schemas.microsoft.com/office/drawing/2014/main" id="{2811B7E2-D878-4D9D-A92C-B4D76AD9327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C800AAF-F487-448B-8613-79D2C68144B9}"/>
                </a:ext>
              </a:extLst>
            </p:cNvPr>
            <p:cNvSpPr/>
            <p:nvPr/>
          </p:nvSpPr>
          <p:spPr>
            <a:xfrm>
              <a:off x="7722606" y="5712737"/>
              <a:ext cx="4381877" cy="9868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TextBox 243"/>
          <p:cNvSpPr txBox="1"/>
          <p:nvPr/>
        </p:nvSpPr>
        <p:spPr>
          <a:xfrm>
            <a:off x="1828800" y="1"/>
            <a:ext cx="8610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Encircled By Fire</a:t>
            </a:r>
          </a:p>
        </p:txBody>
      </p:sp>
      <p:sp>
        <p:nvSpPr>
          <p:cNvPr id="43" name="TextBox 42"/>
          <p:cNvSpPr txBox="1"/>
          <p:nvPr/>
        </p:nvSpPr>
        <p:spPr>
          <a:xfrm>
            <a:off x="4916032" y="783879"/>
            <a:ext cx="2417275" cy="3600986"/>
          </a:xfrm>
          <a:prstGeom prst="rect">
            <a:avLst/>
          </a:prstGeom>
          <a:noFill/>
        </p:spPr>
        <p:txBody>
          <a:bodyPr wrap="square" rtlCol="0">
            <a:spAutoFit/>
          </a:bodyPr>
          <a:lstStyle/>
          <a:p>
            <a:pPr algn="ctr"/>
            <a:r>
              <a:rPr lang="en-US" sz="2400" dirty="0"/>
              <a:t>The Lord’s Protection</a:t>
            </a:r>
          </a:p>
          <a:p>
            <a:pPr algn="ctr"/>
            <a:endParaRPr lang="en-US" dirty="0"/>
          </a:p>
          <a:p>
            <a:pPr algn="ctr"/>
            <a:r>
              <a:rPr lang="en-US" dirty="0"/>
              <a:t>This particular experience could refer to a general protective influence of the Spirit or, more likely, to the presence of heavenly beings in the prison with Lehi and Nephi”</a:t>
            </a:r>
          </a:p>
          <a:p>
            <a:pPr algn="ctr"/>
            <a:r>
              <a:rPr lang="en-US" dirty="0"/>
              <a:t> </a:t>
            </a:r>
            <a:r>
              <a:rPr lang="en-US" sz="1400" dirty="0"/>
              <a:t>JFM and RLM</a:t>
            </a:r>
          </a:p>
        </p:txBody>
      </p:sp>
      <p:sp>
        <p:nvSpPr>
          <p:cNvPr id="45" name="Rectangle 44"/>
          <p:cNvSpPr/>
          <p:nvPr/>
        </p:nvSpPr>
        <p:spPr>
          <a:xfrm>
            <a:off x="734838" y="3065353"/>
            <a:ext cx="3348273" cy="1477328"/>
          </a:xfrm>
          <a:prstGeom prst="rect">
            <a:avLst/>
          </a:prstGeom>
        </p:spPr>
        <p:txBody>
          <a:bodyPr wrap="square">
            <a:spAutoFit/>
          </a:bodyPr>
          <a:lstStyle/>
          <a:p>
            <a:r>
              <a:rPr lang="en-US" i="1" dirty="0">
                <a:solidFill>
                  <a:srgbClr val="FFFF00"/>
                </a:solidFill>
              </a:rPr>
              <a:t>“Lo, I see four men loose, walking in the midst of the fire, and they have no hurt; and the form of the fourth is like the Son of God.”</a:t>
            </a:r>
          </a:p>
          <a:p>
            <a:r>
              <a:rPr lang="en-US" i="1" dirty="0">
                <a:solidFill>
                  <a:srgbClr val="FFFF00"/>
                </a:solidFill>
              </a:rPr>
              <a:t>(See Daniel 3:19-27)</a:t>
            </a:r>
          </a:p>
        </p:txBody>
      </p:sp>
      <p:sp>
        <p:nvSpPr>
          <p:cNvPr id="46" name="TextBox 45"/>
          <p:cNvSpPr txBox="1"/>
          <p:nvPr/>
        </p:nvSpPr>
        <p:spPr>
          <a:xfrm>
            <a:off x="75446" y="6488668"/>
            <a:ext cx="2971800" cy="369332"/>
          </a:xfrm>
          <a:prstGeom prst="rect">
            <a:avLst/>
          </a:prstGeom>
          <a:noFill/>
        </p:spPr>
        <p:txBody>
          <a:bodyPr wrap="square" rtlCol="0">
            <a:spAutoFit/>
          </a:bodyPr>
          <a:lstStyle/>
          <a:p>
            <a:r>
              <a:rPr lang="en-US" dirty="0">
                <a:solidFill>
                  <a:schemeClr val="bg1"/>
                </a:solidFill>
              </a:rPr>
              <a:t>Helaman 5:23-24</a:t>
            </a:r>
          </a:p>
        </p:txBody>
      </p:sp>
      <p:sp>
        <p:nvSpPr>
          <p:cNvPr id="47" name="Rectangle 46"/>
          <p:cNvSpPr/>
          <p:nvPr/>
        </p:nvSpPr>
        <p:spPr>
          <a:xfrm>
            <a:off x="8024302" y="2937591"/>
            <a:ext cx="3733800" cy="1754326"/>
          </a:xfrm>
          <a:prstGeom prst="rect">
            <a:avLst/>
          </a:prstGeom>
        </p:spPr>
        <p:txBody>
          <a:bodyPr wrap="square">
            <a:spAutoFit/>
          </a:bodyPr>
          <a:lstStyle/>
          <a:p>
            <a:r>
              <a:rPr lang="en-US" i="1" dirty="0">
                <a:solidFill>
                  <a:srgbClr val="FFFF00"/>
                </a:solidFill>
              </a:rPr>
              <a:t>Joseph Smith sees his brother Alvin</a:t>
            </a:r>
          </a:p>
          <a:p>
            <a:r>
              <a:rPr lang="en-US" i="1" dirty="0">
                <a:solidFill>
                  <a:srgbClr val="FFFF00"/>
                </a:solidFill>
              </a:rPr>
              <a:t>“I saw the transcendent beauty of the gate through which the heirs of that kingdom will enter, which was like unto circling flames of fire;”</a:t>
            </a:r>
          </a:p>
          <a:p>
            <a:r>
              <a:rPr lang="en-US" i="1" dirty="0">
                <a:solidFill>
                  <a:srgbClr val="FFFF00"/>
                </a:solidFill>
              </a:rPr>
              <a:t>D&amp;C 137:2</a:t>
            </a:r>
          </a:p>
        </p:txBody>
      </p:sp>
    </p:spTree>
    <p:extLst>
      <p:ext uri="{BB962C8B-B14F-4D97-AF65-F5344CB8AC3E}">
        <p14:creationId xmlns:p14="http://schemas.microsoft.com/office/powerpoint/2010/main" val="39771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F9EC81-BD04-4804-8B77-55BA2F1B3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4" name="TextBox 243"/>
          <p:cNvSpPr txBox="1"/>
          <p:nvPr/>
        </p:nvSpPr>
        <p:spPr>
          <a:xfrm>
            <a:off x="1828800" y="1"/>
            <a:ext cx="8610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Faces of Angels</a:t>
            </a:r>
          </a:p>
        </p:txBody>
      </p:sp>
      <p:sp>
        <p:nvSpPr>
          <p:cNvPr id="43" name="TextBox 42"/>
          <p:cNvSpPr txBox="1"/>
          <p:nvPr/>
        </p:nvSpPr>
        <p:spPr>
          <a:xfrm>
            <a:off x="892520" y="1260696"/>
            <a:ext cx="3124200" cy="2031325"/>
          </a:xfrm>
          <a:prstGeom prst="rect">
            <a:avLst/>
          </a:prstGeom>
          <a:noFill/>
        </p:spPr>
        <p:txBody>
          <a:bodyPr wrap="square" rtlCol="0">
            <a:spAutoFit/>
          </a:bodyPr>
          <a:lstStyle/>
          <a:p>
            <a:r>
              <a:rPr lang="en-US" dirty="0">
                <a:solidFill>
                  <a:schemeClr val="bg1"/>
                </a:solidFill>
              </a:rPr>
              <a:t>“…that Moses </a:t>
            </a:r>
            <a:r>
              <a:rPr lang="en-US" dirty="0" err="1">
                <a:solidFill>
                  <a:schemeClr val="bg1"/>
                </a:solidFill>
              </a:rPr>
              <a:t>wist</a:t>
            </a:r>
            <a:r>
              <a:rPr lang="en-US" dirty="0">
                <a:solidFill>
                  <a:schemeClr val="bg1"/>
                </a:solidFill>
              </a:rPr>
              <a:t> not that the skin of his face shone while he talked with him…</a:t>
            </a:r>
            <a:r>
              <a:rPr lang="en-US" dirty="0"/>
              <a:t> </a:t>
            </a:r>
            <a:r>
              <a:rPr lang="en-US" dirty="0">
                <a:solidFill>
                  <a:schemeClr val="bg1"/>
                </a:solidFill>
              </a:rPr>
              <a:t>And the children of Israel saw the face of Moses, that the skin of Moses’ face shone:”</a:t>
            </a:r>
          </a:p>
          <a:p>
            <a:r>
              <a:rPr lang="en-US" dirty="0">
                <a:solidFill>
                  <a:schemeClr val="bg1"/>
                </a:solidFill>
              </a:rPr>
              <a:t>Exodus 24:29, 35</a:t>
            </a:r>
          </a:p>
        </p:txBody>
      </p:sp>
      <p:sp>
        <p:nvSpPr>
          <p:cNvPr id="45" name="Rectangle 44"/>
          <p:cNvSpPr/>
          <p:nvPr/>
        </p:nvSpPr>
        <p:spPr>
          <a:xfrm>
            <a:off x="4953000" y="4953000"/>
            <a:ext cx="3581400" cy="1754326"/>
          </a:xfrm>
          <a:prstGeom prst="rect">
            <a:avLst/>
          </a:prstGeom>
        </p:spPr>
        <p:txBody>
          <a:bodyPr wrap="square">
            <a:spAutoFit/>
          </a:bodyPr>
          <a:lstStyle/>
          <a:p>
            <a:r>
              <a:rPr lang="en-US" dirty="0">
                <a:solidFill>
                  <a:schemeClr val="bg1"/>
                </a:solidFill>
              </a:rPr>
              <a:t>Stephen</a:t>
            </a:r>
          </a:p>
          <a:p>
            <a:r>
              <a:rPr lang="en-US" dirty="0">
                <a:solidFill>
                  <a:schemeClr val="bg1"/>
                </a:solidFill>
              </a:rPr>
              <a:t> “And all that sat in the council, looking steadfastly on him, saw his face as it had been the face of an angel.”</a:t>
            </a:r>
          </a:p>
          <a:p>
            <a:r>
              <a:rPr lang="en-US" dirty="0">
                <a:solidFill>
                  <a:schemeClr val="bg1"/>
                </a:solidFill>
              </a:rPr>
              <a:t>Acts 6:15</a:t>
            </a:r>
          </a:p>
        </p:txBody>
      </p:sp>
      <p:sp>
        <p:nvSpPr>
          <p:cNvPr id="46" name="TextBox 45"/>
          <p:cNvSpPr txBox="1"/>
          <p:nvPr/>
        </p:nvSpPr>
        <p:spPr>
          <a:xfrm>
            <a:off x="93553" y="6488668"/>
            <a:ext cx="2971800" cy="369332"/>
          </a:xfrm>
          <a:prstGeom prst="rect">
            <a:avLst/>
          </a:prstGeom>
          <a:noFill/>
        </p:spPr>
        <p:txBody>
          <a:bodyPr wrap="square" rtlCol="0">
            <a:spAutoFit/>
          </a:bodyPr>
          <a:lstStyle/>
          <a:p>
            <a:r>
              <a:rPr lang="en-US" dirty="0">
                <a:solidFill>
                  <a:schemeClr val="bg1"/>
                </a:solidFill>
              </a:rPr>
              <a:t>Helaman 5:36</a:t>
            </a:r>
          </a:p>
        </p:txBody>
      </p:sp>
      <p:sp>
        <p:nvSpPr>
          <p:cNvPr id="47" name="Rectangle 46"/>
          <p:cNvSpPr/>
          <p:nvPr/>
        </p:nvSpPr>
        <p:spPr>
          <a:xfrm>
            <a:off x="6934200" y="990601"/>
            <a:ext cx="3276600" cy="3139321"/>
          </a:xfrm>
          <a:prstGeom prst="rect">
            <a:avLst/>
          </a:prstGeom>
        </p:spPr>
        <p:txBody>
          <a:bodyPr wrap="square">
            <a:spAutoFit/>
          </a:bodyPr>
          <a:lstStyle/>
          <a:p>
            <a:r>
              <a:rPr lang="en-US" dirty="0">
                <a:solidFill>
                  <a:schemeClr val="bg1"/>
                </a:solidFill>
              </a:rPr>
              <a:t>“Now it came to pass after Abinadi had spoken these words that the people of king Noah durst not lay their hands on him, for the Spirit of the Lord was upon him; and his face shone with exceeding luster, even as Moses’ did while in the mount of Sinai, while speaking with the Lord.”</a:t>
            </a:r>
          </a:p>
          <a:p>
            <a:r>
              <a:rPr lang="en-US" dirty="0">
                <a:solidFill>
                  <a:schemeClr val="bg1"/>
                </a:solidFill>
              </a:rPr>
              <a:t>Mosiah 13:5</a:t>
            </a:r>
          </a:p>
        </p:txBody>
      </p:sp>
      <p:pic>
        <p:nvPicPr>
          <p:cNvPr id="3" name="Picture 2">
            <a:extLst>
              <a:ext uri="{FF2B5EF4-FFF2-40B4-BE49-F238E27FC236}">
                <a16:creationId xmlns:a16="http://schemas.microsoft.com/office/drawing/2014/main" id="{8EC32ED1-E723-4648-B7E6-178C7E7FF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46" y="3865264"/>
            <a:ext cx="3624593" cy="2174756"/>
          </a:xfrm>
          <a:prstGeom prst="rect">
            <a:avLst/>
          </a:prstGeom>
        </p:spPr>
      </p:pic>
      <p:pic>
        <p:nvPicPr>
          <p:cNvPr id="6" name="Picture 5">
            <a:extLst>
              <a:ext uri="{FF2B5EF4-FFF2-40B4-BE49-F238E27FC236}">
                <a16:creationId xmlns:a16="http://schemas.microsoft.com/office/drawing/2014/main" id="{EC17D6EC-F851-4EDD-B2A5-EB7E1E1AC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224" y="914401"/>
            <a:ext cx="2257425" cy="3635914"/>
          </a:xfrm>
          <a:prstGeom prst="rect">
            <a:avLst/>
          </a:prstGeom>
        </p:spPr>
      </p:pic>
      <p:pic>
        <p:nvPicPr>
          <p:cNvPr id="8" name="Picture 7">
            <a:extLst>
              <a:ext uri="{FF2B5EF4-FFF2-40B4-BE49-F238E27FC236}">
                <a16:creationId xmlns:a16="http://schemas.microsoft.com/office/drawing/2014/main" id="{088F0D9C-7D82-4C6F-8CA8-EE147BE31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4229" y="3771673"/>
            <a:ext cx="1905000" cy="2847975"/>
          </a:xfrm>
          <a:prstGeom prst="rect">
            <a:avLst/>
          </a:prstGeom>
        </p:spPr>
      </p:pic>
    </p:spTree>
    <p:extLst>
      <p:ext uri="{BB962C8B-B14F-4D97-AF65-F5344CB8AC3E}">
        <p14:creationId xmlns:p14="http://schemas.microsoft.com/office/powerpoint/2010/main" val="252566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87C6F1C-B995-47DB-9A0E-DC0FCD644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lded Corner 5"/>
          <p:cNvSpPr/>
          <p:nvPr/>
        </p:nvSpPr>
        <p:spPr>
          <a:xfrm>
            <a:off x="2057400" y="609601"/>
            <a:ext cx="2133600" cy="217714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rPr>
              <a:t>Your Name</a:t>
            </a:r>
            <a:r>
              <a:rPr lang="en-US" i="1" dirty="0"/>
              <a:t>.</a:t>
            </a:r>
            <a:endParaRPr lang="en-US" dirty="0"/>
          </a:p>
        </p:txBody>
      </p:sp>
      <p:sp>
        <p:nvSpPr>
          <p:cNvPr id="8" name="Folded Corner 7"/>
          <p:cNvSpPr/>
          <p:nvPr/>
        </p:nvSpPr>
        <p:spPr>
          <a:xfrm>
            <a:off x="5029200" y="609601"/>
            <a:ext cx="2133600" cy="217714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rPr>
              <a:t>Parents</a:t>
            </a:r>
            <a:r>
              <a:rPr lang="en-US" i="1" dirty="0"/>
              <a:t>.</a:t>
            </a:r>
            <a:endParaRPr lang="en-US" dirty="0"/>
          </a:p>
        </p:txBody>
      </p:sp>
      <p:sp>
        <p:nvSpPr>
          <p:cNvPr id="9" name="Folded Corner 8"/>
          <p:cNvSpPr/>
          <p:nvPr/>
        </p:nvSpPr>
        <p:spPr>
          <a:xfrm>
            <a:off x="7924800" y="609601"/>
            <a:ext cx="2133600" cy="217714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The Atonement of Jesus Christ</a:t>
            </a:r>
            <a:endParaRPr lang="en-US" sz="3200" dirty="0"/>
          </a:p>
        </p:txBody>
      </p:sp>
      <p:sp>
        <p:nvSpPr>
          <p:cNvPr id="10" name="Folded Corner 9"/>
          <p:cNvSpPr/>
          <p:nvPr/>
        </p:nvSpPr>
        <p:spPr>
          <a:xfrm>
            <a:off x="2209800" y="3657601"/>
            <a:ext cx="2133600" cy="217714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solidFill>
              </a:rPr>
              <a:t>Prophets</a:t>
            </a:r>
            <a:r>
              <a:rPr lang="en-US" i="1" dirty="0"/>
              <a:t>.</a:t>
            </a:r>
            <a:endParaRPr lang="en-US" dirty="0"/>
          </a:p>
        </p:txBody>
      </p:sp>
      <p:sp>
        <p:nvSpPr>
          <p:cNvPr id="11" name="Folded Corner 10"/>
          <p:cNvSpPr/>
          <p:nvPr/>
        </p:nvSpPr>
        <p:spPr>
          <a:xfrm>
            <a:off x="5029200" y="3657601"/>
            <a:ext cx="2133600" cy="217714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tx1"/>
                </a:solidFill>
              </a:rPr>
              <a:t>Repentance</a:t>
            </a:r>
            <a:r>
              <a:rPr lang="en-US" sz="3200" i="1" dirty="0"/>
              <a:t>.</a:t>
            </a:r>
            <a:endParaRPr lang="en-US" sz="3200" dirty="0"/>
          </a:p>
        </p:txBody>
      </p:sp>
      <p:sp>
        <p:nvSpPr>
          <p:cNvPr id="12" name="Folded Corner 11"/>
          <p:cNvSpPr/>
          <p:nvPr/>
        </p:nvSpPr>
        <p:spPr>
          <a:xfrm>
            <a:off x="7924800" y="3657601"/>
            <a:ext cx="2133600" cy="217714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rPr>
              <a:t>Keep the commandments</a:t>
            </a:r>
            <a:endParaRPr lang="en-US" sz="2000" dirty="0"/>
          </a:p>
        </p:txBody>
      </p:sp>
      <p:sp>
        <p:nvSpPr>
          <p:cNvPr id="13" name="TextBox 12"/>
          <p:cNvSpPr txBox="1"/>
          <p:nvPr/>
        </p:nvSpPr>
        <p:spPr>
          <a:xfrm>
            <a:off x="3200400" y="2971801"/>
            <a:ext cx="6553200" cy="646331"/>
          </a:xfrm>
          <a:prstGeom prst="rect">
            <a:avLst/>
          </a:prstGeom>
          <a:noFill/>
        </p:spPr>
        <p:txBody>
          <a:bodyPr wrap="square" rtlCol="0">
            <a:spAutoFit/>
          </a:bodyPr>
          <a:lstStyle/>
          <a:p>
            <a:pPr fontAlgn="base"/>
            <a:r>
              <a:rPr lang="en-US" dirty="0">
                <a:solidFill>
                  <a:schemeClr val="bg1"/>
                </a:solidFill>
              </a:rPr>
              <a:t> Was it easy or hard to remember these words and phrases?</a:t>
            </a:r>
          </a:p>
          <a:p>
            <a:endParaRPr lang="en-US" dirty="0">
              <a:solidFill>
                <a:schemeClr val="bg1"/>
              </a:solidFill>
            </a:endParaRPr>
          </a:p>
        </p:txBody>
      </p:sp>
      <p:sp>
        <p:nvSpPr>
          <p:cNvPr id="14" name="TextBox 13"/>
          <p:cNvSpPr txBox="1"/>
          <p:nvPr/>
        </p:nvSpPr>
        <p:spPr>
          <a:xfrm>
            <a:off x="3200400" y="5934670"/>
            <a:ext cx="6553200" cy="923330"/>
          </a:xfrm>
          <a:prstGeom prst="rect">
            <a:avLst/>
          </a:prstGeom>
          <a:noFill/>
        </p:spPr>
        <p:txBody>
          <a:bodyPr wrap="square" rtlCol="0">
            <a:spAutoFit/>
          </a:bodyPr>
          <a:lstStyle/>
          <a:p>
            <a:pPr fontAlgn="base"/>
            <a:r>
              <a:rPr lang="en-US" dirty="0">
                <a:solidFill>
                  <a:schemeClr val="bg1"/>
                </a:solidFill>
              </a:rPr>
              <a:t>What difference do you think it made that you were told in advance that you needed to remember what was on the paper strips?</a:t>
            </a:r>
          </a:p>
          <a:p>
            <a:endParaRPr lang="en-US" dirty="0">
              <a:solidFill>
                <a:schemeClr val="bg1"/>
              </a:solidFill>
            </a:endParaRPr>
          </a:p>
        </p:txBody>
      </p:sp>
    </p:spTree>
    <p:extLst>
      <p:ext uri="{BB962C8B-B14F-4D97-AF65-F5344CB8AC3E}">
        <p14:creationId xmlns:p14="http://schemas.microsoft.com/office/powerpoint/2010/main" val="235602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9"/>
                                        </p:tgtEl>
                                      </p:cBhvr>
                                    </p:animEffect>
                                    <p:set>
                                      <p:cBhvr>
                                        <p:cTn id="13" dur="1" fill="hold">
                                          <p:stCondLst>
                                            <p:cond delay="19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0" presetClass="exit" presetSubtype="0" fill="hold" grpId="2" nodeType="withEffect">
                                  <p:stCondLst>
                                    <p:cond delay="0"/>
                                  </p:stCondLst>
                                  <p:childTnLst>
                                    <p:animEffect transition="out" filter="fade">
                                      <p:cBhvr>
                                        <p:cTn id="56" dur="2000"/>
                                        <p:tgtEl>
                                          <p:spTgt spid="9"/>
                                        </p:tgtEl>
                                      </p:cBhvr>
                                    </p:animEffect>
                                    <p:set>
                                      <p:cBhvr>
                                        <p:cTn id="57" dur="1" fill="hold">
                                          <p:stCondLst>
                                            <p:cond delay="1999"/>
                                          </p:stCondLst>
                                        </p:cTn>
                                        <p:tgtEl>
                                          <p:spTgt spid="9"/>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2000"/>
                                        <p:tgtEl>
                                          <p:spTgt spid="8"/>
                                        </p:tgtEl>
                                      </p:cBhvr>
                                    </p:animEffect>
                                    <p:set>
                                      <p:cBhvr>
                                        <p:cTn id="60" dur="1" fill="hold">
                                          <p:stCondLst>
                                            <p:cond delay="1999"/>
                                          </p:stCondLst>
                                        </p:cTn>
                                        <p:tgtEl>
                                          <p:spTgt spid="8"/>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2000"/>
                                        <p:tgtEl>
                                          <p:spTgt spid="6"/>
                                        </p:tgtEl>
                                      </p:cBhvr>
                                    </p:animEffect>
                                    <p:set>
                                      <p:cBhvr>
                                        <p:cTn id="63" dur="1" fill="hold">
                                          <p:stCondLst>
                                            <p:cond delay="1999"/>
                                          </p:stCondLst>
                                        </p:cTn>
                                        <p:tgtEl>
                                          <p:spTgt spid="6"/>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2000"/>
                                        <p:tgtEl>
                                          <p:spTgt spid="10"/>
                                        </p:tgtEl>
                                      </p:cBhvr>
                                    </p:animEffect>
                                    <p:set>
                                      <p:cBhvr>
                                        <p:cTn id="66" dur="1" fill="hold">
                                          <p:stCondLst>
                                            <p:cond delay="1999"/>
                                          </p:stCondLst>
                                        </p:cTn>
                                        <p:tgtEl>
                                          <p:spTgt spid="10"/>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2000"/>
                                        <p:tgtEl>
                                          <p:spTgt spid="11"/>
                                        </p:tgtEl>
                                      </p:cBhvr>
                                    </p:animEffect>
                                    <p:set>
                                      <p:cBhvr>
                                        <p:cTn id="69" dur="1" fill="hold">
                                          <p:stCondLst>
                                            <p:cond delay="1999"/>
                                          </p:stCondLst>
                                        </p:cTn>
                                        <p:tgtEl>
                                          <p:spTgt spid="11"/>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2000"/>
                                        <p:tgtEl>
                                          <p:spTgt spid="12"/>
                                        </p:tgtEl>
                                      </p:cBhvr>
                                    </p:animEffect>
                                    <p:set>
                                      <p:cBhvr>
                                        <p:cTn id="72" dur="1" fill="hold">
                                          <p:stCondLst>
                                            <p:cond delay="1999"/>
                                          </p:stCondLst>
                                        </p:cTn>
                                        <p:tgtEl>
                                          <p:spTgt spid="12"/>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13"/>
                                        </p:tgtEl>
                                      </p:cBhvr>
                                    </p:animEffect>
                                    <p:set>
                                      <p:cBhvr>
                                        <p:cTn id="75"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p:bldP spid="13" grpId="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D6161A-C687-48C3-ACD4-A34B78CA1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4" name="TextBox 243"/>
          <p:cNvSpPr txBox="1"/>
          <p:nvPr/>
        </p:nvSpPr>
        <p:spPr>
          <a:xfrm>
            <a:off x="1828800" y="1"/>
            <a:ext cx="8610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Filled as if with Fire</a:t>
            </a:r>
          </a:p>
        </p:txBody>
      </p:sp>
      <p:sp>
        <p:nvSpPr>
          <p:cNvPr id="43" name="TextBox 42"/>
          <p:cNvSpPr txBox="1"/>
          <p:nvPr/>
        </p:nvSpPr>
        <p:spPr>
          <a:xfrm>
            <a:off x="4800600" y="1143000"/>
            <a:ext cx="2971800" cy="1738938"/>
          </a:xfrm>
          <a:prstGeom prst="rect">
            <a:avLst/>
          </a:prstGeom>
          <a:noFill/>
        </p:spPr>
        <p:txBody>
          <a:bodyPr wrap="square" rtlCol="0">
            <a:spAutoFit/>
          </a:bodyPr>
          <a:lstStyle/>
          <a:p>
            <a:r>
              <a:rPr lang="en-US" sz="2400" dirty="0">
                <a:solidFill>
                  <a:schemeClr val="bg1"/>
                </a:solidFill>
              </a:rPr>
              <a:t>“The reception of the Holy Ghost is the baptism of fire spoken of in the scriptures”</a:t>
            </a:r>
          </a:p>
          <a:p>
            <a:r>
              <a:rPr lang="en-US" sz="1100" dirty="0">
                <a:solidFill>
                  <a:schemeClr val="bg1"/>
                </a:solidFill>
              </a:rPr>
              <a:t>JFM and RLM</a:t>
            </a:r>
          </a:p>
        </p:txBody>
      </p:sp>
      <p:sp>
        <p:nvSpPr>
          <p:cNvPr id="45" name="Rectangle 44"/>
          <p:cNvSpPr/>
          <p:nvPr/>
        </p:nvSpPr>
        <p:spPr>
          <a:xfrm>
            <a:off x="791424" y="3690041"/>
            <a:ext cx="3581400" cy="2308324"/>
          </a:xfrm>
          <a:prstGeom prst="rect">
            <a:avLst/>
          </a:prstGeom>
        </p:spPr>
        <p:txBody>
          <a:bodyPr wrap="square">
            <a:spAutoFit/>
          </a:bodyPr>
          <a:lstStyle/>
          <a:p>
            <a:r>
              <a:rPr lang="en-US" dirty="0">
                <a:solidFill>
                  <a:schemeClr val="bg1"/>
                </a:solidFill>
              </a:rPr>
              <a:t>John the Baptist</a:t>
            </a:r>
          </a:p>
          <a:p>
            <a:r>
              <a:rPr lang="en-US" dirty="0">
                <a:solidFill>
                  <a:schemeClr val="bg1"/>
                </a:solidFill>
              </a:rPr>
              <a:t>“I indeed baptize you with water unto repentance: but he that cometh after me is mightier than I, whose shoes I am not</a:t>
            </a:r>
            <a:r>
              <a:rPr lang="en-US" baseline="30000" dirty="0">
                <a:solidFill>
                  <a:schemeClr val="bg1"/>
                </a:solidFill>
              </a:rPr>
              <a:t> </a:t>
            </a:r>
            <a:r>
              <a:rPr lang="en-US" dirty="0">
                <a:solidFill>
                  <a:schemeClr val="bg1"/>
                </a:solidFill>
              </a:rPr>
              <a:t>worthy to bear: he shall baptize you with the Holy Ghost, and </a:t>
            </a:r>
            <a:r>
              <a:rPr lang="en-US" i="1" dirty="0">
                <a:solidFill>
                  <a:schemeClr val="bg1"/>
                </a:solidFill>
              </a:rPr>
              <a:t>with</a:t>
            </a:r>
            <a:r>
              <a:rPr lang="en-US" dirty="0">
                <a:solidFill>
                  <a:schemeClr val="bg1"/>
                </a:solidFill>
              </a:rPr>
              <a:t> fire:”</a:t>
            </a:r>
          </a:p>
          <a:p>
            <a:r>
              <a:rPr lang="en-US" dirty="0">
                <a:solidFill>
                  <a:schemeClr val="bg1"/>
                </a:solidFill>
              </a:rPr>
              <a:t>Matthew 3:11</a:t>
            </a:r>
          </a:p>
        </p:txBody>
      </p:sp>
      <p:sp>
        <p:nvSpPr>
          <p:cNvPr id="46" name="TextBox 45"/>
          <p:cNvSpPr txBox="1"/>
          <p:nvPr/>
        </p:nvSpPr>
        <p:spPr>
          <a:xfrm>
            <a:off x="66393" y="6488668"/>
            <a:ext cx="2971800" cy="369332"/>
          </a:xfrm>
          <a:prstGeom prst="rect">
            <a:avLst/>
          </a:prstGeom>
          <a:noFill/>
        </p:spPr>
        <p:txBody>
          <a:bodyPr wrap="square" rtlCol="0">
            <a:spAutoFit/>
          </a:bodyPr>
          <a:lstStyle/>
          <a:p>
            <a:r>
              <a:rPr lang="en-US" dirty="0">
                <a:solidFill>
                  <a:schemeClr val="bg1"/>
                </a:solidFill>
              </a:rPr>
              <a:t>Helaman 5:45</a:t>
            </a:r>
          </a:p>
        </p:txBody>
      </p:sp>
      <p:sp>
        <p:nvSpPr>
          <p:cNvPr id="47" name="Rectangle 46"/>
          <p:cNvSpPr/>
          <p:nvPr/>
        </p:nvSpPr>
        <p:spPr>
          <a:xfrm>
            <a:off x="6096000" y="4419601"/>
            <a:ext cx="4114800" cy="2031325"/>
          </a:xfrm>
          <a:prstGeom prst="rect">
            <a:avLst/>
          </a:prstGeom>
        </p:spPr>
        <p:txBody>
          <a:bodyPr wrap="square">
            <a:spAutoFit/>
          </a:bodyPr>
          <a:lstStyle/>
          <a:p>
            <a:r>
              <a:rPr lang="en-US" dirty="0">
                <a:solidFill>
                  <a:schemeClr val="bg1"/>
                </a:solidFill>
              </a:rPr>
              <a:t>Adam</a:t>
            </a:r>
          </a:p>
          <a:p>
            <a:r>
              <a:rPr lang="en-US" dirty="0">
                <a:solidFill>
                  <a:schemeClr val="bg1"/>
                </a:solidFill>
              </a:rPr>
              <a:t>“And he heard a voice out of heaven, saying: Thou art baptized with fire, and with the Holy Ghost. This is the record of the Father, and the Son, from henceforth and forever;”</a:t>
            </a:r>
          </a:p>
          <a:p>
            <a:r>
              <a:rPr lang="en-US" dirty="0">
                <a:solidFill>
                  <a:schemeClr val="bg1"/>
                </a:solidFill>
              </a:rPr>
              <a:t>Moses 6:66</a:t>
            </a:r>
          </a:p>
        </p:txBody>
      </p:sp>
      <p:pic>
        <p:nvPicPr>
          <p:cNvPr id="3" name="Picture 2">
            <a:extLst>
              <a:ext uri="{FF2B5EF4-FFF2-40B4-BE49-F238E27FC236}">
                <a16:creationId xmlns:a16="http://schemas.microsoft.com/office/drawing/2014/main" id="{6EA6807A-A5EE-4C52-982F-327657BA7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421" y="1188173"/>
            <a:ext cx="2857500" cy="2381250"/>
          </a:xfrm>
          <a:prstGeom prst="rect">
            <a:avLst/>
          </a:prstGeom>
        </p:spPr>
      </p:pic>
      <p:pic>
        <p:nvPicPr>
          <p:cNvPr id="6" name="Picture 5">
            <a:extLst>
              <a:ext uri="{FF2B5EF4-FFF2-40B4-BE49-F238E27FC236}">
                <a16:creationId xmlns:a16="http://schemas.microsoft.com/office/drawing/2014/main" id="{45FEEF86-6712-4023-8652-EE54030D0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621" y="1596620"/>
            <a:ext cx="3048000" cy="3095625"/>
          </a:xfrm>
          <a:prstGeom prst="rect">
            <a:avLst/>
          </a:prstGeom>
        </p:spPr>
      </p:pic>
    </p:spTree>
    <p:extLst>
      <p:ext uri="{BB962C8B-B14F-4D97-AF65-F5344CB8AC3E}">
        <p14:creationId xmlns:p14="http://schemas.microsoft.com/office/powerpoint/2010/main" val="167379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6371824-D2CF-46E2-84B4-993EC8D25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4" name="TextBox 243"/>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rPr>
              <a:t>The 4</a:t>
            </a:r>
            <a:r>
              <a:rPr lang="en-US" sz="4800" baseline="30000" dirty="0">
                <a:solidFill>
                  <a:schemeClr val="bg1"/>
                </a:solidFill>
                <a:latin typeface="Arial" panose="020B0604020202020204" pitchFamily="34" charset="0"/>
              </a:rPr>
              <a:t>th</a:t>
            </a:r>
            <a:r>
              <a:rPr lang="en-US" sz="4800" dirty="0">
                <a:solidFill>
                  <a:schemeClr val="bg1"/>
                </a:solidFill>
                <a:latin typeface="Arial" panose="020B0604020202020204" pitchFamily="34" charset="0"/>
              </a:rPr>
              <a:t> Article of Faith</a:t>
            </a:r>
          </a:p>
        </p:txBody>
      </p:sp>
      <p:sp>
        <p:nvSpPr>
          <p:cNvPr id="46" name="TextBox 45"/>
          <p:cNvSpPr txBox="1"/>
          <p:nvPr/>
        </p:nvSpPr>
        <p:spPr>
          <a:xfrm>
            <a:off x="129766" y="6488668"/>
            <a:ext cx="2971800" cy="369332"/>
          </a:xfrm>
          <a:prstGeom prst="rect">
            <a:avLst/>
          </a:prstGeom>
          <a:noFill/>
        </p:spPr>
        <p:txBody>
          <a:bodyPr wrap="square" rtlCol="0">
            <a:spAutoFit/>
          </a:bodyPr>
          <a:lstStyle/>
          <a:p>
            <a:r>
              <a:rPr lang="en-US" dirty="0">
                <a:solidFill>
                  <a:schemeClr val="bg1"/>
                </a:solidFill>
              </a:rPr>
              <a:t>Helaman 5:45</a:t>
            </a:r>
          </a:p>
        </p:txBody>
      </p:sp>
      <p:sp>
        <p:nvSpPr>
          <p:cNvPr id="47" name="Rectangle 46"/>
          <p:cNvSpPr/>
          <p:nvPr/>
        </p:nvSpPr>
        <p:spPr>
          <a:xfrm>
            <a:off x="2057400" y="990601"/>
            <a:ext cx="4267200" cy="5324535"/>
          </a:xfrm>
          <a:prstGeom prst="rect">
            <a:avLst/>
          </a:prstGeom>
        </p:spPr>
        <p:txBody>
          <a:bodyPr wrap="square">
            <a:spAutoFit/>
          </a:bodyPr>
          <a:lstStyle/>
          <a:p>
            <a:r>
              <a:rPr lang="en-US" sz="2000" dirty="0">
                <a:solidFill>
                  <a:schemeClr val="bg1"/>
                </a:solidFill>
              </a:rPr>
              <a:t>“Wherefore, my beloved brethren, I know that if ye shall follow the Son, with full purpose of heart, acting no hypocrisy and no deception before God, but with real intent, repenting of your sins, witnessing unto the Father that ye are willing to take upon you the name of Christ, by baptism—yea, by following your Lord and your Savior down into the water, according to his word, behold, then shall ye receive the Holy Ghost; yea, then cometh the</a:t>
            </a:r>
            <a:r>
              <a:rPr lang="en-US" sz="2000" baseline="30000" dirty="0">
                <a:solidFill>
                  <a:schemeClr val="bg1"/>
                </a:solidFill>
              </a:rPr>
              <a:t> </a:t>
            </a:r>
            <a:r>
              <a:rPr lang="en-US" sz="2000" dirty="0">
                <a:solidFill>
                  <a:srgbClr val="FFFF00"/>
                </a:solidFill>
              </a:rPr>
              <a:t>baptism of fire</a:t>
            </a:r>
            <a:r>
              <a:rPr lang="en-US" sz="2000" dirty="0">
                <a:solidFill>
                  <a:schemeClr val="bg1"/>
                </a:solidFill>
              </a:rPr>
              <a:t> and of the Holy Ghost; and then can ye speak with the tongue of angels, and shout praises unto the Holy One of Israel.”</a:t>
            </a:r>
          </a:p>
          <a:p>
            <a:r>
              <a:rPr lang="en-US" sz="2000" dirty="0">
                <a:solidFill>
                  <a:schemeClr val="bg1"/>
                </a:solidFill>
              </a:rPr>
              <a:t>2 Nephi 31:13</a:t>
            </a:r>
          </a:p>
        </p:txBody>
      </p:sp>
      <p:grpSp>
        <p:nvGrpSpPr>
          <p:cNvPr id="18" name="Group 17"/>
          <p:cNvGrpSpPr/>
          <p:nvPr/>
        </p:nvGrpSpPr>
        <p:grpSpPr>
          <a:xfrm>
            <a:off x="6248400" y="1371601"/>
            <a:ext cx="3810000" cy="3621107"/>
            <a:chOff x="4724400" y="1371600"/>
            <a:chExt cx="3810000" cy="3621107"/>
          </a:xfrm>
        </p:grpSpPr>
        <p:sp>
          <p:nvSpPr>
            <p:cNvPr id="11" name="TextBox 10"/>
            <p:cNvSpPr txBox="1"/>
            <p:nvPr/>
          </p:nvSpPr>
          <p:spPr>
            <a:xfrm>
              <a:off x="5486400" y="1371600"/>
              <a:ext cx="1219200" cy="523220"/>
            </a:xfrm>
            <a:prstGeom prst="rect">
              <a:avLst/>
            </a:prstGeom>
            <a:noFill/>
          </p:spPr>
          <p:txBody>
            <a:bodyPr wrap="square" rtlCol="0">
              <a:spAutoFit/>
            </a:bodyPr>
            <a:lstStyle/>
            <a:p>
              <a:r>
                <a:rPr lang="en-US" sz="2800" dirty="0">
                  <a:solidFill>
                    <a:srgbClr val="FFFF00"/>
                  </a:solidFill>
                </a:rPr>
                <a:t>Faith</a:t>
              </a:r>
            </a:p>
          </p:txBody>
        </p:sp>
        <p:sp>
          <p:nvSpPr>
            <p:cNvPr id="12" name="TextBox 11"/>
            <p:cNvSpPr txBox="1"/>
            <p:nvPr/>
          </p:nvSpPr>
          <p:spPr>
            <a:xfrm>
              <a:off x="5486400" y="2133600"/>
              <a:ext cx="2057400" cy="523220"/>
            </a:xfrm>
            <a:prstGeom prst="rect">
              <a:avLst/>
            </a:prstGeom>
            <a:noFill/>
          </p:spPr>
          <p:txBody>
            <a:bodyPr wrap="square" rtlCol="0">
              <a:spAutoFit/>
            </a:bodyPr>
            <a:lstStyle/>
            <a:p>
              <a:r>
                <a:rPr lang="en-US" sz="2800" dirty="0">
                  <a:solidFill>
                    <a:srgbClr val="FFFF00"/>
                  </a:solidFill>
                </a:rPr>
                <a:t>Repentance</a:t>
              </a:r>
            </a:p>
          </p:txBody>
        </p:sp>
        <p:sp>
          <p:nvSpPr>
            <p:cNvPr id="10" name="TextBox 9"/>
            <p:cNvSpPr txBox="1"/>
            <p:nvPr/>
          </p:nvSpPr>
          <p:spPr>
            <a:xfrm>
              <a:off x="5486400" y="3048000"/>
              <a:ext cx="2057400" cy="523220"/>
            </a:xfrm>
            <a:prstGeom prst="rect">
              <a:avLst/>
            </a:prstGeom>
            <a:noFill/>
          </p:spPr>
          <p:txBody>
            <a:bodyPr wrap="square" rtlCol="0">
              <a:spAutoFit/>
            </a:bodyPr>
            <a:lstStyle/>
            <a:p>
              <a:r>
                <a:rPr lang="en-US" sz="2800" dirty="0">
                  <a:solidFill>
                    <a:srgbClr val="FFFF00"/>
                  </a:solidFill>
                </a:rPr>
                <a:t>Baptism</a:t>
              </a:r>
            </a:p>
          </p:txBody>
        </p:sp>
        <p:sp>
          <p:nvSpPr>
            <p:cNvPr id="13" name="TextBox 12"/>
            <p:cNvSpPr txBox="1"/>
            <p:nvPr/>
          </p:nvSpPr>
          <p:spPr>
            <a:xfrm>
              <a:off x="5486400" y="4038600"/>
              <a:ext cx="3048000" cy="954107"/>
            </a:xfrm>
            <a:prstGeom prst="rect">
              <a:avLst/>
            </a:prstGeom>
            <a:noFill/>
          </p:spPr>
          <p:txBody>
            <a:bodyPr wrap="square" rtlCol="0">
              <a:spAutoFit/>
            </a:bodyPr>
            <a:lstStyle/>
            <a:p>
              <a:r>
                <a:rPr lang="en-US" sz="2800" dirty="0">
                  <a:solidFill>
                    <a:srgbClr val="FFFF00"/>
                  </a:solidFill>
                </a:rPr>
                <a:t>The Gift of the Holy Ghost</a:t>
              </a:r>
            </a:p>
          </p:txBody>
        </p:sp>
        <p:sp>
          <p:nvSpPr>
            <p:cNvPr id="14" name="Left Arrow 13"/>
            <p:cNvSpPr/>
            <p:nvPr/>
          </p:nvSpPr>
          <p:spPr>
            <a:xfrm>
              <a:off x="4724400" y="1600200"/>
              <a:ext cx="685800" cy="2286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4724400" y="2286000"/>
              <a:ext cx="685800" cy="2286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4724400" y="3200400"/>
              <a:ext cx="685800" cy="2286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4724400" y="4114800"/>
              <a:ext cx="685800" cy="22860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407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560CBF-40C1-4E24-943F-56943A2E9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4" name="TextBox 243"/>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rPr>
              <a:t>Ministering Angels</a:t>
            </a:r>
          </a:p>
        </p:txBody>
      </p:sp>
      <p:sp>
        <p:nvSpPr>
          <p:cNvPr id="46" name="TextBox 45"/>
          <p:cNvSpPr txBox="1"/>
          <p:nvPr/>
        </p:nvSpPr>
        <p:spPr>
          <a:xfrm>
            <a:off x="66392" y="6488668"/>
            <a:ext cx="2971800" cy="369332"/>
          </a:xfrm>
          <a:prstGeom prst="rect">
            <a:avLst/>
          </a:prstGeom>
          <a:noFill/>
        </p:spPr>
        <p:txBody>
          <a:bodyPr wrap="square" rtlCol="0">
            <a:spAutoFit/>
          </a:bodyPr>
          <a:lstStyle/>
          <a:p>
            <a:r>
              <a:rPr lang="en-US" dirty="0">
                <a:solidFill>
                  <a:schemeClr val="bg1"/>
                </a:solidFill>
              </a:rPr>
              <a:t>Helaman 5:47-52</a:t>
            </a:r>
          </a:p>
        </p:txBody>
      </p:sp>
      <p:sp>
        <p:nvSpPr>
          <p:cNvPr id="47" name="Rectangle 46"/>
          <p:cNvSpPr/>
          <p:nvPr/>
        </p:nvSpPr>
        <p:spPr>
          <a:xfrm>
            <a:off x="4356226" y="640533"/>
            <a:ext cx="4267200" cy="400110"/>
          </a:xfrm>
          <a:prstGeom prst="rect">
            <a:avLst/>
          </a:prstGeom>
        </p:spPr>
        <p:txBody>
          <a:bodyPr wrap="square">
            <a:spAutoFit/>
          </a:bodyPr>
          <a:lstStyle/>
          <a:p>
            <a:r>
              <a:rPr lang="en-US" sz="2000" dirty="0">
                <a:solidFill>
                  <a:srgbClr val="FFFF00"/>
                </a:solidFill>
              </a:rPr>
              <a:t>Peace unto you because of your faith</a:t>
            </a:r>
          </a:p>
        </p:txBody>
      </p:sp>
      <p:sp>
        <p:nvSpPr>
          <p:cNvPr id="18" name="Rectangle 17"/>
          <p:cNvSpPr/>
          <p:nvPr/>
        </p:nvSpPr>
        <p:spPr>
          <a:xfrm>
            <a:off x="2706231" y="1604727"/>
            <a:ext cx="4572000" cy="1477328"/>
          </a:xfrm>
          <a:prstGeom prst="rect">
            <a:avLst/>
          </a:prstGeom>
        </p:spPr>
        <p:txBody>
          <a:bodyPr>
            <a:spAutoFit/>
          </a:bodyPr>
          <a:lstStyle/>
          <a:p>
            <a:r>
              <a:rPr lang="en-US" i="1" dirty="0">
                <a:solidFill>
                  <a:schemeClr val="bg1"/>
                </a:solidFill>
              </a:rPr>
              <a:t>“And now, when they heard this they cast up their eyes as if to behold from whence the voice came; and behold, they saw the</a:t>
            </a:r>
            <a:r>
              <a:rPr lang="en-US" i="1" baseline="30000" dirty="0">
                <a:solidFill>
                  <a:schemeClr val="bg1"/>
                </a:solidFill>
              </a:rPr>
              <a:t> </a:t>
            </a:r>
            <a:r>
              <a:rPr lang="en-US" i="1" dirty="0">
                <a:solidFill>
                  <a:schemeClr val="bg1"/>
                </a:solidFill>
              </a:rPr>
              <a:t>heavens open; and angels came down out of heaven and ministered unto them.”</a:t>
            </a:r>
          </a:p>
        </p:txBody>
      </p:sp>
      <p:sp>
        <p:nvSpPr>
          <p:cNvPr id="19" name="Rectangle 18"/>
          <p:cNvSpPr/>
          <p:nvPr/>
        </p:nvSpPr>
        <p:spPr>
          <a:xfrm>
            <a:off x="7813895" y="1725441"/>
            <a:ext cx="3733800" cy="2585323"/>
          </a:xfrm>
          <a:prstGeom prst="rect">
            <a:avLst/>
          </a:prstGeom>
        </p:spPr>
        <p:txBody>
          <a:bodyPr wrap="square">
            <a:spAutoFit/>
          </a:bodyPr>
          <a:lstStyle/>
          <a:p>
            <a:pPr fontAlgn="base"/>
            <a:r>
              <a:rPr lang="en-US" i="1" dirty="0">
                <a:solidFill>
                  <a:schemeClr val="bg1"/>
                </a:solidFill>
              </a:rPr>
              <a:t>“And it came to pass that they did go forth, and did minister unto the people, declaring throughout all the regions round about all the things which they had heard and seen, insomuch that the more part of the Lamanites were convinced of them, because of the greatness of the evidences which they had received.”</a:t>
            </a:r>
          </a:p>
        </p:txBody>
      </p:sp>
      <p:sp>
        <p:nvSpPr>
          <p:cNvPr id="20" name="Rectangle 19"/>
          <p:cNvSpPr/>
          <p:nvPr/>
        </p:nvSpPr>
        <p:spPr>
          <a:xfrm>
            <a:off x="860079" y="3480304"/>
            <a:ext cx="5059378" cy="2308324"/>
          </a:xfrm>
          <a:prstGeom prst="rect">
            <a:avLst/>
          </a:prstGeom>
        </p:spPr>
        <p:txBody>
          <a:bodyPr wrap="square">
            <a:spAutoFit/>
          </a:bodyPr>
          <a:lstStyle/>
          <a:p>
            <a:pPr fontAlgn="base"/>
            <a:r>
              <a:rPr lang="en-US" dirty="0">
                <a:solidFill>
                  <a:schemeClr val="bg1"/>
                </a:solidFill>
              </a:rPr>
              <a:t>“But there are no angels who minister to this earth but those who do belong or have belonged to it.</a:t>
            </a:r>
          </a:p>
          <a:p>
            <a:pPr fontAlgn="base"/>
            <a:r>
              <a:rPr lang="en-US" dirty="0">
                <a:solidFill>
                  <a:schemeClr val="bg1"/>
                </a:solidFill>
              </a:rPr>
              <a:t>The angels do not reside on a planet like this earth;</a:t>
            </a:r>
          </a:p>
          <a:p>
            <a:pPr fontAlgn="base"/>
            <a:r>
              <a:rPr lang="en-US" dirty="0">
                <a:solidFill>
                  <a:schemeClr val="bg1"/>
                </a:solidFill>
              </a:rPr>
              <a:t>But they reside in the presence of God, on a globe like a sea of glass and fire, where all things for their glory are manifest, past, present, and future, and are continually before the Lord.”</a:t>
            </a:r>
          </a:p>
          <a:p>
            <a:pPr fontAlgn="base"/>
            <a:r>
              <a:rPr lang="en-US" dirty="0">
                <a:solidFill>
                  <a:schemeClr val="bg1"/>
                </a:solidFill>
              </a:rPr>
              <a:t>D&amp;C 130:5-7</a:t>
            </a:r>
          </a:p>
        </p:txBody>
      </p:sp>
      <p:pic>
        <p:nvPicPr>
          <p:cNvPr id="21" name="Picture 20" descr="SAM_0940.JPG"/>
          <p:cNvPicPr>
            <a:picLocks noChangeAspect="1"/>
          </p:cNvPicPr>
          <p:nvPr/>
        </p:nvPicPr>
        <p:blipFill>
          <a:blip r:embed="rId3" cstate="print"/>
          <a:stretch>
            <a:fillRect/>
          </a:stretch>
        </p:blipFill>
        <p:spPr>
          <a:xfrm>
            <a:off x="6248400" y="4343400"/>
            <a:ext cx="3505200" cy="2336800"/>
          </a:xfrm>
          <a:prstGeom prst="rect">
            <a:avLst/>
          </a:prstGeom>
        </p:spPr>
      </p:pic>
      <p:grpSp>
        <p:nvGrpSpPr>
          <p:cNvPr id="11" name="Group 3">
            <a:extLst>
              <a:ext uri="{FF2B5EF4-FFF2-40B4-BE49-F238E27FC236}">
                <a16:creationId xmlns:a16="http://schemas.microsoft.com/office/drawing/2014/main" id="{645404CC-11CB-4097-9E91-EC89905F4A17}"/>
              </a:ext>
            </a:extLst>
          </p:cNvPr>
          <p:cNvGrpSpPr/>
          <p:nvPr/>
        </p:nvGrpSpPr>
        <p:grpSpPr>
          <a:xfrm>
            <a:off x="393825" y="332619"/>
            <a:ext cx="2031972" cy="2301261"/>
            <a:chOff x="71718" y="1120588"/>
            <a:chExt cx="3070535" cy="4572000"/>
          </a:xfrm>
        </p:grpSpPr>
        <p:grpSp>
          <p:nvGrpSpPr>
            <p:cNvPr id="12" name="Group 13">
              <a:extLst>
                <a:ext uri="{FF2B5EF4-FFF2-40B4-BE49-F238E27FC236}">
                  <a16:creationId xmlns:a16="http://schemas.microsoft.com/office/drawing/2014/main" id="{0B11333F-5FEA-4DC3-A96E-106235A4E254}"/>
                </a:ext>
              </a:extLst>
            </p:cNvPr>
            <p:cNvGrpSpPr/>
            <p:nvPr/>
          </p:nvGrpSpPr>
          <p:grpSpPr>
            <a:xfrm>
              <a:off x="71718" y="1120588"/>
              <a:ext cx="3048000" cy="4572000"/>
              <a:chOff x="838200" y="1066800"/>
              <a:chExt cx="2438400" cy="3352800"/>
            </a:xfrm>
          </p:grpSpPr>
          <p:sp>
            <p:nvSpPr>
              <p:cNvPr id="14" name="Rounded Rectangle 61">
                <a:extLst>
                  <a:ext uri="{FF2B5EF4-FFF2-40B4-BE49-F238E27FC236}">
                    <a16:creationId xmlns:a16="http://schemas.microsoft.com/office/drawing/2014/main" id="{268E4141-B715-4D0E-8237-84AAC7EEE45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
                <a:extLst>
                  <a:ext uri="{FF2B5EF4-FFF2-40B4-BE49-F238E27FC236}">
                    <a16:creationId xmlns:a16="http://schemas.microsoft.com/office/drawing/2014/main" id="{CA312464-BBB0-44F9-B7D3-A28B9465792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a:extLst>
                  <a:ext uri="{FF2B5EF4-FFF2-40B4-BE49-F238E27FC236}">
                    <a16:creationId xmlns:a16="http://schemas.microsoft.com/office/drawing/2014/main" id="{5BBFFE0F-386A-41C7-8D8E-2BD115A352C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4">
                <a:extLst>
                  <a:ext uri="{FF2B5EF4-FFF2-40B4-BE49-F238E27FC236}">
                    <a16:creationId xmlns:a16="http://schemas.microsoft.com/office/drawing/2014/main" id="{524F9042-4D5C-4BEA-9799-CCC8E7C9F3CC}"/>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5">
                <a:extLst>
                  <a:ext uri="{FF2B5EF4-FFF2-40B4-BE49-F238E27FC236}">
                    <a16:creationId xmlns:a16="http://schemas.microsoft.com/office/drawing/2014/main" id="{242FC9AB-4EBD-4555-AFA2-407A5E49EA8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6">
                <a:extLst>
                  <a:ext uri="{FF2B5EF4-FFF2-40B4-BE49-F238E27FC236}">
                    <a16:creationId xmlns:a16="http://schemas.microsoft.com/office/drawing/2014/main" id="{DD5F6413-61A4-486E-942B-6F6123B6E91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7">
                <a:extLst>
                  <a:ext uri="{FF2B5EF4-FFF2-40B4-BE49-F238E27FC236}">
                    <a16:creationId xmlns:a16="http://schemas.microsoft.com/office/drawing/2014/main" id="{A0BEE741-87C6-4EA6-A696-69775E64039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Plaque 8">
                <a:extLst>
                  <a:ext uri="{FF2B5EF4-FFF2-40B4-BE49-F238E27FC236}">
                    <a16:creationId xmlns:a16="http://schemas.microsoft.com/office/drawing/2014/main" id="{9CBD0AB4-8596-4C78-8548-237BA3EE54F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9">
                <a:extLst>
                  <a:ext uri="{FF2B5EF4-FFF2-40B4-BE49-F238E27FC236}">
                    <a16:creationId xmlns:a16="http://schemas.microsoft.com/office/drawing/2014/main" id="{38665226-2301-4EEA-A446-AD0E1C28E2B6}"/>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aque 10">
                <a:extLst>
                  <a:ext uri="{FF2B5EF4-FFF2-40B4-BE49-F238E27FC236}">
                    <a16:creationId xmlns:a16="http://schemas.microsoft.com/office/drawing/2014/main" id="{26FE023A-3FD8-46AE-B008-35E7C321E1C7}"/>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BC4D1BDB-D2B0-48E7-AC0D-F6AA4758C162}"/>
                </a:ext>
              </a:extLst>
            </p:cNvPr>
            <p:cNvSpPr txBox="1"/>
            <p:nvPr/>
          </p:nvSpPr>
          <p:spPr>
            <a:xfrm>
              <a:off x="762598" y="1254182"/>
              <a:ext cx="2379655" cy="4096856"/>
            </a:xfrm>
            <a:prstGeom prst="rect">
              <a:avLst/>
            </a:prstGeom>
            <a:noFill/>
          </p:spPr>
          <p:txBody>
            <a:bodyPr wrap="square" rtlCol="0">
              <a:spAutoFit/>
            </a:bodyPr>
            <a:lstStyle/>
            <a:p>
              <a:pPr algn="ctr"/>
              <a:r>
                <a:rPr lang="en-US" sz="1600" b="1" dirty="0"/>
                <a:t>When we exercise faith in Jesus Christ and repent of our sins, the Holy Ghost will fill our hearts with peace and joy</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91688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childTnLst>
                                </p:cTn>
                              </p:par>
                              <p:par>
                                <p:cTn id="22" presetID="10" presetClass="exit" presetSubtype="0" fill="hold" grpId="1" nodeType="withEffect">
                                  <p:stCondLst>
                                    <p:cond delay="0"/>
                                  </p:stCondLst>
                                  <p:childTnLst>
                                    <p:animEffect transition="out" filter="fade">
                                      <p:cBhvr>
                                        <p:cTn id="23" dur="2000"/>
                                        <p:tgtEl>
                                          <p:spTgt spid="19"/>
                                        </p:tgtEl>
                                      </p:cBhvr>
                                    </p:animEffect>
                                    <p:set>
                                      <p:cBhvr>
                                        <p:cTn id="24" dur="1" fill="hold">
                                          <p:stCondLst>
                                            <p:cond delay="1999"/>
                                          </p:stCondLst>
                                        </p:cTn>
                                        <p:tgtEl>
                                          <p:spTgt spid="1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18"/>
                                        </p:tgtEl>
                                      </p:cBhvr>
                                    </p:animEffect>
                                    <p:set>
                                      <p:cBhvr>
                                        <p:cTn id="27"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 grpId="0"/>
      <p:bldP spid="18" grpId="1"/>
      <p:bldP spid="19" grpId="0"/>
      <p:bldP spid="19" grpId="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93D10A-652E-4A04-9A23-F1E6D4AA1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08230" y="0"/>
            <a:ext cx="1045977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dirty="0">
                <a:solidFill>
                  <a:schemeClr val="bg1"/>
                </a:solidFill>
              </a:rPr>
              <a:t> “Heritage of Hope” (1:27) </a:t>
            </a:r>
          </a:p>
          <a:p>
            <a:r>
              <a:rPr lang="en-US" dirty="0">
                <a:solidFill>
                  <a:schemeClr val="bg1"/>
                </a:solidFill>
              </a:rPr>
              <a:t>“Courage: I Think I Get It from Him” (1:38). </a:t>
            </a:r>
          </a:p>
          <a:p>
            <a:endParaRPr lang="en-US" dirty="0">
              <a:solidFill>
                <a:schemeClr val="bg1"/>
              </a:solidFill>
            </a:endParaRPr>
          </a:p>
          <a:p>
            <a:r>
              <a:rPr lang="en-US" dirty="0">
                <a:solidFill>
                  <a:schemeClr val="bg1"/>
                </a:solidFill>
              </a:rPr>
              <a:t>Spencer W. Kimball (“Circles of Exaltation” [address to CES religious educators, June 28, 1968], 5, si.lds.org). (“Hold Fast to the Iron Rod,” </a:t>
            </a:r>
            <a:r>
              <a:rPr lang="en-US" i="1" dirty="0">
                <a:solidFill>
                  <a:schemeClr val="bg1"/>
                </a:solidFill>
              </a:rPr>
              <a:t>Ensign,</a:t>
            </a:r>
            <a:r>
              <a:rPr lang="en-US" dirty="0">
                <a:solidFill>
                  <a:schemeClr val="bg1"/>
                </a:solidFill>
              </a:rPr>
              <a:t> Nov. 1978, 6).</a:t>
            </a:r>
          </a:p>
          <a:p>
            <a:endParaRPr lang="en-US" dirty="0">
              <a:solidFill>
                <a:schemeClr val="bg1"/>
              </a:solidFill>
            </a:endParaRPr>
          </a:p>
          <a:p>
            <a:r>
              <a:rPr lang="en-US" dirty="0">
                <a:solidFill>
                  <a:schemeClr val="bg1"/>
                </a:solidFill>
              </a:rPr>
              <a:t>Susan L. Warner Ensign May 1996 PP. 78-79</a:t>
            </a:r>
          </a:p>
          <a:p>
            <a:endParaRPr lang="en-US" dirty="0">
              <a:solidFill>
                <a:schemeClr val="bg1"/>
              </a:solidFill>
            </a:endParaRPr>
          </a:p>
          <a:p>
            <a:r>
              <a:rPr lang="en-US" dirty="0">
                <a:solidFill>
                  <a:schemeClr val="bg1"/>
                </a:solidFill>
              </a:rPr>
              <a:t>Book of Mormon Who’s Who by Ed J. </a:t>
            </a:r>
            <a:r>
              <a:rPr lang="en-US" dirty="0" err="1">
                <a:solidFill>
                  <a:schemeClr val="bg1"/>
                </a:solidFill>
              </a:rPr>
              <a:t>Pinegar</a:t>
            </a:r>
            <a:r>
              <a:rPr lang="en-US" dirty="0">
                <a:solidFill>
                  <a:schemeClr val="bg1"/>
                </a:solidFill>
              </a:rPr>
              <a:t> and Richard J. Allen pg. 16-17, 37-38, 109-110. 140-142</a:t>
            </a:r>
          </a:p>
          <a:p>
            <a:endParaRPr lang="en-US" dirty="0">
              <a:solidFill>
                <a:schemeClr val="bg1"/>
              </a:solidFill>
            </a:endParaRPr>
          </a:p>
          <a:p>
            <a:pPr fontAlgn="base"/>
            <a:r>
              <a:rPr lang="en-US" dirty="0">
                <a:solidFill>
                  <a:schemeClr val="bg1"/>
                </a:solidFill>
              </a:rPr>
              <a:t>Elder Paul E. </a:t>
            </a:r>
            <a:r>
              <a:rPr lang="en-US" dirty="0" err="1">
                <a:solidFill>
                  <a:schemeClr val="bg1"/>
                </a:solidFill>
              </a:rPr>
              <a:t>Koelliker</a:t>
            </a:r>
            <a:r>
              <a:rPr lang="en-US" dirty="0">
                <a:solidFill>
                  <a:schemeClr val="bg1"/>
                </a:solidFill>
              </a:rPr>
              <a:t> Recognizing Righteous Leadership July 2010 Ensign</a:t>
            </a:r>
          </a:p>
          <a:p>
            <a:pPr fontAlgn="base"/>
            <a:endParaRPr lang="en-US" dirty="0">
              <a:solidFill>
                <a:schemeClr val="bg1"/>
              </a:solidFill>
            </a:endParaRPr>
          </a:p>
          <a:p>
            <a:pPr fontAlgn="base"/>
            <a:r>
              <a:rPr lang="en-US" dirty="0">
                <a:solidFill>
                  <a:schemeClr val="bg1"/>
                </a:solidFill>
              </a:rPr>
              <a:t>Joseph Fielding McConkie and Robert L. Millet Doctrinal Commentary on the Book of Mormon Vol. 3 pg. 158</a:t>
            </a:r>
          </a:p>
          <a:p>
            <a:pPr fontAlgn="base"/>
            <a:endParaRPr lang="en-US" dirty="0">
              <a:solidFill>
                <a:schemeClr val="bg1"/>
              </a:solidFill>
            </a:endParaRPr>
          </a:p>
          <a:p>
            <a:pPr fontAlgn="base"/>
            <a:r>
              <a:rPr lang="en-US" dirty="0">
                <a:solidFill>
                  <a:schemeClr val="bg1"/>
                </a:solidFill>
              </a:rPr>
              <a:t>Saint Stephen in Glory (detail) (1601) by Giacomo </a:t>
            </a:r>
            <a:r>
              <a:rPr lang="en-US" dirty="0" err="1">
                <a:solidFill>
                  <a:schemeClr val="bg1"/>
                </a:solidFill>
              </a:rPr>
              <a:t>Cavedone</a:t>
            </a:r>
            <a:r>
              <a:rPr lang="en-US" dirty="0">
                <a:solidFill>
                  <a:schemeClr val="bg1"/>
                </a:solidFill>
              </a:rPr>
              <a:t> </a:t>
            </a:r>
          </a:p>
          <a:p>
            <a:endParaRPr lang="en-US" dirty="0">
              <a:solidFill>
                <a:schemeClr val="bg1"/>
              </a:solidFill>
            </a:endParaRPr>
          </a:p>
          <a:p>
            <a:r>
              <a:rPr lang="en-US" dirty="0">
                <a:solidFill>
                  <a:schemeClr val="bg1"/>
                </a:solidFill>
              </a:rPr>
              <a:t>What makes a good leader?  John MacArthur </a:t>
            </a:r>
            <a:r>
              <a:rPr lang="en-US" i="1" dirty="0">
                <a:solidFill>
                  <a:schemeClr val="bg1"/>
                </a:solidFill>
              </a:rPr>
              <a:t>Twelve Ordinary Men </a:t>
            </a:r>
            <a:r>
              <a:rPr lang="en-US" dirty="0">
                <a:solidFill>
                  <a:schemeClr val="bg1"/>
                </a:solidFill>
              </a:rPr>
              <a:t>pg 39-43</a:t>
            </a:r>
          </a:p>
        </p:txBody>
      </p:sp>
      <p:sp>
        <p:nvSpPr>
          <p:cNvPr id="7" name="Footer Placeholder 14">
            <a:extLst>
              <a:ext uri="{FF2B5EF4-FFF2-40B4-BE49-F238E27FC236}">
                <a16:creationId xmlns:a16="http://schemas.microsoft.com/office/drawing/2014/main" id="{36FEB379-4532-4F48-B3E6-DAE8E91300CC}"/>
              </a:ext>
            </a:extLst>
          </p:cNvPr>
          <p:cNvSpPr>
            <a:spLocks noGrp="1"/>
          </p:cNvSpPr>
          <p:nvPr/>
        </p:nvSpPr>
        <p:spPr>
          <a:xfrm>
            <a:off x="15240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424300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FB2901-08BA-451D-AA4A-8CFA0E7E038E}"/>
              </a:ext>
            </a:extLst>
          </p:cNvPr>
          <p:cNvGraphicFramePr>
            <a:graphicFrameLocks noGrp="1"/>
          </p:cNvGraphicFramePr>
          <p:nvPr>
            <p:extLst>
              <p:ext uri="{D42A27DB-BD31-4B8C-83A1-F6EECF244321}">
                <p14:modId xmlns:p14="http://schemas.microsoft.com/office/powerpoint/2010/main" val="1331993836"/>
              </p:ext>
            </p:extLst>
          </p:nvPr>
        </p:nvGraphicFramePr>
        <p:xfrm>
          <a:off x="235390" y="122138"/>
          <a:ext cx="11751400" cy="2781618"/>
        </p:xfrm>
        <a:graphic>
          <a:graphicData uri="http://schemas.openxmlformats.org/drawingml/2006/table">
            <a:tbl>
              <a:tblPr firstRow="1" bandRow="1">
                <a:tableStyleId>{5940675A-B579-460E-94D1-54222C63F5DA}</a:tableStyleId>
              </a:tblPr>
              <a:tblGrid>
                <a:gridCol w="2350280">
                  <a:extLst>
                    <a:ext uri="{9D8B030D-6E8A-4147-A177-3AD203B41FA5}">
                      <a16:colId xmlns:a16="http://schemas.microsoft.com/office/drawing/2014/main" val="1361187657"/>
                    </a:ext>
                  </a:extLst>
                </a:gridCol>
                <a:gridCol w="2350280">
                  <a:extLst>
                    <a:ext uri="{9D8B030D-6E8A-4147-A177-3AD203B41FA5}">
                      <a16:colId xmlns:a16="http://schemas.microsoft.com/office/drawing/2014/main" val="536693245"/>
                    </a:ext>
                  </a:extLst>
                </a:gridCol>
                <a:gridCol w="2350280">
                  <a:extLst>
                    <a:ext uri="{9D8B030D-6E8A-4147-A177-3AD203B41FA5}">
                      <a16:colId xmlns:a16="http://schemas.microsoft.com/office/drawing/2014/main" val="3767160319"/>
                    </a:ext>
                  </a:extLst>
                </a:gridCol>
                <a:gridCol w="2350280">
                  <a:extLst>
                    <a:ext uri="{9D8B030D-6E8A-4147-A177-3AD203B41FA5}">
                      <a16:colId xmlns:a16="http://schemas.microsoft.com/office/drawing/2014/main" val="928654566"/>
                    </a:ext>
                  </a:extLst>
                </a:gridCol>
                <a:gridCol w="2350280">
                  <a:extLst>
                    <a:ext uri="{9D8B030D-6E8A-4147-A177-3AD203B41FA5}">
                      <a16:colId xmlns:a16="http://schemas.microsoft.com/office/drawing/2014/main" val="3825486431"/>
                    </a:ext>
                  </a:extLst>
                </a:gridCol>
              </a:tblGrid>
              <a:tr h="529712">
                <a:tc>
                  <a:txBody>
                    <a:bodyPr/>
                    <a:lstStyle/>
                    <a:p>
                      <a:pPr algn="l" fontAlgn="base"/>
                      <a:r>
                        <a:rPr lang="en-US" u="none" strike="noStrike" dirty="0">
                          <a:solidFill>
                            <a:schemeClr val="tx1"/>
                          </a:solidFill>
                          <a:effectLst/>
                        </a:rPr>
                        <a:t>Helaman 5:21–25</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Helaman 5:26–28</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Helaman 5:29–34</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Helaman 5:35–41</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Helaman 5:42–45</a:t>
                      </a:r>
                      <a:endParaRPr lang="en-US" dirty="0">
                        <a:solidFill>
                          <a:schemeClr val="tx1"/>
                        </a:solidFill>
                        <a:effectLst/>
                      </a:endParaRPr>
                    </a:p>
                  </a:txBody>
                  <a:tcPr marL="95250" marR="95250" marT="66675" marB="66675" anchor="ctr"/>
                </a:tc>
                <a:extLst>
                  <a:ext uri="{0D108BD9-81ED-4DB2-BD59-A6C34878D82A}">
                    <a16:rowId xmlns:a16="http://schemas.microsoft.com/office/drawing/2014/main" val="3014849223"/>
                  </a:ext>
                </a:extLst>
              </a:tr>
              <a:tr h="2251906">
                <a:tc>
                  <a:txBody>
                    <a:bodyPr/>
                    <a:lstStyle/>
                    <a:p>
                      <a:pPr algn="l" fontAlgn="ctr"/>
                      <a:r>
                        <a:rPr lang="en-US" dirty="0">
                          <a:solidFill>
                            <a:schemeClr val="tx1"/>
                          </a:solidFill>
                          <a:effectLst/>
                        </a:rPr>
                        <a:t> </a:t>
                      </a:r>
                    </a:p>
                  </a:txBody>
                  <a:tcPr marL="95250" marR="95250" marT="66675" marB="66675" anchor="ctr"/>
                </a:tc>
                <a:tc>
                  <a:txBody>
                    <a:bodyPr/>
                    <a:lstStyle/>
                    <a:p>
                      <a:pPr algn="l" fontAlgn="ctr"/>
                      <a:r>
                        <a:rPr lang="en-US">
                          <a:solidFill>
                            <a:schemeClr val="tx1"/>
                          </a:solidFill>
                          <a:effectLst/>
                        </a:rPr>
                        <a:t> </a:t>
                      </a:r>
                    </a:p>
                  </a:txBody>
                  <a:tcPr marL="95250" marR="95250" marT="66675" marB="66675" anchor="ctr"/>
                </a:tc>
                <a:tc>
                  <a:txBody>
                    <a:bodyPr/>
                    <a:lstStyle/>
                    <a:p>
                      <a:pPr algn="l" fontAlgn="ctr"/>
                      <a:r>
                        <a:rPr lang="en-US" dirty="0">
                          <a:solidFill>
                            <a:schemeClr val="tx1"/>
                          </a:solidFill>
                          <a:effectLst/>
                        </a:rPr>
                        <a:t> </a:t>
                      </a:r>
                    </a:p>
                  </a:txBody>
                  <a:tcPr marL="95250" marR="95250" marT="66675" marB="66675" anchor="ctr"/>
                </a:tc>
                <a:tc>
                  <a:txBody>
                    <a:bodyPr/>
                    <a:lstStyle/>
                    <a:p>
                      <a:pPr algn="l" fontAlgn="ctr"/>
                      <a:r>
                        <a:rPr lang="en-US">
                          <a:solidFill>
                            <a:schemeClr val="tx1"/>
                          </a:solidFill>
                          <a:effectLst/>
                        </a:rPr>
                        <a:t> </a:t>
                      </a:r>
                    </a:p>
                  </a:txBody>
                  <a:tcPr marL="95250" marR="95250" marT="66675" marB="66675" anchor="ctr"/>
                </a:tc>
                <a:tc>
                  <a:txBody>
                    <a:bodyPr/>
                    <a:lstStyle/>
                    <a:p>
                      <a:pPr algn="l" fontAlgn="ctr"/>
                      <a:r>
                        <a:rPr lang="en-US" dirty="0">
                          <a:solidFill>
                            <a:schemeClr val="tx1"/>
                          </a:solidFill>
                          <a:effectLst/>
                        </a:rPr>
                        <a:t> </a:t>
                      </a:r>
                    </a:p>
                  </a:txBody>
                  <a:tcPr marL="95250" marR="95250" marT="66675" marB="66675" anchor="ctr"/>
                </a:tc>
                <a:extLst>
                  <a:ext uri="{0D108BD9-81ED-4DB2-BD59-A6C34878D82A}">
                    <a16:rowId xmlns:a16="http://schemas.microsoft.com/office/drawing/2014/main" val="86420731"/>
                  </a:ext>
                </a:extLst>
              </a:tr>
            </a:tbl>
          </a:graphicData>
        </a:graphic>
      </p:graphicFrame>
      <p:graphicFrame>
        <p:nvGraphicFramePr>
          <p:cNvPr id="4" name="Table 3">
            <a:extLst>
              <a:ext uri="{FF2B5EF4-FFF2-40B4-BE49-F238E27FC236}">
                <a16:creationId xmlns:a16="http://schemas.microsoft.com/office/drawing/2014/main" id="{FD83D235-A9A8-4EBB-A2BC-B873E5E023F3}"/>
              </a:ext>
            </a:extLst>
          </p:cNvPr>
          <p:cNvGraphicFramePr>
            <a:graphicFrameLocks noGrp="1"/>
          </p:cNvGraphicFramePr>
          <p:nvPr>
            <p:extLst>
              <p:ext uri="{D42A27DB-BD31-4B8C-83A1-F6EECF244321}">
                <p14:modId xmlns:p14="http://schemas.microsoft.com/office/powerpoint/2010/main" val="2922450727"/>
              </p:ext>
            </p:extLst>
          </p:nvPr>
        </p:nvGraphicFramePr>
        <p:xfrm>
          <a:off x="233881" y="2909097"/>
          <a:ext cx="11751400" cy="2781618"/>
        </p:xfrm>
        <a:graphic>
          <a:graphicData uri="http://schemas.openxmlformats.org/drawingml/2006/table">
            <a:tbl>
              <a:tblPr firstRow="1" bandRow="1">
                <a:tableStyleId>{5940675A-B579-460E-94D1-54222C63F5DA}</a:tableStyleId>
              </a:tblPr>
              <a:tblGrid>
                <a:gridCol w="2350280">
                  <a:extLst>
                    <a:ext uri="{9D8B030D-6E8A-4147-A177-3AD203B41FA5}">
                      <a16:colId xmlns:a16="http://schemas.microsoft.com/office/drawing/2014/main" val="1361187657"/>
                    </a:ext>
                  </a:extLst>
                </a:gridCol>
                <a:gridCol w="2350280">
                  <a:extLst>
                    <a:ext uri="{9D8B030D-6E8A-4147-A177-3AD203B41FA5}">
                      <a16:colId xmlns:a16="http://schemas.microsoft.com/office/drawing/2014/main" val="536693245"/>
                    </a:ext>
                  </a:extLst>
                </a:gridCol>
                <a:gridCol w="2350280">
                  <a:extLst>
                    <a:ext uri="{9D8B030D-6E8A-4147-A177-3AD203B41FA5}">
                      <a16:colId xmlns:a16="http://schemas.microsoft.com/office/drawing/2014/main" val="3767160319"/>
                    </a:ext>
                  </a:extLst>
                </a:gridCol>
                <a:gridCol w="2350280">
                  <a:extLst>
                    <a:ext uri="{9D8B030D-6E8A-4147-A177-3AD203B41FA5}">
                      <a16:colId xmlns:a16="http://schemas.microsoft.com/office/drawing/2014/main" val="928654566"/>
                    </a:ext>
                  </a:extLst>
                </a:gridCol>
                <a:gridCol w="2350280">
                  <a:extLst>
                    <a:ext uri="{9D8B030D-6E8A-4147-A177-3AD203B41FA5}">
                      <a16:colId xmlns:a16="http://schemas.microsoft.com/office/drawing/2014/main" val="3825486431"/>
                    </a:ext>
                  </a:extLst>
                </a:gridCol>
              </a:tblGrid>
              <a:tr h="529712">
                <a:tc>
                  <a:txBody>
                    <a:bodyPr/>
                    <a:lstStyle/>
                    <a:p>
                      <a:pPr algn="l" fontAlgn="base"/>
                      <a:r>
                        <a:rPr lang="en-US" u="none" strike="noStrike" dirty="0">
                          <a:solidFill>
                            <a:schemeClr val="tx1"/>
                          </a:solidFill>
                          <a:effectLst/>
                        </a:rPr>
                        <a:t>Helaman 5:21–25</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Helaman 5:26–28</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Helaman 5:29–34</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Helaman 5:35–41</a:t>
                      </a:r>
                      <a:endParaRPr lang="en-US" dirty="0">
                        <a:solidFill>
                          <a:schemeClr val="tx1"/>
                        </a:solidFill>
                        <a:effectLst/>
                      </a:endParaRPr>
                    </a:p>
                  </a:txBody>
                  <a:tcPr marL="95250" marR="95250" marT="66675" marB="66675" anchor="ctr"/>
                </a:tc>
                <a:tc>
                  <a:txBody>
                    <a:bodyPr/>
                    <a:lstStyle/>
                    <a:p>
                      <a:pPr algn="l" fontAlgn="base"/>
                      <a:r>
                        <a:rPr lang="en-US" u="none" strike="noStrike" dirty="0">
                          <a:solidFill>
                            <a:schemeClr val="tx1"/>
                          </a:solidFill>
                          <a:effectLst/>
                        </a:rPr>
                        <a:t>Helaman 5:42–45</a:t>
                      </a:r>
                      <a:endParaRPr lang="en-US" dirty="0">
                        <a:solidFill>
                          <a:schemeClr val="tx1"/>
                        </a:solidFill>
                        <a:effectLst/>
                      </a:endParaRPr>
                    </a:p>
                  </a:txBody>
                  <a:tcPr marL="95250" marR="95250" marT="66675" marB="66675" anchor="ctr"/>
                </a:tc>
                <a:extLst>
                  <a:ext uri="{0D108BD9-81ED-4DB2-BD59-A6C34878D82A}">
                    <a16:rowId xmlns:a16="http://schemas.microsoft.com/office/drawing/2014/main" val="3014849223"/>
                  </a:ext>
                </a:extLst>
              </a:tr>
              <a:tr h="2251906">
                <a:tc>
                  <a:txBody>
                    <a:bodyPr/>
                    <a:lstStyle/>
                    <a:p>
                      <a:pPr algn="l" fontAlgn="ctr"/>
                      <a:r>
                        <a:rPr lang="en-US" dirty="0">
                          <a:solidFill>
                            <a:schemeClr val="tx1"/>
                          </a:solidFill>
                          <a:effectLst/>
                        </a:rPr>
                        <a:t> </a:t>
                      </a:r>
                    </a:p>
                  </a:txBody>
                  <a:tcPr marL="95250" marR="95250" marT="66675" marB="66675" anchor="ctr"/>
                </a:tc>
                <a:tc>
                  <a:txBody>
                    <a:bodyPr/>
                    <a:lstStyle/>
                    <a:p>
                      <a:pPr algn="l" fontAlgn="ctr"/>
                      <a:r>
                        <a:rPr lang="en-US">
                          <a:solidFill>
                            <a:schemeClr val="tx1"/>
                          </a:solidFill>
                          <a:effectLst/>
                        </a:rPr>
                        <a:t> </a:t>
                      </a:r>
                    </a:p>
                  </a:txBody>
                  <a:tcPr marL="95250" marR="95250" marT="66675" marB="66675" anchor="ctr"/>
                </a:tc>
                <a:tc>
                  <a:txBody>
                    <a:bodyPr/>
                    <a:lstStyle/>
                    <a:p>
                      <a:pPr algn="l" fontAlgn="ctr"/>
                      <a:r>
                        <a:rPr lang="en-US" dirty="0">
                          <a:solidFill>
                            <a:schemeClr val="tx1"/>
                          </a:solidFill>
                          <a:effectLst/>
                        </a:rPr>
                        <a:t> </a:t>
                      </a:r>
                    </a:p>
                  </a:txBody>
                  <a:tcPr marL="95250" marR="95250" marT="66675" marB="66675" anchor="ctr"/>
                </a:tc>
                <a:tc>
                  <a:txBody>
                    <a:bodyPr/>
                    <a:lstStyle/>
                    <a:p>
                      <a:pPr algn="l" fontAlgn="ctr"/>
                      <a:r>
                        <a:rPr lang="en-US">
                          <a:solidFill>
                            <a:schemeClr val="tx1"/>
                          </a:solidFill>
                          <a:effectLst/>
                        </a:rPr>
                        <a:t> </a:t>
                      </a:r>
                    </a:p>
                  </a:txBody>
                  <a:tcPr marL="95250" marR="95250" marT="66675" marB="66675" anchor="ctr"/>
                </a:tc>
                <a:tc>
                  <a:txBody>
                    <a:bodyPr/>
                    <a:lstStyle/>
                    <a:p>
                      <a:pPr algn="l" fontAlgn="ctr"/>
                      <a:r>
                        <a:rPr lang="en-US" dirty="0">
                          <a:solidFill>
                            <a:schemeClr val="tx1"/>
                          </a:solidFill>
                          <a:effectLst/>
                        </a:rPr>
                        <a:t> </a:t>
                      </a:r>
                    </a:p>
                  </a:txBody>
                  <a:tcPr marL="95250" marR="95250" marT="66675" marB="66675" anchor="ctr"/>
                </a:tc>
                <a:extLst>
                  <a:ext uri="{0D108BD9-81ED-4DB2-BD59-A6C34878D82A}">
                    <a16:rowId xmlns:a16="http://schemas.microsoft.com/office/drawing/2014/main" val="86420731"/>
                  </a:ext>
                </a:extLst>
              </a:tr>
            </a:tbl>
          </a:graphicData>
        </a:graphic>
      </p:graphicFrame>
      <p:sp>
        <p:nvSpPr>
          <p:cNvPr id="5" name="TextBox 4">
            <a:extLst>
              <a:ext uri="{FF2B5EF4-FFF2-40B4-BE49-F238E27FC236}">
                <a16:creationId xmlns:a16="http://schemas.microsoft.com/office/drawing/2014/main" id="{158C8A8D-32FC-4CDC-9428-BAF2624D8BC7}"/>
              </a:ext>
            </a:extLst>
          </p:cNvPr>
          <p:cNvSpPr txBox="1"/>
          <p:nvPr/>
        </p:nvSpPr>
        <p:spPr>
          <a:xfrm>
            <a:off x="0" y="6488668"/>
            <a:ext cx="5232903" cy="369332"/>
          </a:xfrm>
          <a:prstGeom prst="rect">
            <a:avLst/>
          </a:prstGeom>
          <a:noFill/>
        </p:spPr>
        <p:txBody>
          <a:bodyPr wrap="square" rtlCol="0">
            <a:spAutoFit/>
          </a:bodyPr>
          <a:lstStyle/>
          <a:p>
            <a:r>
              <a:rPr lang="en-US" dirty="0"/>
              <a:t>Draw a Picture Activity—set of 2</a:t>
            </a:r>
          </a:p>
        </p:txBody>
      </p:sp>
    </p:spTree>
    <p:extLst>
      <p:ext uri="{BB962C8B-B14F-4D97-AF65-F5344CB8AC3E}">
        <p14:creationId xmlns:p14="http://schemas.microsoft.com/office/powerpoint/2010/main" val="374235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419B9E-29C8-4473-92AC-66DA7A4B3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534154" y="1038132"/>
            <a:ext cx="6157591" cy="2308324"/>
          </a:xfrm>
          <a:prstGeom prst="rect">
            <a:avLst/>
          </a:prstGeom>
        </p:spPr>
        <p:txBody>
          <a:bodyPr wrap="square">
            <a:spAutoFit/>
          </a:bodyPr>
          <a:lstStyle/>
          <a:p>
            <a:r>
              <a:rPr lang="en-US" dirty="0">
                <a:solidFill>
                  <a:schemeClr val="bg1"/>
                </a:solidFill>
              </a:rPr>
              <a:t>“When you look in the dictionary for the most important word, do you know what it is? </a:t>
            </a:r>
          </a:p>
          <a:p>
            <a:endParaRPr lang="en-US" dirty="0">
              <a:solidFill>
                <a:schemeClr val="bg1"/>
              </a:solidFill>
            </a:endParaRPr>
          </a:p>
          <a:p>
            <a:r>
              <a:rPr lang="en-US" dirty="0">
                <a:solidFill>
                  <a:schemeClr val="bg1"/>
                </a:solidFill>
              </a:rPr>
              <a:t>It could be </a:t>
            </a:r>
            <a:r>
              <a:rPr lang="en-US" i="1" dirty="0">
                <a:solidFill>
                  <a:schemeClr val="bg1"/>
                </a:solidFill>
              </a:rPr>
              <a:t>remember.</a:t>
            </a:r>
            <a:r>
              <a:rPr lang="en-US" dirty="0">
                <a:solidFill>
                  <a:schemeClr val="bg1"/>
                </a:solidFill>
              </a:rPr>
              <a:t> </a:t>
            </a:r>
          </a:p>
          <a:p>
            <a:endParaRPr lang="en-US" dirty="0">
              <a:solidFill>
                <a:schemeClr val="bg1"/>
              </a:solidFill>
            </a:endParaRPr>
          </a:p>
          <a:p>
            <a:r>
              <a:rPr lang="en-US" dirty="0">
                <a:solidFill>
                  <a:schemeClr val="bg1"/>
                </a:solidFill>
              </a:rPr>
              <a:t>Because all of you have made covenants—you know what to do and you know how to do it—our greatest need is to remember.” </a:t>
            </a:r>
          </a:p>
          <a:p>
            <a:r>
              <a:rPr lang="en-US" dirty="0">
                <a:solidFill>
                  <a:schemeClr val="bg1"/>
                </a:solidFill>
              </a:rPr>
              <a:t>Spencer W. Kimball</a:t>
            </a:r>
          </a:p>
        </p:txBody>
      </p:sp>
      <p:sp>
        <p:nvSpPr>
          <p:cNvPr id="7" name="TextBox 6"/>
          <p:cNvSpPr txBox="1"/>
          <p:nvPr/>
        </p:nvSpPr>
        <p:spPr>
          <a:xfrm>
            <a:off x="1828800" y="1"/>
            <a:ext cx="8610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Remember</a:t>
            </a:r>
          </a:p>
        </p:txBody>
      </p:sp>
      <p:sp>
        <p:nvSpPr>
          <p:cNvPr id="8" name="Rectangle 7"/>
          <p:cNvSpPr/>
          <p:nvPr/>
        </p:nvSpPr>
        <p:spPr>
          <a:xfrm>
            <a:off x="5990342" y="4401974"/>
            <a:ext cx="5370214" cy="1754326"/>
          </a:xfrm>
          <a:prstGeom prst="rect">
            <a:avLst/>
          </a:prstGeom>
        </p:spPr>
        <p:txBody>
          <a:bodyPr wrap="square">
            <a:spAutoFit/>
          </a:bodyPr>
          <a:lstStyle/>
          <a:p>
            <a:r>
              <a:rPr lang="en-US" dirty="0">
                <a:solidFill>
                  <a:schemeClr val="bg1"/>
                </a:solidFill>
              </a:rPr>
              <a:t>“Satan wants us to be slow to remember what we have received and heard. He wants us to minimize and even forget the quiet witnesses of the Spirit that have told us who we really are.”</a:t>
            </a:r>
          </a:p>
          <a:p>
            <a:r>
              <a:rPr lang="en-US" dirty="0">
                <a:solidFill>
                  <a:schemeClr val="bg1"/>
                </a:solidFill>
              </a:rPr>
              <a:t>Susan L. Warner </a:t>
            </a:r>
          </a:p>
          <a:p>
            <a:endParaRPr lang="en-US" dirty="0">
              <a:solidFill>
                <a:schemeClr val="bg1"/>
              </a:solidFill>
            </a:endParaRPr>
          </a:p>
        </p:txBody>
      </p:sp>
      <p:pic>
        <p:nvPicPr>
          <p:cNvPr id="3" name="Picture 2">
            <a:extLst>
              <a:ext uri="{FF2B5EF4-FFF2-40B4-BE49-F238E27FC236}">
                <a16:creationId xmlns:a16="http://schemas.microsoft.com/office/drawing/2014/main" id="{56014F19-FAE7-417B-AD42-67DD74392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986" y="1004369"/>
            <a:ext cx="3810000" cy="2857500"/>
          </a:xfrm>
          <a:prstGeom prst="rect">
            <a:avLst/>
          </a:prstGeom>
        </p:spPr>
      </p:pic>
      <p:pic>
        <p:nvPicPr>
          <p:cNvPr id="10" name="Picture 9">
            <a:extLst>
              <a:ext uri="{FF2B5EF4-FFF2-40B4-BE49-F238E27FC236}">
                <a16:creationId xmlns:a16="http://schemas.microsoft.com/office/drawing/2014/main" id="{0091CCF6-BA49-4352-8E15-5B174A57F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405" y="3268967"/>
            <a:ext cx="2604973" cy="3475866"/>
          </a:xfrm>
          <a:prstGeom prst="rect">
            <a:avLst/>
          </a:prstGeom>
        </p:spPr>
      </p:pic>
      <p:pic>
        <p:nvPicPr>
          <p:cNvPr id="13" name="Picture 12" descr="Spencer W Kimball1.jpg">
            <a:extLst>
              <a:ext uri="{FF2B5EF4-FFF2-40B4-BE49-F238E27FC236}">
                <a16:creationId xmlns:a16="http://schemas.microsoft.com/office/drawing/2014/main" id="{8F2C934D-A47B-465E-AEB3-60DFE4032CFA}"/>
              </a:ext>
            </a:extLst>
          </p:cNvPr>
          <p:cNvPicPr>
            <a:picLocks noChangeAspect="1"/>
          </p:cNvPicPr>
          <p:nvPr/>
        </p:nvPicPr>
        <p:blipFill>
          <a:blip r:embed="rId5" cstate="print"/>
          <a:stretch>
            <a:fillRect/>
          </a:stretch>
        </p:blipFill>
        <p:spPr>
          <a:xfrm>
            <a:off x="271604" y="146366"/>
            <a:ext cx="659040" cy="865914"/>
          </a:xfrm>
          <a:prstGeom prst="rect">
            <a:avLst/>
          </a:prstGeom>
        </p:spPr>
      </p:pic>
    </p:spTree>
    <p:extLst>
      <p:ext uri="{BB962C8B-B14F-4D97-AF65-F5344CB8AC3E}">
        <p14:creationId xmlns:p14="http://schemas.microsoft.com/office/powerpoint/2010/main" val="299405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419B9E-29C8-4473-92AC-66DA7A4B3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295461" y="1128666"/>
            <a:ext cx="5772339" cy="646331"/>
          </a:xfrm>
          <a:prstGeom prst="rect">
            <a:avLst/>
          </a:prstGeom>
        </p:spPr>
        <p:txBody>
          <a:bodyPr wrap="square">
            <a:spAutoFit/>
          </a:bodyPr>
          <a:lstStyle/>
          <a:p>
            <a:pPr algn="ctr"/>
            <a:r>
              <a:rPr lang="en-US" b="1" dirty="0">
                <a:solidFill>
                  <a:srgbClr val="FFFF00"/>
                </a:solidFill>
              </a:rPr>
              <a:t>Remembering our ancestors and their good works can inspire us to do good.</a:t>
            </a:r>
            <a:endParaRPr lang="en-US" dirty="0">
              <a:solidFill>
                <a:srgbClr val="FFFF00"/>
              </a:solidFill>
            </a:endParaRPr>
          </a:p>
        </p:txBody>
      </p:sp>
      <p:sp>
        <p:nvSpPr>
          <p:cNvPr id="7" name="TextBox 6"/>
          <p:cNvSpPr txBox="1"/>
          <p:nvPr/>
        </p:nvSpPr>
        <p:spPr>
          <a:xfrm>
            <a:off x="1828800" y="1"/>
            <a:ext cx="8610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What’s In a Name?</a:t>
            </a:r>
          </a:p>
        </p:txBody>
      </p:sp>
      <p:sp>
        <p:nvSpPr>
          <p:cNvPr id="8" name="Rectangle 7"/>
          <p:cNvSpPr/>
          <p:nvPr/>
        </p:nvSpPr>
        <p:spPr>
          <a:xfrm>
            <a:off x="89026" y="6394765"/>
            <a:ext cx="5370214" cy="369332"/>
          </a:xfrm>
          <a:prstGeom prst="rect">
            <a:avLst/>
          </a:prstGeom>
        </p:spPr>
        <p:txBody>
          <a:bodyPr wrap="square">
            <a:spAutoFit/>
          </a:bodyPr>
          <a:lstStyle/>
          <a:p>
            <a:r>
              <a:rPr lang="en-US" dirty="0">
                <a:solidFill>
                  <a:schemeClr val="bg1"/>
                </a:solidFill>
              </a:rPr>
              <a:t>Helaman 5:5-7</a:t>
            </a:r>
          </a:p>
        </p:txBody>
      </p:sp>
      <p:grpSp>
        <p:nvGrpSpPr>
          <p:cNvPr id="18" name="Group 17">
            <a:extLst>
              <a:ext uri="{FF2B5EF4-FFF2-40B4-BE49-F238E27FC236}">
                <a16:creationId xmlns:a16="http://schemas.microsoft.com/office/drawing/2014/main" id="{5FA9A4E9-DF11-4B9D-98A6-E7F77E50B5C1}"/>
              </a:ext>
            </a:extLst>
          </p:cNvPr>
          <p:cNvGrpSpPr/>
          <p:nvPr/>
        </p:nvGrpSpPr>
        <p:grpSpPr>
          <a:xfrm>
            <a:off x="1101505" y="2154725"/>
            <a:ext cx="4547858" cy="3760475"/>
            <a:chOff x="1418376" y="2408222"/>
            <a:chExt cx="3868848" cy="3362122"/>
          </a:xfrm>
        </p:grpSpPr>
        <p:pic>
          <p:nvPicPr>
            <p:cNvPr id="13" name="Picture 12">
              <a:extLst>
                <a:ext uri="{FF2B5EF4-FFF2-40B4-BE49-F238E27FC236}">
                  <a16:creationId xmlns:a16="http://schemas.microsoft.com/office/drawing/2014/main" id="{42985EB8-5925-445C-9A79-887BAC199E92}"/>
                </a:ext>
              </a:extLst>
            </p:cNvPr>
            <p:cNvPicPr>
              <a:picLocks noChangeAspect="1"/>
            </p:cNvPicPr>
            <p:nvPr/>
          </p:nvPicPr>
          <p:blipFill rotWithShape="1">
            <a:blip r:embed="rId3">
              <a:extLst>
                <a:ext uri="{28A0092B-C50C-407E-A947-70E740481C1C}">
                  <a14:useLocalDpi xmlns:a14="http://schemas.microsoft.com/office/drawing/2010/main" val="0"/>
                </a:ext>
              </a:extLst>
            </a:blip>
            <a:srcRect l="13036" t="8069" r="19796" b="24406"/>
            <a:stretch/>
          </p:blipFill>
          <p:spPr>
            <a:xfrm>
              <a:off x="1448553" y="2408222"/>
              <a:ext cx="3838671" cy="3087232"/>
            </a:xfrm>
            <a:prstGeom prst="rect">
              <a:avLst/>
            </a:prstGeom>
          </p:spPr>
        </p:pic>
        <p:sp>
          <p:nvSpPr>
            <p:cNvPr id="17" name="Rectangle 16">
              <a:extLst>
                <a:ext uri="{FF2B5EF4-FFF2-40B4-BE49-F238E27FC236}">
                  <a16:creationId xmlns:a16="http://schemas.microsoft.com/office/drawing/2014/main" id="{04C5A78C-B1E4-4723-8CE6-83701EBCD257}"/>
                </a:ext>
              </a:extLst>
            </p:cNvPr>
            <p:cNvSpPr/>
            <p:nvPr/>
          </p:nvSpPr>
          <p:spPr>
            <a:xfrm>
              <a:off x="1418376" y="5524123"/>
              <a:ext cx="2402186" cy="246221"/>
            </a:xfrm>
            <a:prstGeom prst="rect">
              <a:avLst/>
            </a:prstGeom>
          </p:spPr>
          <p:txBody>
            <a:bodyPr wrap="square">
              <a:spAutoFit/>
            </a:bodyPr>
            <a:lstStyle/>
            <a:p>
              <a:r>
                <a:rPr lang="en-US" sz="1000" dirty="0">
                  <a:solidFill>
                    <a:schemeClr val="bg1"/>
                  </a:solidFill>
                </a:rPr>
                <a:t>Glen S. Hopkinson</a:t>
              </a:r>
            </a:p>
          </p:txBody>
        </p:sp>
      </p:grpSp>
      <p:grpSp>
        <p:nvGrpSpPr>
          <p:cNvPr id="20" name="Group 19">
            <a:extLst>
              <a:ext uri="{FF2B5EF4-FFF2-40B4-BE49-F238E27FC236}">
                <a16:creationId xmlns:a16="http://schemas.microsoft.com/office/drawing/2014/main" id="{B7A32D17-8E75-4FCE-8F83-2BA099ECA877}"/>
              </a:ext>
            </a:extLst>
          </p:cNvPr>
          <p:cNvGrpSpPr/>
          <p:nvPr/>
        </p:nvGrpSpPr>
        <p:grpSpPr>
          <a:xfrm>
            <a:off x="7909300" y="1897319"/>
            <a:ext cx="2954858" cy="4286198"/>
            <a:chOff x="7836873" y="1852052"/>
            <a:chExt cx="2565972" cy="4046724"/>
          </a:xfrm>
        </p:grpSpPr>
        <p:pic>
          <p:nvPicPr>
            <p:cNvPr id="11" name="Picture 10">
              <a:extLst>
                <a:ext uri="{FF2B5EF4-FFF2-40B4-BE49-F238E27FC236}">
                  <a16:creationId xmlns:a16="http://schemas.microsoft.com/office/drawing/2014/main" id="{9B25251E-686A-4D06-B9F5-F17ED99BA6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873" y="1852052"/>
              <a:ext cx="2565972" cy="3869739"/>
            </a:xfrm>
            <a:prstGeom prst="rect">
              <a:avLst/>
            </a:prstGeom>
          </p:spPr>
        </p:pic>
        <p:sp>
          <p:nvSpPr>
            <p:cNvPr id="19" name="Rectangle 18">
              <a:extLst>
                <a:ext uri="{FF2B5EF4-FFF2-40B4-BE49-F238E27FC236}">
                  <a16:creationId xmlns:a16="http://schemas.microsoft.com/office/drawing/2014/main" id="{72C605DF-338A-42D9-A54F-828A48243081}"/>
                </a:ext>
              </a:extLst>
            </p:cNvPr>
            <p:cNvSpPr/>
            <p:nvPr/>
          </p:nvSpPr>
          <p:spPr>
            <a:xfrm>
              <a:off x="7857855" y="5652555"/>
              <a:ext cx="1069524" cy="246221"/>
            </a:xfrm>
            <a:prstGeom prst="rect">
              <a:avLst/>
            </a:prstGeom>
          </p:spPr>
          <p:txBody>
            <a:bodyPr wrap="none">
              <a:spAutoFit/>
            </a:bodyPr>
            <a:lstStyle/>
            <a:p>
              <a:r>
                <a:rPr lang="en-US" sz="1000" dirty="0">
                  <a:solidFill>
                    <a:schemeClr val="bg1"/>
                  </a:solidFill>
                </a:rPr>
                <a:t>James H. </a:t>
              </a:r>
              <a:r>
                <a:rPr lang="en-US" sz="1000" dirty="0" err="1">
                  <a:solidFill>
                    <a:schemeClr val="bg1"/>
                  </a:solidFill>
                </a:rPr>
                <a:t>Fullmer</a:t>
              </a:r>
              <a:endParaRPr lang="en-US" sz="1000" dirty="0">
                <a:solidFill>
                  <a:schemeClr val="bg1"/>
                </a:solidFill>
              </a:endParaRPr>
            </a:p>
          </p:txBody>
        </p:sp>
      </p:grpSp>
    </p:spTree>
    <p:extLst>
      <p:ext uri="{BB962C8B-B14F-4D97-AF65-F5344CB8AC3E}">
        <p14:creationId xmlns:p14="http://schemas.microsoft.com/office/powerpoint/2010/main" val="260059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a:extLst>
              <a:ext uri="{FF2B5EF4-FFF2-40B4-BE49-F238E27FC236}">
                <a16:creationId xmlns:a16="http://schemas.microsoft.com/office/drawing/2014/main" id="{A7039810-E19F-48E4-ABB3-F926F9853E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90123" y="733247"/>
            <a:ext cx="8111905" cy="5863144"/>
          </a:xfrm>
          <a:prstGeom prst="rect">
            <a:avLst/>
          </a:prstGeom>
        </p:spPr>
        <p:txBody>
          <a:bodyPr wrap="square">
            <a:spAutoFit/>
          </a:bodyPr>
          <a:lstStyle/>
          <a:p>
            <a:r>
              <a:rPr lang="en-US" sz="1500" dirty="0">
                <a:solidFill>
                  <a:schemeClr val="bg1"/>
                </a:solidFill>
              </a:rPr>
              <a:t>They were the son’s of Helaman, grandson’s of Alma</a:t>
            </a:r>
          </a:p>
          <a:p>
            <a:endParaRPr lang="en-US" sz="1500" dirty="0">
              <a:solidFill>
                <a:schemeClr val="bg1"/>
              </a:solidFill>
            </a:endParaRPr>
          </a:p>
          <a:p>
            <a:r>
              <a:rPr lang="en-US" sz="1500" dirty="0">
                <a:solidFill>
                  <a:schemeClr val="bg1"/>
                </a:solidFill>
              </a:rPr>
              <a:t>They were taught by their father whose leadership was anchored in the Redeemer, Jesus Christ</a:t>
            </a:r>
          </a:p>
          <a:p>
            <a:endParaRPr lang="en-US" sz="1500" dirty="0">
              <a:solidFill>
                <a:schemeClr val="bg1"/>
              </a:solidFill>
            </a:endParaRPr>
          </a:p>
          <a:p>
            <a:r>
              <a:rPr lang="en-US" sz="1500" dirty="0">
                <a:solidFill>
                  <a:schemeClr val="bg1"/>
                </a:solidFill>
              </a:rPr>
              <a:t>Nephi succeeded his father as chief judge around 39 BC until 30 BC and had kept the sacred record</a:t>
            </a:r>
          </a:p>
          <a:p>
            <a:endParaRPr lang="en-US" sz="1500" dirty="0">
              <a:solidFill>
                <a:schemeClr val="bg1"/>
              </a:solidFill>
            </a:endParaRPr>
          </a:p>
          <a:p>
            <a:r>
              <a:rPr lang="en-US" sz="1500" dirty="0">
                <a:solidFill>
                  <a:schemeClr val="bg1"/>
                </a:solidFill>
              </a:rPr>
              <a:t>Nephi gave up the judgment seat to Cezoram in order to serve the Lord, Lehi also went with Nephi</a:t>
            </a:r>
          </a:p>
          <a:p>
            <a:endParaRPr lang="en-US" sz="1500" dirty="0">
              <a:solidFill>
                <a:schemeClr val="bg1"/>
              </a:solidFill>
            </a:endParaRPr>
          </a:p>
          <a:p>
            <a:r>
              <a:rPr lang="en-US" sz="1500" dirty="0">
                <a:solidFill>
                  <a:schemeClr val="bg1"/>
                </a:solidFill>
              </a:rPr>
              <a:t>They went from city to city preaching repentance </a:t>
            </a:r>
          </a:p>
          <a:p>
            <a:endParaRPr lang="en-US" sz="1500" dirty="0">
              <a:solidFill>
                <a:schemeClr val="bg1"/>
              </a:solidFill>
            </a:endParaRPr>
          </a:p>
          <a:p>
            <a:r>
              <a:rPr lang="en-US" sz="1500" dirty="0">
                <a:solidFill>
                  <a:schemeClr val="bg1"/>
                </a:solidFill>
              </a:rPr>
              <a:t>Through Nephi and Lehi’s endeavors some 8,000 Lamanites were brought into the fold  living in the vicinity of Zarahemla</a:t>
            </a:r>
          </a:p>
          <a:p>
            <a:endParaRPr lang="en-US" sz="1500" dirty="0">
              <a:solidFill>
                <a:schemeClr val="bg1"/>
              </a:solidFill>
            </a:endParaRPr>
          </a:p>
          <a:p>
            <a:r>
              <a:rPr lang="en-US" sz="1500" dirty="0">
                <a:solidFill>
                  <a:schemeClr val="bg1"/>
                </a:solidFill>
              </a:rPr>
              <a:t>They labored 6 years and witnessed that pride had crept in among the people</a:t>
            </a:r>
          </a:p>
          <a:p>
            <a:endParaRPr lang="en-US" sz="1500" dirty="0">
              <a:solidFill>
                <a:schemeClr val="bg1"/>
              </a:solidFill>
            </a:endParaRPr>
          </a:p>
          <a:p>
            <a:r>
              <a:rPr lang="en-US" sz="1500" dirty="0">
                <a:solidFill>
                  <a:schemeClr val="bg1"/>
                </a:solidFill>
              </a:rPr>
              <a:t>They endured prison and fire, but were not burned (Hel. 5)</a:t>
            </a:r>
          </a:p>
          <a:p>
            <a:endParaRPr lang="en-US" sz="1500" dirty="0">
              <a:solidFill>
                <a:schemeClr val="bg1"/>
              </a:solidFill>
            </a:endParaRPr>
          </a:p>
          <a:p>
            <a:r>
              <a:rPr lang="en-US" sz="1500" dirty="0">
                <a:solidFill>
                  <a:schemeClr val="bg1"/>
                </a:solidFill>
              </a:rPr>
              <a:t>Nephi was granted sealing powers (Helaman 10:7)</a:t>
            </a:r>
          </a:p>
          <a:p>
            <a:endParaRPr lang="en-US" sz="1500" dirty="0">
              <a:solidFill>
                <a:schemeClr val="bg1"/>
              </a:solidFill>
            </a:endParaRPr>
          </a:p>
          <a:p>
            <a:r>
              <a:rPr lang="en-US" sz="1500" dirty="0">
                <a:solidFill>
                  <a:schemeClr val="bg1"/>
                </a:solidFill>
              </a:rPr>
              <a:t>Around AD 1 Nephi’s ministry was completed and he turned the sacred records over to his eldest son Nephi</a:t>
            </a:r>
          </a:p>
          <a:p>
            <a:endParaRPr lang="en-US" sz="1500" dirty="0">
              <a:solidFill>
                <a:schemeClr val="bg1"/>
              </a:solidFill>
            </a:endParaRPr>
          </a:p>
          <a:p>
            <a:r>
              <a:rPr lang="en-US" sz="1500" dirty="0">
                <a:solidFill>
                  <a:schemeClr val="bg1"/>
                </a:solidFill>
              </a:rPr>
              <a:t>Lehi served in Zarahemla </a:t>
            </a:r>
          </a:p>
          <a:p>
            <a:endParaRPr lang="en-US" sz="1500" dirty="0">
              <a:solidFill>
                <a:schemeClr val="bg1"/>
              </a:solidFill>
            </a:endParaRPr>
          </a:p>
          <a:p>
            <a:r>
              <a:rPr lang="en-US" sz="1500" dirty="0">
                <a:solidFill>
                  <a:schemeClr val="bg1"/>
                </a:solidFill>
              </a:rPr>
              <a:t>Nephi left the land and ‘whither he went, no man </a:t>
            </a:r>
            <a:r>
              <a:rPr lang="en-US" sz="1500" dirty="0" err="1">
                <a:solidFill>
                  <a:schemeClr val="bg1"/>
                </a:solidFill>
              </a:rPr>
              <a:t>knoweth</a:t>
            </a:r>
            <a:r>
              <a:rPr lang="en-US" sz="1500" dirty="0">
                <a:solidFill>
                  <a:schemeClr val="bg1"/>
                </a:solidFill>
              </a:rPr>
              <a:t>’</a:t>
            </a:r>
          </a:p>
        </p:txBody>
      </p:sp>
      <p:sp>
        <p:nvSpPr>
          <p:cNvPr id="7" name="TextBox 6"/>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rPr>
              <a:t>Nephi And Lehi</a:t>
            </a:r>
          </a:p>
        </p:txBody>
      </p:sp>
      <p:grpSp>
        <p:nvGrpSpPr>
          <p:cNvPr id="209" name="Group 208"/>
          <p:cNvGrpSpPr/>
          <p:nvPr/>
        </p:nvGrpSpPr>
        <p:grpSpPr>
          <a:xfrm>
            <a:off x="8603055" y="1401025"/>
            <a:ext cx="2968164" cy="3733799"/>
            <a:chOff x="6019800" y="2514600"/>
            <a:chExt cx="2968164" cy="3733799"/>
          </a:xfrm>
        </p:grpSpPr>
        <p:grpSp>
          <p:nvGrpSpPr>
            <p:cNvPr id="9" name="Group 8"/>
            <p:cNvGrpSpPr/>
            <p:nvPr/>
          </p:nvGrpSpPr>
          <p:grpSpPr>
            <a:xfrm>
              <a:off x="7162800" y="2514600"/>
              <a:ext cx="1825164" cy="3581400"/>
              <a:chOff x="6400800" y="914400"/>
              <a:chExt cx="2477000" cy="4860455"/>
            </a:xfrm>
          </p:grpSpPr>
          <p:sp>
            <p:nvSpPr>
              <p:cNvPr id="10" name="Oval 9"/>
              <p:cNvSpPr/>
              <p:nvPr/>
            </p:nvSpPr>
            <p:spPr>
              <a:xfrm rot="18622714">
                <a:off x="6357019" y="3596067"/>
                <a:ext cx="515168" cy="4276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Flowchart: Manual Operation 10"/>
              <p:cNvSpPr/>
              <p:nvPr/>
            </p:nvSpPr>
            <p:spPr>
              <a:xfrm rot="12304159">
                <a:off x="6623920" y="2410974"/>
                <a:ext cx="667584" cy="1453862"/>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2296205" flipH="1">
                <a:off x="7725737" y="5360330"/>
                <a:ext cx="570310" cy="39161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Oval 12"/>
              <p:cNvSpPr/>
              <p:nvPr/>
            </p:nvSpPr>
            <p:spPr>
              <a:xfrm rot="20660369" flipH="1">
                <a:off x="7019187" y="5377244"/>
                <a:ext cx="525779" cy="39761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Flowchart: Manual Operation 13"/>
              <p:cNvSpPr/>
              <p:nvPr/>
            </p:nvSpPr>
            <p:spPr>
              <a:xfrm rot="10487677">
                <a:off x="7647172" y="3974012"/>
                <a:ext cx="556765" cy="1539383"/>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11109320">
                <a:off x="7097259" y="4014451"/>
                <a:ext cx="629246" cy="1539383"/>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62632" y="3546405"/>
                <a:ext cx="515168" cy="4276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Flowchart: Manual Operation 16"/>
              <p:cNvSpPr/>
              <p:nvPr/>
            </p:nvSpPr>
            <p:spPr>
              <a:xfrm rot="9407679">
                <a:off x="7965407" y="2406349"/>
                <a:ext cx="667584" cy="1453862"/>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10800000">
                <a:off x="7006959" y="2438400"/>
                <a:ext cx="1299119" cy="2223553"/>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7266935" y="2403251"/>
                <a:ext cx="755897" cy="5986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77924" y="980767"/>
                <a:ext cx="1577502" cy="16249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9867076">
                <a:off x="8037719" y="1308626"/>
                <a:ext cx="556765" cy="1026255"/>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21"/>
              <p:cNvSpPr/>
              <p:nvPr/>
            </p:nvSpPr>
            <p:spPr>
              <a:xfrm rot="16031486">
                <a:off x="7270728" y="443775"/>
                <a:ext cx="527880" cy="1469130"/>
              </a:xfrm>
              <a:prstGeom prst="flowChartDelay">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1163696" flipH="1">
                <a:off x="6623652" y="1354895"/>
                <a:ext cx="556765" cy="1026255"/>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785130" y="1237330"/>
                <a:ext cx="1577502" cy="27786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5" name="Group 119"/>
              <p:cNvGrpSpPr/>
              <p:nvPr/>
            </p:nvGrpSpPr>
            <p:grpSpPr>
              <a:xfrm>
                <a:off x="6751465" y="1205753"/>
                <a:ext cx="1697636" cy="321593"/>
                <a:chOff x="4953000" y="3276600"/>
                <a:chExt cx="6172200" cy="990600"/>
              </a:xfrm>
            </p:grpSpPr>
            <p:grpSp>
              <p:nvGrpSpPr>
                <p:cNvPr id="133" name="Group 284"/>
                <p:cNvGrpSpPr/>
                <p:nvPr/>
              </p:nvGrpSpPr>
              <p:grpSpPr>
                <a:xfrm>
                  <a:off x="4953000" y="3276600"/>
                  <a:ext cx="1600200" cy="990600"/>
                  <a:chOff x="4953000" y="3276600"/>
                  <a:chExt cx="1600200" cy="990600"/>
                </a:xfrm>
              </p:grpSpPr>
              <p:sp>
                <p:nvSpPr>
                  <p:cNvPr id="149" name="Octagon 148"/>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85"/>
                <p:cNvGrpSpPr/>
                <p:nvPr/>
              </p:nvGrpSpPr>
              <p:grpSpPr>
                <a:xfrm>
                  <a:off x="6477000" y="3276600"/>
                  <a:ext cx="1600200" cy="990600"/>
                  <a:chOff x="4953000" y="3276600"/>
                  <a:chExt cx="1600200" cy="990600"/>
                </a:xfrm>
              </p:grpSpPr>
              <p:sp>
                <p:nvSpPr>
                  <p:cNvPr id="145" name="Octagon 144"/>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90"/>
                <p:cNvGrpSpPr/>
                <p:nvPr/>
              </p:nvGrpSpPr>
              <p:grpSpPr>
                <a:xfrm>
                  <a:off x="8001000" y="3276600"/>
                  <a:ext cx="1600200" cy="990600"/>
                  <a:chOff x="4953000" y="3276600"/>
                  <a:chExt cx="1600200" cy="990600"/>
                </a:xfrm>
              </p:grpSpPr>
              <p:sp>
                <p:nvSpPr>
                  <p:cNvPr id="141" name="Octagon 128"/>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295"/>
                <p:cNvGrpSpPr/>
                <p:nvPr/>
              </p:nvGrpSpPr>
              <p:grpSpPr>
                <a:xfrm>
                  <a:off x="9525000" y="3276600"/>
                  <a:ext cx="1600200" cy="990600"/>
                  <a:chOff x="4953000" y="3276600"/>
                  <a:chExt cx="1600200" cy="990600"/>
                </a:xfrm>
              </p:grpSpPr>
              <p:sp>
                <p:nvSpPr>
                  <p:cNvPr id="137" name="Octagon 136"/>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25"/>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26"/>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27"/>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61"/>
              <p:cNvGrpSpPr/>
              <p:nvPr/>
            </p:nvGrpSpPr>
            <p:grpSpPr>
              <a:xfrm rot="5400000">
                <a:off x="6538553" y="3615020"/>
                <a:ext cx="1857531" cy="164010"/>
                <a:chOff x="4953000" y="3276600"/>
                <a:chExt cx="6172200" cy="990600"/>
              </a:xfrm>
              <a:solidFill>
                <a:srgbClr val="CF9E55"/>
              </a:solidFill>
            </p:grpSpPr>
            <p:grpSp>
              <p:nvGrpSpPr>
                <p:cNvPr id="113" name="Group 284"/>
                <p:cNvGrpSpPr/>
                <p:nvPr/>
              </p:nvGrpSpPr>
              <p:grpSpPr>
                <a:xfrm>
                  <a:off x="4953000" y="3276600"/>
                  <a:ext cx="1600200" cy="990600"/>
                  <a:chOff x="4953000" y="3276600"/>
                  <a:chExt cx="1600200" cy="990600"/>
                </a:xfrm>
                <a:grpFill/>
              </p:grpSpPr>
              <p:sp>
                <p:nvSpPr>
                  <p:cNvPr id="129" name="Octagon 128"/>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85"/>
                <p:cNvGrpSpPr/>
                <p:nvPr/>
              </p:nvGrpSpPr>
              <p:grpSpPr>
                <a:xfrm>
                  <a:off x="6477000" y="3276600"/>
                  <a:ext cx="1600200" cy="990600"/>
                  <a:chOff x="4953000" y="3276600"/>
                  <a:chExt cx="1600200" cy="990600"/>
                </a:xfrm>
                <a:grpFill/>
              </p:grpSpPr>
              <p:sp>
                <p:nvSpPr>
                  <p:cNvPr id="125" name="Octagon 124"/>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90"/>
                <p:cNvGrpSpPr/>
                <p:nvPr/>
              </p:nvGrpSpPr>
              <p:grpSpPr>
                <a:xfrm>
                  <a:off x="8001000" y="3276600"/>
                  <a:ext cx="1600200" cy="990600"/>
                  <a:chOff x="4953000" y="3276600"/>
                  <a:chExt cx="1600200" cy="990600"/>
                </a:xfrm>
                <a:grpFill/>
              </p:grpSpPr>
              <p:sp>
                <p:nvSpPr>
                  <p:cNvPr id="121" name="Octagon 120"/>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95"/>
                <p:cNvGrpSpPr/>
                <p:nvPr/>
              </p:nvGrpSpPr>
              <p:grpSpPr>
                <a:xfrm>
                  <a:off x="9525000" y="3276600"/>
                  <a:ext cx="1600200" cy="990600"/>
                  <a:chOff x="4953000" y="3276600"/>
                  <a:chExt cx="1600200" cy="990600"/>
                </a:xfrm>
                <a:grpFill/>
              </p:grpSpPr>
              <p:sp>
                <p:nvSpPr>
                  <p:cNvPr id="117" name="Octagon 116"/>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182"/>
              <p:cNvGrpSpPr/>
              <p:nvPr/>
            </p:nvGrpSpPr>
            <p:grpSpPr>
              <a:xfrm rot="5400000">
                <a:off x="6852318" y="3650880"/>
                <a:ext cx="1857531" cy="164010"/>
                <a:chOff x="4953000" y="3276600"/>
                <a:chExt cx="6172200" cy="990600"/>
              </a:xfrm>
              <a:solidFill>
                <a:srgbClr val="CF9E55"/>
              </a:solidFill>
            </p:grpSpPr>
            <p:grpSp>
              <p:nvGrpSpPr>
                <p:cNvPr id="93" name="Group 284"/>
                <p:cNvGrpSpPr/>
                <p:nvPr/>
              </p:nvGrpSpPr>
              <p:grpSpPr>
                <a:xfrm>
                  <a:off x="4953000" y="3276600"/>
                  <a:ext cx="1600200" cy="990600"/>
                  <a:chOff x="4953000" y="3276600"/>
                  <a:chExt cx="1600200" cy="990600"/>
                </a:xfrm>
                <a:grpFill/>
              </p:grpSpPr>
              <p:sp>
                <p:nvSpPr>
                  <p:cNvPr id="109" name="Octagon 108"/>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85"/>
                <p:cNvGrpSpPr/>
                <p:nvPr/>
              </p:nvGrpSpPr>
              <p:grpSpPr>
                <a:xfrm>
                  <a:off x="6477000" y="3276600"/>
                  <a:ext cx="1600200" cy="990600"/>
                  <a:chOff x="4953000" y="3276600"/>
                  <a:chExt cx="1600200" cy="990600"/>
                </a:xfrm>
                <a:grpFill/>
              </p:grpSpPr>
              <p:sp>
                <p:nvSpPr>
                  <p:cNvPr id="105" name="Octagon 104"/>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90"/>
                <p:cNvGrpSpPr/>
                <p:nvPr/>
              </p:nvGrpSpPr>
              <p:grpSpPr>
                <a:xfrm>
                  <a:off x="8001000" y="3276600"/>
                  <a:ext cx="1600200" cy="990600"/>
                  <a:chOff x="4953000" y="3276600"/>
                  <a:chExt cx="1600200" cy="990600"/>
                </a:xfrm>
                <a:grpFill/>
              </p:grpSpPr>
              <p:sp>
                <p:nvSpPr>
                  <p:cNvPr id="101" name="Octagon 100"/>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95"/>
                <p:cNvGrpSpPr/>
                <p:nvPr/>
              </p:nvGrpSpPr>
              <p:grpSpPr>
                <a:xfrm>
                  <a:off x="9525000" y="3276600"/>
                  <a:ext cx="1600200" cy="990600"/>
                  <a:chOff x="4953000" y="3276600"/>
                  <a:chExt cx="1600200" cy="990600"/>
                </a:xfrm>
                <a:grpFill/>
              </p:grpSpPr>
              <p:sp>
                <p:nvSpPr>
                  <p:cNvPr id="97" name="Octagon 96"/>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04"/>
              <p:cNvGrpSpPr/>
              <p:nvPr/>
            </p:nvGrpSpPr>
            <p:grpSpPr>
              <a:xfrm rot="5236648">
                <a:off x="6980494" y="3568369"/>
                <a:ext cx="2078521" cy="108250"/>
                <a:chOff x="4953000" y="3276600"/>
                <a:chExt cx="6172200" cy="990600"/>
              </a:xfrm>
              <a:solidFill>
                <a:srgbClr val="CF9E55"/>
              </a:solidFill>
            </p:grpSpPr>
            <p:grpSp>
              <p:nvGrpSpPr>
                <p:cNvPr id="73" name="Group 284"/>
                <p:cNvGrpSpPr/>
                <p:nvPr/>
              </p:nvGrpSpPr>
              <p:grpSpPr>
                <a:xfrm>
                  <a:off x="4953000" y="3276600"/>
                  <a:ext cx="1600200" cy="990600"/>
                  <a:chOff x="4953000" y="3276600"/>
                  <a:chExt cx="1600200" cy="990600"/>
                </a:xfrm>
                <a:grpFill/>
              </p:grpSpPr>
              <p:sp>
                <p:nvSpPr>
                  <p:cNvPr id="89" name="Octagon 88"/>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285"/>
                <p:cNvGrpSpPr/>
                <p:nvPr/>
              </p:nvGrpSpPr>
              <p:grpSpPr>
                <a:xfrm>
                  <a:off x="6477000" y="3276600"/>
                  <a:ext cx="1600200" cy="990600"/>
                  <a:chOff x="4953000" y="3276600"/>
                  <a:chExt cx="1600200" cy="990600"/>
                </a:xfrm>
                <a:grpFill/>
              </p:grpSpPr>
              <p:sp>
                <p:nvSpPr>
                  <p:cNvPr id="85" name="Octagon 84"/>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90"/>
                <p:cNvGrpSpPr/>
                <p:nvPr/>
              </p:nvGrpSpPr>
              <p:grpSpPr>
                <a:xfrm>
                  <a:off x="8001000" y="3276600"/>
                  <a:ext cx="1600200" cy="990600"/>
                  <a:chOff x="4953000" y="3276600"/>
                  <a:chExt cx="1600200" cy="990600"/>
                </a:xfrm>
                <a:grpFill/>
              </p:grpSpPr>
              <p:sp>
                <p:nvSpPr>
                  <p:cNvPr id="81" name="Octagon 80"/>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95"/>
                <p:cNvGrpSpPr/>
                <p:nvPr/>
              </p:nvGrpSpPr>
              <p:grpSpPr>
                <a:xfrm>
                  <a:off x="9525000" y="3276600"/>
                  <a:ext cx="1600200" cy="990600"/>
                  <a:chOff x="4953000" y="3276600"/>
                  <a:chExt cx="1600200" cy="990600"/>
                </a:xfrm>
                <a:grpFill/>
              </p:grpSpPr>
              <p:sp>
                <p:nvSpPr>
                  <p:cNvPr id="77" name="Octagon 76"/>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25"/>
              <p:cNvGrpSpPr/>
              <p:nvPr/>
            </p:nvGrpSpPr>
            <p:grpSpPr>
              <a:xfrm rot="5622005">
                <a:off x="6236424" y="3550438"/>
                <a:ext cx="2078521" cy="108250"/>
                <a:chOff x="4953000" y="3276600"/>
                <a:chExt cx="6172200" cy="990600"/>
              </a:xfrm>
              <a:solidFill>
                <a:srgbClr val="CF9E55"/>
              </a:solidFill>
            </p:grpSpPr>
            <p:grpSp>
              <p:nvGrpSpPr>
                <p:cNvPr id="53" name="Group 284"/>
                <p:cNvGrpSpPr/>
                <p:nvPr/>
              </p:nvGrpSpPr>
              <p:grpSpPr>
                <a:xfrm>
                  <a:off x="4953000" y="3276600"/>
                  <a:ext cx="1600200" cy="990600"/>
                  <a:chOff x="4953000" y="3276600"/>
                  <a:chExt cx="1600200" cy="990600"/>
                </a:xfrm>
                <a:grpFill/>
              </p:grpSpPr>
              <p:sp>
                <p:nvSpPr>
                  <p:cNvPr id="69" name="Octagon 68"/>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85"/>
                <p:cNvGrpSpPr/>
                <p:nvPr/>
              </p:nvGrpSpPr>
              <p:grpSpPr>
                <a:xfrm>
                  <a:off x="6477000" y="3276600"/>
                  <a:ext cx="1600200" cy="990600"/>
                  <a:chOff x="4953000" y="3276600"/>
                  <a:chExt cx="1600200" cy="990600"/>
                </a:xfrm>
                <a:grpFill/>
              </p:grpSpPr>
              <p:sp>
                <p:nvSpPr>
                  <p:cNvPr id="65" name="Octagon 64"/>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90"/>
                <p:cNvGrpSpPr/>
                <p:nvPr/>
              </p:nvGrpSpPr>
              <p:grpSpPr>
                <a:xfrm>
                  <a:off x="8001000" y="3276600"/>
                  <a:ext cx="1600200" cy="990600"/>
                  <a:chOff x="4953000" y="3276600"/>
                  <a:chExt cx="1600200" cy="990600"/>
                </a:xfrm>
                <a:grpFill/>
              </p:grpSpPr>
              <p:sp>
                <p:nvSpPr>
                  <p:cNvPr id="61" name="Octagon 60"/>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95"/>
                <p:cNvGrpSpPr/>
                <p:nvPr/>
              </p:nvGrpSpPr>
              <p:grpSpPr>
                <a:xfrm>
                  <a:off x="9525000" y="3276600"/>
                  <a:ext cx="1600200" cy="990600"/>
                  <a:chOff x="4953000" y="3276600"/>
                  <a:chExt cx="1600200" cy="990600"/>
                </a:xfrm>
                <a:grpFill/>
              </p:grpSpPr>
              <p:sp>
                <p:nvSpPr>
                  <p:cNvPr id="57" name="Octagon 56"/>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03"/>
              <p:cNvGrpSpPr/>
              <p:nvPr/>
            </p:nvGrpSpPr>
            <p:grpSpPr>
              <a:xfrm>
                <a:off x="7087641" y="3482788"/>
                <a:ext cx="1147484" cy="261514"/>
                <a:chOff x="6432176" y="2998694"/>
                <a:chExt cx="1147484" cy="261514"/>
              </a:xfrm>
            </p:grpSpPr>
            <p:sp>
              <p:nvSpPr>
                <p:cNvPr id="31" name="Rectangle 30"/>
                <p:cNvSpPr/>
                <p:nvPr/>
              </p:nvSpPr>
              <p:spPr>
                <a:xfrm>
                  <a:off x="6436659" y="2998694"/>
                  <a:ext cx="1143001" cy="26151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2" name="Group 140"/>
                <p:cNvGrpSpPr/>
                <p:nvPr/>
              </p:nvGrpSpPr>
              <p:grpSpPr>
                <a:xfrm>
                  <a:off x="6432176" y="3034554"/>
                  <a:ext cx="1102659" cy="201706"/>
                  <a:chOff x="4953000" y="3276600"/>
                  <a:chExt cx="6172200" cy="990600"/>
                </a:xfrm>
              </p:grpSpPr>
              <p:grpSp>
                <p:nvGrpSpPr>
                  <p:cNvPr id="33" name="Group 284"/>
                  <p:cNvGrpSpPr/>
                  <p:nvPr/>
                </p:nvGrpSpPr>
                <p:grpSpPr>
                  <a:xfrm>
                    <a:off x="4953000" y="3276600"/>
                    <a:ext cx="1600200" cy="990600"/>
                    <a:chOff x="4953000" y="3276600"/>
                    <a:chExt cx="1600200" cy="990600"/>
                  </a:xfrm>
                </p:grpSpPr>
                <p:sp>
                  <p:nvSpPr>
                    <p:cNvPr id="49" name="Octagon 48"/>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85"/>
                  <p:cNvGrpSpPr/>
                  <p:nvPr/>
                </p:nvGrpSpPr>
                <p:grpSpPr>
                  <a:xfrm>
                    <a:off x="6477000" y="3276600"/>
                    <a:ext cx="1600200" cy="990600"/>
                    <a:chOff x="4953000" y="3276600"/>
                    <a:chExt cx="1600200" cy="990600"/>
                  </a:xfrm>
                </p:grpSpPr>
                <p:sp>
                  <p:nvSpPr>
                    <p:cNvPr id="45" name="Octagon 44"/>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90"/>
                  <p:cNvGrpSpPr/>
                  <p:nvPr/>
                </p:nvGrpSpPr>
                <p:grpSpPr>
                  <a:xfrm>
                    <a:off x="8001000" y="3276600"/>
                    <a:ext cx="1600200" cy="990600"/>
                    <a:chOff x="4953000" y="3276600"/>
                    <a:chExt cx="1600200" cy="990600"/>
                  </a:xfrm>
                </p:grpSpPr>
                <p:sp>
                  <p:nvSpPr>
                    <p:cNvPr id="41" name="Octagon 40"/>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295"/>
                  <p:cNvGrpSpPr/>
                  <p:nvPr/>
                </p:nvGrpSpPr>
                <p:grpSpPr>
                  <a:xfrm>
                    <a:off x="9525000" y="3276600"/>
                    <a:ext cx="1600200" cy="990600"/>
                    <a:chOff x="4953000" y="3276600"/>
                    <a:chExt cx="1600200" cy="990600"/>
                  </a:xfrm>
                </p:grpSpPr>
                <p:sp>
                  <p:nvSpPr>
                    <p:cNvPr id="37" name="Octagon 36"/>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53" name="Group 152"/>
            <p:cNvGrpSpPr/>
            <p:nvPr/>
          </p:nvGrpSpPr>
          <p:grpSpPr>
            <a:xfrm>
              <a:off x="6019800" y="2743200"/>
              <a:ext cx="1469877" cy="3505199"/>
              <a:chOff x="638881" y="762001"/>
              <a:chExt cx="1969874" cy="4697534"/>
            </a:xfrm>
          </p:grpSpPr>
          <p:sp>
            <p:nvSpPr>
              <p:cNvPr id="154" name="Oval 153"/>
              <p:cNvSpPr/>
              <p:nvPr/>
            </p:nvSpPr>
            <p:spPr>
              <a:xfrm rot="19714469">
                <a:off x="1131986" y="4813042"/>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2920230">
                <a:off x="1569497" y="4871304"/>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1066800" y="3124200"/>
                <a:ext cx="1295400" cy="198868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1068268" y="2239837"/>
                <a:ext cx="1234033" cy="1988688"/>
              </a:xfrm>
              <a:prstGeom prst="trapezoid">
                <a:avLst>
                  <a:gd name="adj" fmla="val 3589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2"/>
              <p:cNvSpPr/>
              <p:nvPr/>
            </p:nvSpPr>
            <p:spPr>
              <a:xfrm rot="18523543">
                <a:off x="468358" y="3484638"/>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3"/>
              <p:cNvSpPr/>
              <p:nvPr/>
            </p:nvSpPr>
            <p:spPr>
              <a:xfrm rot="3077253">
                <a:off x="2068522" y="3484655"/>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4"/>
              <p:cNvSpPr/>
              <p:nvPr/>
            </p:nvSpPr>
            <p:spPr>
              <a:xfrm rot="2028078" flipH="1">
                <a:off x="846406" y="2480390"/>
                <a:ext cx="543216" cy="142387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5"/>
              <p:cNvSpPr/>
              <p:nvPr/>
            </p:nvSpPr>
            <p:spPr>
              <a:xfrm rot="19846626">
                <a:off x="1859421" y="2322147"/>
                <a:ext cx="543216" cy="15157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uble Wave 10"/>
              <p:cNvSpPr/>
              <p:nvPr/>
            </p:nvSpPr>
            <p:spPr>
              <a:xfrm rot="21307692">
                <a:off x="2057203" y="1068893"/>
                <a:ext cx="440785" cy="1191638"/>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ouble Wave 11"/>
              <p:cNvSpPr/>
              <p:nvPr/>
            </p:nvSpPr>
            <p:spPr>
              <a:xfrm rot="407729">
                <a:off x="983279" y="1166134"/>
                <a:ext cx="461773" cy="119164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2"/>
              <p:cNvSpPr/>
              <p:nvPr/>
            </p:nvSpPr>
            <p:spPr>
              <a:xfrm>
                <a:off x="1483659" y="2496671"/>
                <a:ext cx="457200" cy="4787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3"/>
              <p:cNvSpPr/>
              <p:nvPr/>
            </p:nvSpPr>
            <p:spPr>
              <a:xfrm rot="20685911">
                <a:off x="1840352" y="2628779"/>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4"/>
              <p:cNvSpPr/>
              <p:nvPr/>
            </p:nvSpPr>
            <p:spPr>
              <a:xfrm rot="1195543">
                <a:off x="993381" y="2626480"/>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5"/>
              <p:cNvSpPr/>
              <p:nvPr/>
            </p:nvSpPr>
            <p:spPr>
              <a:xfrm>
                <a:off x="1219200" y="1068797"/>
                <a:ext cx="1059257" cy="1674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
              <p:cNvSpPr/>
              <p:nvPr/>
            </p:nvSpPr>
            <p:spPr>
              <a:xfrm rot="5400000">
                <a:off x="1339114" y="413486"/>
                <a:ext cx="804594" cy="15016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260"/>
              <p:cNvGrpSpPr/>
              <p:nvPr/>
            </p:nvGrpSpPr>
            <p:grpSpPr>
              <a:xfrm>
                <a:off x="977153" y="1066800"/>
                <a:ext cx="1541930" cy="367553"/>
                <a:chOff x="815825" y="1219200"/>
                <a:chExt cx="1722972" cy="272532"/>
              </a:xfrm>
            </p:grpSpPr>
            <p:grpSp>
              <p:nvGrpSpPr>
                <p:cNvPr id="194" name="Group 259"/>
                <p:cNvGrpSpPr/>
                <p:nvPr/>
              </p:nvGrpSpPr>
              <p:grpSpPr>
                <a:xfrm>
                  <a:off x="815825" y="1219201"/>
                  <a:ext cx="1722972" cy="272531"/>
                  <a:chOff x="815825" y="1219201"/>
                  <a:chExt cx="1722972" cy="272531"/>
                </a:xfrm>
              </p:grpSpPr>
              <p:sp>
                <p:nvSpPr>
                  <p:cNvPr id="199" name="Rounded Rectangle 17"/>
                  <p:cNvSpPr/>
                  <p:nvPr/>
                </p:nvSpPr>
                <p:spPr>
                  <a:xfrm rot="5400000">
                    <a:off x="1561592" y="514528"/>
                    <a:ext cx="231437" cy="172297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357"/>
                  <p:cNvGrpSpPr/>
                  <p:nvPr/>
                </p:nvGrpSpPr>
                <p:grpSpPr>
                  <a:xfrm>
                    <a:off x="878541" y="1219201"/>
                    <a:ext cx="538270" cy="259976"/>
                    <a:chOff x="533400" y="4953000"/>
                    <a:chExt cx="1828800" cy="685800"/>
                  </a:xfrm>
                </p:grpSpPr>
                <p:sp>
                  <p:nvSpPr>
                    <p:cNvPr id="205"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357"/>
                  <p:cNvGrpSpPr/>
                  <p:nvPr/>
                </p:nvGrpSpPr>
                <p:grpSpPr>
                  <a:xfrm>
                    <a:off x="1416423" y="1219201"/>
                    <a:ext cx="538270" cy="259976"/>
                    <a:chOff x="533400" y="4953000"/>
                    <a:chExt cx="1828800" cy="685800"/>
                  </a:xfrm>
                </p:grpSpPr>
                <p:sp>
                  <p:nvSpPr>
                    <p:cNvPr id="202" name="Plaque 20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Plaque 20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laque 20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5" name="Group 357"/>
                <p:cNvGrpSpPr/>
                <p:nvPr/>
              </p:nvGrpSpPr>
              <p:grpSpPr>
                <a:xfrm>
                  <a:off x="1905000" y="1219200"/>
                  <a:ext cx="538270" cy="259976"/>
                  <a:chOff x="533400" y="4953000"/>
                  <a:chExt cx="1828800" cy="685800"/>
                </a:xfrm>
              </p:grpSpPr>
              <p:sp>
                <p:nvSpPr>
                  <p:cNvPr id="196" name="Plaque 19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laque 19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aque 19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357"/>
              <p:cNvGrpSpPr/>
              <p:nvPr/>
            </p:nvGrpSpPr>
            <p:grpSpPr>
              <a:xfrm rot="4660406">
                <a:off x="1703770" y="2885965"/>
                <a:ext cx="538270" cy="259976"/>
                <a:chOff x="533400" y="4953000"/>
                <a:chExt cx="1828800" cy="685800"/>
              </a:xfrm>
            </p:grpSpPr>
            <p:sp>
              <p:nvSpPr>
                <p:cNvPr id="191" name="Plaque 190"/>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laque 191"/>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laque 192"/>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357"/>
              <p:cNvGrpSpPr/>
              <p:nvPr/>
            </p:nvGrpSpPr>
            <p:grpSpPr>
              <a:xfrm rot="4660406">
                <a:off x="1856170" y="3414883"/>
                <a:ext cx="538270" cy="259976"/>
                <a:chOff x="533400" y="4953000"/>
                <a:chExt cx="1828800" cy="685800"/>
              </a:xfrm>
            </p:grpSpPr>
            <p:sp>
              <p:nvSpPr>
                <p:cNvPr id="188" name="Plaque 187"/>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laque 188"/>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aque 189"/>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357"/>
              <p:cNvGrpSpPr/>
              <p:nvPr/>
            </p:nvGrpSpPr>
            <p:grpSpPr>
              <a:xfrm rot="4660406">
                <a:off x="1990640" y="3943799"/>
                <a:ext cx="538270" cy="259976"/>
                <a:chOff x="533400" y="4953000"/>
                <a:chExt cx="1828800" cy="685800"/>
              </a:xfrm>
            </p:grpSpPr>
            <p:sp>
              <p:nvSpPr>
                <p:cNvPr id="185" name="Plaque 18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laque 18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laque 18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357"/>
              <p:cNvGrpSpPr/>
              <p:nvPr/>
            </p:nvGrpSpPr>
            <p:grpSpPr>
              <a:xfrm rot="17359642">
                <a:off x="1161404" y="2890446"/>
                <a:ext cx="538270" cy="259976"/>
                <a:chOff x="533400" y="4953000"/>
                <a:chExt cx="1828800" cy="685800"/>
              </a:xfrm>
            </p:grpSpPr>
            <p:sp>
              <p:nvSpPr>
                <p:cNvPr id="182" name="Plaque 18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laque 18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aque 18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357"/>
              <p:cNvGrpSpPr/>
              <p:nvPr/>
            </p:nvGrpSpPr>
            <p:grpSpPr>
              <a:xfrm rot="17359642">
                <a:off x="964181" y="3383505"/>
                <a:ext cx="538270" cy="259976"/>
                <a:chOff x="533400" y="4953000"/>
                <a:chExt cx="1828800" cy="685800"/>
              </a:xfrm>
            </p:grpSpPr>
            <p:sp>
              <p:nvSpPr>
                <p:cNvPr id="179" name="Plaque 17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laque 17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laque 18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357"/>
              <p:cNvGrpSpPr/>
              <p:nvPr/>
            </p:nvGrpSpPr>
            <p:grpSpPr>
              <a:xfrm rot="17359642">
                <a:off x="766957" y="3903458"/>
                <a:ext cx="538270" cy="259976"/>
                <a:chOff x="533400" y="4953000"/>
                <a:chExt cx="1828800" cy="685800"/>
              </a:xfrm>
            </p:grpSpPr>
            <p:sp>
              <p:nvSpPr>
                <p:cNvPr id="176" name="Plaque 17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Plaque 17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laque 17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8" name="TextBox 207"/>
          <p:cNvSpPr txBox="1"/>
          <p:nvPr/>
        </p:nvSpPr>
        <p:spPr>
          <a:xfrm>
            <a:off x="9220200" y="6488668"/>
            <a:ext cx="2971800"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285224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animEffect transition="in" filter="wipe(down)">
                                      <p:cBhvr>
                                        <p:cTn id="9" dur="580">
                                          <p:stCondLst>
                                            <p:cond delay="0"/>
                                          </p:stCondLst>
                                        </p:cTn>
                                        <p:tgtEl>
                                          <p:spTgt spid="209"/>
                                        </p:tgtEl>
                                      </p:cBhvr>
                                    </p:animEffect>
                                    <p:anim calcmode="lin" valueType="num">
                                      <p:cBhvr>
                                        <p:cTn id="10" dur="1822" tmFilter="0,0; 0.14,0.36; 0.43,0.73; 0.71,0.91; 1.0,1.0">
                                          <p:stCondLst>
                                            <p:cond delay="0"/>
                                          </p:stCondLst>
                                        </p:cTn>
                                        <p:tgtEl>
                                          <p:spTgt spid="20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9"/>
                                        </p:tgtEl>
                                        <p:attrNameLst>
                                          <p:attrName>ppt_y</p:attrName>
                                        </p:attrNameLst>
                                      </p:cBhvr>
                                      <p:tavLst>
                                        <p:tav tm="0" fmla="#ppt_y-sin(pi*$)/81">
                                          <p:val>
                                            <p:fltVal val="0"/>
                                          </p:val>
                                        </p:tav>
                                        <p:tav tm="100000">
                                          <p:val>
                                            <p:fltVal val="1"/>
                                          </p:val>
                                        </p:tav>
                                      </p:tavLst>
                                    </p:anim>
                                    <p:animScale>
                                      <p:cBhvr>
                                        <p:cTn id="15" dur="26">
                                          <p:stCondLst>
                                            <p:cond delay="650"/>
                                          </p:stCondLst>
                                        </p:cTn>
                                        <p:tgtEl>
                                          <p:spTgt spid="209"/>
                                        </p:tgtEl>
                                      </p:cBhvr>
                                      <p:to x="100000" y="60000"/>
                                    </p:animScale>
                                    <p:animScale>
                                      <p:cBhvr>
                                        <p:cTn id="16" dur="166" decel="50000">
                                          <p:stCondLst>
                                            <p:cond delay="676"/>
                                          </p:stCondLst>
                                        </p:cTn>
                                        <p:tgtEl>
                                          <p:spTgt spid="209"/>
                                        </p:tgtEl>
                                      </p:cBhvr>
                                      <p:to x="100000" y="100000"/>
                                    </p:animScale>
                                    <p:animScale>
                                      <p:cBhvr>
                                        <p:cTn id="17" dur="26">
                                          <p:stCondLst>
                                            <p:cond delay="1312"/>
                                          </p:stCondLst>
                                        </p:cTn>
                                        <p:tgtEl>
                                          <p:spTgt spid="209"/>
                                        </p:tgtEl>
                                      </p:cBhvr>
                                      <p:to x="100000" y="80000"/>
                                    </p:animScale>
                                    <p:animScale>
                                      <p:cBhvr>
                                        <p:cTn id="18" dur="166" decel="50000">
                                          <p:stCondLst>
                                            <p:cond delay="1338"/>
                                          </p:stCondLst>
                                        </p:cTn>
                                        <p:tgtEl>
                                          <p:spTgt spid="209"/>
                                        </p:tgtEl>
                                      </p:cBhvr>
                                      <p:to x="100000" y="100000"/>
                                    </p:animScale>
                                    <p:animScale>
                                      <p:cBhvr>
                                        <p:cTn id="19" dur="26">
                                          <p:stCondLst>
                                            <p:cond delay="1642"/>
                                          </p:stCondLst>
                                        </p:cTn>
                                        <p:tgtEl>
                                          <p:spTgt spid="209"/>
                                        </p:tgtEl>
                                      </p:cBhvr>
                                      <p:to x="100000" y="90000"/>
                                    </p:animScale>
                                    <p:animScale>
                                      <p:cBhvr>
                                        <p:cTn id="20" dur="166" decel="50000">
                                          <p:stCondLst>
                                            <p:cond delay="1668"/>
                                          </p:stCondLst>
                                        </p:cTn>
                                        <p:tgtEl>
                                          <p:spTgt spid="209"/>
                                        </p:tgtEl>
                                      </p:cBhvr>
                                      <p:to x="100000" y="100000"/>
                                    </p:animScale>
                                    <p:animScale>
                                      <p:cBhvr>
                                        <p:cTn id="21" dur="26">
                                          <p:stCondLst>
                                            <p:cond delay="1808"/>
                                          </p:stCondLst>
                                        </p:cTn>
                                        <p:tgtEl>
                                          <p:spTgt spid="209"/>
                                        </p:tgtEl>
                                      </p:cBhvr>
                                      <p:to x="100000" y="95000"/>
                                    </p:animScale>
                                    <p:animScale>
                                      <p:cBhvr>
                                        <p:cTn id="22" dur="166" decel="50000">
                                          <p:stCondLst>
                                            <p:cond delay="1834"/>
                                          </p:stCondLst>
                                        </p:cTn>
                                        <p:tgtEl>
                                          <p:spTgt spid="20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6590972F-302F-4136-9144-85551C6E1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828800" y="1"/>
            <a:ext cx="8610600" cy="830997"/>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rPr>
              <a:t>Cezoram I and Cezoram II</a:t>
            </a:r>
          </a:p>
        </p:txBody>
      </p:sp>
      <p:sp>
        <p:nvSpPr>
          <p:cNvPr id="67" name="Rectangle 66"/>
          <p:cNvSpPr/>
          <p:nvPr/>
        </p:nvSpPr>
        <p:spPr>
          <a:xfrm>
            <a:off x="362139" y="1637169"/>
            <a:ext cx="5401901" cy="4524315"/>
          </a:xfrm>
          <a:prstGeom prst="rect">
            <a:avLst/>
          </a:prstGeom>
        </p:spPr>
        <p:txBody>
          <a:bodyPr wrap="square">
            <a:spAutoFit/>
          </a:bodyPr>
          <a:lstStyle/>
          <a:p>
            <a:r>
              <a:rPr lang="en-US" dirty="0">
                <a:solidFill>
                  <a:schemeClr val="bg1"/>
                </a:solidFill>
              </a:rPr>
              <a:t>He was the chief judge of the land for the Nephite people in around 30 BC following Helaman, son of Helaman</a:t>
            </a:r>
          </a:p>
          <a:p>
            <a:endParaRPr lang="en-US" dirty="0">
              <a:solidFill>
                <a:schemeClr val="bg1"/>
              </a:solidFill>
            </a:endParaRPr>
          </a:p>
          <a:p>
            <a:r>
              <a:rPr lang="en-US" dirty="0">
                <a:solidFill>
                  <a:schemeClr val="bg1"/>
                </a:solidFill>
              </a:rPr>
              <a:t>At this time the laws had become corrupt</a:t>
            </a:r>
          </a:p>
          <a:p>
            <a:endParaRPr lang="en-US" dirty="0">
              <a:solidFill>
                <a:schemeClr val="bg1"/>
              </a:solidFill>
            </a:endParaRPr>
          </a:p>
          <a:p>
            <a:r>
              <a:rPr lang="en-US" dirty="0">
                <a:solidFill>
                  <a:schemeClr val="bg1"/>
                </a:solidFill>
              </a:rPr>
              <a:t>He was murdered by an ‘unknown hand’ in around 26 BC on the judgment seat</a:t>
            </a:r>
          </a:p>
          <a:p>
            <a:endParaRPr lang="en-US" dirty="0">
              <a:solidFill>
                <a:schemeClr val="bg1"/>
              </a:solidFill>
            </a:endParaRPr>
          </a:p>
          <a:p>
            <a:r>
              <a:rPr lang="en-US" dirty="0">
                <a:solidFill>
                  <a:schemeClr val="bg1"/>
                </a:solidFill>
              </a:rPr>
              <a:t>His son, Cezoram, was appointed by the people after his father’s death</a:t>
            </a:r>
          </a:p>
          <a:p>
            <a:endParaRPr lang="en-US" dirty="0">
              <a:solidFill>
                <a:schemeClr val="bg1"/>
              </a:solidFill>
            </a:endParaRPr>
          </a:p>
          <a:p>
            <a:r>
              <a:rPr lang="en-US" dirty="0">
                <a:solidFill>
                  <a:schemeClr val="bg1"/>
                </a:solidFill>
              </a:rPr>
              <a:t>He was also assassinated by the </a:t>
            </a:r>
            <a:r>
              <a:rPr lang="en-US" dirty="0" err="1">
                <a:solidFill>
                  <a:schemeClr val="bg1"/>
                </a:solidFill>
              </a:rPr>
              <a:t>Gadianton</a:t>
            </a:r>
            <a:r>
              <a:rPr lang="en-US" dirty="0">
                <a:solidFill>
                  <a:schemeClr val="bg1"/>
                </a:solidFill>
              </a:rPr>
              <a:t> conspiracy who were rapidly gaining power</a:t>
            </a:r>
          </a:p>
          <a:p>
            <a:endParaRPr lang="en-US" dirty="0">
              <a:solidFill>
                <a:schemeClr val="bg1"/>
              </a:solidFill>
            </a:endParaRPr>
          </a:p>
          <a:p>
            <a:endParaRPr lang="en-US" dirty="0">
              <a:solidFill>
                <a:schemeClr val="bg1"/>
              </a:solidFill>
            </a:endParaRPr>
          </a:p>
        </p:txBody>
      </p:sp>
      <p:grpSp>
        <p:nvGrpSpPr>
          <p:cNvPr id="68" name="Group 67"/>
          <p:cNvGrpSpPr/>
          <p:nvPr/>
        </p:nvGrpSpPr>
        <p:grpSpPr>
          <a:xfrm>
            <a:off x="8458200" y="1219200"/>
            <a:ext cx="1981200" cy="3606146"/>
            <a:chOff x="4267200" y="2670596"/>
            <a:chExt cx="1981200" cy="3606146"/>
          </a:xfrm>
        </p:grpSpPr>
        <p:sp>
          <p:nvSpPr>
            <p:cNvPr id="69" name="Round Diagonal Corner Rectangle 68"/>
            <p:cNvSpPr/>
            <p:nvPr/>
          </p:nvSpPr>
          <p:spPr>
            <a:xfrm rot="5204949" flipH="1">
              <a:off x="5172417" y="2802148"/>
              <a:ext cx="752748" cy="581636"/>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5751864">
              <a:off x="4570678" y="2732557"/>
              <a:ext cx="697964" cy="62729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267200" y="4648160"/>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1437181">
              <a:off x="4443406" y="3677021"/>
              <a:ext cx="613313" cy="1426758"/>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4663168">
              <a:off x="5337471" y="5794728"/>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4271122">
              <a:off x="4777745" y="5792203"/>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835426" y="4706324"/>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170738">
              <a:off x="5529480" y="3640909"/>
              <a:ext cx="605382" cy="1473036"/>
            </a:xfrm>
            <a:prstGeom prst="trapezoid">
              <a:avLst>
                <a:gd name="adj" fmla="val 37545"/>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4543403" y="3581400"/>
              <a:ext cx="1434593" cy="2488711"/>
            </a:xfrm>
            <a:prstGeom prst="trapezoid">
              <a:avLst>
                <a:gd name="adj" fmla="val 2912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0800000">
              <a:off x="4980835" y="3657600"/>
              <a:ext cx="459069" cy="35630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250"/>
            <p:cNvGrpSpPr/>
            <p:nvPr/>
          </p:nvGrpSpPr>
          <p:grpSpPr>
            <a:xfrm rot="5400000">
              <a:off x="4984375" y="4374778"/>
              <a:ext cx="555814" cy="1255059"/>
              <a:chOff x="9000565" y="430324"/>
              <a:chExt cx="797858" cy="3047982"/>
            </a:xfrm>
          </p:grpSpPr>
          <p:grpSp>
            <p:nvGrpSpPr>
              <p:cNvPr id="104" name="Group 236"/>
              <p:cNvGrpSpPr/>
              <p:nvPr/>
            </p:nvGrpSpPr>
            <p:grpSpPr>
              <a:xfrm>
                <a:off x="9027459" y="1757082"/>
                <a:ext cx="770964" cy="1721224"/>
                <a:chOff x="9000565" y="475129"/>
                <a:chExt cx="770964" cy="1721224"/>
              </a:xfrm>
            </p:grpSpPr>
            <p:sp>
              <p:nvSpPr>
                <p:cNvPr id="112" name="Multiply 11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y 11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 Arrow 113"/>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235"/>
              <p:cNvGrpSpPr/>
              <p:nvPr/>
            </p:nvGrpSpPr>
            <p:grpSpPr>
              <a:xfrm>
                <a:off x="9000565" y="430324"/>
                <a:ext cx="770964" cy="1766029"/>
                <a:chOff x="9000565" y="430324"/>
                <a:chExt cx="770964" cy="1766029"/>
              </a:xfrm>
            </p:grpSpPr>
            <p:sp>
              <p:nvSpPr>
                <p:cNvPr id="106" name="Multiply 105"/>
                <p:cNvSpPr/>
                <p:nvPr/>
              </p:nvSpPr>
              <p:spPr>
                <a:xfrm>
                  <a:off x="9000565" y="430324"/>
                  <a:ext cx="762001" cy="1111607"/>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y 106"/>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 Arrow 108"/>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Oval 79"/>
            <p:cNvSpPr/>
            <p:nvPr/>
          </p:nvSpPr>
          <p:spPr>
            <a:xfrm>
              <a:off x="4715554" y="2670596"/>
              <a:ext cx="999446" cy="12322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345"/>
            <p:cNvGrpSpPr/>
            <p:nvPr/>
          </p:nvGrpSpPr>
          <p:grpSpPr>
            <a:xfrm>
              <a:off x="4648200" y="2819400"/>
              <a:ext cx="1143000" cy="362174"/>
              <a:chOff x="5029199" y="838201"/>
              <a:chExt cx="1411403" cy="516024"/>
            </a:xfrm>
          </p:grpSpPr>
          <p:sp>
            <p:nvSpPr>
              <p:cNvPr id="82" name="Rounded Rectangle 81"/>
              <p:cNvSpPr/>
              <p:nvPr/>
            </p:nvSpPr>
            <p:spPr>
              <a:xfrm>
                <a:off x="5029200" y="914400"/>
                <a:ext cx="1371600" cy="381000"/>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253"/>
              <p:cNvGrpSpPr/>
              <p:nvPr/>
            </p:nvGrpSpPr>
            <p:grpSpPr>
              <a:xfrm rot="5400000">
                <a:off x="5476889" y="390511"/>
                <a:ext cx="516024" cy="1411403"/>
                <a:chOff x="9000565" y="475129"/>
                <a:chExt cx="806823" cy="4258236"/>
              </a:xfrm>
            </p:grpSpPr>
            <p:grpSp>
              <p:nvGrpSpPr>
                <p:cNvPr id="84" name="Group 243"/>
                <p:cNvGrpSpPr/>
                <p:nvPr/>
              </p:nvGrpSpPr>
              <p:grpSpPr>
                <a:xfrm>
                  <a:off x="9036424" y="3012141"/>
                  <a:ext cx="770964" cy="1721224"/>
                  <a:chOff x="9000565" y="475129"/>
                  <a:chExt cx="770964" cy="1721224"/>
                </a:xfrm>
              </p:grpSpPr>
              <p:sp>
                <p:nvSpPr>
                  <p:cNvPr id="99" name="Multiply 98"/>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y 99"/>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 Arrow 100"/>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36"/>
                <p:cNvGrpSpPr/>
                <p:nvPr/>
              </p:nvGrpSpPr>
              <p:grpSpPr>
                <a:xfrm>
                  <a:off x="9027459" y="1757082"/>
                  <a:ext cx="770964" cy="1721224"/>
                  <a:chOff x="9000565" y="475129"/>
                  <a:chExt cx="770964" cy="1721224"/>
                </a:xfrm>
              </p:grpSpPr>
              <p:sp>
                <p:nvSpPr>
                  <p:cNvPr id="93" name="Multiply 9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9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 Arrow 95"/>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35"/>
                <p:cNvGrpSpPr/>
                <p:nvPr/>
              </p:nvGrpSpPr>
              <p:grpSpPr>
                <a:xfrm>
                  <a:off x="9000565" y="475129"/>
                  <a:ext cx="770964" cy="1721224"/>
                  <a:chOff x="9000565" y="475129"/>
                  <a:chExt cx="770964" cy="1721224"/>
                </a:xfrm>
              </p:grpSpPr>
              <p:sp>
                <p:nvSpPr>
                  <p:cNvPr id="87" name="Multiply 86"/>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ultiply 87"/>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 Arrow 88"/>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 Arrow 89"/>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 name="Group 4"/>
          <p:cNvGrpSpPr/>
          <p:nvPr/>
        </p:nvGrpSpPr>
        <p:grpSpPr>
          <a:xfrm>
            <a:off x="6400800" y="1295400"/>
            <a:ext cx="2406660" cy="4828940"/>
            <a:chOff x="2819400" y="276459"/>
            <a:chExt cx="2406660" cy="4828940"/>
          </a:xfrm>
        </p:grpSpPr>
        <p:sp>
          <p:nvSpPr>
            <p:cNvPr id="6" name="Oval 5"/>
            <p:cNvSpPr/>
            <p:nvPr/>
          </p:nvSpPr>
          <p:spPr>
            <a:xfrm>
              <a:off x="2819400" y="29718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rot="1437181">
              <a:off x="3001043" y="1864256"/>
              <a:ext cx="745021" cy="1697036"/>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4663168">
              <a:off x="4101895" y="4502259"/>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271122">
              <a:off x="3421968" y="4498951"/>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0" y="30480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70738">
              <a:off x="4324560" y="1826787"/>
              <a:ext cx="735387" cy="1744761"/>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3154917" y="1942383"/>
              <a:ext cx="1742670" cy="2892310"/>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800000">
              <a:off x="3686288" y="1939075"/>
              <a:ext cx="557654" cy="20178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50"/>
            <p:cNvGrpSpPr/>
            <p:nvPr/>
          </p:nvGrpSpPr>
          <p:grpSpPr>
            <a:xfrm>
              <a:off x="3657600" y="1905000"/>
              <a:ext cx="609600" cy="2971800"/>
              <a:chOff x="9000565" y="475129"/>
              <a:chExt cx="806823" cy="4258236"/>
            </a:xfrm>
          </p:grpSpPr>
          <p:grpSp>
            <p:nvGrpSpPr>
              <p:cNvPr id="46" name="Group 243"/>
              <p:cNvGrpSpPr/>
              <p:nvPr/>
            </p:nvGrpSpPr>
            <p:grpSpPr>
              <a:xfrm>
                <a:off x="9036424" y="3012141"/>
                <a:ext cx="770964" cy="1721224"/>
                <a:chOff x="9000565" y="475129"/>
                <a:chExt cx="770964" cy="1721224"/>
              </a:xfrm>
            </p:grpSpPr>
            <p:sp>
              <p:nvSpPr>
                <p:cNvPr id="61" name="Multiply 60"/>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ultiply 61"/>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236"/>
              <p:cNvGrpSpPr/>
              <p:nvPr/>
            </p:nvGrpSpPr>
            <p:grpSpPr>
              <a:xfrm>
                <a:off x="9027459" y="1757082"/>
                <a:ext cx="770964" cy="1721224"/>
                <a:chOff x="9000565" y="475129"/>
                <a:chExt cx="770964" cy="1721224"/>
              </a:xfrm>
            </p:grpSpPr>
            <p:sp>
              <p:nvSpPr>
                <p:cNvPr id="55" name="Multiply 54"/>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y 55"/>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 Arrow 57"/>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35"/>
              <p:cNvGrpSpPr/>
              <p:nvPr/>
            </p:nvGrpSpPr>
            <p:grpSpPr>
              <a:xfrm>
                <a:off x="9000565" y="475129"/>
                <a:ext cx="770964" cy="1721224"/>
                <a:chOff x="9000565" y="475129"/>
                <a:chExt cx="770964" cy="1721224"/>
              </a:xfrm>
            </p:grpSpPr>
            <p:sp>
              <p:nvSpPr>
                <p:cNvPr id="49" name="Multiply 48"/>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y 49"/>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 Arrow 50"/>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Trapezoid 14"/>
            <p:cNvSpPr/>
            <p:nvPr/>
          </p:nvSpPr>
          <p:spPr>
            <a:xfrm rot="20906701">
              <a:off x="4224278" y="1939889"/>
              <a:ext cx="619243" cy="267740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580419">
              <a:off x="3192347" y="1937992"/>
              <a:ext cx="619243" cy="267740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5"/>
            <p:cNvGrpSpPr/>
            <p:nvPr/>
          </p:nvGrpSpPr>
          <p:grpSpPr>
            <a:xfrm rot="21106046">
              <a:off x="3574676" y="1580284"/>
              <a:ext cx="865577" cy="1103801"/>
              <a:chOff x="2740939" y="2385249"/>
              <a:chExt cx="1579657" cy="1582691"/>
            </a:xfrm>
          </p:grpSpPr>
          <p:sp>
            <p:nvSpPr>
              <p:cNvPr id="4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3364037" y="381000"/>
              <a:ext cx="1118737" cy="1614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1538424">
              <a:off x="3777445" y="388922"/>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7044378">
              <a:off x="3139486" y="352659"/>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57600" y="381000"/>
              <a:ext cx="762000" cy="609600"/>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53"/>
            <p:cNvGrpSpPr/>
            <p:nvPr/>
          </p:nvGrpSpPr>
          <p:grpSpPr>
            <a:xfrm rot="5400000">
              <a:off x="3771900" y="-38100"/>
              <a:ext cx="266700" cy="1714500"/>
              <a:chOff x="9000565" y="475129"/>
              <a:chExt cx="806823" cy="4258236"/>
            </a:xfrm>
          </p:grpSpPr>
          <p:grpSp>
            <p:nvGrpSpPr>
              <p:cNvPr id="23" name="Group 243"/>
              <p:cNvGrpSpPr/>
              <p:nvPr/>
            </p:nvGrpSpPr>
            <p:grpSpPr>
              <a:xfrm>
                <a:off x="9036424" y="3012141"/>
                <a:ext cx="770964" cy="1721224"/>
                <a:chOff x="9000565" y="475129"/>
                <a:chExt cx="770964" cy="1721224"/>
              </a:xfrm>
            </p:grpSpPr>
            <p:sp>
              <p:nvSpPr>
                <p:cNvPr id="38" name="Multiply 37"/>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y 38"/>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6"/>
              <p:cNvGrpSpPr/>
              <p:nvPr/>
            </p:nvGrpSpPr>
            <p:grpSpPr>
              <a:xfrm>
                <a:off x="9027459" y="1757082"/>
                <a:ext cx="770964" cy="1721224"/>
                <a:chOff x="9000565" y="475129"/>
                <a:chExt cx="770964" cy="1721224"/>
              </a:xfrm>
            </p:grpSpPr>
            <p:sp>
              <p:nvSpPr>
                <p:cNvPr id="32" name="Multiply 3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3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 Arrow 34"/>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35"/>
              <p:cNvGrpSpPr/>
              <p:nvPr/>
            </p:nvGrpSpPr>
            <p:grpSpPr>
              <a:xfrm>
                <a:off x="9000565" y="475129"/>
                <a:ext cx="770964" cy="1721224"/>
                <a:chOff x="9000565" y="475129"/>
                <a:chExt cx="770964" cy="1721224"/>
              </a:xfrm>
            </p:grpSpPr>
            <p:sp>
              <p:nvSpPr>
                <p:cNvPr id="26" name="Multiply 25"/>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 Arrow 27"/>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 Arrow 28"/>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7" name="TextBox 116"/>
          <p:cNvSpPr txBox="1"/>
          <p:nvPr/>
        </p:nvSpPr>
        <p:spPr>
          <a:xfrm>
            <a:off x="8990845" y="6488668"/>
            <a:ext cx="2971800" cy="369332"/>
          </a:xfrm>
          <a:prstGeom prst="rect">
            <a:avLst/>
          </a:prstGeom>
          <a:noFill/>
        </p:spPr>
        <p:txBody>
          <a:bodyPr wrap="square" rtlCol="0">
            <a:spAutoFit/>
          </a:bodyPr>
          <a:lstStyle/>
          <a:p>
            <a:pPr algn="r"/>
            <a:r>
              <a:rPr lang="en-US" dirty="0">
                <a:solidFill>
                  <a:schemeClr val="bg1"/>
                </a:solidFill>
              </a:rPr>
              <a:t>Who’s Who</a:t>
            </a:r>
          </a:p>
        </p:txBody>
      </p:sp>
    </p:spTree>
    <p:extLst>
      <p:ext uri="{BB962C8B-B14F-4D97-AF65-F5344CB8AC3E}">
        <p14:creationId xmlns:p14="http://schemas.microsoft.com/office/powerpoint/2010/main" val="362724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xEl>
                                              <p:pRg st="6" end="6"/>
                                            </p:txEl>
                                          </p:spTgt>
                                        </p:tgtEl>
                                        <p:attrNameLst>
                                          <p:attrName>style.visibility</p:attrName>
                                        </p:attrNameLst>
                                      </p:cBhvr>
                                      <p:to>
                                        <p:strVal val="visible"/>
                                      </p:to>
                                    </p:set>
                                  </p:childTnLst>
                                </p:cTn>
                              </p:par>
                              <p:par>
                                <p:cTn id="35" presetID="26"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down)">
                                      <p:cBhvr>
                                        <p:cTn id="37" dur="580">
                                          <p:stCondLst>
                                            <p:cond delay="0"/>
                                          </p:stCondLst>
                                        </p:cTn>
                                        <p:tgtEl>
                                          <p:spTgt spid="68"/>
                                        </p:tgtEl>
                                      </p:cBhvr>
                                    </p:animEffect>
                                    <p:anim calcmode="lin" valueType="num">
                                      <p:cBhvr>
                                        <p:cTn id="38"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43" dur="26">
                                          <p:stCondLst>
                                            <p:cond delay="650"/>
                                          </p:stCondLst>
                                        </p:cTn>
                                        <p:tgtEl>
                                          <p:spTgt spid="68"/>
                                        </p:tgtEl>
                                      </p:cBhvr>
                                      <p:to x="100000" y="60000"/>
                                    </p:animScale>
                                    <p:animScale>
                                      <p:cBhvr>
                                        <p:cTn id="44" dur="166" decel="50000">
                                          <p:stCondLst>
                                            <p:cond delay="676"/>
                                          </p:stCondLst>
                                        </p:cTn>
                                        <p:tgtEl>
                                          <p:spTgt spid="68"/>
                                        </p:tgtEl>
                                      </p:cBhvr>
                                      <p:to x="100000" y="100000"/>
                                    </p:animScale>
                                    <p:animScale>
                                      <p:cBhvr>
                                        <p:cTn id="45" dur="26">
                                          <p:stCondLst>
                                            <p:cond delay="1312"/>
                                          </p:stCondLst>
                                        </p:cTn>
                                        <p:tgtEl>
                                          <p:spTgt spid="68"/>
                                        </p:tgtEl>
                                      </p:cBhvr>
                                      <p:to x="100000" y="80000"/>
                                    </p:animScale>
                                    <p:animScale>
                                      <p:cBhvr>
                                        <p:cTn id="46" dur="166" decel="50000">
                                          <p:stCondLst>
                                            <p:cond delay="1338"/>
                                          </p:stCondLst>
                                        </p:cTn>
                                        <p:tgtEl>
                                          <p:spTgt spid="68"/>
                                        </p:tgtEl>
                                      </p:cBhvr>
                                      <p:to x="100000" y="100000"/>
                                    </p:animScale>
                                    <p:animScale>
                                      <p:cBhvr>
                                        <p:cTn id="47" dur="26">
                                          <p:stCondLst>
                                            <p:cond delay="1642"/>
                                          </p:stCondLst>
                                        </p:cTn>
                                        <p:tgtEl>
                                          <p:spTgt spid="68"/>
                                        </p:tgtEl>
                                      </p:cBhvr>
                                      <p:to x="100000" y="90000"/>
                                    </p:animScale>
                                    <p:animScale>
                                      <p:cBhvr>
                                        <p:cTn id="48" dur="166" decel="50000">
                                          <p:stCondLst>
                                            <p:cond delay="1668"/>
                                          </p:stCondLst>
                                        </p:cTn>
                                        <p:tgtEl>
                                          <p:spTgt spid="68"/>
                                        </p:tgtEl>
                                      </p:cBhvr>
                                      <p:to x="100000" y="100000"/>
                                    </p:animScale>
                                    <p:animScale>
                                      <p:cBhvr>
                                        <p:cTn id="49" dur="26">
                                          <p:stCondLst>
                                            <p:cond delay="1808"/>
                                          </p:stCondLst>
                                        </p:cTn>
                                        <p:tgtEl>
                                          <p:spTgt spid="68"/>
                                        </p:tgtEl>
                                      </p:cBhvr>
                                      <p:to x="100000" y="95000"/>
                                    </p:animScale>
                                    <p:animScale>
                                      <p:cBhvr>
                                        <p:cTn id="50" dur="166" decel="50000">
                                          <p:stCondLst>
                                            <p:cond delay="1834"/>
                                          </p:stCondLst>
                                        </p:cTn>
                                        <p:tgtEl>
                                          <p:spTgt spid="6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4E89AC-F60D-4DB9-80A3-42B24036D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51850" y="838200"/>
            <a:ext cx="5596550" cy="1477328"/>
          </a:xfrm>
          <a:prstGeom prst="rect">
            <a:avLst/>
          </a:prstGeom>
        </p:spPr>
        <p:txBody>
          <a:bodyPr wrap="square">
            <a:spAutoFit/>
          </a:bodyPr>
          <a:lstStyle/>
          <a:p>
            <a:r>
              <a:rPr lang="en-US" dirty="0">
                <a:solidFill>
                  <a:schemeClr val="bg1"/>
                </a:solidFill>
              </a:rPr>
              <a:t>A corrupt government is when the people choose corrupt leaders</a:t>
            </a:r>
          </a:p>
          <a:p>
            <a:endParaRPr lang="en-US" dirty="0">
              <a:solidFill>
                <a:schemeClr val="bg1"/>
              </a:solidFill>
            </a:endParaRPr>
          </a:p>
          <a:p>
            <a:r>
              <a:rPr lang="en-US" dirty="0">
                <a:solidFill>
                  <a:schemeClr val="bg1"/>
                </a:solidFill>
              </a:rPr>
              <a:t>King Mosiah had warned against:</a:t>
            </a:r>
          </a:p>
          <a:p>
            <a:endParaRPr lang="en-US" dirty="0">
              <a:solidFill>
                <a:schemeClr val="bg1"/>
              </a:solidFill>
            </a:endParaRPr>
          </a:p>
        </p:txBody>
      </p:sp>
      <p:sp>
        <p:nvSpPr>
          <p:cNvPr id="7" name="TextBox 6"/>
          <p:cNvSpPr txBox="1"/>
          <p:nvPr/>
        </p:nvSpPr>
        <p:spPr>
          <a:xfrm>
            <a:off x="1828800" y="1"/>
            <a:ext cx="8610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Laws Corrupt</a:t>
            </a:r>
          </a:p>
        </p:txBody>
      </p:sp>
      <p:sp>
        <p:nvSpPr>
          <p:cNvPr id="9" name="Rectangle 8"/>
          <p:cNvSpPr/>
          <p:nvPr/>
        </p:nvSpPr>
        <p:spPr>
          <a:xfrm>
            <a:off x="1115085" y="2345603"/>
            <a:ext cx="4267200" cy="2031325"/>
          </a:xfrm>
          <a:prstGeom prst="rect">
            <a:avLst/>
          </a:prstGeom>
        </p:spPr>
        <p:txBody>
          <a:bodyPr wrap="square">
            <a:spAutoFit/>
          </a:bodyPr>
          <a:lstStyle/>
          <a:p>
            <a:r>
              <a:rPr lang="en-US" i="1" dirty="0">
                <a:solidFill>
                  <a:schemeClr val="bg1"/>
                </a:solidFill>
              </a:rPr>
              <a:t>“And if the time comes that the voice of the people doth choose iniquity, then is the time that the judgments of God will come upon you; yea, then is the time he will visit you with great destruction even as he has hitherto visited this land.”</a:t>
            </a:r>
          </a:p>
          <a:p>
            <a:r>
              <a:rPr lang="en-US" i="1" dirty="0">
                <a:solidFill>
                  <a:schemeClr val="bg1"/>
                </a:solidFill>
              </a:rPr>
              <a:t>Mosiah 29:27</a:t>
            </a:r>
          </a:p>
        </p:txBody>
      </p:sp>
      <p:sp>
        <p:nvSpPr>
          <p:cNvPr id="10" name="Rectangle 9"/>
          <p:cNvSpPr/>
          <p:nvPr/>
        </p:nvSpPr>
        <p:spPr>
          <a:xfrm>
            <a:off x="5576935" y="4175157"/>
            <a:ext cx="5604850" cy="2246769"/>
          </a:xfrm>
          <a:prstGeom prst="rect">
            <a:avLst/>
          </a:prstGeom>
        </p:spPr>
        <p:txBody>
          <a:bodyPr wrap="square">
            <a:spAutoFit/>
          </a:bodyPr>
          <a:lstStyle/>
          <a:p>
            <a:pPr fontAlgn="base"/>
            <a:r>
              <a:rPr lang="en-US" sz="2000" i="1" dirty="0">
                <a:solidFill>
                  <a:schemeClr val="bg1"/>
                </a:solidFill>
              </a:rPr>
              <a:t>“We have learned by sad experience that it is the nature and disposition of almost all men, as soon as they get a little authority, as they suppose, they will immediately begin to exercise unrighteous dominion.</a:t>
            </a:r>
          </a:p>
          <a:p>
            <a:pPr fontAlgn="base"/>
            <a:r>
              <a:rPr lang="en-US" sz="2000" i="1" dirty="0">
                <a:solidFill>
                  <a:schemeClr val="bg1"/>
                </a:solidFill>
              </a:rPr>
              <a:t> Hence many are called, but few are chosen.”</a:t>
            </a:r>
          </a:p>
          <a:p>
            <a:pPr fontAlgn="base"/>
            <a:r>
              <a:rPr lang="en-US" sz="2000" i="1" dirty="0">
                <a:solidFill>
                  <a:schemeClr val="bg1"/>
                </a:solidFill>
              </a:rPr>
              <a:t>D&amp;C 121:39-40</a:t>
            </a:r>
          </a:p>
        </p:txBody>
      </p:sp>
      <p:sp>
        <p:nvSpPr>
          <p:cNvPr id="11" name="TextBox 10"/>
          <p:cNvSpPr txBox="1"/>
          <p:nvPr/>
        </p:nvSpPr>
        <p:spPr>
          <a:xfrm>
            <a:off x="1524000" y="6488668"/>
            <a:ext cx="2971800" cy="369332"/>
          </a:xfrm>
          <a:prstGeom prst="rect">
            <a:avLst/>
          </a:prstGeom>
          <a:noFill/>
        </p:spPr>
        <p:txBody>
          <a:bodyPr wrap="square" rtlCol="0">
            <a:spAutoFit/>
          </a:bodyPr>
          <a:lstStyle/>
          <a:p>
            <a:r>
              <a:rPr lang="en-US" dirty="0">
                <a:solidFill>
                  <a:schemeClr val="bg1"/>
                </a:solidFill>
              </a:rPr>
              <a:t>Helaman 5:3</a:t>
            </a:r>
          </a:p>
        </p:txBody>
      </p:sp>
      <p:pic>
        <p:nvPicPr>
          <p:cNvPr id="3" name="Picture 2">
            <a:extLst>
              <a:ext uri="{FF2B5EF4-FFF2-40B4-BE49-F238E27FC236}">
                <a16:creationId xmlns:a16="http://schemas.microsoft.com/office/drawing/2014/main" id="{AB603CA4-5B37-460E-A92F-3E4D692B8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594" y="982866"/>
            <a:ext cx="4381500" cy="2628900"/>
          </a:xfrm>
          <a:prstGeom prst="rect">
            <a:avLst/>
          </a:prstGeom>
        </p:spPr>
      </p:pic>
    </p:spTree>
    <p:extLst>
      <p:ext uri="{BB962C8B-B14F-4D97-AF65-F5344CB8AC3E}">
        <p14:creationId xmlns:p14="http://schemas.microsoft.com/office/powerpoint/2010/main" val="27736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257">
            <a:extLst>
              <a:ext uri="{FF2B5EF4-FFF2-40B4-BE49-F238E27FC236}">
                <a16:creationId xmlns:a16="http://schemas.microsoft.com/office/drawing/2014/main" id="{216CE76B-AAF5-49AA-8DEE-F735BDBF54EC}"/>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581400" y="914400"/>
            <a:ext cx="5486400" cy="1938992"/>
          </a:xfrm>
          <a:prstGeom prst="rect">
            <a:avLst/>
          </a:prstGeom>
          <a:noFill/>
        </p:spPr>
        <p:txBody>
          <a:bodyPr wrap="square" rtlCol="0">
            <a:spAutoFit/>
          </a:bodyPr>
          <a:lstStyle/>
          <a:p>
            <a:pPr algn="ctr"/>
            <a:r>
              <a:rPr lang="en-US" sz="6000" dirty="0">
                <a:latin typeface="Aharoni" pitchFamily="2" charset="-79"/>
                <a:cs typeface="Aharoni" pitchFamily="2" charset="-79"/>
              </a:rPr>
              <a:t>What makes a Good Leader?</a:t>
            </a:r>
          </a:p>
        </p:txBody>
      </p:sp>
      <p:sp>
        <p:nvSpPr>
          <p:cNvPr id="4" name="TextBox 3"/>
          <p:cNvSpPr txBox="1"/>
          <p:nvPr/>
        </p:nvSpPr>
        <p:spPr>
          <a:xfrm>
            <a:off x="202194" y="6488668"/>
            <a:ext cx="2971800" cy="369332"/>
          </a:xfrm>
          <a:prstGeom prst="rect">
            <a:avLst/>
          </a:prstGeom>
          <a:noFill/>
        </p:spPr>
        <p:txBody>
          <a:bodyPr wrap="square" rtlCol="0">
            <a:spAutoFit/>
          </a:bodyPr>
          <a:lstStyle/>
          <a:p>
            <a:r>
              <a:rPr lang="en-US" dirty="0"/>
              <a:t>John MacArthur</a:t>
            </a:r>
          </a:p>
        </p:txBody>
      </p:sp>
      <p:grpSp>
        <p:nvGrpSpPr>
          <p:cNvPr id="5" name="Group 51"/>
          <p:cNvGrpSpPr/>
          <p:nvPr/>
        </p:nvGrpSpPr>
        <p:grpSpPr>
          <a:xfrm>
            <a:off x="3733800" y="3124200"/>
            <a:ext cx="1767268" cy="3048000"/>
            <a:chOff x="1219200" y="1447800"/>
            <a:chExt cx="2971800" cy="5125452"/>
          </a:xfrm>
        </p:grpSpPr>
        <p:grpSp>
          <p:nvGrpSpPr>
            <p:cNvPr id="6" name="Group 44"/>
            <p:cNvGrpSpPr/>
            <p:nvPr/>
          </p:nvGrpSpPr>
          <p:grpSpPr>
            <a:xfrm>
              <a:off x="1219200" y="1828800"/>
              <a:ext cx="2971800" cy="4744452"/>
              <a:chOff x="990600" y="501122"/>
              <a:chExt cx="2971800" cy="4744452"/>
            </a:xfrm>
          </p:grpSpPr>
          <p:sp>
            <p:nvSpPr>
              <p:cNvPr id="13" name="Cloud 2"/>
              <p:cNvSpPr/>
              <p:nvPr/>
            </p:nvSpPr>
            <p:spPr>
              <a:xfrm rot="1518698" flipH="1">
                <a:off x="1384772" y="555346"/>
                <a:ext cx="994248" cy="1710702"/>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3"/>
              <p:cNvSpPr/>
              <p:nvPr/>
            </p:nvSpPr>
            <p:spPr>
              <a:xfrm rot="20659987">
                <a:off x="2799840" y="589166"/>
                <a:ext cx="881755" cy="1669506"/>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4"/>
              <p:cNvSpPr/>
              <p:nvPr/>
            </p:nvSpPr>
            <p:spPr>
              <a:xfrm>
                <a:off x="3352800" y="3111974"/>
                <a:ext cx="609600" cy="6980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5"/>
              <p:cNvSpPr/>
              <p:nvPr/>
            </p:nvSpPr>
            <p:spPr>
              <a:xfrm>
                <a:off x="990600" y="2971800"/>
                <a:ext cx="609600" cy="7742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6"/>
              <p:cNvSpPr/>
              <p:nvPr/>
            </p:nvSpPr>
            <p:spPr>
              <a:xfrm>
                <a:off x="1905000" y="4559774"/>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7"/>
              <p:cNvSpPr/>
              <p:nvPr/>
            </p:nvSpPr>
            <p:spPr>
              <a:xfrm>
                <a:off x="2438400" y="4559774"/>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8"/>
              <p:cNvSpPr/>
              <p:nvPr/>
            </p:nvSpPr>
            <p:spPr>
              <a:xfrm rot="1996156">
                <a:off x="1194756" y="2084950"/>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9"/>
              <p:cNvSpPr/>
              <p:nvPr/>
            </p:nvSpPr>
            <p:spPr>
              <a:xfrm rot="2041752">
                <a:off x="1346398" y="1909409"/>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10"/>
              <p:cNvSpPr/>
              <p:nvPr/>
            </p:nvSpPr>
            <p:spPr>
              <a:xfrm rot="19870960">
                <a:off x="2859649" y="2088961"/>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11"/>
              <p:cNvSpPr/>
              <p:nvPr/>
            </p:nvSpPr>
            <p:spPr>
              <a:xfrm rot="20036208">
                <a:off x="2674360" y="1931364"/>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12"/>
              <p:cNvSpPr/>
              <p:nvPr/>
            </p:nvSpPr>
            <p:spPr>
              <a:xfrm>
                <a:off x="1828800" y="1968974"/>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3"/>
              <p:cNvSpPr/>
              <p:nvPr/>
            </p:nvSpPr>
            <p:spPr>
              <a:xfrm>
                <a:off x="2229787" y="1740374"/>
                <a:ext cx="599605"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14"/>
              <p:cNvSpPr/>
              <p:nvPr/>
            </p:nvSpPr>
            <p:spPr>
              <a:xfrm rot="21335299">
                <a:off x="2618501" y="1915621"/>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15"/>
              <p:cNvSpPr/>
              <p:nvPr/>
            </p:nvSpPr>
            <p:spPr>
              <a:xfrm rot="353417">
                <a:off x="1811733" y="1891896"/>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6"/>
              <p:cNvSpPr/>
              <p:nvPr/>
            </p:nvSpPr>
            <p:spPr>
              <a:xfrm>
                <a:off x="1676400" y="501122"/>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62"/>
              <p:cNvGrpSpPr/>
              <p:nvPr/>
            </p:nvGrpSpPr>
            <p:grpSpPr>
              <a:xfrm rot="5201482">
                <a:off x="2397003" y="2755237"/>
                <a:ext cx="916511" cy="252324"/>
                <a:chOff x="3886200" y="6096000"/>
                <a:chExt cx="3124200" cy="533400"/>
              </a:xfrm>
            </p:grpSpPr>
            <p:sp>
              <p:nvSpPr>
                <p:cNvPr id="47" name="Left-Right Arrow 4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Right Arrow 4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63"/>
              <p:cNvGrpSpPr/>
              <p:nvPr/>
            </p:nvGrpSpPr>
            <p:grpSpPr>
              <a:xfrm rot="5201482">
                <a:off x="2437344" y="3907786"/>
                <a:ext cx="916511" cy="252324"/>
                <a:chOff x="3886200" y="6096000"/>
                <a:chExt cx="3124200" cy="533400"/>
              </a:xfrm>
            </p:grpSpPr>
            <p:sp>
              <p:nvSpPr>
                <p:cNvPr id="44" name="Left-Right Arrow 43"/>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44"/>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67"/>
              <p:cNvGrpSpPr/>
              <p:nvPr/>
            </p:nvGrpSpPr>
            <p:grpSpPr>
              <a:xfrm rot="5400000">
                <a:off x="1850157" y="2764787"/>
                <a:ext cx="916511" cy="252324"/>
                <a:chOff x="3886200" y="6096000"/>
                <a:chExt cx="3124200" cy="533400"/>
              </a:xfrm>
            </p:grpSpPr>
            <p:sp>
              <p:nvSpPr>
                <p:cNvPr id="41" name="Left-Right Arrow 4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 Arrow 4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71"/>
              <p:cNvGrpSpPr/>
              <p:nvPr/>
            </p:nvGrpSpPr>
            <p:grpSpPr>
              <a:xfrm rot="5400000">
                <a:off x="1783803" y="3923291"/>
                <a:ext cx="916511" cy="252324"/>
                <a:chOff x="3886200" y="6096000"/>
                <a:chExt cx="3124200" cy="533400"/>
              </a:xfrm>
            </p:grpSpPr>
            <p:sp>
              <p:nvSpPr>
                <p:cNvPr id="38" name="Left-Right Arrow 26"/>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27"/>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iamond 31"/>
              <p:cNvSpPr/>
              <p:nvPr/>
            </p:nvSpPr>
            <p:spPr>
              <a:xfrm>
                <a:off x="2743200" y="3276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2133600" y="3276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2209800" y="2133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2667000" y="2133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415988" y="2272553"/>
                <a:ext cx="381000" cy="1524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93576" y="3397624"/>
                <a:ext cx="381000" cy="1524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50"/>
            <p:cNvGrpSpPr/>
            <p:nvPr/>
          </p:nvGrpSpPr>
          <p:grpSpPr>
            <a:xfrm>
              <a:off x="1981200" y="1447800"/>
              <a:ext cx="1676400" cy="838200"/>
              <a:chOff x="4953000" y="1219200"/>
              <a:chExt cx="1676400" cy="838200"/>
            </a:xfrm>
          </p:grpSpPr>
          <p:sp>
            <p:nvSpPr>
              <p:cNvPr id="8" name="Rounded Rectangle 7"/>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255"/>
          <p:cNvGrpSpPr/>
          <p:nvPr/>
        </p:nvGrpSpPr>
        <p:grpSpPr>
          <a:xfrm>
            <a:off x="1828800" y="990600"/>
            <a:ext cx="1828800" cy="3291840"/>
            <a:chOff x="2819400" y="1981200"/>
            <a:chExt cx="2286000" cy="4114800"/>
          </a:xfrm>
        </p:grpSpPr>
        <p:sp>
          <p:nvSpPr>
            <p:cNvPr id="51" name="Oval 50"/>
            <p:cNvSpPr/>
            <p:nvPr/>
          </p:nvSpPr>
          <p:spPr>
            <a:xfrm rot="4296815">
              <a:off x="3402666" y="5621991"/>
              <a:ext cx="376518" cy="5715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7303185" flipH="1">
              <a:off x="3936947" y="5616529"/>
              <a:ext cx="376518" cy="5715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3200400" y="3429000"/>
              <a:ext cx="1447800" cy="2362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705350" y="4132729"/>
              <a:ext cx="400050" cy="5378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19400" y="4078941"/>
              <a:ext cx="400050" cy="5378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21030811">
              <a:off x="4258594" y="2643390"/>
              <a:ext cx="285750" cy="7943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a:off x="3390900" y="2572871"/>
              <a:ext cx="285750" cy="914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57"/>
            <p:cNvSpPr/>
            <p:nvPr/>
          </p:nvSpPr>
          <p:spPr>
            <a:xfrm rot="12764133">
              <a:off x="3104890" y="3298877"/>
              <a:ext cx="685800" cy="1183341"/>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nual Operation 58"/>
            <p:cNvSpPr/>
            <p:nvPr/>
          </p:nvSpPr>
          <p:spPr>
            <a:xfrm rot="8835867" flipH="1">
              <a:off x="4121663" y="3260653"/>
              <a:ext cx="685800" cy="1224863"/>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397969">
              <a:off x="2998402" y="3273636"/>
              <a:ext cx="1143585" cy="2048123"/>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1153879">
              <a:off x="3755377" y="3279368"/>
              <a:ext cx="1143585" cy="2046399"/>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a:off x="3790950" y="3379694"/>
              <a:ext cx="285750" cy="215153"/>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327660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361950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396240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4248150" y="5477435"/>
              <a:ext cx="342900" cy="268941"/>
            </a:xfrm>
            <a:prstGeom prst="quadArrowCallout">
              <a:avLst>
                <a:gd name="adj1" fmla="val 18515"/>
                <a:gd name="adj2" fmla="val 50000"/>
                <a:gd name="adj3" fmla="val 18515"/>
                <a:gd name="adj4" fmla="val 481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05200" y="2196353"/>
              <a:ext cx="914400" cy="12371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Stored Data 67"/>
            <p:cNvSpPr/>
            <p:nvPr/>
          </p:nvSpPr>
          <p:spPr>
            <a:xfrm rot="5400000">
              <a:off x="3720353" y="2034988"/>
              <a:ext cx="484094" cy="9144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350520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367665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390525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4133850" y="1981200"/>
              <a:ext cx="285750" cy="376518"/>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eft-Right Arrow 72"/>
            <p:cNvSpPr/>
            <p:nvPr/>
          </p:nvSpPr>
          <p:spPr>
            <a:xfrm rot="10800000">
              <a:off x="3162300" y="4455459"/>
              <a:ext cx="685800" cy="645459"/>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eft-Right Arrow 73"/>
            <p:cNvSpPr/>
            <p:nvPr/>
          </p:nvSpPr>
          <p:spPr>
            <a:xfrm rot="10800000">
              <a:off x="4076700" y="4455459"/>
              <a:ext cx="685800" cy="645459"/>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nut 74"/>
            <p:cNvSpPr/>
            <p:nvPr/>
          </p:nvSpPr>
          <p:spPr>
            <a:xfrm rot="19961453">
              <a:off x="3806244" y="3578674"/>
              <a:ext cx="281781" cy="252443"/>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75"/>
          <p:cNvGrpSpPr/>
          <p:nvPr/>
        </p:nvGrpSpPr>
        <p:grpSpPr>
          <a:xfrm>
            <a:off x="9296400" y="4114800"/>
            <a:ext cx="1036466" cy="2514600"/>
            <a:chOff x="990600" y="1295400"/>
            <a:chExt cx="2133600" cy="4621778"/>
          </a:xfrm>
        </p:grpSpPr>
        <p:grpSp>
          <p:nvGrpSpPr>
            <p:cNvPr id="77" name="Group 85"/>
            <p:cNvGrpSpPr/>
            <p:nvPr/>
          </p:nvGrpSpPr>
          <p:grpSpPr>
            <a:xfrm rot="16587449">
              <a:off x="984384" y="1591696"/>
              <a:ext cx="1245636" cy="898604"/>
              <a:chOff x="1194976" y="413613"/>
              <a:chExt cx="1458178" cy="898604"/>
            </a:xfrm>
          </p:grpSpPr>
          <p:sp>
            <p:nvSpPr>
              <p:cNvPr id="128" name="Teardrop 127"/>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78"/>
              <p:cNvGrpSpPr/>
              <p:nvPr/>
            </p:nvGrpSpPr>
            <p:grpSpPr>
              <a:xfrm>
                <a:off x="1600200" y="489813"/>
                <a:ext cx="1052954" cy="822404"/>
                <a:chOff x="1600200" y="524225"/>
                <a:chExt cx="1052954" cy="822404"/>
              </a:xfrm>
            </p:grpSpPr>
            <p:sp>
              <p:nvSpPr>
                <p:cNvPr id="130" name="Teardrop 129"/>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 name="Group 80"/>
            <p:cNvGrpSpPr/>
            <p:nvPr/>
          </p:nvGrpSpPr>
          <p:grpSpPr>
            <a:xfrm rot="3565139">
              <a:off x="1818712" y="1603047"/>
              <a:ext cx="1189701" cy="832440"/>
              <a:chOff x="1194976" y="413613"/>
              <a:chExt cx="1458178" cy="898604"/>
            </a:xfrm>
          </p:grpSpPr>
          <p:sp>
            <p:nvSpPr>
              <p:cNvPr id="124" name="Teardrop 123"/>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78"/>
              <p:cNvGrpSpPr/>
              <p:nvPr/>
            </p:nvGrpSpPr>
            <p:grpSpPr>
              <a:xfrm>
                <a:off x="1600200" y="489813"/>
                <a:ext cx="1052954" cy="822404"/>
                <a:chOff x="1600200" y="524225"/>
                <a:chExt cx="1052954" cy="822404"/>
              </a:xfrm>
            </p:grpSpPr>
            <p:sp>
              <p:nvSpPr>
                <p:cNvPr id="126" name="Teardrop 125"/>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Oval 78"/>
            <p:cNvSpPr/>
            <p:nvPr/>
          </p:nvSpPr>
          <p:spPr>
            <a:xfrm>
              <a:off x="23622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9906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7"/>
            <p:cNvGrpSpPr/>
            <p:nvPr/>
          </p:nvGrpSpPr>
          <p:grpSpPr>
            <a:xfrm rot="1905584" flipH="1">
              <a:off x="1599760" y="4893930"/>
              <a:ext cx="549476" cy="1023248"/>
              <a:chOff x="6213924" y="4956136"/>
              <a:chExt cx="549476" cy="1023248"/>
            </a:xfrm>
          </p:grpSpPr>
          <p:sp>
            <p:nvSpPr>
              <p:cNvPr id="122" name="Oval 121"/>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6"/>
            <p:cNvGrpSpPr/>
            <p:nvPr/>
          </p:nvGrpSpPr>
          <p:grpSpPr>
            <a:xfrm rot="19694416">
              <a:off x="2209800" y="4825928"/>
              <a:ext cx="549476" cy="1023248"/>
              <a:chOff x="6213924" y="4956136"/>
              <a:chExt cx="549476" cy="1023248"/>
            </a:xfrm>
          </p:grpSpPr>
          <p:sp>
            <p:nvSpPr>
              <p:cNvPr id="120" name="Oval 119"/>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rapezoid 82"/>
            <p:cNvSpPr/>
            <p:nvPr/>
          </p:nvSpPr>
          <p:spPr>
            <a:xfrm rot="20098521">
              <a:off x="2333103" y="2603725"/>
              <a:ext cx="733756" cy="1515458"/>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180462">
              <a:off x="1046149" y="2651392"/>
              <a:ext cx="619485" cy="1371600"/>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1143000" y="2692328"/>
              <a:ext cx="1828800" cy="2667000"/>
            </a:xfrm>
            <a:prstGeom prst="trapezoid">
              <a:avLst>
                <a:gd name="adj" fmla="val 268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10800000">
              <a:off x="1753849" y="2601138"/>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0080052">
              <a:off x="1406881" y="2695284"/>
              <a:ext cx="685800" cy="2288024"/>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295400" y="1524000"/>
              <a:ext cx="1447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159"/>
            <p:cNvGrpSpPr/>
            <p:nvPr/>
          </p:nvGrpSpPr>
          <p:grpSpPr>
            <a:xfrm>
              <a:off x="1247933" y="4967990"/>
              <a:ext cx="1600200" cy="381000"/>
              <a:chOff x="4495800" y="381000"/>
              <a:chExt cx="3094220" cy="703289"/>
            </a:xfrm>
          </p:grpSpPr>
          <p:sp>
            <p:nvSpPr>
              <p:cNvPr id="115" name="Left-Right Arrow 114"/>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Right Arrow 115"/>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Moon 89"/>
            <p:cNvSpPr/>
            <p:nvPr/>
          </p:nvSpPr>
          <p:spPr>
            <a:xfrm rot="19884192">
              <a:off x="1796088" y="2673854"/>
              <a:ext cx="460324" cy="2943043"/>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69"/>
            <p:cNvGrpSpPr/>
            <p:nvPr/>
          </p:nvGrpSpPr>
          <p:grpSpPr>
            <a:xfrm rot="3570060">
              <a:off x="1427193" y="3943686"/>
              <a:ext cx="1170140" cy="166579"/>
              <a:chOff x="4953000" y="457200"/>
              <a:chExt cx="1321634" cy="647074"/>
            </a:xfrm>
          </p:grpSpPr>
          <p:sp>
            <p:nvSpPr>
              <p:cNvPr id="111" name="Diamond 110"/>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79"/>
            <p:cNvGrpSpPr/>
            <p:nvPr/>
          </p:nvGrpSpPr>
          <p:grpSpPr>
            <a:xfrm>
              <a:off x="1295400" y="1295400"/>
              <a:ext cx="1458178" cy="898604"/>
              <a:chOff x="1194976" y="413613"/>
              <a:chExt cx="1458178" cy="898604"/>
            </a:xfrm>
          </p:grpSpPr>
          <p:sp>
            <p:nvSpPr>
              <p:cNvPr id="107" name="Teardrop 106"/>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78"/>
              <p:cNvGrpSpPr/>
              <p:nvPr/>
            </p:nvGrpSpPr>
            <p:grpSpPr>
              <a:xfrm>
                <a:off x="1600200" y="489813"/>
                <a:ext cx="1052954" cy="822404"/>
                <a:chOff x="1600200" y="524225"/>
                <a:chExt cx="1052954" cy="822404"/>
              </a:xfrm>
            </p:grpSpPr>
            <p:sp>
              <p:nvSpPr>
                <p:cNvPr id="109" name="Teardrop 108"/>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91"/>
            <p:cNvGrpSpPr/>
            <p:nvPr/>
          </p:nvGrpSpPr>
          <p:grpSpPr>
            <a:xfrm>
              <a:off x="1295400" y="1752600"/>
              <a:ext cx="1447800" cy="296333"/>
              <a:chOff x="3429000" y="2209800"/>
              <a:chExt cx="2057400" cy="533400"/>
            </a:xfrm>
          </p:grpSpPr>
          <p:sp>
            <p:nvSpPr>
              <p:cNvPr id="100" name="Rounded Rectangle 99"/>
              <p:cNvSpPr/>
              <p:nvPr/>
            </p:nvSpPr>
            <p:spPr>
              <a:xfrm>
                <a:off x="3429000" y="2209800"/>
                <a:ext cx="2057400" cy="5334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58"/>
              <p:cNvGrpSpPr/>
              <p:nvPr/>
            </p:nvGrpSpPr>
            <p:grpSpPr>
              <a:xfrm>
                <a:off x="3505200" y="2209800"/>
                <a:ext cx="1828799" cy="533400"/>
                <a:chOff x="4495800" y="381000"/>
                <a:chExt cx="3094220" cy="703289"/>
              </a:xfrm>
            </p:grpSpPr>
            <p:sp>
              <p:nvSpPr>
                <p:cNvPr id="102" name="Left-Right Arrow 101"/>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 Arrow 102"/>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97"/>
            <p:cNvGrpSpPr/>
            <p:nvPr/>
          </p:nvGrpSpPr>
          <p:grpSpPr>
            <a:xfrm>
              <a:off x="1219200" y="2667001"/>
              <a:ext cx="457200" cy="609600"/>
              <a:chOff x="3200400" y="2514600"/>
              <a:chExt cx="838200" cy="1295400"/>
            </a:xfrm>
          </p:grpSpPr>
          <p:sp>
            <p:nvSpPr>
              <p:cNvPr id="95" name="Diamond 94"/>
              <p:cNvSpPr/>
              <p:nvPr/>
            </p:nvSpPr>
            <p:spPr>
              <a:xfrm>
                <a:off x="3200400" y="2514600"/>
                <a:ext cx="838200" cy="1143000"/>
              </a:xfrm>
              <a:prstGeom prst="diamon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3389671" y="2762865"/>
                <a:ext cx="457200" cy="62345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505200" y="35814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751006" y="333559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293806" y="336017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131"/>
          <p:cNvGrpSpPr/>
          <p:nvPr/>
        </p:nvGrpSpPr>
        <p:grpSpPr>
          <a:xfrm flipH="1">
            <a:off x="7620000" y="3124200"/>
            <a:ext cx="1445660" cy="3124200"/>
            <a:chOff x="1143000" y="1219200"/>
            <a:chExt cx="2203010" cy="4760902"/>
          </a:xfrm>
        </p:grpSpPr>
        <p:grpSp>
          <p:nvGrpSpPr>
            <p:cNvPr id="133" name="Group 39"/>
            <p:cNvGrpSpPr/>
            <p:nvPr/>
          </p:nvGrpSpPr>
          <p:grpSpPr>
            <a:xfrm rot="20172554">
              <a:off x="2130838" y="5085804"/>
              <a:ext cx="457200" cy="838200"/>
              <a:chOff x="3352800" y="2667000"/>
              <a:chExt cx="457200" cy="838200"/>
            </a:xfrm>
          </p:grpSpPr>
          <p:sp>
            <p:nvSpPr>
              <p:cNvPr id="203" name="Oval 40"/>
              <p:cNvSpPr/>
              <p:nvPr/>
            </p:nvSpPr>
            <p:spPr>
              <a:xfrm>
                <a:off x="3352800" y="2819400"/>
                <a:ext cx="4572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gular Pentagon 41"/>
              <p:cNvSpPr/>
              <p:nvPr/>
            </p:nvSpPr>
            <p:spPr>
              <a:xfrm rot="10800000">
                <a:off x="3429000" y="2667000"/>
                <a:ext cx="304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38"/>
            <p:cNvGrpSpPr/>
            <p:nvPr/>
          </p:nvGrpSpPr>
          <p:grpSpPr>
            <a:xfrm rot="2289593">
              <a:off x="1689496" y="5227970"/>
              <a:ext cx="410254" cy="752132"/>
              <a:chOff x="3352800" y="2667000"/>
              <a:chExt cx="457200" cy="838200"/>
            </a:xfrm>
          </p:grpSpPr>
          <p:sp>
            <p:nvSpPr>
              <p:cNvPr id="201" name="Oval 36"/>
              <p:cNvSpPr/>
              <p:nvPr/>
            </p:nvSpPr>
            <p:spPr>
              <a:xfrm>
                <a:off x="3352800" y="2819400"/>
                <a:ext cx="4572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gular Pentagon 37"/>
              <p:cNvSpPr/>
              <p:nvPr/>
            </p:nvSpPr>
            <p:spPr>
              <a:xfrm rot="10800000">
                <a:off x="3429000" y="2667000"/>
                <a:ext cx="304800" cy="685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Cloud 134"/>
            <p:cNvSpPr/>
            <p:nvPr/>
          </p:nvSpPr>
          <p:spPr>
            <a:xfrm rot="4934802">
              <a:off x="2200154" y="2774821"/>
              <a:ext cx="756701" cy="64118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143000" y="3886200"/>
              <a:ext cx="33688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477580">
              <a:off x="1269761" y="3195489"/>
              <a:ext cx="582550" cy="1101298"/>
            </a:xfrm>
            <a:prstGeom prst="trapezoid">
              <a:avLst>
                <a:gd name="adj" fmla="val 31348"/>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743201" y="38862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20129341">
              <a:off x="2479523" y="3195346"/>
              <a:ext cx="582550" cy="1101298"/>
            </a:xfrm>
            <a:prstGeom prst="trapezoid">
              <a:avLst>
                <a:gd name="adj" fmla="val 31348"/>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1600200" y="4343400"/>
              <a:ext cx="1066800" cy="1219200"/>
            </a:xfrm>
            <a:prstGeom prst="trapezoid">
              <a:avLst>
                <a:gd name="adj" fmla="val 1209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0800000">
              <a:off x="1654277" y="3217606"/>
              <a:ext cx="990600" cy="1219200"/>
            </a:xfrm>
            <a:prstGeom prst="trapezoid">
              <a:avLst>
                <a:gd name="adj" fmla="val 6142"/>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2"/>
            <p:cNvGrpSpPr/>
            <p:nvPr/>
          </p:nvGrpSpPr>
          <p:grpSpPr>
            <a:xfrm>
              <a:off x="1609209" y="3134032"/>
              <a:ext cx="1089745" cy="641448"/>
              <a:chOff x="1066800" y="3441504"/>
              <a:chExt cx="2133600" cy="1435296"/>
            </a:xfrm>
          </p:grpSpPr>
          <p:sp>
            <p:nvSpPr>
              <p:cNvPr id="191" name="Moon 11"/>
              <p:cNvSpPr/>
              <p:nvPr/>
            </p:nvSpPr>
            <p:spPr>
              <a:xfrm rot="16200000">
                <a:off x="1524000" y="3200400"/>
                <a:ext cx="1219200" cy="2133600"/>
              </a:xfrm>
              <a:prstGeom prst="moon">
                <a:avLst>
                  <a:gd name="adj" fmla="val 6885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2"/>
              <p:cNvSpPr/>
              <p:nvPr/>
            </p:nvSpPr>
            <p:spPr>
              <a:xfrm rot="3542795">
                <a:off x="1230885" y="3418950"/>
                <a:ext cx="381000" cy="575911"/>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3"/>
              <p:cNvSpPr/>
              <p:nvPr/>
            </p:nvSpPr>
            <p:spPr>
              <a:xfrm rot="2603598">
                <a:off x="1340097" y="3520311"/>
                <a:ext cx="381000" cy="685125"/>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4"/>
              <p:cNvSpPr/>
              <p:nvPr/>
            </p:nvSpPr>
            <p:spPr>
              <a:xfrm rot="18001276">
                <a:off x="2713295" y="3369235"/>
                <a:ext cx="381000" cy="525538"/>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5"/>
              <p:cNvSpPr/>
              <p:nvPr/>
            </p:nvSpPr>
            <p:spPr>
              <a:xfrm rot="18514807">
                <a:off x="2613085" y="3459290"/>
                <a:ext cx="381000" cy="63036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6"/>
              <p:cNvSpPr/>
              <p:nvPr/>
            </p:nvSpPr>
            <p:spPr>
              <a:xfrm rot="1670667">
                <a:off x="1533099" y="3614497"/>
                <a:ext cx="333644" cy="77424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7"/>
              <p:cNvSpPr/>
              <p:nvPr/>
            </p:nvSpPr>
            <p:spPr>
              <a:xfrm rot="19700909">
                <a:off x="2491107" y="3605358"/>
                <a:ext cx="319972" cy="731362"/>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8"/>
              <p:cNvSpPr/>
              <p:nvPr/>
            </p:nvSpPr>
            <p:spPr>
              <a:xfrm rot="623602">
                <a:off x="1748881" y="3685091"/>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9"/>
              <p:cNvSpPr/>
              <p:nvPr/>
            </p:nvSpPr>
            <p:spPr>
              <a:xfrm rot="20671516">
                <a:off x="2238515" y="3693235"/>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0"/>
              <p:cNvSpPr/>
              <p:nvPr/>
            </p:nvSpPr>
            <p:spPr>
              <a:xfrm>
                <a:off x="1981200" y="3733800"/>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gular Pentagon 142"/>
            <p:cNvSpPr/>
            <p:nvPr/>
          </p:nvSpPr>
          <p:spPr>
            <a:xfrm rot="11112827">
              <a:off x="1891149" y="2886780"/>
              <a:ext cx="587566" cy="5334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rot="4934802">
              <a:off x="1531673" y="1750212"/>
              <a:ext cx="1353992" cy="110490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752600" y="1676400"/>
              <a:ext cx="9144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a:off x="19812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a:off x="21336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a:off x="2286000" y="1600200"/>
              <a:ext cx="301121" cy="50007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7"/>
            <p:cNvGrpSpPr/>
            <p:nvPr/>
          </p:nvGrpSpPr>
          <p:grpSpPr>
            <a:xfrm>
              <a:off x="1799303" y="1580535"/>
              <a:ext cx="914400" cy="476865"/>
              <a:chOff x="1321514" y="1295400"/>
              <a:chExt cx="1301944" cy="1057417"/>
            </a:xfrm>
          </p:grpSpPr>
          <p:sp>
            <p:nvSpPr>
              <p:cNvPr id="188" name="Teardrop 187"/>
              <p:cNvSpPr/>
              <p:nvPr/>
            </p:nvSpPr>
            <p:spPr>
              <a:xfrm rot="20352811" flipH="1">
                <a:off x="1934455" y="1295400"/>
                <a:ext cx="68900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ardrop 188"/>
              <p:cNvSpPr/>
              <p:nvPr/>
            </p:nvSpPr>
            <p:spPr>
              <a:xfrm rot="5053131" flipH="1">
                <a:off x="1321335" y="1422500"/>
                <a:ext cx="771683" cy="771325"/>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flipH="1">
                <a:off x="1853433" y="1371598"/>
                <a:ext cx="703527" cy="981219"/>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Oval 149"/>
            <p:cNvSpPr/>
            <p:nvPr/>
          </p:nvSpPr>
          <p:spPr>
            <a:xfrm flipH="1">
              <a:off x="2590797" y="2743200"/>
              <a:ext cx="152402" cy="304800"/>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47"/>
            <p:cNvGrpSpPr/>
            <p:nvPr/>
          </p:nvGrpSpPr>
          <p:grpSpPr>
            <a:xfrm>
              <a:off x="1676400" y="4419600"/>
              <a:ext cx="914400" cy="946905"/>
              <a:chOff x="3505200" y="4643217"/>
              <a:chExt cx="712203" cy="1106281"/>
            </a:xfrm>
          </p:grpSpPr>
          <p:sp>
            <p:nvSpPr>
              <p:cNvPr id="183" name="Trapezoid 182"/>
              <p:cNvSpPr/>
              <p:nvPr/>
            </p:nvSpPr>
            <p:spPr>
              <a:xfrm>
                <a:off x="3631197" y="4643217"/>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a:off x="38100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rot="21175091">
                <a:off x="39624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166085">
                <a:off x="35052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3733800" y="4648200"/>
                <a:ext cx="255003" cy="1101298"/>
              </a:xfrm>
              <a:prstGeom prst="trapezoid">
                <a:avLst>
                  <a:gd name="adj" fmla="val 3134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Trapezoid 151"/>
            <p:cNvSpPr/>
            <p:nvPr/>
          </p:nvSpPr>
          <p:spPr>
            <a:xfrm rot="5615113">
              <a:off x="1806712" y="4161090"/>
              <a:ext cx="205413" cy="44506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5984887" flipH="1">
              <a:off x="2259411" y="4161090"/>
              <a:ext cx="205413" cy="44506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2047567" y="4257368"/>
              <a:ext cx="228600" cy="3048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27"/>
            <p:cNvGrpSpPr/>
            <p:nvPr/>
          </p:nvGrpSpPr>
          <p:grpSpPr>
            <a:xfrm>
              <a:off x="1676400" y="1219200"/>
              <a:ext cx="1143000" cy="1066801"/>
              <a:chOff x="3047999" y="533400"/>
              <a:chExt cx="838201" cy="1066801"/>
            </a:xfrm>
          </p:grpSpPr>
          <p:sp>
            <p:nvSpPr>
              <p:cNvPr id="175" name="Moon 174"/>
              <p:cNvSpPr/>
              <p:nvPr/>
            </p:nvSpPr>
            <p:spPr>
              <a:xfrm rot="11575000">
                <a:off x="3374734" y="625777"/>
                <a:ext cx="317013" cy="750848"/>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12577107">
                <a:off x="3441193" y="816531"/>
                <a:ext cx="317013" cy="5966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0800000">
                <a:off x="3217596" y="533400"/>
                <a:ext cx="317013" cy="8252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10800000">
                <a:off x="3352800" y="685800"/>
                <a:ext cx="152400" cy="55909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0456809">
                <a:off x="3229503" y="773085"/>
                <a:ext cx="252260" cy="596636"/>
              </a:xfrm>
              <a:prstGeom prst="moon">
                <a:avLst>
                  <a:gd name="adj" fmla="val 87500"/>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3611033" y="1325033"/>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5400000">
                <a:off x="2942166" y="1325034"/>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3048000" y="1143000"/>
                <a:ext cx="838200" cy="304800"/>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Trapezoid 155"/>
            <p:cNvSpPr/>
            <p:nvPr/>
          </p:nvSpPr>
          <p:spPr>
            <a:xfrm rot="10115727">
              <a:off x="1867183" y="1728204"/>
              <a:ext cx="191729" cy="40736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0800000">
              <a:off x="2145890" y="1649361"/>
              <a:ext cx="191729" cy="49080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11326737">
              <a:off x="2405236" y="1720540"/>
              <a:ext cx="191729" cy="41762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33"/>
            <p:cNvGrpSpPr/>
            <p:nvPr/>
          </p:nvGrpSpPr>
          <p:grpSpPr>
            <a:xfrm>
              <a:off x="2819400" y="1524000"/>
              <a:ext cx="526610" cy="4290291"/>
              <a:chOff x="4132973" y="1752600"/>
              <a:chExt cx="526610" cy="4290291"/>
            </a:xfrm>
          </p:grpSpPr>
          <p:sp>
            <p:nvSpPr>
              <p:cNvPr id="161" name="Rectangle 160"/>
              <p:cNvSpPr/>
              <p:nvPr/>
            </p:nvSpPr>
            <p:spPr>
              <a:xfrm>
                <a:off x="4343400" y="2209800"/>
                <a:ext cx="76200" cy="28956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343400" y="3147291"/>
                <a:ext cx="76200" cy="28956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210"/>
              <p:cNvGrpSpPr/>
              <p:nvPr/>
            </p:nvGrpSpPr>
            <p:grpSpPr>
              <a:xfrm rot="14240719">
                <a:off x="4138261" y="3120138"/>
                <a:ext cx="582298" cy="460347"/>
                <a:chOff x="1077041" y="3083173"/>
                <a:chExt cx="1451068" cy="1576735"/>
              </a:xfrm>
              <a:solidFill>
                <a:srgbClr val="C00000"/>
              </a:solidFill>
            </p:grpSpPr>
            <p:sp>
              <p:nvSpPr>
                <p:cNvPr id="173" name="Moon 172"/>
                <p:cNvSpPr/>
                <p:nvPr/>
              </p:nvSpPr>
              <p:spPr>
                <a:xfrm rot="15564222">
                  <a:off x="1558954" y="3683209"/>
                  <a:ext cx="487241" cy="1451068"/>
                </a:xfrm>
                <a:prstGeom prst="moon">
                  <a:avLst>
                    <a:gd name="adj" fmla="val 5141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8599183">
                  <a:off x="1956781" y="3083173"/>
                  <a:ext cx="385316" cy="1576735"/>
                </a:xfrm>
                <a:prstGeom prst="moon">
                  <a:avLst>
                    <a:gd name="adj" fmla="val 573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Moon 163"/>
              <p:cNvSpPr/>
              <p:nvPr/>
            </p:nvSpPr>
            <p:spPr>
              <a:xfrm rot="1702267">
                <a:off x="4132973" y="2979380"/>
                <a:ext cx="192253" cy="766528"/>
              </a:xfrm>
              <a:prstGeom prst="moon">
                <a:avLst>
                  <a:gd name="adj" fmla="val 2898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215"/>
              <p:cNvGrpSpPr/>
              <p:nvPr/>
            </p:nvGrpSpPr>
            <p:grpSpPr>
              <a:xfrm>
                <a:off x="4343398" y="2842914"/>
                <a:ext cx="309754" cy="328802"/>
                <a:chOff x="2465395" y="1637223"/>
                <a:chExt cx="533400" cy="655781"/>
              </a:xfrm>
            </p:grpSpPr>
            <p:sp>
              <p:nvSpPr>
                <p:cNvPr id="171" name="Trapezoid 170"/>
                <p:cNvSpPr/>
                <p:nvPr/>
              </p:nvSpPr>
              <p:spPr>
                <a:xfrm rot="6014075">
                  <a:off x="2594704" y="15841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5999871">
                  <a:off x="2518504" y="1888913"/>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16"/>
              <p:cNvGrpSpPr/>
              <p:nvPr/>
            </p:nvGrpSpPr>
            <p:grpSpPr>
              <a:xfrm flipH="1">
                <a:off x="4159053" y="2842914"/>
                <a:ext cx="309754" cy="328802"/>
                <a:chOff x="2465395" y="1637223"/>
                <a:chExt cx="533400" cy="655781"/>
              </a:xfrm>
            </p:grpSpPr>
            <p:sp>
              <p:nvSpPr>
                <p:cNvPr id="169" name="Trapezoid 168"/>
                <p:cNvSpPr/>
                <p:nvPr/>
              </p:nvSpPr>
              <p:spPr>
                <a:xfrm rot="6014075">
                  <a:off x="2594704" y="15841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5999871">
                  <a:off x="2518504" y="1888913"/>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Trapezoid 166"/>
              <p:cNvSpPr/>
              <p:nvPr/>
            </p:nvSpPr>
            <p:spPr>
              <a:xfrm rot="10800000">
                <a:off x="4221018" y="2819400"/>
                <a:ext cx="350982" cy="3048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Extract 167"/>
              <p:cNvSpPr/>
              <p:nvPr/>
            </p:nvSpPr>
            <p:spPr>
              <a:xfrm>
                <a:off x="4343400" y="1752600"/>
                <a:ext cx="76200" cy="457200"/>
              </a:xfrm>
              <a:prstGeom prst="flowChartExtra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Oval 159"/>
            <p:cNvSpPr/>
            <p:nvPr/>
          </p:nvSpPr>
          <p:spPr>
            <a:xfrm>
              <a:off x="2971800" y="4114801"/>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5867400" y="2819400"/>
            <a:ext cx="1219200" cy="3013160"/>
            <a:chOff x="3429000" y="1066800"/>
            <a:chExt cx="1524000" cy="3766449"/>
          </a:xfrm>
        </p:grpSpPr>
        <p:grpSp>
          <p:nvGrpSpPr>
            <p:cNvPr id="206" name="Group 49"/>
            <p:cNvGrpSpPr/>
            <p:nvPr/>
          </p:nvGrpSpPr>
          <p:grpSpPr>
            <a:xfrm rot="9550070">
              <a:off x="4213978" y="4219465"/>
              <a:ext cx="304800" cy="613784"/>
              <a:chOff x="1295400" y="4546730"/>
              <a:chExt cx="409568" cy="689984"/>
            </a:xfrm>
          </p:grpSpPr>
          <p:sp>
            <p:nvSpPr>
              <p:cNvPr id="254" name="Oval 253"/>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42"/>
            <p:cNvGrpSpPr/>
            <p:nvPr/>
          </p:nvGrpSpPr>
          <p:grpSpPr>
            <a:xfrm rot="15885139">
              <a:off x="3977145" y="4210668"/>
              <a:ext cx="304800" cy="613784"/>
              <a:chOff x="1295400" y="4546730"/>
              <a:chExt cx="409568" cy="689984"/>
            </a:xfrm>
          </p:grpSpPr>
          <p:sp>
            <p:nvSpPr>
              <p:cNvPr id="252"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Trapezoid 207"/>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31"/>
            <p:cNvGrpSpPr/>
            <p:nvPr/>
          </p:nvGrpSpPr>
          <p:grpSpPr>
            <a:xfrm rot="21151532">
              <a:off x="4409671" y="1410436"/>
              <a:ext cx="343204" cy="757299"/>
              <a:chOff x="1434718" y="4935165"/>
              <a:chExt cx="343204" cy="757299"/>
            </a:xfrm>
          </p:grpSpPr>
          <p:sp>
            <p:nvSpPr>
              <p:cNvPr id="249" name="Moon 24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9"/>
            <p:cNvGrpSpPr/>
            <p:nvPr/>
          </p:nvGrpSpPr>
          <p:grpSpPr>
            <a:xfrm rot="1653802">
              <a:off x="3690953" y="1480868"/>
              <a:ext cx="343204" cy="757299"/>
              <a:chOff x="1434718" y="4935165"/>
              <a:chExt cx="343204" cy="757299"/>
            </a:xfrm>
          </p:grpSpPr>
          <p:sp>
            <p:nvSpPr>
              <p:cNvPr id="246" name="Moon 245"/>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48"/>
            <p:cNvGrpSpPr/>
            <p:nvPr/>
          </p:nvGrpSpPr>
          <p:grpSpPr>
            <a:xfrm>
              <a:off x="3890818" y="3982130"/>
              <a:ext cx="609600" cy="164123"/>
              <a:chOff x="553453" y="4798401"/>
              <a:chExt cx="1858183" cy="519282"/>
            </a:xfrm>
          </p:grpSpPr>
          <p:sp>
            <p:nvSpPr>
              <p:cNvPr id="241" name="Frame 240"/>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Frame 241"/>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Frame 242"/>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Frame 243"/>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Frame 244"/>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2" name="Group 53"/>
            <p:cNvGrpSpPr/>
            <p:nvPr/>
          </p:nvGrpSpPr>
          <p:grpSpPr>
            <a:xfrm rot="1653802">
              <a:off x="3691791" y="1315553"/>
              <a:ext cx="243277" cy="536804"/>
              <a:chOff x="1434718" y="4935165"/>
              <a:chExt cx="343204" cy="757299"/>
            </a:xfrm>
          </p:grpSpPr>
          <p:sp>
            <p:nvSpPr>
              <p:cNvPr id="238" name="Moon 23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57"/>
            <p:cNvGrpSpPr/>
            <p:nvPr/>
          </p:nvGrpSpPr>
          <p:grpSpPr>
            <a:xfrm rot="20849912">
              <a:off x="4551016" y="1309696"/>
              <a:ext cx="243277" cy="536804"/>
              <a:chOff x="1434718" y="4935165"/>
              <a:chExt cx="343204" cy="757299"/>
            </a:xfrm>
          </p:grpSpPr>
          <p:sp>
            <p:nvSpPr>
              <p:cNvPr id="235" name="Moon 234"/>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Rounded Rectangle 233"/>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68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DFAEC9-E09B-4901-889A-06C26E9F54DB}"/>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533401"/>
            <a:ext cx="3124200" cy="1200329"/>
          </a:xfrm>
          <a:prstGeom prst="rect">
            <a:avLst/>
          </a:prstGeom>
          <a:noFill/>
        </p:spPr>
        <p:txBody>
          <a:bodyPr wrap="square" rtlCol="0">
            <a:spAutoFit/>
          </a:bodyPr>
          <a:lstStyle/>
          <a:p>
            <a:r>
              <a:rPr lang="en-US" sz="2400" dirty="0">
                <a:latin typeface="Aharoni" pitchFamily="2" charset="-79"/>
                <a:cs typeface="Aharoni" pitchFamily="2" charset="-79"/>
              </a:rPr>
              <a:t>Inquisitiveness</a:t>
            </a:r>
          </a:p>
          <a:p>
            <a:endParaRPr lang="en-US" sz="2400" dirty="0">
              <a:latin typeface="Aharoni" pitchFamily="2" charset="-79"/>
              <a:cs typeface="Aharoni" pitchFamily="2" charset="-79"/>
            </a:endParaRPr>
          </a:p>
          <a:p>
            <a:endParaRPr lang="en-US" sz="2400" dirty="0">
              <a:latin typeface="Aharoni" pitchFamily="2" charset="-79"/>
              <a:cs typeface="Aharoni" pitchFamily="2" charset="-79"/>
            </a:endParaRPr>
          </a:p>
        </p:txBody>
      </p:sp>
      <p:sp>
        <p:nvSpPr>
          <p:cNvPr id="6" name="TextBox 5"/>
          <p:cNvSpPr txBox="1"/>
          <p:nvPr/>
        </p:nvSpPr>
        <p:spPr>
          <a:xfrm>
            <a:off x="4267200" y="152401"/>
            <a:ext cx="5943600" cy="5078313"/>
          </a:xfrm>
          <a:prstGeom prst="rect">
            <a:avLst/>
          </a:prstGeom>
          <a:noFill/>
        </p:spPr>
        <p:txBody>
          <a:bodyPr wrap="square" rtlCol="0">
            <a:spAutoFit/>
          </a:bodyPr>
          <a:lstStyle/>
          <a:p>
            <a:r>
              <a:rPr lang="en-US" dirty="0"/>
              <a:t>When you are looking for a leader you want someone who asks lots of questions. </a:t>
            </a:r>
          </a:p>
          <a:p>
            <a:endParaRPr lang="en-US" dirty="0"/>
          </a:p>
          <a:p>
            <a:r>
              <a:rPr lang="en-US" dirty="0"/>
              <a:t>A leader is someone who asks the right questions and genuinely looking for answers. </a:t>
            </a:r>
          </a:p>
          <a:p>
            <a:endParaRPr lang="en-US" dirty="0"/>
          </a:p>
          <a:p>
            <a:r>
              <a:rPr lang="en-US" dirty="0"/>
              <a:t> Curiosity is critical for leadership. </a:t>
            </a:r>
          </a:p>
          <a:p>
            <a:endParaRPr lang="en-US" dirty="0"/>
          </a:p>
          <a:p>
            <a:r>
              <a:rPr lang="en-US" dirty="0"/>
              <a:t>Leaders have a need, or hunger, for answers.</a:t>
            </a:r>
          </a:p>
          <a:p>
            <a:endParaRPr lang="en-US" dirty="0"/>
          </a:p>
          <a:p>
            <a:r>
              <a:rPr lang="en-US" dirty="0"/>
              <a:t>Knowledge is power (whoever has the information has the lead)</a:t>
            </a:r>
          </a:p>
          <a:p>
            <a:endParaRPr lang="en-US" dirty="0"/>
          </a:p>
          <a:p>
            <a:r>
              <a:rPr lang="en-US" dirty="0"/>
              <a:t>The best problem solvers are those who are driven by an unquenchable enthusiasm for knowing and understanding things. </a:t>
            </a:r>
          </a:p>
          <a:p>
            <a:endParaRPr lang="en-US" dirty="0"/>
          </a:p>
          <a:p>
            <a:endParaRPr lang="en-US" dirty="0"/>
          </a:p>
        </p:txBody>
      </p:sp>
      <p:sp>
        <p:nvSpPr>
          <p:cNvPr id="7" name="TextBox 6"/>
          <p:cNvSpPr txBox="1"/>
          <p:nvPr/>
        </p:nvSpPr>
        <p:spPr>
          <a:xfrm>
            <a:off x="2133600" y="5105400"/>
            <a:ext cx="8077200" cy="1938992"/>
          </a:xfrm>
          <a:prstGeom prst="rect">
            <a:avLst/>
          </a:prstGeom>
          <a:noFill/>
        </p:spPr>
        <p:txBody>
          <a:bodyPr wrap="square" rtlCol="0">
            <a:spAutoFit/>
          </a:bodyPr>
          <a:lstStyle/>
          <a:p>
            <a:r>
              <a:rPr lang="en-US" sz="2000" dirty="0"/>
              <a:t>People who are content with what they don’t know, happy to remain ignorant about what they don’t understand, complacent about what they haven’t analyzed, and comfortable living with problems they haven’t solved…such people can not lead.</a:t>
            </a:r>
          </a:p>
          <a:p>
            <a:endParaRPr lang="en-US" sz="2000" dirty="0"/>
          </a:p>
          <a:p>
            <a:endParaRPr lang="en-US" sz="2000" dirty="0"/>
          </a:p>
        </p:txBody>
      </p:sp>
      <p:sp>
        <p:nvSpPr>
          <p:cNvPr id="12" name="Rectangle 11"/>
          <p:cNvSpPr/>
          <p:nvPr/>
        </p:nvSpPr>
        <p:spPr>
          <a:xfrm>
            <a:off x="3962400" y="152401"/>
            <a:ext cx="304800" cy="33844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030A0"/>
                </a:solidFill>
              </a:rPr>
              <a:t>?</a:t>
            </a:r>
          </a:p>
        </p:txBody>
      </p:sp>
      <p:sp>
        <p:nvSpPr>
          <p:cNvPr id="15" name="Rectangle 14"/>
          <p:cNvSpPr/>
          <p:nvPr/>
        </p:nvSpPr>
        <p:spPr>
          <a:xfrm>
            <a:off x="3962400" y="990601"/>
            <a:ext cx="304800" cy="33844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030A0"/>
                </a:solidFill>
              </a:rPr>
              <a:t>?</a:t>
            </a:r>
          </a:p>
        </p:txBody>
      </p:sp>
      <p:sp>
        <p:nvSpPr>
          <p:cNvPr id="16" name="Rectangle 15"/>
          <p:cNvSpPr/>
          <p:nvPr/>
        </p:nvSpPr>
        <p:spPr>
          <a:xfrm>
            <a:off x="3962400" y="1752601"/>
            <a:ext cx="304800" cy="33844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030A0"/>
                </a:solidFill>
              </a:rPr>
              <a:t>?</a:t>
            </a:r>
          </a:p>
        </p:txBody>
      </p:sp>
      <p:sp>
        <p:nvSpPr>
          <p:cNvPr id="17" name="Rectangle 16"/>
          <p:cNvSpPr/>
          <p:nvPr/>
        </p:nvSpPr>
        <p:spPr>
          <a:xfrm>
            <a:off x="3962400" y="2286001"/>
            <a:ext cx="304800" cy="33844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030A0"/>
                </a:solidFill>
              </a:rPr>
              <a:t>?</a:t>
            </a:r>
          </a:p>
        </p:txBody>
      </p:sp>
      <p:sp>
        <p:nvSpPr>
          <p:cNvPr id="18" name="Rectangle 17"/>
          <p:cNvSpPr/>
          <p:nvPr/>
        </p:nvSpPr>
        <p:spPr>
          <a:xfrm>
            <a:off x="3962400" y="2895601"/>
            <a:ext cx="304800" cy="33844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030A0"/>
                </a:solidFill>
              </a:rPr>
              <a:t>?</a:t>
            </a:r>
          </a:p>
        </p:txBody>
      </p:sp>
      <p:sp>
        <p:nvSpPr>
          <p:cNvPr id="47" name="Rectangle 46"/>
          <p:cNvSpPr/>
          <p:nvPr/>
        </p:nvSpPr>
        <p:spPr>
          <a:xfrm>
            <a:off x="3962400" y="3733801"/>
            <a:ext cx="304800" cy="33844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030A0"/>
                </a:solidFill>
              </a:rPr>
              <a:t>?</a:t>
            </a:r>
          </a:p>
        </p:txBody>
      </p:sp>
    </p:spTree>
    <p:extLst>
      <p:ext uri="{BB962C8B-B14F-4D97-AF65-F5344CB8AC3E}">
        <p14:creationId xmlns:p14="http://schemas.microsoft.com/office/powerpoint/2010/main" val="247149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Horizont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Horizont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barn(inHorizontal)">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barn(inHorizontal)">
                                      <p:cBhvr>
                                        <p:cTn id="28" dur="500"/>
                                        <p:tgtEl>
                                          <p:spTgt spid="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barn(inHorizontal)">
                                      <p:cBhvr>
                                        <p:cTn id="33" dur="5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6">
                                            <p:txEl>
                                              <p:pRg st="10" end="10"/>
                                            </p:txEl>
                                          </p:spTgt>
                                        </p:tgtEl>
                                        <p:attrNameLst>
                                          <p:attrName>style.visibility</p:attrName>
                                        </p:attrNameLst>
                                      </p:cBhvr>
                                      <p:to>
                                        <p:strVal val="visible"/>
                                      </p:to>
                                    </p:set>
                                    <p:animEffect transition="in" filter="barn(inHorizontal)">
                                      <p:cBhvr>
                                        <p:cTn id="38" dur="500"/>
                                        <p:tgtEl>
                                          <p:spTgt spid="6">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2420</Words>
  <Application>Microsoft Office PowerPoint</Application>
  <PresentationFormat>Widescreen</PresentationFormat>
  <Paragraphs>262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 Light</vt:lpstr>
      <vt:lpstr>Arial</vt:lpstr>
      <vt:lpstr>Aharoni</vt:lpstr>
      <vt:lpstr>Tempus Sans ITC</vt:lpstr>
      <vt:lpstr>Californian FB</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2017-10-11T13:50:44Z</dcterms:created>
  <dcterms:modified xsi:type="dcterms:W3CDTF">2020-06-15T15:23:59Z</dcterms:modified>
</cp:coreProperties>
</file>