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71" r:id="rId7"/>
    <p:sldId id="262" r:id="rId8"/>
    <p:sldId id="263" r:id="rId9"/>
    <p:sldId id="264" r:id="rId10"/>
    <p:sldId id="265" r:id="rId11"/>
    <p:sldId id="266" r:id="rId12"/>
    <p:sldId id="269" r:id="rId13"/>
    <p:sldId id="270" r:id="rId14"/>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Californian FB" panose="0207040306080B030204" pitchFamily="18" charset="0"/>
      <p:regular r:id="rId21"/>
      <p:bold r:id="rId22"/>
      <p:italic r:id="rId23"/>
    </p:embeddedFont>
    <p:embeddedFont>
      <p:font typeface="Lucida Sans" panose="020B0602030504020204" pitchFamily="34" charset="0"/>
      <p:regular r:id="rId24"/>
      <p:bold r:id="rId25"/>
      <p:italic r:id="rId26"/>
      <p:boldItalic r:id="rId27"/>
    </p:embeddedFont>
    <p:embeddedFont>
      <p:font typeface="Sakkal Majalla" panose="02000000000000000000" pitchFamily="2" charset="-78"/>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99" d="100"/>
          <a:sy n="99" d="100"/>
        </p:scale>
        <p:origin x="108"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1203E-314D-42EE-ADAA-23A4B3DB9E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5EAD2A-C76E-4DA4-A08E-C22F026EC6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78560C-0696-42E1-9AFB-E56E1BF24870}"/>
              </a:ext>
            </a:extLst>
          </p:cNvPr>
          <p:cNvSpPr>
            <a:spLocks noGrp="1"/>
          </p:cNvSpPr>
          <p:nvPr>
            <p:ph type="dt" sz="half" idx="10"/>
          </p:nvPr>
        </p:nvSpPr>
        <p:spPr/>
        <p:txBody>
          <a:bodyPr/>
          <a:lstStyle/>
          <a:p>
            <a:fld id="{28C200A0-7CF4-4BDB-8C99-B407CCE6A835}" type="datetimeFigureOut">
              <a:rPr lang="en-US" smtClean="0"/>
              <a:t>6/11/2020</a:t>
            </a:fld>
            <a:endParaRPr lang="en-US"/>
          </a:p>
        </p:txBody>
      </p:sp>
      <p:sp>
        <p:nvSpPr>
          <p:cNvPr id="5" name="Footer Placeholder 4">
            <a:extLst>
              <a:ext uri="{FF2B5EF4-FFF2-40B4-BE49-F238E27FC236}">
                <a16:creationId xmlns:a16="http://schemas.microsoft.com/office/drawing/2014/main" id="{A827EE5E-CC1A-463A-B5E5-2B26A26C2F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C5AEC4-99DE-4BF9-85B6-C197874281A3}"/>
              </a:ext>
            </a:extLst>
          </p:cNvPr>
          <p:cNvSpPr>
            <a:spLocks noGrp="1"/>
          </p:cNvSpPr>
          <p:nvPr>
            <p:ph type="sldNum" sz="quarter" idx="12"/>
          </p:nvPr>
        </p:nvSpPr>
        <p:spPr/>
        <p:txBody>
          <a:bodyPr/>
          <a:lstStyle/>
          <a:p>
            <a:fld id="{5F6699C4-6345-4DE3-A180-468F84707CBE}" type="slidenum">
              <a:rPr lang="en-US" smtClean="0"/>
              <a:t>‹#›</a:t>
            </a:fld>
            <a:endParaRPr lang="en-US"/>
          </a:p>
        </p:txBody>
      </p:sp>
    </p:spTree>
    <p:extLst>
      <p:ext uri="{BB962C8B-B14F-4D97-AF65-F5344CB8AC3E}">
        <p14:creationId xmlns:p14="http://schemas.microsoft.com/office/powerpoint/2010/main" val="4001177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3711B-D6A5-4120-BEC1-E82C51B34A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6C7EB6-51E9-4F63-819D-C462D69301F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F1F8E9-E487-4B48-8591-FC29610E0864}"/>
              </a:ext>
            </a:extLst>
          </p:cNvPr>
          <p:cNvSpPr>
            <a:spLocks noGrp="1"/>
          </p:cNvSpPr>
          <p:nvPr>
            <p:ph type="dt" sz="half" idx="10"/>
          </p:nvPr>
        </p:nvSpPr>
        <p:spPr/>
        <p:txBody>
          <a:bodyPr/>
          <a:lstStyle/>
          <a:p>
            <a:fld id="{28C200A0-7CF4-4BDB-8C99-B407CCE6A835}" type="datetimeFigureOut">
              <a:rPr lang="en-US" smtClean="0"/>
              <a:t>6/11/2020</a:t>
            </a:fld>
            <a:endParaRPr lang="en-US"/>
          </a:p>
        </p:txBody>
      </p:sp>
      <p:sp>
        <p:nvSpPr>
          <p:cNvPr id="5" name="Footer Placeholder 4">
            <a:extLst>
              <a:ext uri="{FF2B5EF4-FFF2-40B4-BE49-F238E27FC236}">
                <a16:creationId xmlns:a16="http://schemas.microsoft.com/office/drawing/2014/main" id="{07E6E84C-6056-48DB-88B3-0D440D1201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438694-2E3A-4DA0-8661-6B4749686B44}"/>
              </a:ext>
            </a:extLst>
          </p:cNvPr>
          <p:cNvSpPr>
            <a:spLocks noGrp="1"/>
          </p:cNvSpPr>
          <p:nvPr>
            <p:ph type="sldNum" sz="quarter" idx="12"/>
          </p:nvPr>
        </p:nvSpPr>
        <p:spPr/>
        <p:txBody>
          <a:bodyPr/>
          <a:lstStyle/>
          <a:p>
            <a:fld id="{5F6699C4-6345-4DE3-A180-468F84707CBE}" type="slidenum">
              <a:rPr lang="en-US" smtClean="0"/>
              <a:t>‹#›</a:t>
            </a:fld>
            <a:endParaRPr lang="en-US"/>
          </a:p>
        </p:txBody>
      </p:sp>
    </p:spTree>
    <p:extLst>
      <p:ext uri="{BB962C8B-B14F-4D97-AF65-F5344CB8AC3E}">
        <p14:creationId xmlns:p14="http://schemas.microsoft.com/office/powerpoint/2010/main" val="3222474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F10FB3-1A06-4408-AD3B-D61ED8CA68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80594F-32D5-4240-B46F-977DD688BE7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B366EC-12A5-4F8E-B92A-D48E34151943}"/>
              </a:ext>
            </a:extLst>
          </p:cNvPr>
          <p:cNvSpPr>
            <a:spLocks noGrp="1"/>
          </p:cNvSpPr>
          <p:nvPr>
            <p:ph type="dt" sz="half" idx="10"/>
          </p:nvPr>
        </p:nvSpPr>
        <p:spPr/>
        <p:txBody>
          <a:bodyPr/>
          <a:lstStyle/>
          <a:p>
            <a:fld id="{28C200A0-7CF4-4BDB-8C99-B407CCE6A835}" type="datetimeFigureOut">
              <a:rPr lang="en-US" smtClean="0"/>
              <a:t>6/11/2020</a:t>
            </a:fld>
            <a:endParaRPr lang="en-US"/>
          </a:p>
        </p:txBody>
      </p:sp>
      <p:sp>
        <p:nvSpPr>
          <p:cNvPr id="5" name="Footer Placeholder 4">
            <a:extLst>
              <a:ext uri="{FF2B5EF4-FFF2-40B4-BE49-F238E27FC236}">
                <a16:creationId xmlns:a16="http://schemas.microsoft.com/office/drawing/2014/main" id="{A05C4449-9415-49CC-9E2E-B9F5EA048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AF1641-995F-4AA5-A4C5-870C2DB19108}"/>
              </a:ext>
            </a:extLst>
          </p:cNvPr>
          <p:cNvSpPr>
            <a:spLocks noGrp="1"/>
          </p:cNvSpPr>
          <p:nvPr>
            <p:ph type="sldNum" sz="quarter" idx="12"/>
          </p:nvPr>
        </p:nvSpPr>
        <p:spPr/>
        <p:txBody>
          <a:bodyPr/>
          <a:lstStyle/>
          <a:p>
            <a:fld id="{5F6699C4-6345-4DE3-A180-468F84707CBE}" type="slidenum">
              <a:rPr lang="en-US" smtClean="0"/>
              <a:t>‹#›</a:t>
            </a:fld>
            <a:endParaRPr lang="en-US"/>
          </a:p>
        </p:txBody>
      </p:sp>
    </p:spTree>
    <p:extLst>
      <p:ext uri="{BB962C8B-B14F-4D97-AF65-F5344CB8AC3E}">
        <p14:creationId xmlns:p14="http://schemas.microsoft.com/office/powerpoint/2010/main" val="3403424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F8EF4-D159-446B-A872-DEE1323901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C2D7D7-569D-4380-9AC1-16B8495B302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5A5E2F-B4CC-48AB-9285-4951AEDB8165}"/>
              </a:ext>
            </a:extLst>
          </p:cNvPr>
          <p:cNvSpPr>
            <a:spLocks noGrp="1"/>
          </p:cNvSpPr>
          <p:nvPr>
            <p:ph type="dt" sz="half" idx="10"/>
          </p:nvPr>
        </p:nvSpPr>
        <p:spPr/>
        <p:txBody>
          <a:bodyPr/>
          <a:lstStyle/>
          <a:p>
            <a:fld id="{28C200A0-7CF4-4BDB-8C99-B407CCE6A835}" type="datetimeFigureOut">
              <a:rPr lang="en-US" smtClean="0"/>
              <a:t>6/11/2020</a:t>
            </a:fld>
            <a:endParaRPr lang="en-US"/>
          </a:p>
        </p:txBody>
      </p:sp>
      <p:sp>
        <p:nvSpPr>
          <p:cNvPr id="5" name="Footer Placeholder 4">
            <a:extLst>
              <a:ext uri="{FF2B5EF4-FFF2-40B4-BE49-F238E27FC236}">
                <a16:creationId xmlns:a16="http://schemas.microsoft.com/office/drawing/2014/main" id="{6F20BBFE-F85C-408E-A369-147B35DEB4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87B84B-4157-4626-BE26-97FCB6381061}"/>
              </a:ext>
            </a:extLst>
          </p:cNvPr>
          <p:cNvSpPr>
            <a:spLocks noGrp="1"/>
          </p:cNvSpPr>
          <p:nvPr>
            <p:ph type="sldNum" sz="quarter" idx="12"/>
          </p:nvPr>
        </p:nvSpPr>
        <p:spPr/>
        <p:txBody>
          <a:bodyPr/>
          <a:lstStyle/>
          <a:p>
            <a:fld id="{5F6699C4-6345-4DE3-A180-468F84707CBE}" type="slidenum">
              <a:rPr lang="en-US" smtClean="0"/>
              <a:t>‹#›</a:t>
            </a:fld>
            <a:endParaRPr lang="en-US"/>
          </a:p>
        </p:txBody>
      </p:sp>
    </p:spTree>
    <p:extLst>
      <p:ext uri="{BB962C8B-B14F-4D97-AF65-F5344CB8AC3E}">
        <p14:creationId xmlns:p14="http://schemas.microsoft.com/office/powerpoint/2010/main" val="337586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E2042-7E00-43BB-84AB-FAD1125BDF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05926B-84CF-43A2-8AE6-A6DF34E87B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60A3798-AA1F-472C-8349-C12905EC1F6C}"/>
              </a:ext>
            </a:extLst>
          </p:cNvPr>
          <p:cNvSpPr>
            <a:spLocks noGrp="1"/>
          </p:cNvSpPr>
          <p:nvPr>
            <p:ph type="dt" sz="half" idx="10"/>
          </p:nvPr>
        </p:nvSpPr>
        <p:spPr/>
        <p:txBody>
          <a:bodyPr/>
          <a:lstStyle/>
          <a:p>
            <a:fld id="{28C200A0-7CF4-4BDB-8C99-B407CCE6A835}" type="datetimeFigureOut">
              <a:rPr lang="en-US" smtClean="0"/>
              <a:t>6/11/2020</a:t>
            </a:fld>
            <a:endParaRPr lang="en-US"/>
          </a:p>
        </p:txBody>
      </p:sp>
      <p:sp>
        <p:nvSpPr>
          <p:cNvPr id="5" name="Footer Placeholder 4">
            <a:extLst>
              <a:ext uri="{FF2B5EF4-FFF2-40B4-BE49-F238E27FC236}">
                <a16:creationId xmlns:a16="http://schemas.microsoft.com/office/drawing/2014/main" id="{B55C46DC-6286-4E8C-9EF4-951EF837C5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643B-2247-4E82-AE99-6E0FEDD1B24E}"/>
              </a:ext>
            </a:extLst>
          </p:cNvPr>
          <p:cNvSpPr>
            <a:spLocks noGrp="1"/>
          </p:cNvSpPr>
          <p:nvPr>
            <p:ph type="sldNum" sz="quarter" idx="12"/>
          </p:nvPr>
        </p:nvSpPr>
        <p:spPr/>
        <p:txBody>
          <a:bodyPr/>
          <a:lstStyle/>
          <a:p>
            <a:fld id="{5F6699C4-6345-4DE3-A180-468F84707CBE}" type="slidenum">
              <a:rPr lang="en-US" smtClean="0"/>
              <a:t>‹#›</a:t>
            </a:fld>
            <a:endParaRPr lang="en-US"/>
          </a:p>
        </p:txBody>
      </p:sp>
    </p:spTree>
    <p:extLst>
      <p:ext uri="{BB962C8B-B14F-4D97-AF65-F5344CB8AC3E}">
        <p14:creationId xmlns:p14="http://schemas.microsoft.com/office/powerpoint/2010/main" val="729261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A4DB5-E5B9-477E-954B-2F56DEEBC4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99AA4E-A80D-4D7B-9CA6-CF00742892C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7B9F29-9AC7-4040-8441-F35E945098F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C3FF33-CCE9-4970-8D24-A3DF7CA9C622}"/>
              </a:ext>
            </a:extLst>
          </p:cNvPr>
          <p:cNvSpPr>
            <a:spLocks noGrp="1"/>
          </p:cNvSpPr>
          <p:nvPr>
            <p:ph type="dt" sz="half" idx="10"/>
          </p:nvPr>
        </p:nvSpPr>
        <p:spPr/>
        <p:txBody>
          <a:bodyPr/>
          <a:lstStyle/>
          <a:p>
            <a:fld id="{28C200A0-7CF4-4BDB-8C99-B407CCE6A835}" type="datetimeFigureOut">
              <a:rPr lang="en-US" smtClean="0"/>
              <a:t>6/11/2020</a:t>
            </a:fld>
            <a:endParaRPr lang="en-US"/>
          </a:p>
        </p:txBody>
      </p:sp>
      <p:sp>
        <p:nvSpPr>
          <p:cNvPr id="6" name="Footer Placeholder 5">
            <a:extLst>
              <a:ext uri="{FF2B5EF4-FFF2-40B4-BE49-F238E27FC236}">
                <a16:creationId xmlns:a16="http://schemas.microsoft.com/office/drawing/2014/main" id="{59DD0A2B-E833-405A-BB9E-D494266102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D857E5-C749-4F76-A9D2-B3502E00EC08}"/>
              </a:ext>
            </a:extLst>
          </p:cNvPr>
          <p:cNvSpPr>
            <a:spLocks noGrp="1"/>
          </p:cNvSpPr>
          <p:nvPr>
            <p:ph type="sldNum" sz="quarter" idx="12"/>
          </p:nvPr>
        </p:nvSpPr>
        <p:spPr/>
        <p:txBody>
          <a:bodyPr/>
          <a:lstStyle/>
          <a:p>
            <a:fld id="{5F6699C4-6345-4DE3-A180-468F84707CBE}" type="slidenum">
              <a:rPr lang="en-US" smtClean="0"/>
              <a:t>‹#›</a:t>
            </a:fld>
            <a:endParaRPr lang="en-US"/>
          </a:p>
        </p:txBody>
      </p:sp>
    </p:spTree>
    <p:extLst>
      <p:ext uri="{BB962C8B-B14F-4D97-AF65-F5344CB8AC3E}">
        <p14:creationId xmlns:p14="http://schemas.microsoft.com/office/powerpoint/2010/main" val="1020395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9AE10-574D-42E0-B0B4-D475107857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AFAC1B-974E-4437-972C-04C0B4AE57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02745F0-0A8F-435A-A6E9-F6FB6C7AC77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B01EA6-0635-496C-8F55-72C409DAED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35A32FE-A995-4829-BCA8-E0C856EA303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DC081D-96D5-4D85-B8A7-B22767FC330C}"/>
              </a:ext>
            </a:extLst>
          </p:cNvPr>
          <p:cNvSpPr>
            <a:spLocks noGrp="1"/>
          </p:cNvSpPr>
          <p:nvPr>
            <p:ph type="dt" sz="half" idx="10"/>
          </p:nvPr>
        </p:nvSpPr>
        <p:spPr/>
        <p:txBody>
          <a:bodyPr/>
          <a:lstStyle/>
          <a:p>
            <a:fld id="{28C200A0-7CF4-4BDB-8C99-B407CCE6A835}" type="datetimeFigureOut">
              <a:rPr lang="en-US" smtClean="0"/>
              <a:t>6/11/2020</a:t>
            </a:fld>
            <a:endParaRPr lang="en-US"/>
          </a:p>
        </p:txBody>
      </p:sp>
      <p:sp>
        <p:nvSpPr>
          <p:cNvPr id="8" name="Footer Placeholder 7">
            <a:extLst>
              <a:ext uri="{FF2B5EF4-FFF2-40B4-BE49-F238E27FC236}">
                <a16:creationId xmlns:a16="http://schemas.microsoft.com/office/drawing/2014/main" id="{02E32717-9670-4258-9F4D-E0F6E359B4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B51A5E-9911-4D7D-A17B-7D300B1F79D1}"/>
              </a:ext>
            </a:extLst>
          </p:cNvPr>
          <p:cNvSpPr>
            <a:spLocks noGrp="1"/>
          </p:cNvSpPr>
          <p:nvPr>
            <p:ph type="sldNum" sz="quarter" idx="12"/>
          </p:nvPr>
        </p:nvSpPr>
        <p:spPr/>
        <p:txBody>
          <a:bodyPr/>
          <a:lstStyle/>
          <a:p>
            <a:fld id="{5F6699C4-6345-4DE3-A180-468F84707CBE}" type="slidenum">
              <a:rPr lang="en-US" smtClean="0"/>
              <a:t>‹#›</a:t>
            </a:fld>
            <a:endParaRPr lang="en-US"/>
          </a:p>
        </p:txBody>
      </p:sp>
    </p:spTree>
    <p:extLst>
      <p:ext uri="{BB962C8B-B14F-4D97-AF65-F5344CB8AC3E}">
        <p14:creationId xmlns:p14="http://schemas.microsoft.com/office/powerpoint/2010/main" val="2339440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7CA8E-5C05-4A67-B50B-7FFC810652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A76A75-26EC-476E-87EE-3DCB78A08FBB}"/>
              </a:ext>
            </a:extLst>
          </p:cNvPr>
          <p:cNvSpPr>
            <a:spLocks noGrp="1"/>
          </p:cNvSpPr>
          <p:nvPr>
            <p:ph type="dt" sz="half" idx="10"/>
          </p:nvPr>
        </p:nvSpPr>
        <p:spPr/>
        <p:txBody>
          <a:bodyPr/>
          <a:lstStyle/>
          <a:p>
            <a:fld id="{28C200A0-7CF4-4BDB-8C99-B407CCE6A835}" type="datetimeFigureOut">
              <a:rPr lang="en-US" smtClean="0"/>
              <a:t>6/11/2020</a:t>
            </a:fld>
            <a:endParaRPr lang="en-US"/>
          </a:p>
        </p:txBody>
      </p:sp>
      <p:sp>
        <p:nvSpPr>
          <p:cNvPr id="4" name="Footer Placeholder 3">
            <a:extLst>
              <a:ext uri="{FF2B5EF4-FFF2-40B4-BE49-F238E27FC236}">
                <a16:creationId xmlns:a16="http://schemas.microsoft.com/office/drawing/2014/main" id="{FADD7CDB-2B54-47D9-B569-3A1375F693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859A49-2C97-42AB-968C-42AAD43D54B8}"/>
              </a:ext>
            </a:extLst>
          </p:cNvPr>
          <p:cNvSpPr>
            <a:spLocks noGrp="1"/>
          </p:cNvSpPr>
          <p:nvPr>
            <p:ph type="sldNum" sz="quarter" idx="12"/>
          </p:nvPr>
        </p:nvSpPr>
        <p:spPr/>
        <p:txBody>
          <a:bodyPr/>
          <a:lstStyle/>
          <a:p>
            <a:fld id="{5F6699C4-6345-4DE3-A180-468F84707CBE}" type="slidenum">
              <a:rPr lang="en-US" smtClean="0"/>
              <a:t>‹#›</a:t>
            </a:fld>
            <a:endParaRPr lang="en-US"/>
          </a:p>
        </p:txBody>
      </p:sp>
    </p:spTree>
    <p:extLst>
      <p:ext uri="{BB962C8B-B14F-4D97-AF65-F5344CB8AC3E}">
        <p14:creationId xmlns:p14="http://schemas.microsoft.com/office/powerpoint/2010/main" val="3822813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809A07-6B99-40F1-9218-A54BDBC5419B}"/>
              </a:ext>
            </a:extLst>
          </p:cNvPr>
          <p:cNvSpPr>
            <a:spLocks noGrp="1"/>
          </p:cNvSpPr>
          <p:nvPr>
            <p:ph type="dt" sz="half" idx="10"/>
          </p:nvPr>
        </p:nvSpPr>
        <p:spPr/>
        <p:txBody>
          <a:bodyPr/>
          <a:lstStyle/>
          <a:p>
            <a:fld id="{28C200A0-7CF4-4BDB-8C99-B407CCE6A835}" type="datetimeFigureOut">
              <a:rPr lang="en-US" smtClean="0"/>
              <a:t>6/11/2020</a:t>
            </a:fld>
            <a:endParaRPr lang="en-US"/>
          </a:p>
        </p:txBody>
      </p:sp>
      <p:sp>
        <p:nvSpPr>
          <p:cNvPr id="3" name="Footer Placeholder 2">
            <a:extLst>
              <a:ext uri="{FF2B5EF4-FFF2-40B4-BE49-F238E27FC236}">
                <a16:creationId xmlns:a16="http://schemas.microsoft.com/office/drawing/2014/main" id="{6FAE9CC4-1CF0-4CB4-A7F7-BA6C4D77C3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B19EC0-ADBD-459B-A345-62EBC9CC979D}"/>
              </a:ext>
            </a:extLst>
          </p:cNvPr>
          <p:cNvSpPr>
            <a:spLocks noGrp="1"/>
          </p:cNvSpPr>
          <p:nvPr>
            <p:ph type="sldNum" sz="quarter" idx="12"/>
          </p:nvPr>
        </p:nvSpPr>
        <p:spPr/>
        <p:txBody>
          <a:bodyPr/>
          <a:lstStyle/>
          <a:p>
            <a:fld id="{5F6699C4-6345-4DE3-A180-468F84707CBE}" type="slidenum">
              <a:rPr lang="en-US" smtClean="0"/>
              <a:t>‹#›</a:t>
            </a:fld>
            <a:endParaRPr lang="en-US"/>
          </a:p>
        </p:txBody>
      </p:sp>
    </p:spTree>
    <p:extLst>
      <p:ext uri="{BB962C8B-B14F-4D97-AF65-F5344CB8AC3E}">
        <p14:creationId xmlns:p14="http://schemas.microsoft.com/office/powerpoint/2010/main" val="3010966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F3FA8-45F2-4106-BAA3-7FF8D58C8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D84A61-5511-45B5-8B48-89F2E97D1C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044732-240E-4359-A6CD-EAF71BD72D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441AF64-D4DA-460B-B29D-89F3BD5283FF}"/>
              </a:ext>
            </a:extLst>
          </p:cNvPr>
          <p:cNvSpPr>
            <a:spLocks noGrp="1"/>
          </p:cNvSpPr>
          <p:nvPr>
            <p:ph type="dt" sz="half" idx="10"/>
          </p:nvPr>
        </p:nvSpPr>
        <p:spPr/>
        <p:txBody>
          <a:bodyPr/>
          <a:lstStyle/>
          <a:p>
            <a:fld id="{28C200A0-7CF4-4BDB-8C99-B407CCE6A835}" type="datetimeFigureOut">
              <a:rPr lang="en-US" smtClean="0"/>
              <a:t>6/11/2020</a:t>
            </a:fld>
            <a:endParaRPr lang="en-US"/>
          </a:p>
        </p:txBody>
      </p:sp>
      <p:sp>
        <p:nvSpPr>
          <p:cNvPr id="6" name="Footer Placeholder 5">
            <a:extLst>
              <a:ext uri="{FF2B5EF4-FFF2-40B4-BE49-F238E27FC236}">
                <a16:creationId xmlns:a16="http://schemas.microsoft.com/office/drawing/2014/main" id="{C39A3A0E-D880-4383-A6B1-575061B88D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6098BB-9F0D-417C-9DA7-6527C41481F2}"/>
              </a:ext>
            </a:extLst>
          </p:cNvPr>
          <p:cNvSpPr>
            <a:spLocks noGrp="1"/>
          </p:cNvSpPr>
          <p:nvPr>
            <p:ph type="sldNum" sz="quarter" idx="12"/>
          </p:nvPr>
        </p:nvSpPr>
        <p:spPr/>
        <p:txBody>
          <a:bodyPr/>
          <a:lstStyle/>
          <a:p>
            <a:fld id="{5F6699C4-6345-4DE3-A180-468F84707CBE}" type="slidenum">
              <a:rPr lang="en-US" smtClean="0"/>
              <a:t>‹#›</a:t>
            </a:fld>
            <a:endParaRPr lang="en-US"/>
          </a:p>
        </p:txBody>
      </p:sp>
    </p:spTree>
    <p:extLst>
      <p:ext uri="{BB962C8B-B14F-4D97-AF65-F5344CB8AC3E}">
        <p14:creationId xmlns:p14="http://schemas.microsoft.com/office/powerpoint/2010/main" val="153863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48EA9-0415-4EDC-8C82-FDD0998A64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E143E6-9327-4836-8E7C-B673F5BBBB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F721AA-0BF1-4DAA-A7DE-A04ABDD65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C0A88E2-C935-458B-9B39-3CCE67F22957}"/>
              </a:ext>
            </a:extLst>
          </p:cNvPr>
          <p:cNvSpPr>
            <a:spLocks noGrp="1"/>
          </p:cNvSpPr>
          <p:nvPr>
            <p:ph type="dt" sz="half" idx="10"/>
          </p:nvPr>
        </p:nvSpPr>
        <p:spPr/>
        <p:txBody>
          <a:bodyPr/>
          <a:lstStyle/>
          <a:p>
            <a:fld id="{28C200A0-7CF4-4BDB-8C99-B407CCE6A835}" type="datetimeFigureOut">
              <a:rPr lang="en-US" smtClean="0"/>
              <a:t>6/11/2020</a:t>
            </a:fld>
            <a:endParaRPr lang="en-US"/>
          </a:p>
        </p:txBody>
      </p:sp>
      <p:sp>
        <p:nvSpPr>
          <p:cNvPr id="6" name="Footer Placeholder 5">
            <a:extLst>
              <a:ext uri="{FF2B5EF4-FFF2-40B4-BE49-F238E27FC236}">
                <a16:creationId xmlns:a16="http://schemas.microsoft.com/office/drawing/2014/main" id="{7C467457-C004-4A3B-B364-E1A5A769DE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4D5108-ABD5-42AC-95A0-33E31E222B9A}"/>
              </a:ext>
            </a:extLst>
          </p:cNvPr>
          <p:cNvSpPr>
            <a:spLocks noGrp="1"/>
          </p:cNvSpPr>
          <p:nvPr>
            <p:ph type="sldNum" sz="quarter" idx="12"/>
          </p:nvPr>
        </p:nvSpPr>
        <p:spPr/>
        <p:txBody>
          <a:bodyPr/>
          <a:lstStyle/>
          <a:p>
            <a:fld id="{5F6699C4-6345-4DE3-A180-468F84707CBE}" type="slidenum">
              <a:rPr lang="en-US" smtClean="0"/>
              <a:t>‹#›</a:t>
            </a:fld>
            <a:endParaRPr lang="en-US"/>
          </a:p>
        </p:txBody>
      </p:sp>
    </p:spTree>
    <p:extLst>
      <p:ext uri="{BB962C8B-B14F-4D97-AF65-F5344CB8AC3E}">
        <p14:creationId xmlns:p14="http://schemas.microsoft.com/office/powerpoint/2010/main" val="103486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746611-EEE3-45B6-88AE-E053A4644D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7C7444-E3B7-488C-8760-3BA635AD82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060D8F-EC22-43BF-A701-CB384F7F31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C200A0-7CF4-4BDB-8C99-B407CCE6A835}" type="datetimeFigureOut">
              <a:rPr lang="en-US" smtClean="0"/>
              <a:t>6/11/2020</a:t>
            </a:fld>
            <a:endParaRPr lang="en-US"/>
          </a:p>
        </p:txBody>
      </p:sp>
      <p:sp>
        <p:nvSpPr>
          <p:cNvPr id="5" name="Footer Placeholder 4">
            <a:extLst>
              <a:ext uri="{FF2B5EF4-FFF2-40B4-BE49-F238E27FC236}">
                <a16:creationId xmlns:a16="http://schemas.microsoft.com/office/drawing/2014/main" id="{1F375F33-683C-4CE3-A769-20AC22998B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4EF5A3-3459-433F-9C85-91C8987B36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6699C4-6345-4DE3-A180-468F84707CBE}" type="slidenum">
              <a:rPr lang="en-US" smtClean="0"/>
              <a:t>‹#›</a:t>
            </a:fld>
            <a:endParaRPr lang="en-US"/>
          </a:p>
        </p:txBody>
      </p:sp>
    </p:spTree>
    <p:extLst>
      <p:ext uri="{BB962C8B-B14F-4D97-AF65-F5344CB8AC3E}">
        <p14:creationId xmlns:p14="http://schemas.microsoft.com/office/powerpoint/2010/main" val="354656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4544D4-4B85-4E14-9264-0514C49BE8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75914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15F9E66-C120-48A2-B292-20F0E80AB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905000" y="0"/>
            <a:ext cx="8229600" cy="923330"/>
          </a:xfrm>
          <a:prstGeom prst="rect">
            <a:avLst/>
          </a:prstGeom>
          <a:noFill/>
        </p:spPr>
        <p:txBody>
          <a:bodyPr wrap="square" rtlCol="0">
            <a:spAutoFit/>
          </a:bodyPr>
          <a:lstStyle/>
          <a:p>
            <a:pPr algn="ctr"/>
            <a:r>
              <a:rPr lang="en-US" sz="5400" dirty="0">
                <a:solidFill>
                  <a:schemeClr val="bg1"/>
                </a:solidFill>
                <a:latin typeface="Californian FB" pitchFamily="18" charset="0"/>
                <a:cs typeface="Sakkal Majalla" pitchFamily="2" charset="-78"/>
              </a:rPr>
              <a:t>“My Joy is Full”</a:t>
            </a:r>
          </a:p>
        </p:txBody>
      </p:sp>
      <p:sp>
        <p:nvSpPr>
          <p:cNvPr id="6" name="TextBox 5"/>
          <p:cNvSpPr txBox="1"/>
          <p:nvPr/>
        </p:nvSpPr>
        <p:spPr>
          <a:xfrm>
            <a:off x="5334000" y="685800"/>
            <a:ext cx="1447800" cy="369332"/>
          </a:xfrm>
          <a:prstGeom prst="rect">
            <a:avLst/>
          </a:prstGeom>
          <a:noFill/>
        </p:spPr>
        <p:txBody>
          <a:bodyPr wrap="square" rtlCol="0">
            <a:spAutoFit/>
          </a:bodyPr>
          <a:lstStyle/>
          <a:p>
            <a:r>
              <a:rPr lang="en-US" dirty="0">
                <a:solidFill>
                  <a:schemeClr val="bg1"/>
                </a:solidFill>
                <a:latin typeface="Sakkal Majalla" pitchFamily="2" charset="-78"/>
                <a:cs typeface="Sakkal Majalla" pitchFamily="2" charset="-78"/>
              </a:rPr>
              <a:t>3 Nephi 17:13-20</a:t>
            </a:r>
          </a:p>
        </p:txBody>
      </p:sp>
      <p:sp>
        <p:nvSpPr>
          <p:cNvPr id="19460" name="AutoShape 4" descr="data:image/jpeg;base64,/9j/4AAQSkZJRgABAQAAAQABAAD/2wCEAAkGBxQTEhUUEhQVFBUXFBgXFxgWGBgXFRQXFRQXFxUXFRgcHSggGholHBQUITEhJSkrLi4uFx8zODMsNygtLisBCgoKDg0OGxAQGywkHyQsLCwsLCwsLCwsLCwsLCwsLCwsLCwsLCwsLCwsLCwsLCwsLCwsLCwsLCwsLCwsLCwsLP/AABEIAQQArQMBIgACEQEDEQH/xAAcAAACAgMBAQAAAAAAAAAAAAAFBgMEAAIHAQj/xABDEAABAwIDBQUECAQEBgMAAAABAAIRAyEEEjEFQVFhcQYiMoGRE6GxwQcUJEJy0eHwI1JisiUzgpIVNFOiwvFDY3P/xAAZAQADAQEBAAAAAAAAAAAAAAABAgMABAX/xAAnEQACAgICAgEEAgMAAAAAAAAAAQIRAzESIUFREwQiYXEj8DJCof/aAAwDAQACEQMRAD8A7UVqV6vCiAyV4Vi8KJgZtL5FfP8A21EYuv8Ai+QX0BtL5FcC7eD7ZW8v7Qp5fBXH5Ox/R26cNT/A34JuSf8AR3/y1P8AA34JwTrRNni9WpXoKID1erWV6sYxYVi8JWMauS32i8KYnlLfaI91EKFFviPRJsf4g78Z/tTkPEeiUQP8Qf1P9oXPItEdtnfJFmIVs5FW6JhCiUE214m+aNlBNseIdPmpDnZJWpWLxdRAxeFerUomBm0iuD9vm/bKvRv9q7vtLRcM+kIfbKn4G/BSy+CuI632BEUGD+hn9qYtp7TpYdhfWeGN56nk0bylfsriRTwxefusbA4nJYBc67VY6rXrOdUJnQDc0bgEJTroCjfY6Y76VKQdFKg9/wDU5wb/ANt/ipNmfSbTe7LVpGmNxDp9VyQwOfP8lBWPQe8pecg0juWB+kTCvq+zfNK9nuIyHhJ3JvpvBAIIIOhFwehXyma5B1/VO/0e9tXYV4pvJOGcQCCf8on77eXEKin7EcfR3eVqStKdUOAIMgiQRoQeCwlUFNXlLfaI91MNQpc7QGyIUKoPe8krNH+IVOh/tamdp7xS20D6/V/Db0auaRaI4bO0RRunkheztETGh6JhSoUB2se/5fMo65Iz8U91esCZDSAOQuppDNnaW9pMOdKrVZp7Spu8LgfNcjYVbw9Zw0JV+ZPgdVGJCw10jYLaD98ok3HuhHnEHBhbaNSy4t26oF+ODGiXPaxoHMkhdHxONcSEpYikP+Ie1doyk0+ZLgFPLNNdFMcaHas9tPDspMizb84s508SQQDuAJ3JA2rh5LoHyzPdYNjc0D8txm5ie0eaBvc6ANO423Cwm3+5UMXipOUXL59DpPW5PASo1fY2uhdr0Lm8iYkaHkEOxZjujXfyVnamNBqZWGWtsD/MfvPPUzbcIVUR5p0Iyo4Qt6VSDKl9lJV5myiWF3DT4rOSWwxi3oeexvbKsyiKFnZPATM5Do3yuEZd2txHFo/0rmOxq2VzDNs2U9HfrCcCmUmDig+ztXX+9lPlC8xu2/aC4hBqWGc7QFTuwpGqPyNdG4o9oPl3kgAH2+p+Ef2tR6gO95IJH26p+FvwCRjobNnaIlNj0Q3Z4siJNj0TCFR2iQMMZrVjxcPmn6obHoVz7ZzpfVP9Q+CVBkdCodk376jfIFEaHZ5rd5cnL6uFGcMEXBg5C2MCBuWHDo+/CBRVMIEjxsPMWsRS06pH7ZYj2ZMaua0eUldM2jhY9VyX6S3Zag/CPiUOPgPLyL1GsS8zoAB5C7v3zW+Ox5DSb5qg03tp8+Zj0AVbCNkVHu8LSPM7m9FQr5nEudv8lRIVs0zLYPUS2Y0mw1TChvYGHNWoGi9/TinfE4MNZlAtEIT2Ma2k0/znXkOCv43aT3OyU2tni4wB5alcmR8nR2Y1xQkVmexrObuBDh0mQu+4HBB1NjoF2tOnELg/aGfa95wc7IZIEAawOa+hezY+yUD/APSz+0LohHkuzmm6fRWrYARolramHIKfKjEt7dpWTPHWgKQpMHe8ig0fbav4G/AI45ve9UGYftdb8DfglY6GXZ+ivVPCqezx3QrtQd1F6FKeI8Luh+C5zgcQGF+abu4TuXRsSe478J+CRm4ZmpAJQRpH0OtYWy8VyRqQtHBSFauQMDtpMt5riP0pM+0NA4D9Piu2bYrZW2E+ei412uZ7TFNMiZE8Bw9FObSaKRVoC4DM3DFpbYuJbJibRMHmNUvVSS7mjXaGu0nKHucRrYZQeR/RBqWnmh+TfgvYbY7nNzSrmzcJUBhrMp3vO4b4V7ZGIsEeDpaTwB+ChKb8nTHGtoE7CblrRrIUmN2XUL89J8Em4PxCh2FVBqg+nqmMiCVNumUStCV2kwPs8jj4i0h3M8V9B7EZlw1Bo0FJg/7QuA9s8RL2sG4Fx87Bdi+j7bzcThaYnvsaGuG8QI9LLrwvrs5M1cuhmeUA21oj70A214VV6JIUXjveqDsb9qrH+hnvCNVfEgzD9pr/AIGfBRZVDJgB3QrtQd0qpgRYK5V8KPgBUc2RCrDZ9Mfcb6K2sSDHSVqtwF5C6CBqVq5bwoqzgASbDmsYX+1LXFhgtA4nd0XI9r4Uh5Ic4kzG6eJPJOfbfbUOyseCOAdr7kjVMUTJcLn9wFzZHcjogqQAxNKQJOUA3Gpcd55BDnG/vRDHYkF3hEDQbjwniqFS5BO9UWib2FsBViEwUdoBrTOmiUaFSEawVcGyhOJ0QkWadGhnzAwdREkT5Iq3HjQTHMRHVQ4fBggkOI6FCu02K9m32bT3na8QPzKnXJ0VbUY2BsXiPa13OJhpdE8G6fqu29gcA+hSDHODm6t1EeR08lwahY8l3H6NNpPfSax0ODRZw1gbiOIXZHp0cLd9jwdEA23omJ7bJf20LJ3oCFKuO8g9P/mK/wCGmjOI8QQlv+dW/DT+akyox4IWCt1vD6Ktg9ArVfw+iPgXyVFixYkCdMC1hbBVNp4n2bC7S4HqugieYnH0mGHvaD1QzaXaOgwEXqWuG8OfJDMdtUZSZDQRY8UtPZq8yWm/dJmI1aPlv+M3N+B1EV+0O1Aaz3Npta0ukN3RzEIOcRmlz7DgBHojfaPBgaEGRmbzBvI5EJLrVjxMKVWOnRHi3ZnTEDcFEwyQsfUmeKhDYKol0K32FKeEnRFMBsydSodlPzDp6o7QcVzzk10dEYp9lPaL/YsOQmed0nV6znOzOMk6kps2tRLnCeE+SXtoYWGhw4p8LQuVNlYFdP8AoqxJYTMZd9rg7i0j4LmuzaOd7W8TC6h2dwuRjhI8LeX/AKVG6ZJdo6sys1wlpBt+7IHtgWQfCbReaUMOYseQI1jMNTwF7IjiMTnZeA4agaciE/KxaoWMV4ghsfxap5U/mieM8QQuP4tQ/wD5j4lIOMeDFgrOIHd81XwmgSL9Je0ne2ZRY9zQ1mZ2UkXdppyHvRFbodi6Lmw+Cjo4hj7sc1w/pIPwSHtHtkXUfZ06eUFoaXOdmJbEG0anihXZ7bzsIHhjGOzkE5iRGUEWjqhxNyVn1Gljt7WIpMA3vPub+qaEu9uKGbDg/wArwfUEfkqsmhSpsmHN1G77rv15ryoc7JbLIdcE3aRvsoNmNJJIN5iNx/JF8NSG6RAjKo32UAeM2ayrQLHAZ6bs1P8AC4yW9AZ9y5jt7Y1Sk5xLTlnXdBXY8bhcr2PAlpkEH98lX2jsgV2OaRY2PJZdBq0cNp6hENo4Msyu3EAg8iifaLszUwrrjMw3DhproeBVbDY0GiaLxJ+4eBMIt+TJV0a7GrRUb5z01Tsyi1rgBvv6pS2BsiocQJaQGk5iRa40nTenuphxbjC58u+joxaBu0dnFxzAyeHEIbiOy9SuA2nALWlzpPBNuGwbnmGNLjv4DqdyM06LaTH0wZqFuZx3Rua3970cadgyySVCT2b7Jik01KhBqNcCABYAQdd9k4fVg1zuDmHXlf5rduHkENBJJ32iWxqtq2GLvZOmIcAb8QWxGmsK81RzJggUxTpMDQMpe6SNGy4uJPlIRHCmAJ3yD0OnyWYvAgZQSYYc0aZt4HrHvXtNhc2QCJknqgqCDMb4h1Q/L339WfAq9ind4Ks5vePMt9wKIwdwu5cg21VOJxtQg+OqQ3k1vdb7mrp+18Z7HDVanBhjqe633kLmnZLDF1Zzv5G+82WlLjFsCXKSRW2ps00csuzAz5RxXuA2HUrgup5YBi5g/BEu1pvTA/q+SM9i6X8A3jvu3Tw5qUssljUvI8caeTifQSFdp6WbDVBMQJ0nQzdFUE7a0HvwVcU4zZJE6d259wK6nogtiDhngECzTwzAj/S7d0KOUXgjUdbW6rlVLE1Jk1HHTlppZHMJjXGC45uTgD671yvIkXWJsbsbXN/5d8TIPFqlpYtzqTHsvpmAEmxh0c0F/wCLNeMpaKbogEXB5X0UfZXF5xVYZAZWJjkQDfzn1Ru9C8a2EdrZKwyFjnAeU8QR0Qih2Uw7jdhtIPUkH3ApppMOeZAbGkW5/vkqopgElsm9zOs708dgejXZv8GmabIhhgtcJBA3jy+Cmw9ajWnLSaAB4v0WVXw+SLOblcf7SoGYfIHZKkMI3iwO8lNKNixYYZW0YCAANAocSwXdvyuj01PJD9lgTd/eIkDkeE6yreNpggtJNxcWuOBKQZLsu02gBscrqpjKwblA/wCqw+rifkvKdcBjYsIFuhhKPaLbGWq0bplx5NBIHrCOwPoaaVUVHuIvJ16WsrXTckvCbYDWN3SPNXh2geBDG6jV1/QbkspKOxoxctGbQ/zDHH43+ahqeIdR8CqmHrlznZtc0nzj8lbf4m9fkmTuNhap0CPpGxmXD06Q+++T0YPzI9FR7H4UNw+c/fcbcYsPghvb3Fe0xQpi+RrWf6nXPxCcsDgvZU20294hjfKBB6Bc/wBVPjFL2V+nhyk2J3bQHPTn+U24XjzR/sdT+ytJtLnfFL/bdpFZoJk5J6STom3sTTAwlPNvzRutmKTLL+CP99jQX8zO3KvtBmalUHFjh6tIVhYV6TOE+a8PeESwhhDqrclV7f5Xub6OIRDDledM9GBYxGi02PizTxZmQKh3b50spXiyH4ilDqdTeHQjh3QmZdHRKuIIuZkWsLkfMrWg6wzAidAfnzVbB1Sbk2I00urYoh5aXfdMgjluXS/wc6/JsxgczKTr8dy9p3sZsPVa025GF0WBNt4usFVrT3gQba89ITKQrXomw+Da3SQbkX0lQvwzm78++/NXmPBC9SBTA7X91zDq2/kUmY3DuxGKrUxOWlSq1HQNBTpEtvzeQPVdAfQEu5pd2Rjix2NDQ2Xv9m5xEnIKYEchclFGYkUK8RvJ/eqZMNSAZNR8SLAaoPs2iGS9140AuTwhWqdE1CatQ5eA3AbgOJXK+zsj0ieriy0dxsReXXJ/RUam3qkg9y3IotRqgtIbTceBMXQTtBSd7Ev9m1obqZGY5iALearil4ZPLHyCthB2IxzXE3LnVHHpw9QunU2gCG/dJDid4I1neUg9gsMM1So428AHHefknl1Xu96zYHd3k/vcuL62XLJXov8ASqoX7Oe9uSPrAaDOVgE8ZcbzvT12PpgYOjM3bNuBJXP+2VfNiSYgBjAB6n5rofZmplwlAC/8NsyTaWi1gVTOmsEETxO80mdgWLFi9U88+d+1dH2eOxDT/wBZx/3HMPiswTrI39LuB9njhU3VaYd/qZ3Xf+PqlzBVFw5Ud2J2grK9pYYvuPumecqFtRU8YTmiTHDcpQdMpkjaHXDVabBNSo1vV1/RajtFQp5gHOfJkZWn0kpLw9CToilDBAGSqvKyPxoO4bb7B914G8GDPvlRf8UaCTnJzG4NjE2iVRpYdhJk/osqYMbknyyH+KI27PqSLOzDdcEjlZXmlc5qYaLix4ixUlPaWIZpUcRwd3h706zLyI8L8Mdtq4lrKbnH7rSVzDDbRc5tQaCq/MeMcPNEtr7RrV6ZpvjKSJyiCYMwhbaBGiMsiroEcTT7LeBbyngFbflZerJJ8LQJMcANw5qnTc8QQAsfXfJcWyY42UUy9BTC1KpbLYazpeEv9rqX8Npzl3euNwN4VrCuqGzpA4A2Vuls0V6jKTjlBdNhPh70RziPNNCVSQJq4MSmVa1A2L6fWYPrZEqXair/APIG1B/tN98rqx2eAD4TyLUqbY2RhHE5qQpu40zl9wsqOSk6cGyCTirUxB2ni/a1C+CJDRB1EABM2D7aMpU6dNtN/cY1pPduWgAxO5TYHs9hxczUP9Rt6CEapUKTRDabB0Y38l0PBGSSekSWSSba8nbli8aZuLhelVJCH9MOzvaYNtUa0agP+l/dd/4nyXIcG5O30lduxWBw9BwFL77r5qhB0HBojzSDgn3hc2Xs6cXWw9RErKtCVLgBIPJW/Zrko6wfRoOaZBhSVq1Q7x6K4Z4KM05QtmpC7iaVbNIdPLRWsHtgjuvlp56eqJvwy1dQZEOg9U3K9oXjWjZuNJ4FeDHDeEJx+EazvUXlp/l1aenBDqe2DpUaesJlj5K0K510xsbUY5SiiEtUcew6OV6hijuMpXCgqQY9gsNFUWY071PSx6WhrJRSuspPNOrTeBMO00mRGvmpqdYFV8abt6hNBfcgSf2s12vtvEuzDLkA52jkd6oVME91IOzXifmrlBvtXEkAtBtz5q46CMo10hepR5ou0Xlu9X6eOIF4P73LTFYcCQbc9Qq3tgLAC3vRMMexttVWF1EPe1t7ZiIjVT7QfWNMsa8ls5sskCR5qvWweao1+jhEiLO80TcZtp0B8t6lOTvpDRXsSsbhcw7wvunQHiOaCfV6jDdpidReecarpP1bMJcJ4j96KtidmZjmZEEXaR80spxfWhkpLsWtnY0K4/aBCI1sFLe9Tpm2o8S0wuzmETDSOEaHzUfiT0y/zNIoMxznCQCeglSUX1XiWt9be5HWUw0eAEcQII8vyW9OkB4bg3vfqkcEn2b5G9ANmz6rjBe1vS5+SsUtlMF3ku4yYA8givs80kWcNN3lKB/XGhxD5aQYIJvysmUPQrm3sI/UaBiGj4KviNgzemY4tdJjoVSftqkwxmzR/IJg9VDie179KTAObjJ9AqLnHRNuL2b4nZT2kksBb/MIPqNQhT8XTa7vBp6KhtDH1ap/iPc4cJhvkNFQIVlLrsn+huw1ai8E+AASTMQFINlE3a/u/hn3ykxqK4PbVRkTDgNxnekcYvaHU5LTGF+Ee0Sw5x6IViHVHOhzSG+cnoVdw3aJjrOlh4+IK457KrTlIdvkRIA46lZYop2gvLKqZPszCtDRllvGTvhWywg8R8EFbiXMHTTdqiuBxgqNkEaX5dePVVXROyyKQIv6IfXw9/D8FeL9DMHrb0XlSo7cAUbMSVqogg/qhxwrgTeoNCDmmQdY6Ig6xzANJ57uB0Kr0wHnvgO5lscIuddUtO7N4K4Y9odkc8lp+8ZDhGoKgo7UqzaeYlMlPCMgFtNnOQsxWzy9tmhpGmUQDyKi5ru1ZWKfsGnEl5GfMOOV0eqtDAtAzMcb8TIKGlvEaKricY6mQWOAO9usqcJSukPkUUrPcRjHNfmBJaLFu4jfCM4LEAgFuhuPnPMJUONN+6L8FNhdpGn4W75uZE+i6pxtdI5lNeWN4AJuP2UsdpMPVpONZl2xBjhzhSv7RPI8Det1Jh+0RHiYHDkVLg9pB+SL6sW/Y06negSbyLFQ1dnvHgIcOBsfVMdWngqpJy1KTjvZpP4dFE3YtTWi9tZv+146tP5qT5xKpxkKlUlviBb1FvVQ66Jlqy05XgsdwcI/9qrUwLHG7R1Fj7kVm9ozx+gIAtoRF+yt7XeThKq1MM9urZ6XVFOL0I4NEICka6F5TGYw0Eu4Bpn0RKlsaqdQGfiN/QSmtLYtN6K7cc/ec26/56rbCbQLHhxJDDqAdUSobDYL1HuPJoyN8yZPwRLAUKbb02AAfejMf9xSPIvAyg/JOzaTHtzUnBxtmGhvpIKvCnOrb+syN1kJw+BHt3VXVGAubeSSXOlsE7tGo23BNcJ16HMFaPa7FeyPC1txN+XuVkDl18+CVam1KkkQAQt6O2ak3g8itJcloHNJjY0SIkjpqEr7fc6lX7r3XaDMm536dFIO07hY02yDrJ/JUNo4xtZ+ZwIsB3YOnJSxwlGVs2ScZRpMhdiHGxc49SVHC3aWaQRztPoiVJmHEElxjrdWuvBKr8gkBTMpOdYNPkEbZWojvAAHkJPkSr2GrNd4e71b79VuQVAXqOzKpPhIE3lXaWxHfzN13yI9ETxT8vQ6xa5seZW1ADL1IgG4t5rOxlGKKR2bUY0uaWQL92b+oU+D7QFoio08i3TzafkqVfAkuLmvJM3a6T5TwVrBYlojK0NeN1nNd6kQeancWqff/CyvaCVUur04DGkHQPafdKWcRsgifFTPQ5U6YPGh1iMrh4mmCWzp1HNTYqu0DKRmkeEa/oo8q6oerOcjBVGm7hHGT8IU2BwDqhMOaNwzSAelk10sC0SSwbzxWtfDh3hgeiosaauhOTXRQwOBqU6dQEXJbZt5Am/S62pbNc7xGOlz6lE6AMZXeR+SndS3EplhibmylQ2VTbqA48XGf0VwvixIjT9F6W7jC9I1G9OopaFsBbZ2fYuZpvB3fohH1h7LAR0KcIMFrgINvLmlnaOzix5B7zT4TO7geeiahWDtt4ctfMm6Giqj203GozTvBBvqkeIge8+gSxfgTJB8r9ntQTBUdMGYAJ6IxiK9MMDQ0EARrfkVJsyuxgDvZu13aGeqNv0LwV1YLpUXE6FoGpI0RHAYQPMCXG+tmlSbar0/E1puIs6wMcFFgcTXpNBnKyZvz+SyTY32p0HMNRaCYYGxwnNKkmSN3ATr1QLamNqOIc1z2jeR4T5q8zaVMhpDhmA1gmDEFaKYXLughWOaxsTPlzA3qHCkkniLa8PddZiqncBzaj71geZU9ClnGUC5gyBA6rSkoq2Mk26RbwdDM1xcOg3jr5oJtnZ/d9q2xGsawmZjcttbLTF4aWOad4964+b5ci/FVQoN2sS1ubVps4WdHCd4R7ZmIDhmJu4+aSaVMh5ZvmNOfxTtsnC+zYAdf0XUkrVEIOTTst4moGgiddN0rTDUDqOMn9OayuQ6CLzv3K7RccgtHXiqBRUrA6zv69QpKriAOv7CjptJ3X1MXU3spbEkkLGIarZHnoLGy9Aka715QaIifVS0Motprpz1QMeOhw1BIPwUdOsN4mDH5qw2o1V6r27/AIErGFOVFjax9mBAHQXWLE8v8kD/AFZPh8O12Fc8gZoN99ihdLEvc0AuMC3posWJYbZOW0HquDb9Ve6O8BY79yBYaoXNAcSQHRHKy9WLLbNLY8UMEz2ZZlGU6jqLpc2hh204yDLfd5LFi54N8mWyJcSb6857CXQe+34Apl2E3+HO8uPuherFvqNIOLyW6oWuoXixcxYR8bSAxun3k4UR8AsWLrxeP0Qlt/s2ptBKkq6HyWLFYCNW20UbHS9w3AArFixiAUwXOG4RHnKwYZoMxew16rFixjR7Bm56Tvg3+SsYjCNEamRvKxYsY//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2" name="AutoShape 6" descr="data:image/jpeg;base64,/9j/4AAQSkZJRgABAQAAAQABAAD/2wCEAAkGBxQTEhUUEhQVFBUXFBgXFxgWGBgXFRQXFRQXFxUXFRgcHSggGholHBQUITEhJSkrLi4uFx8zODMsNygtLisBCgoKDg0OGxAQGywkHyQsLCwsLCwsLCwsLCwsLCwsLCwsLCwsLCwsLCwsLCwsLCwsLCwsLCwsLCwsLCwsLCwsLP/AABEIAQQArQMBIgACEQEDEQH/xAAcAAACAgMBAQAAAAAAAAAAAAAFBgMEAAIHAQj/xABDEAABAwIDBQUECAQEBgMAAAABAAIRAyEEEjEFQVFhcQYiMoGRE6GxwQcUJEJy0eHwI1JisiUzgpIVNFOiwvFDY3P/xAAZAQADAQEBAAAAAAAAAAAAAAABAgMABAX/xAAnEQACAgICAgEEAgMAAAAAAAAAAQIRAzESIUFREwQiYXEj8DJCof/aAAwDAQACEQMRAD8A7UVqV6vCiAyV4Vi8KJgZtL5FfP8A21EYuv8Ai+QX0BtL5FcC7eD7ZW8v7Qp5fBXH5Ox/R26cNT/A34JuSf8AR3/y1P8AA34JwTrRNni9WpXoKID1erWV6sYxYVi8JWMauS32i8KYnlLfaI91EKFFviPRJsf4g78Z/tTkPEeiUQP8Qf1P9oXPItEdtnfJFmIVs5FW6JhCiUE214m+aNlBNseIdPmpDnZJWpWLxdRAxeFerUomBm0iuD9vm/bKvRv9q7vtLRcM+kIfbKn4G/BSy+CuI632BEUGD+hn9qYtp7TpYdhfWeGN56nk0bylfsriRTwxefusbA4nJYBc67VY6rXrOdUJnQDc0bgEJTroCjfY6Y76VKQdFKg9/wDU5wb/ANt/ipNmfSbTe7LVpGmNxDp9VyQwOfP8lBWPQe8pecg0juWB+kTCvq+zfNK9nuIyHhJ3JvpvBAIIIOhFwehXyma5B1/VO/0e9tXYV4pvJOGcQCCf8on77eXEKin7EcfR3eVqStKdUOAIMgiQRoQeCwlUFNXlLfaI91MNQpc7QGyIUKoPe8krNH+IVOh/tamdp7xS20D6/V/Db0auaRaI4bO0RRunkheztETGh6JhSoUB2se/5fMo65Iz8U91esCZDSAOQuppDNnaW9pMOdKrVZp7Spu8LgfNcjYVbw9Zw0JV+ZPgdVGJCw10jYLaD98ok3HuhHnEHBhbaNSy4t26oF+ODGiXPaxoHMkhdHxONcSEpYikP+Ie1doyk0+ZLgFPLNNdFMcaHas9tPDspMizb84s508SQQDuAJ3JA2rh5LoHyzPdYNjc0D8txm5ie0eaBvc6ANO423Cwm3+5UMXipOUXL59DpPW5PASo1fY2uhdr0Lm8iYkaHkEOxZjujXfyVnamNBqZWGWtsD/MfvPPUzbcIVUR5p0Iyo4Qt6VSDKl9lJV5myiWF3DT4rOSWwxi3oeexvbKsyiKFnZPATM5Do3yuEZd2txHFo/0rmOxq2VzDNs2U9HfrCcCmUmDig+ztXX+9lPlC8xu2/aC4hBqWGc7QFTuwpGqPyNdG4o9oPl3kgAH2+p+Ef2tR6gO95IJH26p+FvwCRjobNnaIlNj0Q3Z4siJNj0TCFR2iQMMZrVjxcPmn6obHoVz7ZzpfVP9Q+CVBkdCodk376jfIFEaHZ5rd5cnL6uFGcMEXBg5C2MCBuWHDo+/CBRVMIEjxsPMWsRS06pH7ZYj2ZMaua0eUldM2jhY9VyX6S3Zag/CPiUOPgPLyL1GsS8zoAB5C7v3zW+Ox5DSb5qg03tp8+Zj0AVbCNkVHu8LSPM7m9FQr5nEudv8lRIVs0zLYPUS2Y0mw1TChvYGHNWoGi9/TinfE4MNZlAtEIT2Ma2k0/znXkOCv43aT3OyU2tni4wB5alcmR8nR2Y1xQkVmexrObuBDh0mQu+4HBB1NjoF2tOnELg/aGfa95wc7IZIEAawOa+hezY+yUD/APSz+0LohHkuzmm6fRWrYARolramHIKfKjEt7dpWTPHWgKQpMHe8ig0fbav4G/AI45ve9UGYftdb8DfglY6GXZ+ivVPCqezx3QrtQd1F6FKeI8Luh+C5zgcQGF+abu4TuXRsSe478J+CRm4ZmpAJQRpH0OtYWy8VyRqQtHBSFauQMDtpMt5riP0pM+0NA4D9Piu2bYrZW2E+ei412uZ7TFNMiZE8Bw9FObSaKRVoC4DM3DFpbYuJbJibRMHmNUvVSS7mjXaGu0nKHucRrYZQeR/RBqWnmh+TfgvYbY7nNzSrmzcJUBhrMp3vO4b4V7ZGIsEeDpaTwB+ChKb8nTHGtoE7CblrRrIUmN2XUL89J8Em4PxCh2FVBqg+nqmMiCVNumUStCV2kwPs8jj4i0h3M8V9B7EZlw1Bo0FJg/7QuA9s8RL2sG4Fx87Bdi+j7bzcThaYnvsaGuG8QI9LLrwvrs5M1cuhmeUA21oj70A214VV6JIUXjveqDsb9qrH+hnvCNVfEgzD9pr/AIGfBRZVDJgB3QrtQd0qpgRYK5V8KPgBUc2RCrDZ9Mfcb6K2sSDHSVqtwF5C6CBqVq5bwoqzgASbDmsYX+1LXFhgtA4nd0XI9r4Uh5Ic4kzG6eJPJOfbfbUOyseCOAdr7kjVMUTJcLn9wFzZHcjogqQAxNKQJOUA3Gpcd55BDnG/vRDHYkF3hEDQbjwniqFS5BO9UWib2FsBViEwUdoBrTOmiUaFSEawVcGyhOJ0QkWadGhnzAwdREkT5Iq3HjQTHMRHVQ4fBggkOI6FCu02K9m32bT3na8QPzKnXJ0VbUY2BsXiPa13OJhpdE8G6fqu29gcA+hSDHODm6t1EeR08lwahY8l3H6NNpPfSax0ODRZw1gbiOIXZHp0cLd9jwdEA23omJ7bJf20LJ3oCFKuO8g9P/mK/wCGmjOI8QQlv+dW/DT+akyox4IWCt1vD6Ktg9ArVfw+iPgXyVFixYkCdMC1hbBVNp4n2bC7S4HqugieYnH0mGHvaD1QzaXaOgwEXqWuG8OfJDMdtUZSZDQRY8UtPZq8yWm/dJmI1aPlv+M3N+B1EV+0O1Aaz3Npta0ukN3RzEIOcRmlz7DgBHojfaPBgaEGRmbzBvI5EJLrVjxMKVWOnRHi3ZnTEDcFEwyQsfUmeKhDYKol0K32FKeEnRFMBsydSodlPzDp6o7QcVzzk10dEYp9lPaL/YsOQmed0nV6znOzOMk6kps2tRLnCeE+SXtoYWGhw4p8LQuVNlYFdP8AoqxJYTMZd9rg7i0j4LmuzaOd7W8TC6h2dwuRjhI8LeX/AKVG6ZJdo6sys1wlpBt+7IHtgWQfCbReaUMOYseQI1jMNTwF7IjiMTnZeA4agaciE/KxaoWMV4ghsfxap5U/mieM8QQuP4tQ/wD5j4lIOMeDFgrOIHd81XwmgSL9Je0ne2ZRY9zQ1mZ2UkXdppyHvRFbodi6Lmw+Cjo4hj7sc1w/pIPwSHtHtkXUfZ06eUFoaXOdmJbEG0anihXZ7bzsIHhjGOzkE5iRGUEWjqhxNyVn1Gljt7WIpMA3vPub+qaEu9uKGbDg/wArwfUEfkqsmhSpsmHN1G77rv15ryoc7JbLIdcE3aRvsoNmNJJIN5iNx/JF8NSG6RAjKo32UAeM2ayrQLHAZ6bs1P8AC4yW9AZ9y5jt7Y1Sk5xLTlnXdBXY8bhcr2PAlpkEH98lX2jsgV2OaRY2PJZdBq0cNp6hENo4Msyu3EAg8iifaLszUwrrjMw3DhproeBVbDY0GiaLxJ+4eBMIt+TJV0a7GrRUb5z01Tsyi1rgBvv6pS2BsiocQJaQGk5iRa40nTenuphxbjC58u+joxaBu0dnFxzAyeHEIbiOy9SuA2nALWlzpPBNuGwbnmGNLjv4DqdyM06LaTH0wZqFuZx3Rua3970cadgyySVCT2b7Jik01KhBqNcCABYAQdd9k4fVg1zuDmHXlf5rduHkENBJJ32iWxqtq2GLvZOmIcAb8QWxGmsK81RzJggUxTpMDQMpe6SNGy4uJPlIRHCmAJ3yD0OnyWYvAgZQSYYc0aZt4HrHvXtNhc2QCJknqgqCDMb4h1Q/L339WfAq9ind4Ks5vePMt9wKIwdwu5cg21VOJxtQg+OqQ3k1vdb7mrp+18Z7HDVanBhjqe633kLmnZLDF1Zzv5G+82WlLjFsCXKSRW2ps00csuzAz5RxXuA2HUrgup5YBi5g/BEu1pvTA/q+SM9i6X8A3jvu3Tw5qUssljUvI8caeTifQSFdp6WbDVBMQJ0nQzdFUE7a0HvwVcU4zZJE6d259wK6nogtiDhngECzTwzAj/S7d0KOUXgjUdbW6rlVLE1Jk1HHTlppZHMJjXGC45uTgD671yvIkXWJsbsbXN/5d8TIPFqlpYtzqTHsvpmAEmxh0c0F/wCLNeMpaKbogEXB5X0UfZXF5xVYZAZWJjkQDfzn1Ru9C8a2EdrZKwyFjnAeU8QR0Qih2Uw7jdhtIPUkH3ApppMOeZAbGkW5/vkqopgElsm9zOs708dgejXZv8GmabIhhgtcJBA3jy+Cmw9ajWnLSaAB4v0WVXw+SLOblcf7SoGYfIHZKkMI3iwO8lNKNixYYZW0YCAANAocSwXdvyuj01PJD9lgTd/eIkDkeE6yreNpggtJNxcWuOBKQZLsu02gBscrqpjKwblA/wCqw+rifkvKdcBjYsIFuhhKPaLbGWq0bplx5NBIHrCOwPoaaVUVHuIvJ16WsrXTckvCbYDWN3SPNXh2geBDG6jV1/QbkspKOxoxctGbQ/zDHH43+ahqeIdR8CqmHrlznZtc0nzj8lbf4m9fkmTuNhap0CPpGxmXD06Q+++T0YPzI9FR7H4UNw+c/fcbcYsPghvb3Fe0xQpi+RrWf6nXPxCcsDgvZU20294hjfKBB6Bc/wBVPjFL2V+nhyk2J3bQHPTn+U24XjzR/sdT+ytJtLnfFL/bdpFZoJk5J6STom3sTTAwlPNvzRutmKTLL+CP99jQX8zO3KvtBmalUHFjh6tIVhYV6TOE+a8PeESwhhDqrclV7f5Xub6OIRDDledM9GBYxGi02PizTxZmQKh3b50spXiyH4ilDqdTeHQjh3QmZdHRKuIIuZkWsLkfMrWg6wzAidAfnzVbB1Sbk2I00urYoh5aXfdMgjluXS/wc6/JsxgczKTr8dy9p3sZsPVa025GF0WBNt4usFVrT3gQba89ITKQrXomw+Da3SQbkX0lQvwzm78++/NXmPBC9SBTA7X91zDq2/kUmY3DuxGKrUxOWlSq1HQNBTpEtvzeQPVdAfQEu5pd2Rjix2NDQ2Xv9m5xEnIKYEchclFGYkUK8RvJ/eqZMNSAZNR8SLAaoPs2iGS9140AuTwhWqdE1CatQ5eA3AbgOJXK+zsj0ieriy0dxsReXXJ/RUam3qkg9y3IotRqgtIbTceBMXQTtBSd7Ev9m1obqZGY5iALearil4ZPLHyCthB2IxzXE3LnVHHpw9QunU2gCG/dJDid4I1neUg9gsMM1So428AHHefknl1Xu96zYHd3k/vcuL62XLJXov8ASqoX7Oe9uSPrAaDOVgE8ZcbzvT12PpgYOjM3bNuBJXP+2VfNiSYgBjAB6n5rofZmplwlAC/8NsyTaWi1gVTOmsEETxO80mdgWLFi9U88+d+1dH2eOxDT/wBZx/3HMPiswTrI39LuB9njhU3VaYd/qZ3Xf+PqlzBVFw5Ud2J2grK9pYYvuPumecqFtRU8YTmiTHDcpQdMpkjaHXDVabBNSo1vV1/RajtFQp5gHOfJkZWn0kpLw9CToilDBAGSqvKyPxoO4bb7B914G8GDPvlRf8UaCTnJzG4NjE2iVRpYdhJk/osqYMbknyyH+KI27PqSLOzDdcEjlZXmlc5qYaLix4ixUlPaWIZpUcRwd3h706zLyI8L8Mdtq4lrKbnH7rSVzDDbRc5tQaCq/MeMcPNEtr7RrV6ZpvjKSJyiCYMwhbaBGiMsiroEcTT7LeBbyngFbflZerJJ8LQJMcANw5qnTc8QQAsfXfJcWyY42UUy9BTC1KpbLYazpeEv9rqX8Npzl3euNwN4VrCuqGzpA4A2Vuls0V6jKTjlBdNhPh70RziPNNCVSQJq4MSmVa1A2L6fWYPrZEqXair/APIG1B/tN98rqx2eAD4TyLUqbY2RhHE5qQpu40zl9wsqOSk6cGyCTirUxB2ni/a1C+CJDRB1EABM2D7aMpU6dNtN/cY1pPduWgAxO5TYHs9hxczUP9Rt6CEapUKTRDabB0Y38l0PBGSSekSWSSba8nbli8aZuLhelVJCH9MOzvaYNtUa0agP+l/dd/4nyXIcG5O30lduxWBw9BwFL77r5qhB0HBojzSDgn3hc2Xs6cXWw9RErKtCVLgBIPJW/Zrko6wfRoOaZBhSVq1Q7x6K4Z4KM05QtmpC7iaVbNIdPLRWsHtgjuvlp56eqJvwy1dQZEOg9U3K9oXjWjZuNJ4FeDHDeEJx+EazvUXlp/l1aenBDqe2DpUaesJlj5K0K510xsbUY5SiiEtUcew6OV6hijuMpXCgqQY9gsNFUWY071PSx6WhrJRSuspPNOrTeBMO00mRGvmpqdYFV8abt6hNBfcgSf2s12vtvEuzDLkA52jkd6oVME91IOzXifmrlBvtXEkAtBtz5q46CMo10hepR5ou0Xlu9X6eOIF4P73LTFYcCQbc9Qq3tgLAC3vRMMexttVWF1EPe1t7ZiIjVT7QfWNMsa8ls5sskCR5qvWweao1+jhEiLO80TcZtp0B8t6lOTvpDRXsSsbhcw7wvunQHiOaCfV6jDdpidReecarpP1bMJcJ4j96KtidmZjmZEEXaR80spxfWhkpLsWtnY0K4/aBCI1sFLe9Tpm2o8S0wuzmETDSOEaHzUfiT0y/zNIoMxznCQCeglSUX1XiWt9be5HWUw0eAEcQII8vyW9OkB4bg3vfqkcEn2b5G9ANmz6rjBe1vS5+SsUtlMF3ku4yYA8givs80kWcNN3lKB/XGhxD5aQYIJvysmUPQrm3sI/UaBiGj4KviNgzemY4tdJjoVSftqkwxmzR/IJg9VDie179KTAObjJ9AqLnHRNuL2b4nZT2kksBb/MIPqNQhT8XTa7vBp6KhtDH1ap/iPc4cJhvkNFQIVlLrsn+huw1ai8E+AASTMQFINlE3a/u/hn3ykxqK4PbVRkTDgNxnekcYvaHU5LTGF+Ee0Sw5x6IViHVHOhzSG+cnoVdw3aJjrOlh4+IK457KrTlIdvkRIA46lZYop2gvLKqZPszCtDRllvGTvhWywg8R8EFbiXMHTTdqiuBxgqNkEaX5dePVVXROyyKQIv6IfXw9/D8FeL9DMHrb0XlSo7cAUbMSVqogg/qhxwrgTeoNCDmmQdY6Ig6xzANJ57uB0Kr0wHnvgO5lscIuddUtO7N4K4Y9odkc8lp+8ZDhGoKgo7UqzaeYlMlPCMgFtNnOQsxWzy9tmhpGmUQDyKi5ru1ZWKfsGnEl5GfMOOV0eqtDAtAzMcb8TIKGlvEaKricY6mQWOAO9usqcJSukPkUUrPcRjHNfmBJaLFu4jfCM4LEAgFuhuPnPMJUONN+6L8FNhdpGn4W75uZE+i6pxtdI5lNeWN4AJuP2UsdpMPVpONZl2xBjhzhSv7RPI8Det1Jh+0RHiYHDkVLg9pB+SL6sW/Y06negSbyLFQ1dnvHgIcOBsfVMdWngqpJy1KTjvZpP4dFE3YtTWi9tZv+146tP5qT5xKpxkKlUlviBb1FvVQ66Jlqy05XgsdwcI/9qrUwLHG7R1Fj7kVm9ozx+gIAtoRF+yt7XeThKq1MM9urZ6XVFOL0I4NEICka6F5TGYw0Eu4Bpn0RKlsaqdQGfiN/QSmtLYtN6K7cc/ec26/56rbCbQLHhxJDDqAdUSobDYL1HuPJoyN8yZPwRLAUKbb02AAfejMf9xSPIvAyg/JOzaTHtzUnBxtmGhvpIKvCnOrb+syN1kJw+BHt3VXVGAubeSSXOlsE7tGo23BNcJ16HMFaPa7FeyPC1txN+XuVkDl18+CVam1KkkQAQt6O2ak3g8itJcloHNJjY0SIkjpqEr7fc6lX7r3XaDMm536dFIO07hY02yDrJ/JUNo4xtZ+ZwIsB3YOnJSxwlGVs2ScZRpMhdiHGxc49SVHC3aWaQRztPoiVJmHEElxjrdWuvBKr8gkBTMpOdYNPkEbZWojvAAHkJPkSr2GrNd4e71b79VuQVAXqOzKpPhIE3lXaWxHfzN13yI9ETxT8vQ6xa5seZW1ADL1IgG4t5rOxlGKKR2bUY0uaWQL92b+oU+D7QFoio08i3TzafkqVfAkuLmvJM3a6T5TwVrBYlojK0NeN1nNd6kQeancWqff/CyvaCVUur04DGkHQPafdKWcRsgifFTPQ5U6YPGh1iMrh4mmCWzp1HNTYqu0DKRmkeEa/oo8q6oerOcjBVGm7hHGT8IU2BwDqhMOaNwzSAelk10sC0SSwbzxWtfDh3hgeiosaauhOTXRQwOBqU6dQEXJbZt5Am/S62pbNc7xGOlz6lE6AMZXeR+SndS3EplhibmylQ2VTbqA48XGf0VwvixIjT9F6W7jC9I1G9OopaFsBbZ2fYuZpvB3fohH1h7LAR0KcIMFrgINvLmlnaOzix5B7zT4TO7geeiahWDtt4ctfMm6Giqj203GozTvBBvqkeIge8+gSxfgTJB8r9ntQTBUdMGYAJ6IxiK9MMDQ0EARrfkVJsyuxgDvZu13aGeqNv0LwV1YLpUXE6FoGpI0RHAYQPMCXG+tmlSbar0/E1puIs6wMcFFgcTXpNBnKyZvz+SyTY32p0HMNRaCYYGxwnNKkmSN3ATr1QLamNqOIc1z2jeR4T5q8zaVMhpDhmA1gmDEFaKYXLughWOaxsTPlzA3qHCkkniLa8PddZiqncBzaj71geZU9ClnGUC5gyBA6rSkoq2Mk26RbwdDM1xcOg3jr5oJtnZ/d9q2xGsawmZjcttbLTF4aWOad4964+b5ci/FVQoN2sS1ubVps4WdHCd4R7ZmIDhmJu4+aSaVMh5ZvmNOfxTtsnC+zYAdf0XUkrVEIOTTst4moGgiddN0rTDUDqOMn9OayuQ6CLzv3K7RccgtHXiqBRUrA6zv69QpKriAOv7CjptJ3X1MXU3spbEkkLGIarZHnoLGy9Aka715QaIifVS0Motprpz1QMeOhw1BIPwUdOsN4mDH5qw2o1V6r27/AIErGFOVFjax9mBAHQXWLE8v8kD/AFZPh8O12Fc8gZoN99ihdLEvc0AuMC3posWJYbZOW0HquDb9Ve6O8BY79yBYaoXNAcSQHRHKy9WLLbNLY8UMEz2ZZlGU6jqLpc2hh204yDLfd5LFi54N8mWyJcSb6857CXQe+34Apl2E3+HO8uPuherFvqNIOLyW6oWuoXixcxYR8bSAxun3k4UR8AsWLrxeP0Qlt/s2ptBKkq6HyWLFYCNW20UbHS9w3AArFixiAUwXOG4RHnKwYZoMxew16rFixjR7Bm56Tvg3+SsYjCNEamRvKxYsY//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 name="Rectangle 13"/>
          <p:cNvSpPr/>
          <p:nvPr/>
        </p:nvSpPr>
        <p:spPr>
          <a:xfrm>
            <a:off x="1219200" y="5334001"/>
            <a:ext cx="5943600" cy="1384995"/>
          </a:xfrm>
          <a:prstGeom prst="rect">
            <a:avLst/>
          </a:prstGeom>
        </p:spPr>
        <p:txBody>
          <a:bodyPr wrap="square">
            <a:spAutoFit/>
          </a:bodyPr>
          <a:lstStyle/>
          <a:p>
            <a:pPr algn="ctr"/>
            <a:r>
              <a:rPr lang="en-US" sz="2800" dirty="0">
                <a:solidFill>
                  <a:schemeClr val="bg1"/>
                </a:solidFill>
              </a:rPr>
              <a:t>There are no words to describe the prayer He offered upon the </a:t>
            </a:r>
          </a:p>
          <a:p>
            <a:pPr algn="ctr"/>
            <a:r>
              <a:rPr lang="en-US" sz="2800" dirty="0">
                <a:solidFill>
                  <a:schemeClr val="bg1"/>
                </a:solidFill>
              </a:rPr>
              <a:t>little children</a:t>
            </a:r>
          </a:p>
        </p:txBody>
      </p:sp>
      <p:pic>
        <p:nvPicPr>
          <p:cNvPr id="3" name="Picture 2">
            <a:extLst>
              <a:ext uri="{FF2B5EF4-FFF2-40B4-BE49-F238E27FC236}">
                <a16:creationId xmlns:a16="http://schemas.microsoft.com/office/drawing/2014/main" id="{C64F2BB1-2FB6-4628-8657-88EC1498F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3656" y="760491"/>
            <a:ext cx="8653979" cy="5675254"/>
          </a:xfrm>
          <a:prstGeom prst="rect">
            <a:avLst/>
          </a:prstGeom>
        </p:spPr>
      </p:pic>
    </p:spTree>
    <p:extLst>
      <p:ext uri="{BB962C8B-B14F-4D97-AF65-F5344CB8AC3E}">
        <p14:creationId xmlns:p14="http://schemas.microsoft.com/office/powerpoint/2010/main" val="3342094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27A77F7-9712-470F-ABB6-A845B35713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905000" y="0"/>
            <a:ext cx="8229600" cy="707886"/>
          </a:xfrm>
          <a:prstGeom prst="rect">
            <a:avLst/>
          </a:prstGeom>
          <a:noFill/>
        </p:spPr>
        <p:txBody>
          <a:bodyPr wrap="square" rtlCol="0">
            <a:spAutoFit/>
          </a:bodyPr>
          <a:lstStyle/>
          <a:p>
            <a:pPr algn="ctr"/>
            <a:r>
              <a:rPr lang="en-US" sz="4000" dirty="0">
                <a:solidFill>
                  <a:schemeClr val="bg1"/>
                </a:solidFill>
                <a:latin typeface="Californian FB" pitchFamily="18" charset="0"/>
                <a:cs typeface="Sakkal Majalla" pitchFamily="2" charset="-78"/>
              </a:rPr>
              <a:t>“Behold Your Little Ones”</a:t>
            </a:r>
          </a:p>
        </p:txBody>
      </p:sp>
      <p:sp>
        <p:nvSpPr>
          <p:cNvPr id="6" name="TextBox 5"/>
          <p:cNvSpPr txBox="1"/>
          <p:nvPr/>
        </p:nvSpPr>
        <p:spPr>
          <a:xfrm>
            <a:off x="0" y="6488668"/>
            <a:ext cx="2895600" cy="369332"/>
          </a:xfrm>
          <a:prstGeom prst="rect">
            <a:avLst/>
          </a:prstGeom>
          <a:noFill/>
        </p:spPr>
        <p:txBody>
          <a:bodyPr wrap="square" rtlCol="0">
            <a:spAutoFit/>
          </a:bodyPr>
          <a:lstStyle/>
          <a:p>
            <a:r>
              <a:rPr lang="en-US" dirty="0">
                <a:solidFill>
                  <a:schemeClr val="bg1"/>
                </a:solidFill>
                <a:latin typeface="Sakkal Majalla" pitchFamily="2" charset="-78"/>
                <a:cs typeface="Sakkal Majalla" pitchFamily="2" charset="-78"/>
              </a:rPr>
              <a:t>3 Nephi 17:21-25</a:t>
            </a:r>
          </a:p>
        </p:txBody>
      </p:sp>
      <p:sp>
        <p:nvSpPr>
          <p:cNvPr id="19460" name="AutoShape 4" descr="data:image/jpeg;base64,/9j/4AAQSkZJRgABAQAAAQABAAD/2wCEAAkGBxQTEhUUEhQVFBUXFBgXFxgWGBgXFRQXFRQXFxUXFRgcHSggGholHBQUITEhJSkrLi4uFx8zODMsNygtLisBCgoKDg0OGxAQGywkHyQsLCwsLCwsLCwsLCwsLCwsLCwsLCwsLCwsLCwsLCwsLCwsLCwsLCwsLCwsLCwsLCwsLP/AABEIAQQArQMBIgACEQEDEQH/xAAcAAACAgMBAQAAAAAAAAAAAAAFBgMEAAIHAQj/xABDEAABAwIDBQUECAQEBgMAAAABAAIRAyEEEjEFQVFhcQYiMoGRE6GxwQcUJEJy0eHwI1JisiUzgpIVNFOiwvFDY3P/xAAZAQADAQEBAAAAAAAAAAAAAAABAgMABAX/xAAnEQACAgICAgEEAgMAAAAAAAAAAQIRAzESIUFREwQiYXEj8DJCof/aAAwDAQACEQMRAD8A7UVqV6vCiAyV4Vi8KJgZtL5FfP8A21EYuv8Ai+QX0BtL5FcC7eD7ZW8v7Qp5fBXH5Ox/R26cNT/A34JuSf8AR3/y1P8AA34JwTrRNni9WpXoKID1erWV6sYxYVi8JWMauS32i8KYnlLfaI91EKFFviPRJsf4g78Z/tTkPEeiUQP8Qf1P9oXPItEdtnfJFmIVs5FW6JhCiUE214m+aNlBNseIdPmpDnZJWpWLxdRAxeFerUomBm0iuD9vm/bKvRv9q7vtLRcM+kIfbKn4G/BSy+CuI632BEUGD+hn9qYtp7TpYdhfWeGN56nk0bylfsriRTwxefusbA4nJYBc67VY6rXrOdUJnQDc0bgEJTroCjfY6Y76VKQdFKg9/wDU5wb/ANt/ipNmfSbTe7LVpGmNxDp9VyQwOfP8lBWPQe8pecg0juWB+kTCvq+zfNK9nuIyHhJ3JvpvBAIIIOhFwehXyma5B1/VO/0e9tXYV4pvJOGcQCCf8on77eXEKin7EcfR3eVqStKdUOAIMgiQRoQeCwlUFNXlLfaI91MNQpc7QGyIUKoPe8krNH+IVOh/tamdp7xS20D6/V/Db0auaRaI4bO0RRunkheztETGh6JhSoUB2se/5fMo65Iz8U91esCZDSAOQuppDNnaW9pMOdKrVZp7Spu8LgfNcjYVbw9Zw0JV+ZPgdVGJCw10jYLaD98ok3HuhHnEHBhbaNSy4t26oF+ODGiXPaxoHMkhdHxONcSEpYikP+Ie1doyk0+ZLgFPLNNdFMcaHas9tPDspMizb84s508SQQDuAJ3JA2rh5LoHyzPdYNjc0D8txm5ie0eaBvc6ANO423Cwm3+5UMXipOUXL59DpPW5PASo1fY2uhdr0Lm8iYkaHkEOxZjujXfyVnamNBqZWGWtsD/MfvPPUzbcIVUR5p0Iyo4Qt6VSDKl9lJV5myiWF3DT4rOSWwxi3oeexvbKsyiKFnZPATM5Do3yuEZd2txHFo/0rmOxq2VzDNs2U9HfrCcCmUmDig+ztXX+9lPlC8xu2/aC4hBqWGc7QFTuwpGqPyNdG4o9oPl3kgAH2+p+Ef2tR6gO95IJH26p+FvwCRjobNnaIlNj0Q3Z4siJNj0TCFR2iQMMZrVjxcPmn6obHoVz7ZzpfVP9Q+CVBkdCodk376jfIFEaHZ5rd5cnL6uFGcMEXBg5C2MCBuWHDo+/CBRVMIEjxsPMWsRS06pH7ZYj2ZMaua0eUldM2jhY9VyX6S3Zag/CPiUOPgPLyL1GsS8zoAB5C7v3zW+Ox5DSb5qg03tp8+Zj0AVbCNkVHu8LSPM7m9FQr5nEudv8lRIVs0zLYPUS2Y0mw1TChvYGHNWoGi9/TinfE4MNZlAtEIT2Ma2k0/znXkOCv43aT3OyU2tni4wB5alcmR8nR2Y1xQkVmexrObuBDh0mQu+4HBB1NjoF2tOnELg/aGfa95wc7IZIEAawOa+hezY+yUD/APSz+0LohHkuzmm6fRWrYARolramHIKfKjEt7dpWTPHWgKQpMHe8ig0fbav4G/AI45ve9UGYftdb8DfglY6GXZ+ivVPCqezx3QrtQd1F6FKeI8Luh+C5zgcQGF+abu4TuXRsSe478J+CRm4ZmpAJQRpH0OtYWy8VyRqQtHBSFauQMDtpMt5riP0pM+0NA4D9Piu2bYrZW2E+ei412uZ7TFNMiZE8Bw9FObSaKRVoC4DM3DFpbYuJbJibRMHmNUvVSS7mjXaGu0nKHucRrYZQeR/RBqWnmh+TfgvYbY7nNzSrmzcJUBhrMp3vO4b4V7ZGIsEeDpaTwB+ChKb8nTHGtoE7CblrRrIUmN2XUL89J8Em4PxCh2FVBqg+nqmMiCVNumUStCV2kwPs8jj4i0h3M8V9B7EZlw1Bo0FJg/7QuA9s8RL2sG4Fx87Bdi+j7bzcThaYnvsaGuG8QI9LLrwvrs5M1cuhmeUA21oj70A214VV6JIUXjveqDsb9qrH+hnvCNVfEgzD9pr/AIGfBRZVDJgB3QrtQd0qpgRYK5V8KPgBUc2RCrDZ9Mfcb6K2sSDHSVqtwF5C6CBqVq5bwoqzgASbDmsYX+1LXFhgtA4nd0XI9r4Uh5Ic4kzG6eJPJOfbfbUOyseCOAdr7kjVMUTJcLn9wFzZHcjogqQAxNKQJOUA3Gpcd55BDnG/vRDHYkF3hEDQbjwniqFS5BO9UWib2FsBViEwUdoBrTOmiUaFSEawVcGyhOJ0QkWadGhnzAwdREkT5Iq3HjQTHMRHVQ4fBggkOI6FCu02K9m32bT3na8QPzKnXJ0VbUY2BsXiPa13OJhpdE8G6fqu29gcA+hSDHODm6t1EeR08lwahY8l3H6NNpPfSax0ODRZw1gbiOIXZHp0cLd9jwdEA23omJ7bJf20LJ3oCFKuO8g9P/mK/wCGmjOI8QQlv+dW/DT+akyox4IWCt1vD6Ktg9ArVfw+iPgXyVFixYkCdMC1hbBVNp4n2bC7S4HqugieYnH0mGHvaD1QzaXaOgwEXqWuG8OfJDMdtUZSZDQRY8UtPZq8yWm/dJmI1aPlv+M3N+B1EV+0O1Aaz3Npta0ukN3RzEIOcRmlz7DgBHojfaPBgaEGRmbzBvI5EJLrVjxMKVWOnRHi3ZnTEDcFEwyQsfUmeKhDYKol0K32FKeEnRFMBsydSodlPzDp6o7QcVzzk10dEYp9lPaL/YsOQmed0nV6znOzOMk6kps2tRLnCeE+SXtoYWGhw4p8LQuVNlYFdP8AoqxJYTMZd9rg7i0j4LmuzaOd7W8TC6h2dwuRjhI8LeX/AKVG6ZJdo6sys1wlpBt+7IHtgWQfCbReaUMOYseQI1jMNTwF7IjiMTnZeA4agaciE/KxaoWMV4ghsfxap5U/mieM8QQuP4tQ/wD5j4lIOMeDFgrOIHd81XwmgSL9Je0ne2ZRY9zQ1mZ2UkXdppyHvRFbodi6Lmw+Cjo4hj7sc1w/pIPwSHtHtkXUfZ06eUFoaXOdmJbEG0anihXZ7bzsIHhjGOzkE5iRGUEWjqhxNyVn1Gljt7WIpMA3vPub+qaEu9uKGbDg/wArwfUEfkqsmhSpsmHN1G77rv15ryoc7JbLIdcE3aRvsoNmNJJIN5iNx/JF8NSG6RAjKo32UAeM2ayrQLHAZ6bs1P8AC4yW9AZ9y5jt7Y1Sk5xLTlnXdBXY8bhcr2PAlpkEH98lX2jsgV2OaRY2PJZdBq0cNp6hENo4Msyu3EAg8iifaLszUwrrjMw3DhproeBVbDY0GiaLxJ+4eBMIt+TJV0a7GrRUb5z01Tsyi1rgBvv6pS2BsiocQJaQGk5iRa40nTenuphxbjC58u+joxaBu0dnFxzAyeHEIbiOy9SuA2nALWlzpPBNuGwbnmGNLjv4DqdyM06LaTH0wZqFuZx3Rua3970cadgyySVCT2b7Jik01KhBqNcCABYAQdd9k4fVg1zuDmHXlf5rduHkENBJJ32iWxqtq2GLvZOmIcAb8QWxGmsK81RzJggUxTpMDQMpe6SNGy4uJPlIRHCmAJ3yD0OnyWYvAgZQSYYc0aZt4HrHvXtNhc2QCJknqgqCDMb4h1Q/L339WfAq9ind4Ks5vePMt9wKIwdwu5cg21VOJxtQg+OqQ3k1vdb7mrp+18Z7HDVanBhjqe633kLmnZLDF1Zzv5G+82WlLjFsCXKSRW2ps00csuzAz5RxXuA2HUrgup5YBi5g/BEu1pvTA/q+SM9i6X8A3jvu3Tw5qUssljUvI8caeTifQSFdp6WbDVBMQJ0nQzdFUE7a0HvwVcU4zZJE6d259wK6nogtiDhngECzTwzAj/S7d0KOUXgjUdbW6rlVLE1Jk1HHTlppZHMJjXGC45uTgD671yvIkXWJsbsbXN/5d8TIPFqlpYtzqTHsvpmAEmxh0c0F/wCLNeMpaKbogEXB5X0UfZXF5xVYZAZWJjkQDfzn1Ru9C8a2EdrZKwyFjnAeU8QR0Qih2Uw7jdhtIPUkH3ApppMOeZAbGkW5/vkqopgElsm9zOs708dgejXZv8GmabIhhgtcJBA3jy+Cmw9ajWnLSaAB4v0WVXw+SLOblcf7SoGYfIHZKkMI3iwO8lNKNixYYZW0YCAANAocSwXdvyuj01PJD9lgTd/eIkDkeE6yreNpggtJNxcWuOBKQZLsu02gBscrqpjKwblA/wCqw+rifkvKdcBjYsIFuhhKPaLbGWq0bplx5NBIHrCOwPoaaVUVHuIvJ16WsrXTckvCbYDWN3SPNXh2geBDG6jV1/QbkspKOxoxctGbQ/zDHH43+ahqeIdR8CqmHrlznZtc0nzj8lbf4m9fkmTuNhap0CPpGxmXD06Q+++T0YPzI9FR7H4UNw+c/fcbcYsPghvb3Fe0xQpi+RrWf6nXPxCcsDgvZU20294hjfKBB6Bc/wBVPjFL2V+nhyk2J3bQHPTn+U24XjzR/sdT+ytJtLnfFL/bdpFZoJk5J6STom3sTTAwlPNvzRutmKTLL+CP99jQX8zO3KvtBmalUHFjh6tIVhYV6TOE+a8PeESwhhDqrclV7f5Xub6OIRDDledM9GBYxGi02PizTxZmQKh3b50spXiyH4ilDqdTeHQjh3QmZdHRKuIIuZkWsLkfMrWg6wzAidAfnzVbB1Sbk2I00urYoh5aXfdMgjluXS/wc6/JsxgczKTr8dy9p3sZsPVa025GF0WBNt4usFVrT3gQba89ITKQrXomw+Da3SQbkX0lQvwzm78++/NXmPBC9SBTA7X91zDq2/kUmY3DuxGKrUxOWlSq1HQNBTpEtvzeQPVdAfQEu5pd2Rjix2NDQ2Xv9m5xEnIKYEchclFGYkUK8RvJ/eqZMNSAZNR8SLAaoPs2iGS9140AuTwhWqdE1CatQ5eA3AbgOJXK+zsj0ieriy0dxsReXXJ/RUam3qkg9y3IotRqgtIbTceBMXQTtBSd7Ev9m1obqZGY5iALearil4ZPLHyCthB2IxzXE3LnVHHpw9QunU2gCG/dJDid4I1neUg9gsMM1So428AHHefknl1Xu96zYHd3k/vcuL62XLJXov8ASqoX7Oe9uSPrAaDOVgE8ZcbzvT12PpgYOjM3bNuBJXP+2VfNiSYgBjAB6n5rofZmplwlAC/8NsyTaWi1gVTOmsEETxO80mdgWLFi9U88+d+1dH2eOxDT/wBZx/3HMPiswTrI39LuB9njhU3VaYd/qZ3Xf+PqlzBVFw5Ud2J2grK9pYYvuPumecqFtRU8YTmiTHDcpQdMpkjaHXDVabBNSo1vV1/RajtFQp5gHOfJkZWn0kpLw9CToilDBAGSqvKyPxoO4bb7B914G8GDPvlRf8UaCTnJzG4NjE2iVRpYdhJk/osqYMbknyyH+KI27PqSLOzDdcEjlZXmlc5qYaLix4ixUlPaWIZpUcRwd3h706zLyI8L8Mdtq4lrKbnH7rSVzDDbRc5tQaCq/MeMcPNEtr7RrV6ZpvjKSJyiCYMwhbaBGiMsiroEcTT7LeBbyngFbflZerJJ8LQJMcANw5qnTc8QQAsfXfJcWyY42UUy9BTC1KpbLYazpeEv9rqX8Npzl3euNwN4VrCuqGzpA4A2Vuls0V6jKTjlBdNhPh70RziPNNCVSQJq4MSmVa1A2L6fWYPrZEqXair/APIG1B/tN98rqx2eAD4TyLUqbY2RhHE5qQpu40zl9wsqOSk6cGyCTirUxB2ni/a1C+CJDRB1EABM2D7aMpU6dNtN/cY1pPduWgAxO5TYHs9hxczUP9Rt6CEapUKTRDabB0Y38l0PBGSSekSWSSba8nbli8aZuLhelVJCH9MOzvaYNtUa0agP+l/dd/4nyXIcG5O30lduxWBw9BwFL77r5qhB0HBojzSDgn3hc2Xs6cXWw9RErKtCVLgBIPJW/Zrko6wfRoOaZBhSVq1Q7x6K4Z4KM05QtmpC7iaVbNIdPLRWsHtgjuvlp56eqJvwy1dQZEOg9U3K9oXjWjZuNJ4FeDHDeEJx+EazvUXlp/l1aenBDqe2DpUaesJlj5K0K510xsbUY5SiiEtUcew6OV6hijuMpXCgqQY9gsNFUWY071PSx6WhrJRSuspPNOrTeBMO00mRGvmpqdYFV8abt6hNBfcgSf2s12vtvEuzDLkA52jkd6oVME91IOzXifmrlBvtXEkAtBtz5q46CMo10hepR5ou0Xlu9X6eOIF4P73LTFYcCQbc9Qq3tgLAC3vRMMexttVWF1EPe1t7ZiIjVT7QfWNMsa8ls5sskCR5qvWweao1+jhEiLO80TcZtp0B8t6lOTvpDRXsSsbhcw7wvunQHiOaCfV6jDdpidReecarpP1bMJcJ4j96KtidmZjmZEEXaR80spxfWhkpLsWtnY0K4/aBCI1sFLe9Tpm2o8S0wuzmETDSOEaHzUfiT0y/zNIoMxznCQCeglSUX1XiWt9be5HWUw0eAEcQII8vyW9OkB4bg3vfqkcEn2b5G9ANmz6rjBe1vS5+SsUtlMF3ku4yYA8givs80kWcNN3lKB/XGhxD5aQYIJvysmUPQrm3sI/UaBiGj4KviNgzemY4tdJjoVSftqkwxmzR/IJg9VDie179KTAObjJ9AqLnHRNuL2b4nZT2kksBb/MIPqNQhT8XTa7vBp6KhtDH1ap/iPc4cJhvkNFQIVlLrsn+huw1ai8E+AASTMQFINlE3a/u/hn3ykxqK4PbVRkTDgNxnekcYvaHU5LTGF+Ee0Sw5x6IViHVHOhzSG+cnoVdw3aJjrOlh4+IK457KrTlIdvkRIA46lZYop2gvLKqZPszCtDRllvGTvhWywg8R8EFbiXMHTTdqiuBxgqNkEaX5dePVVXROyyKQIv6IfXw9/D8FeL9DMHrb0XlSo7cAUbMSVqogg/qhxwrgTeoNCDmmQdY6Ig6xzANJ57uB0Kr0wHnvgO5lscIuddUtO7N4K4Y9odkc8lp+8ZDhGoKgo7UqzaeYlMlPCMgFtNnOQsxWzy9tmhpGmUQDyKi5ru1ZWKfsGnEl5GfMOOV0eqtDAtAzMcb8TIKGlvEaKricY6mQWOAO9usqcJSukPkUUrPcRjHNfmBJaLFu4jfCM4LEAgFuhuPnPMJUONN+6L8FNhdpGn4W75uZE+i6pxtdI5lNeWN4AJuP2UsdpMPVpONZl2xBjhzhSv7RPI8Det1Jh+0RHiYHDkVLg9pB+SL6sW/Y06negSbyLFQ1dnvHgIcOBsfVMdWngqpJy1KTjvZpP4dFE3YtTWi9tZv+146tP5qT5xKpxkKlUlviBb1FvVQ66Jlqy05XgsdwcI/9qrUwLHG7R1Fj7kVm9ozx+gIAtoRF+yt7XeThKq1MM9urZ6XVFOL0I4NEICka6F5TGYw0Eu4Bpn0RKlsaqdQGfiN/QSmtLYtN6K7cc/ec26/56rbCbQLHhxJDDqAdUSobDYL1HuPJoyN8yZPwRLAUKbb02AAfejMf9xSPIvAyg/JOzaTHtzUnBxtmGhvpIKvCnOrb+syN1kJw+BHt3VXVGAubeSSXOlsE7tGo23BNcJ16HMFaPa7FeyPC1txN+XuVkDl18+CVam1KkkQAQt6O2ak3g8itJcloHNJjY0SIkjpqEr7fc6lX7r3XaDMm536dFIO07hY02yDrJ/JUNo4xtZ+ZwIsB3YOnJSxwlGVs2ScZRpMhdiHGxc49SVHC3aWaQRztPoiVJmHEElxjrdWuvBKr8gkBTMpOdYNPkEbZWojvAAHkJPkSr2GrNd4e71b79VuQVAXqOzKpPhIE3lXaWxHfzN13yI9ETxT8vQ6xa5seZW1ADL1IgG4t5rOxlGKKR2bUY0uaWQL92b+oU+D7QFoio08i3TzafkqVfAkuLmvJM3a6T5TwVrBYlojK0NeN1nNd6kQeancWqff/CyvaCVUur04DGkHQPafdKWcRsgifFTPQ5U6YPGh1iMrh4mmCWzp1HNTYqu0DKRmkeEa/oo8q6oerOcjBVGm7hHGT8IU2BwDqhMOaNwzSAelk10sC0SSwbzxWtfDh3hgeiosaauhOTXRQwOBqU6dQEXJbZt5Am/S62pbNc7xGOlz6lE6AMZXeR+SndS3EplhibmylQ2VTbqA48XGf0VwvixIjT9F6W7jC9I1G9OopaFsBbZ2fYuZpvB3fohH1h7LAR0KcIMFrgINvLmlnaOzix5B7zT4TO7geeiahWDtt4ctfMm6Giqj203GozTvBBvqkeIge8+gSxfgTJB8r9ntQTBUdMGYAJ6IxiK9MMDQ0EARrfkVJsyuxgDvZu13aGeqNv0LwV1YLpUXE6FoGpI0RHAYQPMCXG+tmlSbar0/E1puIs6wMcFFgcTXpNBnKyZvz+SyTY32p0HMNRaCYYGxwnNKkmSN3ATr1QLamNqOIc1z2jeR4T5q8zaVMhpDhmA1gmDEFaKYXLughWOaxsTPlzA3qHCkkniLa8PddZiqncBzaj71geZU9ClnGUC5gyBA6rSkoq2Mk26RbwdDM1xcOg3jr5oJtnZ/d9q2xGsawmZjcttbLTF4aWOad4964+b5ci/FVQoN2sS1ubVps4WdHCd4R7ZmIDhmJu4+aSaVMh5ZvmNOfxTtsnC+zYAdf0XUkrVEIOTTst4moGgiddN0rTDUDqOMn9OayuQ6CLzv3K7RccgtHXiqBRUrA6zv69QpKriAOv7CjptJ3X1MXU3spbEkkLGIarZHnoLGy9Aka715QaIifVS0Motprpz1QMeOhw1BIPwUdOsN4mDH5qw2o1V6r27/AIErGFOVFjax9mBAHQXWLE8v8kD/AFZPh8O12Fc8gZoN99ihdLEvc0AuMC3posWJYbZOW0HquDb9Ve6O8BY79yBYaoXNAcSQHRHKy9WLLbNLY8UMEz2ZZlGU6jqLpc2hh204yDLfd5LFi54N8mWyJcSb6857CXQe+34Apl2E3+HO8uPuherFvqNIOLyW6oWuoXixcxYR8bSAxun3k4UR8AsWLrxeP0Qlt/s2ptBKkq6HyWLFYCNW20UbHS9w3AArFixiAUwXOG4RHnKwYZoMxew16rFixjR7Bm56Tvg3+SsYjCNEamRvKxYsY//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2" name="AutoShape 6" descr="data:image/jpeg;base64,/9j/4AAQSkZJRgABAQAAAQABAAD/2wCEAAkGBxQTEhUUEhQVFBUXFBgXFxgWGBgXFRQXFRQXFxUXFRgcHSggGholHBQUITEhJSkrLi4uFx8zODMsNygtLisBCgoKDg0OGxAQGywkHyQsLCwsLCwsLCwsLCwsLCwsLCwsLCwsLCwsLCwsLCwsLCwsLCwsLCwsLCwsLCwsLCwsLP/AABEIAQQArQMBIgACEQEDEQH/xAAcAAACAgMBAQAAAAAAAAAAAAAFBgMEAAIHAQj/xABDEAABAwIDBQUECAQEBgMAAAABAAIRAyEEEjEFQVFhcQYiMoGRE6GxwQcUJEJy0eHwI1JisiUzgpIVNFOiwvFDY3P/xAAZAQADAQEBAAAAAAAAAAAAAAABAgMABAX/xAAnEQACAgICAgEEAgMAAAAAAAAAAQIRAzESIUFREwQiYXEj8DJCof/aAAwDAQACEQMRAD8A7UVqV6vCiAyV4Vi8KJgZtL5FfP8A21EYuv8Ai+QX0BtL5FcC7eD7ZW8v7Qp5fBXH5Ox/R26cNT/A34JuSf8AR3/y1P8AA34JwTrRNni9WpXoKID1erWV6sYxYVi8JWMauS32i8KYnlLfaI91EKFFviPRJsf4g78Z/tTkPEeiUQP8Qf1P9oXPItEdtnfJFmIVs5FW6JhCiUE214m+aNlBNseIdPmpDnZJWpWLxdRAxeFerUomBm0iuD9vm/bKvRv9q7vtLRcM+kIfbKn4G/BSy+CuI632BEUGD+hn9qYtp7TpYdhfWeGN56nk0bylfsriRTwxefusbA4nJYBc67VY6rXrOdUJnQDc0bgEJTroCjfY6Y76VKQdFKg9/wDU5wb/ANt/ipNmfSbTe7LVpGmNxDp9VyQwOfP8lBWPQe8pecg0juWB+kTCvq+zfNK9nuIyHhJ3JvpvBAIIIOhFwehXyma5B1/VO/0e9tXYV4pvJOGcQCCf8on77eXEKin7EcfR3eVqStKdUOAIMgiQRoQeCwlUFNXlLfaI91MNQpc7QGyIUKoPe8krNH+IVOh/tamdp7xS20D6/V/Db0auaRaI4bO0RRunkheztETGh6JhSoUB2se/5fMo65Iz8U91esCZDSAOQuppDNnaW9pMOdKrVZp7Spu8LgfNcjYVbw9Zw0JV+ZPgdVGJCw10jYLaD98ok3HuhHnEHBhbaNSy4t26oF+ODGiXPaxoHMkhdHxONcSEpYikP+Ie1doyk0+ZLgFPLNNdFMcaHas9tPDspMizb84s508SQQDuAJ3JA2rh5LoHyzPdYNjc0D8txm5ie0eaBvc6ANO423Cwm3+5UMXipOUXL59DpPW5PASo1fY2uhdr0Lm8iYkaHkEOxZjujXfyVnamNBqZWGWtsD/MfvPPUzbcIVUR5p0Iyo4Qt6VSDKl9lJV5myiWF3DT4rOSWwxi3oeexvbKsyiKFnZPATM5Do3yuEZd2txHFo/0rmOxq2VzDNs2U9HfrCcCmUmDig+ztXX+9lPlC8xu2/aC4hBqWGc7QFTuwpGqPyNdG4o9oPl3kgAH2+p+Ef2tR6gO95IJH26p+FvwCRjobNnaIlNj0Q3Z4siJNj0TCFR2iQMMZrVjxcPmn6obHoVz7ZzpfVP9Q+CVBkdCodk376jfIFEaHZ5rd5cnL6uFGcMEXBg5C2MCBuWHDo+/CBRVMIEjxsPMWsRS06pH7ZYj2ZMaua0eUldM2jhY9VyX6S3Zag/CPiUOPgPLyL1GsS8zoAB5C7v3zW+Ox5DSb5qg03tp8+Zj0AVbCNkVHu8LSPM7m9FQr5nEudv8lRIVs0zLYPUS2Y0mw1TChvYGHNWoGi9/TinfE4MNZlAtEIT2Ma2k0/znXkOCv43aT3OyU2tni4wB5alcmR8nR2Y1xQkVmexrObuBDh0mQu+4HBB1NjoF2tOnELg/aGfa95wc7IZIEAawOa+hezY+yUD/APSz+0LohHkuzmm6fRWrYARolramHIKfKjEt7dpWTPHWgKQpMHe8ig0fbav4G/AI45ve9UGYftdb8DfglY6GXZ+ivVPCqezx3QrtQd1F6FKeI8Luh+C5zgcQGF+abu4TuXRsSe478J+CRm4ZmpAJQRpH0OtYWy8VyRqQtHBSFauQMDtpMt5riP0pM+0NA4D9Piu2bYrZW2E+ei412uZ7TFNMiZE8Bw9FObSaKRVoC4DM3DFpbYuJbJibRMHmNUvVSS7mjXaGu0nKHucRrYZQeR/RBqWnmh+TfgvYbY7nNzSrmzcJUBhrMp3vO4b4V7ZGIsEeDpaTwB+ChKb8nTHGtoE7CblrRrIUmN2XUL89J8Em4PxCh2FVBqg+nqmMiCVNumUStCV2kwPs8jj4i0h3M8V9B7EZlw1Bo0FJg/7QuA9s8RL2sG4Fx87Bdi+j7bzcThaYnvsaGuG8QI9LLrwvrs5M1cuhmeUA21oj70A214VV6JIUXjveqDsb9qrH+hnvCNVfEgzD9pr/AIGfBRZVDJgB3QrtQd0qpgRYK5V8KPgBUc2RCrDZ9Mfcb6K2sSDHSVqtwF5C6CBqVq5bwoqzgASbDmsYX+1LXFhgtA4nd0XI9r4Uh5Ic4kzG6eJPJOfbfbUOyseCOAdr7kjVMUTJcLn9wFzZHcjogqQAxNKQJOUA3Gpcd55BDnG/vRDHYkF3hEDQbjwniqFS5BO9UWib2FsBViEwUdoBrTOmiUaFSEawVcGyhOJ0QkWadGhnzAwdREkT5Iq3HjQTHMRHVQ4fBggkOI6FCu02K9m32bT3na8QPzKnXJ0VbUY2BsXiPa13OJhpdE8G6fqu29gcA+hSDHODm6t1EeR08lwahY8l3H6NNpPfSax0ODRZw1gbiOIXZHp0cLd9jwdEA23omJ7bJf20LJ3oCFKuO8g9P/mK/wCGmjOI8QQlv+dW/DT+akyox4IWCt1vD6Ktg9ArVfw+iPgXyVFixYkCdMC1hbBVNp4n2bC7S4HqugieYnH0mGHvaD1QzaXaOgwEXqWuG8OfJDMdtUZSZDQRY8UtPZq8yWm/dJmI1aPlv+M3N+B1EV+0O1Aaz3Npta0ukN3RzEIOcRmlz7DgBHojfaPBgaEGRmbzBvI5EJLrVjxMKVWOnRHi3ZnTEDcFEwyQsfUmeKhDYKol0K32FKeEnRFMBsydSodlPzDp6o7QcVzzk10dEYp9lPaL/YsOQmed0nV6znOzOMk6kps2tRLnCeE+SXtoYWGhw4p8LQuVNlYFdP8AoqxJYTMZd9rg7i0j4LmuzaOd7W8TC6h2dwuRjhI8LeX/AKVG6ZJdo6sys1wlpBt+7IHtgWQfCbReaUMOYseQI1jMNTwF7IjiMTnZeA4agaciE/KxaoWMV4ghsfxap5U/mieM8QQuP4tQ/wD5j4lIOMeDFgrOIHd81XwmgSL9Je0ne2ZRY9zQ1mZ2UkXdppyHvRFbodi6Lmw+Cjo4hj7sc1w/pIPwSHtHtkXUfZ06eUFoaXOdmJbEG0anihXZ7bzsIHhjGOzkE5iRGUEWjqhxNyVn1Gljt7WIpMA3vPub+qaEu9uKGbDg/wArwfUEfkqsmhSpsmHN1G77rv15ryoc7JbLIdcE3aRvsoNmNJJIN5iNx/JF8NSG6RAjKo32UAeM2ayrQLHAZ6bs1P8AC4yW9AZ9y5jt7Y1Sk5xLTlnXdBXY8bhcr2PAlpkEH98lX2jsgV2OaRY2PJZdBq0cNp6hENo4Msyu3EAg8iifaLszUwrrjMw3DhproeBVbDY0GiaLxJ+4eBMIt+TJV0a7GrRUb5z01Tsyi1rgBvv6pS2BsiocQJaQGk5iRa40nTenuphxbjC58u+joxaBu0dnFxzAyeHEIbiOy9SuA2nALWlzpPBNuGwbnmGNLjv4DqdyM06LaTH0wZqFuZx3Rua3970cadgyySVCT2b7Jik01KhBqNcCABYAQdd9k4fVg1zuDmHXlf5rduHkENBJJ32iWxqtq2GLvZOmIcAb8QWxGmsK81RzJggUxTpMDQMpe6SNGy4uJPlIRHCmAJ3yD0OnyWYvAgZQSYYc0aZt4HrHvXtNhc2QCJknqgqCDMb4h1Q/L339WfAq9ind4Ks5vePMt9wKIwdwu5cg21VOJxtQg+OqQ3k1vdb7mrp+18Z7HDVanBhjqe633kLmnZLDF1Zzv5G+82WlLjFsCXKSRW2ps00csuzAz5RxXuA2HUrgup5YBi5g/BEu1pvTA/q+SM9i6X8A3jvu3Tw5qUssljUvI8caeTifQSFdp6WbDVBMQJ0nQzdFUE7a0HvwVcU4zZJE6d259wK6nogtiDhngECzTwzAj/S7d0KOUXgjUdbW6rlVLE1Jk1HHTlppZHMJjXGC45uTgD671yvIkXWJsbsbXN/5d8TIPFqlpYtzqTHsvpmAEmxh0c0F/wCLNeMpaKbogEXB5X0UfZXF5xVYZAZWJjkQDfzn1Ru9C8a2EdrZKwyFjnAeU8QR0Qih2Uw7jdhtIPUkH3ApppMOeZAbGkW5/vkqopgElsm9zOs708dgejXZv8GmabIhhgtcJBA3jy+Cmw9ajWnLSaAB4v0WVXw+SLOblcf7SoGYfIHZKkMI3iwO8lNKNixYYZW0YCAANAocSwXdvyuj01PJD9lgTd/eIkDkeE6yreNpggtJNxcWuOBKQZLsu02gBscrqpjKwblA/wCqw+rifkvKdcBjYsIFuhhKPaLbGWq0bplx5NBIHrCOwPoaaVUVHuIvJ16WsrXTckvCbYDWN3SPNXh2geBDG6jV1/QbkspKOxoxctGbQ/zDHH43+ahqeIdR8CqmHrlznZtc0nzj8lbf4m9fkmTuNhap0CPpGxmXD06Q+++T0YPzI9FR7H4UNw+c/fcbcYsPghvb3Fe0xQpi+RrWf6nXPxCcsDgvZU20294hjfKBB6Bc/wBVPjFL2V+nhyk2J3bQHPTn+U24XjzR/sdT+ytJtLnfFL/bdpFZoJk5J6STom3sTTAwlPNvzRutmKTLL+CP99jQX8zO3KvtBmalUHFjh6tIVhYV6TOE+a8PeESwhhDqrclV7f5Xub6OIRDDledM9GBYxGi02PizTxZmQKh3b50spXiyH4ilDqdTeHQjh3QmZdHRKuIIuZkWsLkfMrWg6wzAidAfnzVbB1Sbk2I00urYoh5aXfdMgjluXS/wc6/JsxgczKTr8dy9p3sZsPVa025GF0WBNt4usFVrT3gQba89ITKQrXomw+Da3SQbkX0lQvwzm78++/NXmPBC9SBTA7X91zDq2/kUmY3DuxGKrUxOWlSq1HQNBTpEtvzeQPVdAfQEu5pd2Rjix2NDQ2Xv9m5xEnIKYEchclFGYkUK8RvJ/eqZMNSAZNR8SLAaoPs2iGS9140AuTwhWqdE1CatQ5eA3AbgOJXK+zsj0ieriy0dxsReXXJ/RUam3qkg9y3IotRqgtIbTceBMXQTtBSd7Ev9m1obqZGY5iALearil4ZPLHyCthB2IxzXE3LnVHHpw9QunU2gCG/dJDid4I1neUg9gsMM1So428AHHefknl1Xu96zYHd3k/vcuL62XLJXov8ASqoX7Oe9uSPrAaDOVgE8ZcbzvT12PpgYOjM3bNuBJXP+2VfNiSYgBjAB6n5rofZmplwlAC/8NsyTaWi1gVTOmsEETxO80mdgWLFi9U88+d+1dH2eOxDT/wBZx/3HMPiswTrI39LuB9njhU3VaYd/qZ3Xf+PqlzBVFw5Ud2J2grK9pYYvuPumecqFtRU8YTmiTHDcpQdMpkjaHXDVabBNSo1vV1/RajtFQp5gHOfJkZWn0kpLw9CToilDBAGSqvKyPxoO4bb7B914G8GDPvlRf8UaCTnJzG4NjE2iVRpYdhJk/osqYMbknyyH+KI27PqSLOzDdcEjlZXmlc5qYaLix4ixUlPaWIZpUcRwd3h706zLyI8L8Mdtq4lrKbnH7rSVzDDbRc5tQaCq/MeMcPNEtr7RrV6ZpvjKSJyiCYMwhbaBGiMsiroEcTT7LeBbyngFbflZerJJ8LQJMcANw5qnTc8QQAsfXfJcWyY42UUy9BTC1KpbLYazpeEv9rqX8Npzl3euNwN4VrCuqGzpA4A2Vuls0V6jKTjlBdNhPh70RziPNNCVSQJq4MSmVa1A2L6fWYPrZEqXair/APIG1B/tN98rqx2eAD4TyLUqbY2RhHE5qQpu40zl9wsqOSk6cGyCTirUxB2ni/a1C+CJDRB1EABM2D7aMpU6dNtN/cY1pPduWgAxO5TYHs9hxczUP9Rt6CEapUKTRDabB0Y38l0PBGSSekSWSSba8nbli8aZuLhelVJCH9MOzvaYNtUa0agP+l/dd/4nyXIcG5O30lduxWBw9BwFL77r5qhB0HBojzSDgn3hc2Xs6cXWw9RErKtCVLgBIPJW/Zrko6wfRoOaZBhSVq1Q7x6K4Z4KM05QtmpC7iaVbNIdPLRWsHtgjuvlp56eqJvwy1dQZEOg9U3K9oXjWjZuNJ4FeDHDeEJx+EazvUXlp/l1aenBDqe2DpUaesJlj5K0K510xsbUY5SiiEtUcew6OV6hijuMpXCgqQY9gsNFUWY071PSx6WhrJRSuspPNOrTeBMO00mRGvmpqdYFV8abt6hNBfcgSf2s12vtvEuzDLkA52jkd6oVME91IOzXifmrlBvtXEkAtBtz5q46CMo10hepR5ou0Xlu9X6eOIF4P73LTFYcCQbc9Qq3tgLAC3vRMMexttVWF1EPe1t7ZiIjVT7QfWNMsa8ls5sskCR5qvWweao1+jhEiLO80TcZtp0B8t6lOTvpDRXsSsbhcw7wvunQHiOaCfV6jDdpidReecarpP1bMJcJ4j96KtidmZjmZEEXaR80spxfWhkpLsWtnY0K4/aBCI1sFLe9Tpm2o8S0wuzmETDSOEaHzUfiT0y/zNIoMxznCQCeglSUX1XiWt9be5HWUw0eAEcQII8vyW9OkB4bg3vfqkcEn2b5G9ANmz6rjBe1vS5+SsUtlMF3ku4yYA8givs80kWcNN3lKB/XGhxD5aQYIJvysmUPQrm3sI/UaBiGj4KviNgzemY4tdJjoVSftqkwxmzR/IJg9VDie179KTAObjJ9AqLnHRNuL2b4nZT2kksBb/MIPqNQhT8XTa7vBp6KhtDH1ap/iPc4cJhvkNFQIVlLrsn+huw1ai8E+AASTMQFINlE3a/u/hn3ykxqK4PbVRkTDgNxnekcYvaHU5LTGF+Ee0Sw5x6IViHVHOhzSG+cnoVdw3aJjrOlh4+IK457KrTlIdvkRIA46lZYop2gvLKqZPszCtDRllvGTvhWywg8R8EFbiXMHTTdqiuBxgqNkEaX5dePVVXROyyKQIv6IfXw9/D8FeL9DMHrb0XlSo7cAUbMSVqogg/qhxwrgTeoNCDmmQdY6Ig6xzANJ57uB0Kr0wHnvgO5lscIuddUtO7N4K4Y9odkc8lp+8ZDhGoKgo7UqzaeYlMlPCMgFtNnOQsxWzy9tmhpGmUQDyKi5ru1ZWKfsGnEl5GfMOOV0eqtDAtAzMcb8TIKGlvEaKricY6mQWOAO9usqcJSukPkUUrPcRjHNfmBJaLFu4jfCM4LEAgFuhuPnPMJUONN+6L8FNhdpGn4W75uZE+i6pxtdI5lNeWN4AJuP2UsdpMPVpONZl2xBjhzhSv7RPI8Det1Jh+0RHiYHDkVLg9pB+SL6sW/Y06negSbyLFQ1dnvHgIcOBsfVMdWngqpJy1KTjvZpP4dFE3YtTWi9tZv+146tP5qT5xKpxkKlUlviBb1FvVQ66Jlqy05XgsdwcI/9qrUwLHG7R1Fj7kVm9ozx+gIAtoRF+yt7XeThKq1MM9urZ6XVFOL0I4NEICka6F5TGYw0Eu4Bpn0RKlsaqdQGfiN/QSmtLYtN6K7cc/ec26/56rbCbQLHhxJDDqAdUSobDYL1HuPJoyN8yZPwRLAUKbb02AAfejMf9xSPIvAyg/JOzaTHtzUnBxtmGhvpIKvCnOrb+syN1kJw+BHt3VXVGAubeSSXOlsE7tGo23BNcJ16HMFaPa7FeyPC1txN+XuVkDl18+CVam1KkkQAQt6O2ak3g8itJcloHNJjY0SIkjpqEr7fc6lX7r3XaDMm536dFIO07hY02yDrJ/JUNo4xtZ+ZwIsB3YOnJSxwlGVs2ScZRpMhdiHGxc49SVHC3aWaQRztPoiVJmHEElxjrdWuvBKr8gkBTMpOdYNPkEbZWojvAAHkJPkSr2GrNd4e71b79VuQVAXqOzKpPhIE3lXaWxHfzN13yI9ETxT8vQ6xa5seZW1ADL1IgG4t5rOxlGKKR2bUY0uaWQL92b+oU+D7QFoio08i3TzafkqVfAkuLmvJM3a6T5TwVrBYlojK0NeN1nNd6kQeancWqff/CyvaCVUur04DGkHQPafdKWcRsgifFTPQ5U6YPGh1iMrh4mmCWzp1HNTYqu0DKRmkeEa/oo8q6oerOcjBVGm7hHGT8IU2BwDqhMOaNwzSAelk10sC0SSwbzxWtfDh3hgeiosaauhOTXRQwOBqU6dQEXJbZt5Am/S62pbNc7xGOlz6lE6AMZXeR+SndS3EplhibmylQ2VTbqA48XGf0VwvixIjT9F6W7jC9I1G9OopaFsBbZ2fYuZpvB3fohH1h7LAR0KcIMFrgINvLmlnaOzix5B7zT4TO7geeiahWDtt4ctfMm6Giqj203GozTvBBvqkeIge8+gSxfgTJB8r9ntQTBUdMGYAJ6IxiK9MMDQ0EARrfkVJsyuxgDvZu13aGeqNv0LwV1YLpUXE6FoGpI0RHAYQPMCXG+tmlSbar0/E1puIs6wMcFFgcTXpNBnKyZvz+SyTY32p0HMNRaCYYGxwnNKkmSN3ATr1QLamNqOIc1z2jeR4T5q8zaVMhpDhmA1gmDEFaKYXLughWOaxsTPlzA3qHCkkniLa8PddZiqncBzaj71geZU9ClnGUC5gyBA6rSkoq2Mk26RbwdDM1xcOg3jr5oJtnZ/d9q2xGsawmZjcttbLTF4aWOad4964+b5ci/FVQoN2sS1ubVps4WdHCd4R7ZmIDhmJu4+aSaVMh5ZvmNOfxTtsnC+zYAdf0XUkrVEIOTTst4moGgiddN0rTDUDqOMn9OayuQ6CLzv3K7RccgtHXiqBRUrA6zv69QpKriAOv7CjptJ3X1MXU3spbEkkLGIarZHnoLGy9Aka715QaIifVS0Motprpz1QMeOhw1BIPwUdOsN4mDH5qw2o1V6r27/AIErGFOVFjax9mBAHQXWLE8v8kD/AFZPh8O12Fc8gZoN99ihdLEvc0AuMC3posWJYbZOW0HquDb9Ve6O8BY79yBYaoXNAcSQHRHKy9WLLbNLY8UMEz2ZZlGU6jqLpc2hh204yDLfd5LFi54N8mWyJcSb6857CXQe+34Apl2E3+HO8uPuherFvqNIOLyW6oWuoXixcxYR8bSAxun3k4UR8AsWLrxeP0Qlt/s2ptBKkq6HyWLFYCNW20UbHS9w3AArFixiAUwXOG4RHnKwYZoMxew16rFixjR7Bm56Tvg3+SsYjCNEamRvKxYsY//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 name="Rectangle 16"/>
          <p:cNvSpPr/>
          <p:nvPr/>
        </p:nvSpPr>
        <p:spPr>
          <a:xfrm>
            <a:off x="3335482" y="706582"/>
            <a:ext cx="5756563" cy="2677656"/>
          </a:xfrm>
          <a:prstGeom prst="rect">
            <a:avLst/>
          </a:prstGeom>
        </p:spPr>
        <p:txBody>
          <a:bodyPr wrap="square">
            <a:spAutoFit/>
          </a:bodyPr>
          <a:lstStyle/>
          <a:p>
            <a:pPr fontAlgn="base"/>
            <a:r>
              <a:rPr lang="en-US" sz="2400" i="1" dirty="0">
                <a:solidFill>
                  <a:schemeClr val="bg1"/>
                </a:solidFill>
              </a:rPr>
              <a:t>“And when he had said these words, he wept, and the multitude bare record of it, and he took their little children, one by one, and blessed them, and prayed unto the Father for them.</a:t>
            </a:r>
          </a:p>
          <a:p>
            <a:pPr fontAlgn="base"/>
            <a:endParaRPr lang="en-US" sz="2400" i="1" dirty="0">
              <a:solidFill>
                <a:schemeClr val="bg1"/>
              </a:solidFill>
            </a:endParaRPr>
          </a:p>
          <a:p>
            <a:pPr fontAlgn="base"/>
            <a:r>
              <a:rPr lang="en-US" sz="2400" i="1" dirty="0">
                <a:solidFill>
                  <a:schemeClr val="bg1"/>
                </a:solidFill>
              </a:rPr>
              <a:t>And when he had done this he wept again;”</a:t>
            </a:r>
          </a:p>
        </p:txBody>
      </p:sp>
      <p:pic>
        <p:nvPicPr>
          <p:cNvPr id="9" name="Picture 8">
            <a:extLst>
              <a:ext uri="{FF2B5EF4-FFF2-40B4-BE49-F238E27FC236}">
                <a16:creationId xmlns:a16="http://schemas.microsoft.com/office/drawing/2014/main" id="{E93AD594-3A1D-41A8-BB9E-F4CD3A4A69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8061" y="2670567"/>
            <a:ext cx="2445456" cy="3301366"/>
          </a:xfrm>
          <a:prstGeom prst="rect">
            <a:avLst/>
          </a:prstGeom>
        </p:spPr>
      </p:pic>
      <p:pic>
        <p:nvPicPr>
          <p:cNvPr id="11" name="Picture 10">
            <a:extLst>
              <a:ext uri="{FF2B5EF4-FFF2-40B4-BE49-F238E27FC236}">
                <a16:creationId xmlns:a16="http://schemas.microsoft.com/office/drawing/2014/main" id="{D93F4D94-A205-45E8-ADE8-5E19FA9519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388" y="2102216"/>
            <a:ext cx="2624047" cy="3836137"/>
          </a:xfrm>
          <a:prstGeom prst="rect">
            <a:avLst/>
          </a:prstGeom>
        </p:spPr>
      </p:pic>
      <p:pic>
        <p:nvPicPr>
          <p:cNvPr id="13" name="Picture 12">
            <a:extLst>
              <a:ext uri="{FF2B5EF4-FFF2-40B4-BE49-F238E27FC236}">
                <a16:creationId xmlns:a16="http://schemas.microsoft.com/office/drawing/2014/main" id="{399B428D-5958-424F-8CD4-4A7A02175D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7208" y="3388591"/>
            <a:ext cx="2469109" cy="3230418"/>
          </a:xfrm>
          <a:prstGeom prst="rect">
            <a:avLst/>
          </a:prstGeom>
        </p:spPr>
      </p:pic>
    </p:spTree>
    <p:extLst>
      <p:ext uri="{BB962C8B-B14F-4D97-AF65-F5344CB8AC3E}">
        <p14:creationId xmlns:p14="http://schemas.microsoft.com/office/powerpoint/2010/main" val="156244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ED1D35-6644-47EF-AD87-47FD0ABDF8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29767" y="277640"/>
            <a:ext cx="8991600" cy="6186309"/>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a:t>
            </a:r>
          </a:p>
          <a:p>
            <a:r>
              <a:rPr lang="en-US" dirty="0">
                <a:solidFill>
                  <a:schemeClr val="bg1"/>
                </a:solidFill>
              </a:rPr>
              <a:t>Jesus Blessed the Children One by One (3:17)</a:t>
            </a:r>
          </a:p>
          <a:p>
            <a:r>
              <a:rPr lang="en-US" dirty="0">
                <a:solidFill>
                  <a:schemeClr val="bg1"/>
                </a:solidFill>
              </a:rPr>
              <a:t>My Joy is Full (4:00)</a:t>
            </a:r>
          </a:p>
          <a:p>
            <a:endParaRPr lang="en-US" dirty="0">
              <a:solidFill>
                <a:schemeClr val="bg1"/>
              </a:solidFill>
            </a:endParaRPr>
          </a:p>
          <a:p>
            <a:r>
              <a:rPr lang="en-US" dirty="0">
                <a:solidFill>
                  <a:schemeClr val="bg1"/>
                </a:solidFill>
                <a:cs typeface="Sakkal Majalla" pitchFamily="2" charset="-78"/>
              </a:rPr>
              <a:t>President Harold B. Lee Conf Report Oct 1972</a:t>
            </a:r>
          </a:p>
          <a:p>
            <a:endParaRPr lang="en-US" dirty="0">
              <a:solidFill>
                <a:schemeClr val="bg1"/>
              </a:solidFill>
              <a:cs typeface="Sakkal Majalla" pitchFamily="2" charset="-78"/>
            </a:endParaRPr>
          </a:p>
          <a:p>
            <a:r>
              <a:rPr lang="en-US" dirty="0">
                <a:solidFill>
                  <a:schemeClr val="bg1"/>
                </a:solidFill>
                <a:cs typeface="Sakkal Majalla" pitchFamily="2" charset="-78"/>
              </a:rPr>
              <a:t>Spencer W. Kimball </a:t>
            </a:r>
            <a:r>
              <a:rPr lang="en-US" i="1" dirty="0">
                <a:solidFill>
                  <a:schemeClr val="bg1"/>
                </a:solidFill>
                <a:cs typeface="Sakkal Majalla" pitchFamily="2" charset="-78"/>
              </a:rPr>
              <a:t>The Teachings of Spencer W. Kimball</a:t>
            </a:r>
            <a:r>
              <a:rPr lang="en-US" dirty="0">
                <a:solidFill>
                  <a:schemeClr val="bg1"/>
                </a:solidFill>
                <a:cs typeface="Sakkal Majalla" pitchFamily="2" charset="-78"/>
              </a:rPr>
              <a:t> pg. 331-332</a:t>
            </a:r>
          </a:p>
          <a:p>
            <a:endParaRPr lang="en-US" dirty="0">
              <a:solidFill>
                <a:schemeClr val="bg1"/>
              </a:solidFill>
              <a:cs typeface="Sakkal Majalla" pitchFamily="2" charset="-78"/>
            </a:endParaRPr>
          </a:p>
          <a:p>
            <a:r>
              <a:rPr lang="en-US" i="1" dirty="0">
                <a:solidFill>
                  <a:schemeClr val="bg1"/>
                </a:solidFill>
              </a:rPr>
              <a:t>The Teachings of Ezra Taft Benson</a:t>
            </a:r>
            <a:r>
              <a:rPr lang="en-US" dirty="0">
                <a:solidFill>
                  <a:schemeClr val="bg1"/>
                </a:solidFill>
              </a:rPr>
              <a:t> pg. 390</a:t>
            </a:r>
          </a:p>
          <a:p>
            <a:endParaRPr lang="en-US" dirty="0">
              <a:solidFill>
                <a:schemeClr val="bg1"/>
              </a:solidFill>
            </a:endParaRPr>
          </a:p>
          <a:p>
            <a:r>
              <a:rPr lang="en-US" dirty="0">
                <a:solidFill>
                  <a:schemeClr val="bg1"/>
                </a:solidFill>
              </a:rPr>
              <a:t>(David A. Bednar, “Because We Have Them before Our Eyes,”</a:t>
            </a:r>
            <a:r>
              <a:rPr lang="en-US" i="1" dirty="0">
                <a:solidFill>
                  <a:schemeClr val="bg1"/>
                </a:solidFill>
              </a:rPr>
              <a:t> New Era,</a:t>
            </a:r>
            <a:r>
              <a:rPr lang="en-US" dirty="0">
                <a:solidFill>
                  <a:schemeClr val="bg1"/>
                </a:solidFill>
              </a:rPr>
              <a:t> Apr. 2006, 6–7).</a:t>
            </a:r>
            <a:endParaRPr lang="en-US" dirty="0">
              <a:solidFill>
                <a:schemeClr val="bg1"/>
              </a:solidFill>
              <a:cs typeface="Sakkal Majalla" pitchFamily="2" charset="-78"/>
            </a:endParaRPr>
          </a:p>
          <a:p>
            <a:endParaRPr lang="en-US" dirty="0">
              <a:solidFill>
                <a:schemeClr val="bg1"/>
              </a:solidFill>
              <a:cs typeface="Sakkal Majalla" pitchFamily="2" charset="-78"/>
            </a:endParaRPr>
          </a:p>
          <a:p>
            <a:r>
              <a:rPr lang="en-US" dirty="0">
                <a:solidFill>
                  <a:schemeClr val="bg1"/>
                </a:solidFill>
              </a:rPr>
              <a:t>Henry B. </a:t>
            </a:r>
            <a:r>
              <a:rPr lang="en-US" dirty="0" err="1">
                <a:solidFill>
                  <a:schemeClr val="bg1"/>
                </a:solidFill>
              </a:rPr>
              <a:t>Eyring</a:t>
            </a:r>
            <a:r>
              <a:rPr lang="en-US" dirty="0">
                <a:solidFill>
                  <a:schemeClr val="bg1"/>
                </a:solidFill>
              </a:rPr>
              <a:t> (“Serve with the Spirit,”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2010, 60).</a:t>
            </a:r>
          </a:p>
          <a:p>
            <a:endParaRPr lang="en-US" dirty="0">
              <a:solidFill>
                <a:schemeClr val="bg1"/>
              </a:solidFill>
              <a:cs typeface="Sakkal Majalla" pitchFamily="2" charset="-78"/>
            </a:endParaRPr>
          </a:p>
          <a:p>
            <a:r>
              <a:rPr lang="en-US" dirty="0">
                <a:solidFill>
                  <a:schemeClr val="bg1"/>
                </a:solidFill>
                <a:cs typeface="Sakkal Majalla" pitchFamily="2" charset="-78"/>
              </a:rPr>
              <a:t>Joseph Fielding McConkie and Robert L. Millet </a:t>
            </a:r>
            <a:r>
              <a:rPr lang="en-US" i="1" dirty="0">
                <a:solidFill>
                  <a:schemeClr val="bg1"/>
                </a:solidFill>
                <a:cs typeface="Sakkal Majalla" pitchFamily="2" charset="-78"/>
              </a:rPr>
              <a:t>Doctrinal Commentary on the Book of Mormon </a:t>
            </a:r>
            <a:r>
              <a:rPr lang="en-US" dirty="0">
                <a:solidFill>
                  <a:schemeClr val="bg1"/>
                </a:solidFill>
                <a:cs typeface="Sakkal Majalla" pitchFamily="2" charset="-78"/>
              </a:rPr>
              <a:t>Vol. 4 pg. 114,115</a:t>
            </a:r>
          </a:p>
          <a:p>
            <a:endParaRPr lang="en-US" dirty="0">
              <a:solidFill>
                <a:schemeClr val="bg1"/>
              </a:solidFill>
              <a:cs typeface="Sakkal Majalla" pitchFamily="2" charset="-78"/>
            </a:endParaRPr>
          </a:p>
          <a:p>
            <a:r>
              <a:rPr lang="en-US" dirty="0">
                <a:solidFill>
                  <a:schemeClr val="bg1"/>
                </a:solidFill>
                <a:cs typeface="Sakkal Majalla" pitchFamily="2" charset="-78"/>
              </a:rPr>
              <a:t>Illustration of Jesus Healing—Gary </a:t>
            </a:r>
            <a:r>
              <a:rPr lang="en-US" dirty="0" err="1">
                <a:solidFill>
                  <a:schemeClr val="bg1"/>
                </a:solidFill>
                <a:cs typeface="Sakkal Majalla" pitchFamily="2" charset="-78"/>
              </a:rPr>
              <a:t>Kapp</a:t>
            </a:r>
            <a:endParaRPr lang="en-US" dirty="0">
              <a:solidFill>
                <a:schemeClr val="bg1"/>
              </a:solidFill>
              <a:cs typeface="Sakkal Majalla" pitchFamily="2" charset="-78"/>
            </a:endParaRPr>
          </a:p>
          <a:p>
            <a:endParaRPr lang="en-US" dirty="0">
              <a:solidFill>
                <a:schemeClr val="bg1"/>
              </a:solidFill>
            </a:endParaRPr>
          </a:p>
          <a:p>
            <a:endParaRPr lang="en-US" dirty="0">
              <a:solidFill>
                <a:schemeClr val="bg1"/>
              </a:solidFill>
            </a:endParaRPr>
          </a:p>
        </p:txBody>
      </p:sp>
      <p:grpSp>
        <p:nvGrpSpPr>
          <p:cNvPr id="7" name="Group 6">
            <a:extLst>
              <a:ext uri="{FF2B5EF4-FFF2-40B4-BE49-F238E27FC236}">
                <a16:creationId xmlns:a16="http://schemas.microsoft.com/office/drawing/2014/main" id="{BA42A1D0-A25B-4978-BAA7-C2BE6F6406C1}"/>
              </a:ext>
            </a:extLst>
          </p:cNvPr>
          <p:cNvGrpSpPr/>
          <p:nvPr/>
        </p:nvGrpSpPr>
        <p:grpSpPr>
          <a:xfrm>
            <a:off x="4694777" y="949860"/>
            <a:ext cx="686753" cy="869887"/>
            <a:chOff x="7543800" y="3810000"/>
            <a:chExt cx="1143000" cy="1447800"/>
          </a:xfrm>
        </p:grpSpPr>
        <p:sp>
          <p:nvSpPr>
            <p:cNvPr id="8" name="Trapezoid 7">
              <a:extLst>
                <a:ext uri="{FF2B5EF4-FFF2-40B4-BE49-F238E27FC236}">
                  <a16:creationId xmlns:a16="http://schemas.microsoft.com/office/drawing/2014/main" id="{72AECEA2-9FA4-4F56-B814-83070CA368CC}"/>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ounded Rectangle 17">
              <a:extLst>
                <a:ext uri="{FF2B5EF4-FFF2-40B4-BE49-F238E27FC236}">
                  <a16:creationId xmlns:a16="http://schemas.microsoft.com/office/drawing/2014/main" id="{169768B1-1EED-4B1C-A741-F3454C9890B0}"/>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ounded Rectangle 18">
              <a:extLst>
                <a:ext uri="{FF2B5EF4-FFF2-40B4-BE49-F238E27FC236}">
                  <a16:creationId xmlns:a16="http://schemas.microsoft.com/office/drawing/2014/main" id="{B6800D9B-3F65-4D74-96B9-7F7A11DCC04C}"/>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ounded Rectangle 19">
              <a:extLst>
                <a:ext uri="{FF2B5EF4-FFF2-40B4-BE49-F238E27FC236}">
                  <a16:creationId xmlns:a16="http://schemas.microsoft.com/office/drawing/2014/main" id="{D4869416-7731-4BA7-AB3E-BB6E01FED063}"/>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2" name="Group 132">
              <a:extLst>
                <a:ext uri="{FF2B5EF4-FFF2-40B4-BE49-F238E27FC236}">
                  <a16:creationId xmlns:a16="http://schemas.microsoft.com/office/drawing/2014/main" id="{A8D46948-7D8D-4EBD-A95B-71FAEC041F58}"/>
                </a:ext>
              </a:extLst>
            </p:cNvPr>
            <p:cNvGrpSpPr/>
            <p:nvPr/>
          </p:nvGrpSpPr>
          <p:grpSpPr>
            <a:xfrm>
              <a:off x="7924800" y="3810000"/>
              <a:ext cx="645353" cy="610017"/>
              <a:chOff x="7924800" y="5867400"/>
              <a:chExt cx="645353" cy="610017"/>
            </a:xfrm>
          </p:grpSpPr>
          <p:grpSp>
            <p:nvGrpSpPr>
              <p:cNvPr id="20" name="Group 13">
                <a:extLst>
                  <a:ext uri="{FF2B5EF4-FFF2-40B4-BE49-F238E27FC236}">
                    <a16:creationId xmlns:a16="http://schemas.microsoft.com/office/drawing/2014/main" id="{89327985-F7BF-4301-9A42-6778629620A5}"/>
                  </a:ext>
                </a:extLst>
              </p:cNvPr>
              <p:cNvGrpSpPr/>
              <p:nvPr/>
            </p:nvGrpSpPr>
            <p:grpSpPr>
              <a:xfrm>
                <a:off x="7924800" y="5867400"/>
                <a:ext cx="645353" cy="610017"/>
                <a:chOff x="3037563" y="3121795"/>
                <a:chExt cx="1250371" cy="1224010"/>
              </a:xfrm>
            </p:grpSpPr>
            <p:sp>
              <p:nvSpPr>
                <p:cNvPr id="22" name="Oval 21">
                  <a:extLst>
                    <a:ext uri="{FF2B5EF4-FFF2-40B4-BE49-F238E27FC236}">
                      <a16:creationId xmlns:a16="http://schemas.microsoft.com/office/drawing/2014/main" id="{738AE4B1-0569-440A-A4E2-B2CCD4B66318}"/>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33FF3B8A-015B-42B5-8256-E646E0EFF422}"/>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Oval 23">
                  <a:extLst>
                    <a:ext uri="{FF2B5EF4-FFF2-40B4-BE49-F238E27FC236}">
                      <a16:creationId xmlns:a16="http://schemas.microsoft.com/office/drawing/2014/main" id="{AB2BDC42-FCFC-49D2-AE23-4C13D02BC3B1}"/>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Oval 24">
                  <a:extLst>
                    <a:ext uri="{FF2B5EF4-FFF2-40B4-BE49-F238E27FC236}">
                      <a16:creationId xmlns:a16="http://schemas.microsoft.com/office/drawing/2014/main" id="{55A8BDDC-1114-4E01-B2E7-E9EA1B73CCB0}"/>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1" name="Oval 20">
                <a:extLst>
                  <a:ext uri="{FF2B5EF4-FFF2-40B4-BE49-F238E27FC236}">
                    <a16:creationId xmlns:a16="http://schemas.microsoft.com/office/drawing/2014/main" id="{CFE08AED-2AB8-4D7E-BA59-4F5EADEA1874}"/>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133">
              <a:extLst>
                <a:ext uri="{FF2B5EF4-FFF2-40B4-BE49-F238E27FC236}">
                  <a16:creationId xmlns:a16="http://schemas.microsoft.com/office/drawing/2014/main" id="{7D71FE29-3FAA-4D90-8A27-594E26620FEC}"/>
                </a:ext>
              </a:extLst>
            </p:cNvPr>
            <p:cNvGrpSpPr/>
            <p:nvPr/>
          </p:nvGrpSpPr>
          <p:grpSpPr>
            <a:xfrm>
              <a:off x="7543800" y="4038600"/>
              <a:ext cx="403070" cy="381000"/>
              <a:chOff x="7924800" y="5867400"/>
              <a:chExt cx="645353" cy="610017"/>
            </a:xfrm>
          </p:grpSpPr>
          <p:grpSp>
            <p:nvGrpSpPr>
              <p:cNvPr id="14" name="Group 13">
                <a:extLst>
                  <a:ext uri="{FF2B5EF4-FFF2-40B4-BE49-F238E27FC236}">
                    <a16:creationId xmlns:a16="http://schemas.microsoft.com/office/drawing/2014/main" id="{417AE9C2-A34B-4BD6-BB36-4D38A683E128}"/>
                  </a:ext>
                </a:extLst>
              </p:cNvPr>
              <p:cNvGrpSpPr/>
              <p:nvPr/>
            </p:nvGrpSpPr>
            <p:grpSpPr>
              <a:xfrm>
                <a:off x="7924800" y="5867400"/>
                <a:ext cx="645353" cy="610017"/>
                <a:chOff x="3037563" y="3121795"/>
                <a:chExt cx="1250371" cy="1224010"/>
              </a:xfrm>
            </p:grpSpPr>
            <p:sp>
              <p:nvSpPr>
                <p:cNvPr id="16" name="Oval 15">
                  <a:extLst>
                    <a:ext uri="{FF2B5EF4-FFF2-40B4-BE49-F238E27FC236}">
                      <a16:creationId xmlns:a16="http://schemas.microsoft.com/office/drawing/2014/main" id="{1A8419E7-6D9D-4966-8FED-8A04ADF5504C}"/>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Oval 16">
                  <a:extLst>
                    <a:ext uri="{FF2B5EF4-FFF2-40B4-BE49-F238E27FC236}">
                      <a16:creationId xmlns:a16="http://schemas.microsoft.com/office/drawing/2014/main" id="{FC905F41-71DB-44E6-ABF1-E7040E849A7B}"/>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Oval 17">
                  <a:extLst>
                    <a:ext uri="{FF2B5EF4-FFF2-40B4-BE49-F238E27FC236}">
                      <a16:creationId xmlns:a16="http://schemas.microsoft.com/office/drawing/2014/main" id="{7F8CFD9B-4B66-4E06-B9FF-B57E4E0873BD}"/>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Oval 18">
                  <a:extLst>
                    <a:ext uri="{FF2B5EF4-FFF2-40B4-BE49-F238E27FC236}">
                      <a16:creationId xmlns:a16="http://schemas.microsoft.com/office/drawing/2014/main" id="{37B5343E-F2D3-4840-BAD7-FF59A9FF0470}"/>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Oval 14">
                <a:extLst>
                  <a:ext uri="{FF2B5EF4-FFF2-40B4-BE49-F238E27FC236}">
                    <a16:creationId xmlns:a16="http://schemas.microsoft.com/office/drawing/2014/main" id="{4E3D7127-4354-4C53-A619-30C7C301837C}"/>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6" name="Footer Placeholder 14">
            <a:extLst>
              <a:ext uri="{FF2B5EF4-FFF2-40B4-BE49-F238E27FC236}">
                <a16:creationId xmlns:a16="http://schemas.microsoft.com/office/drawing/2014/main" id="{4CA70C39-A2AB-424D-8289-AFB95E6F45D9}"/>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062569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1A37AFB-01C8-41F5-A51C-F116D52E814B}"/>
              </a:ext>
            </a:extLst>
          </p:cNvPr>
          <p:cNvGraphicFramePr>
            <a:graphicFrameLocks noGrp="1"/>
          </p:cNvGraphicFramePr>
          <p:nvPr>
            <p:extLst>
              <p:ext uri="{D42A27DB-BD31-4B8C-83A1-F6EECF244321}">
                <p14:modId xmlns:p14="http://schemas.microsoft.com/office/powerpoint/2010/main" val="3181021974"/>
              </p:ext>
            </p:extLst>
          </p:nvPr>
        </p:nvGraphicFramePr>
        <p:xfrm>
          <a:off x="275628" y="194565"/>
          <a:ext cx="11684001" cy="2967990"/>
        </p:xfrm>
        <a:graphic>
          <a:graphicData uri="http://schemas.openxmlformats.org/drawingml/2006/table">
            <a:tbl>
              <a:tblPr firstRow="1" bandRow="1">
                <a:tableStyleId>{5940675A-B579-460E-94D1-54222C63F5DA}</a:tableStyleId>
              </a:tblPr>
              <a:tblGrid>
                <a:gridCol w="3894667">
                  <a:extLst>
                    <a:ext uri="{9D8B030D-6E8A-4147-A177-3AD203B41FA5}">
                      <a16:colId xmlns:a16="http://schemas.microsoft.com/office/drawing/2014/main" val="4131623967"/>
                    </a:ext>
                  </a:extLst>
                </a:gridCol>
                <a:gridCol w="3894667">
                  <a:extLst>
                    <a:ext uri="{9D8B030D-6E8A-4147-A177-3AD203B41FA5}">
                      <a16:colId xmlns:a16="http://schemas.microsoft.com/office/drawing/2014/main" val="3747950467"/>
                    </a:ext>
                  </a:extLst>
                </a:gridCol>
                <a:gridCol w="3894667">
                  <a:extLst>
                    <a:ext uri="{9D8B030D-6E8A-4147-A177-3AD203B41FA5}">
                      <a16:colId xmlns:a16="http://schemas.microsoft.com/office/drawing/2014/main" val="859350898"/>
                    </a:ext>
                  </a:extLst>
                </a:gridCol>
              </a:tblGrid>
              <a:tr h="370840">
                <a:tc>
                  <a:txBody>
                    <a:bodyPr/>
                    <a:lstStyle/>
                    <a:p>
                      <a:pPr algn="ctr" fontAlgn="base"/>
                      <a:r>
                        <a:rPr lang="en-US" b="0" i="0" cap="all" dirty="0">
                          <a:solidFill>
                            <a:schemeClr val="tx1"/>
                          </a:solidFill>
                          <a:effectLst/>
                          <a:latin typeface="Lucida Sans" panose="020B0602030504020204" pitchFamily="34" charset="0"/>
                        </a:rPr>
                        <a:t>THE SAVIOR HEALS THE SICK AND AFFLICTED </a:t>
                      </a:r>
                    </a:p>
                    <a:p>
                      <a:pPr algn="ctr" fontAlgn="base"/>
                      <a:r>
                        <a:rPr lang="en-US" b="0" i="0" cap="all" dirty="0">
                          <a:solidFill>
                            <a:schemeClr val="tx1"/>
                          </a:solidFill>
                          <a:effectLst/>
                          <a:latin typeface="Lucida Sans" panose="020B0602030504020204" pitchFamily="34" charset="0"/>
                        </a:rPr>
                        <a:t>(SEE </a:t>
                      </a:r>
                      <a:r>
                        <a:rPr lang="en-US" b="0" i="0" u="none" strike="noStrike" cap="all" dirty="0">
                          <a:solidFill>
                            <a:schemeClr val="tx1"/>
                          </a:solidFill>
                          <a:effectLst/>
                          <a:latin typeface="Lucida Sans" panose="020B0602030504020204" pitchFamily="34" charset="0"/>
                        </a:rPr>
                        <a:t>3 NEPHI 17:6–10</a:t>
                      </a:r>
                      <a:r>
                        <a:rPr lang="en-US" b="0" i="0" cap="all" dirty="0">
                          <a:solidFill>
                            <a:schemeClr val="tx1"/>
                          </a:solidFill>
                          <a:effectLst/>
                          <a:latin typeface="Lucida Sans" panose="020B0602030504020204" pitchFamily="34" charset="0"/>
                        </a:rPr>
                        <a:t>)</a:t>
                      </a:r>
                    </a:p>
                  </a:txBody>
                  <a:tcPr marL="95250" marR="95250" marT="66675" marB="66675" anchor="b"/>
                </a:tc>
                <a:tc>
                  <a:txBody>
                    <a:bodyPr/>
                    <a:lstStyle/>
                    <a:p>
                      <a:pPr algn="ctr" fontAlgn="base"/>
                      <a:r>
                        <a:rPr lang="en-US" b="0" i="0" cap="all" dirty="0">
                          <a:solidFill>
                            <a:schemeClr val="tx1"/>
                          </a:solidFill>
                          <a:effectLst/>
                          <a:latin typeface="Lucida Sans" panose="020B0602030504020204" pitchFamily="34" charset="0"/>
                        </a:rPr>
                        <a:t>THE SAVIOR PRAYS FOR THE PEOPLE </a:t>
                      </a:r>
                    </a:p>
                    <a:p>
                      <a:pPr algn="ctr" fontAlgn="base"/>
                      <a:r>
                        <a:rPr lang="en-US" b="0" i="0" cap="all" dirty="0">
                          <a:solidFill>
                            <a:schemeClr val="tx1"/>
                          </a:solidFill>
                          <a:effectLst/>
                          <a:latin typeface="Lucida Sans" panose="020B0602030504020204" pitchFamily="34" charset="0"/>
                        </a:rPr>
                        <a:t>(SEE </a:t>
                      </a:r>
                      <a:r>
                        <a:rPr lang="en-US" b="0" i="0" u="none" strike="noStrike" cap="all" dirty="0">
                          <a:solidFill>
                            <a:schemeClr val="tx1"/>
                          </a:solidFill>
                          <a:effectLst/>
                          <a:latin typeface="Lucida Sans" panose="020B0602030504020204" pitchFamily="34" charset="0"/>
                        </a:rPr>
                        <a:t>3 NEPHI 17:11–18</a:t>
                      </a:r>
                      <a:r>
                        <a:rPr lang="en-US" b="0" i="0" cap="all" dirty="0">
                          <a:solidFill>
                            <a:schemeClr val="tx1"/>
                          </a:solidFill>
                          <a:effectLst/>
                          <a:latin typeface="Lucida Sans" panose="020B0602030504020204" pitchFamily="34" charset="0"/>
                        </a:rPr>
                        <a:t>)</a:t>
                      </a:r>
                    </a:p>
                  </a:txBody>
                  <a:tcPr marL="95250" marR="95250" marT="66675" marB="66675" anchor="b"/>
                </a:tc>
                <a:tc>
                  <a:txBody>
                    <a:bodyPr/>
                    <a:lstStyle/>
                    <a:p>
                      <a:pPr algn="ctr" fontAlgn="base"/>
                      <a:r>
                        <a:rPr lang="en-US" b="0" i="0" cap="all" dirty="0">
                          <a:solidFill>
                            <a:schemeClr val="tx1"/>
                          </a:solidFill>
                          <a:effectLst/>
                          <a:latin typeface="Lucida Sans" panose="020B0602030504020204" pitchFamily="34" charset="0"/>
                        </a:rPr>
                        <a:t>ANGELS APPEAR AND MINISTER TO THE CHILDREN </a:t>
                      </a:r>
                    </a:p>
                    <a:p>
                      <a:pPr algn="ctr" fontAlgn="base"/>
                      <a:r>
                        <a:rPr lang="en-US" b="0" i="0" cap="all" dirty="0">
                          <a:solidFill>
                            <a:schemeClr val="tx1"/>
                          </a:solidFill>
                          <a:effectLst/>
                          <a:latin typeface="Lucida Sans" panose="020B0602030504020204" pitchFamily="34" charset="0"/>
                        </a:rPr>
                        <a:t>(SEE </a:t>
                      </a:r>
                      <a:r>
                        <a:rPr lang="en-US" b="0" i="0" u="none" strike="noStrike" cap="all" dirty="0">
                          <a:solidFill>
                            <a:schemeClr val="tx1"/>
                          </a:solidFill>
                          <a:effectLst/>
                          <a:latin typeface="Lucida Sans" panose="020B0602030504020204" pitchFamily="34" charset="0"/>
                        </a:rPr>
                        <a:t>3 NEPHI 17:19–25</a:t>
                      </a:r>
                      <a:r>
                        <a:rPr lang="en-US" b="0" i="0" cap="all" dirty="0">
                          <a:solidFill>
                            <a:schemeClr val="tx1"/>
                          </a:solidFill>
                          <a:effectLst/>
                          <a:latin typeface="Lucida Sans" panose="020B0602030504020204" pitchFamily="34" charset="0"/>
                        </a:rPr>
                        <a:t>)</a:t>
                      </a:r>
                    </a:p>
                  </a:txBody>
                  <a:tcPr marL="95250" marR="95250" marT="66675" marB="66675" anchor="b"/>
                </a:tc>
                <a:extLst>
                  <a:ext uri="{0D108BD9-81ED-4DB2-BD59-A6C34878D82A}">
                    <a16:rowId xmlns:a16="http://schemas.microsoft.com/office/drawing/2014/main" val="3465791159"/>
                  </a:ext>
                </a:extLst>
              </a:tr>
              <a:tr h="370840">
                <a:tc>
                  <a:txBody>
                    <a:bodyPr/>
                    <a:lstStyle/>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txBody>
                  <a:tcPr/>
                </a:tc>
                <a:tc>
                  <a:txBody>
                    <a:bodyPr/>
                    <a:lstStyle/>
                    <a:p>
                      <a:pPr algn="ctr"/>
                      <a:endParaRPr lang="en-US">
                        <a:solidFill>
                          <a:schemeClr val="tx1"/>
                        </a:solidFill>
                      </a:endParaRPr>
                    </a:p>
                  </a:txBody>
                  <a:tcPr/>
                </a:tc>
                <a:tc>
                  <a:txBody>
                    <a:bodyPr/>
                    <a:lstStyle/>
                    <a:p>
                      <a:pPr algn="ctr"/>
                      <a:endParaRPr lang="en-US" dirty="0">
                        <a:solidFill>
                          <a:schemeClr val="tx1"/>
                        </a:solidFill>
                      </a:endParaRPr>
                    </a:p>
                  </a:txBody>
                  <a:tcPr/>
                </a:tc>
                <a:extLst>
                  <a:ext uri="{0D108BD9-81ED-4DB2-BD59-A6C34878D82A}">
                    <a16:rowId xmlns:a16="http://schemas.microsoft.com/office/drawing/2014/main" val="3463508529"/>
                  </a:ext>
                </a:extLst>
              </a:tr>
            </a:tbl>
          </a:graphicData>
        </a:graphic>
      </p:graphicFrame>
      <p:graphicFrame>
        <p:nvGraphicFramePr>
          <p:cNvPr id="3" name="Table 2">
            <a:extLst>
              <a:ext uri="{FF2B5EF4-FFF2-40B4-BE49-F238E27FC236}">
                <a16:creationId xmlns:a16="http://schemas.microsoft.com/office/drawing/2014/main" id="{0116BB31-E4D5-47A8-9340-ACC1C833F6B6}"/>
              </a:ext>
            </a:extLst>
          </p:cNvPr>
          <p:cNvGraphicFramePr>
            <a:graphicFrameLocks noGrp="1"/>
          </p:cNvGraphicFramePr>
          <p:nvPr>
            <p:extLst>
              <p:ext uri="{D42A27DB-BD31-4B8C-83A1-F6EECF244321}">
                <p14:modId xmlns:p14="http://schemas.microsoft.com/office/powerpoint/2010/main" val="1741552429"/>
              </p:ext>
            </p:extLst>
          </p:nvPr>
        </p:nvGraphicFramePr>
        <p:xfrm>
          <a:off x="292226" y="3443250"/>
          <a:ext cx="11684001" cy="2967990"/>
        </p:xfrm>
        <a:graphic>
          <a:graphicData uri="http://schemas.openxmlformats.org/drawingml/2006/table">
            <a:tbl>
              <a:tblPr firstRow="1" bandRow="1">
                <a:tableStyleId>{5940675A-B579-460E-94D1-54222C63F5DA}</a:tableStyleId>
              </a:tblPr>
              <a:tblGrid>
                <a:gridCol w="3894667">
                  <a:extLst>
                    <a:ext uri="{9D8B030D-6E8A-4147-A177-3AD203B41FA5}">
                      <a16:colId xmlns:a16="http://schemas.microsoft.com/office/drawing/2014/main" val="4131623967"/>
                    </a:ext>
                  </a:extLst>
                </a:gridCol>
                <a:gridCol w="3894667">
                  <a:extLst>
                    <a:ext uri="{9D8B030D-6E8A-4147-A177-3AD203B41FA5}">
                      <a16:colId xmlns:a16="http://schemas.microsoft.com/office/drawing/2014/main" val="3747950467"/>
                    </a:ext>
                  </a:extLst>
                </a:gridCol>
                <a:gridCol w="3894667">
                  <a:extLst>
                    <a:ext uri="{9D8B030D-6E8A-4147-A177-3AD203B41FA5}">
                      <a16:colId xmlns:a16="http://schemas.microsoft.com/office/drawing/2014/main" val="859350898"/>
                    </a:ext>
                  </a:extLst>
                </a:gridCol>
              </a:tblGrid>
              <a:tr h="370840">
                <a:tc>
                  <a:txBody>
                    <a:bodyPr/>
                    <a:lstStyle/>
                    <a:p>
                      <a:pPr algn="ctr" fontAlgn="base"/>
                      <a:r>
                        <a:rPr lang="en-US" b="0" i="0" cap="all" dirty="0">
                          <a:solidFill>
                            <a:schemeClr val="tx1"/>
                          </a:solidFill>
                          <a:effectLst/>
                          <a:latin typeface="Lucida Sans" panose="020B0602030504020204" pitchFamily="34" charset="0"/>
                        </a:rPr>
                        <a:t>THE SAVIOR HEALS THE SICK AND AFFLICTED </a:t>
                      </a:r>
                    </a:p>
                    <a:p>
                      <a:pPr algn="ctr" fontAlgn="base"/>
                      <a:r>
                        <a:rPr lang="en-US" b="0" i="0" cap="all" dirty="0">
                          <a:solidFill>
                            <a:schemeClr val="tx1"/>
                          </a:solidFill>
                          <a:effectLst/>
                          <a:latin typeface="Lucida Sans" panose="020B0602030504020204" pitchFamily="34" charset="0"/>
                        </a:rPr>
                        <a:t>(SEE </a:t>
                      </a:r>
                      <a:r>
                        <a:rPr lang="en-US" b="0" i="0" u="none" strike="noStrike" cap="all" dirty="0">
                          <a:solidFill>
                            <a:schemeClr val="tx1"/>
                          </a:solidFill>
                          <a:effectLst/>
                          <a:latin typeface="Lucida Sans" panose="020B0602030504020204" pitchFamily="34" charset="0"/>
                        </a:rPr>
                        <a:t>3 NEPHI 17:6–10</a:t>
                      </a:r>
                      <a:r>
                        <a:rPr lang="en-US" b="0" i="0" cap="all" dirty="0">
                          <a:solidFill>
                            <a:schemeClr val="tx1"/>
                          </a:solidFill>
                          <a:effectLst/>
                          <a:latin typeface="Lucida Sans" panose="020B0602030504020204" pitchFamily="34" charset="0"/>
                        </a:rPr>
                        <a:t>)</a:t>
                      </a:r>
                    </a:p>
                  </a:txBody>
                  <a:tcPr marL="95250" marR="95250" marT="66675" marB="66675" anchor="b"/>
                </a:tc>
                <a:tc>
                  <a:txBody>
                    <a:bodyPr/>
                    <a:lstStyle/>
                    <a:p>
                      <a:pPr algn="ctr" fontAlgn="base"/>
                      <a:r>
                        <a:rPr lang="en-US" b="0" i="0" cap="all" dirty="0">
                          <a:solidFill>
                            <a:schemeClr val="tx1"/>
                          </a:solidFill>
                          <a:effectLst/>
                          <a:latin typeface="Lucida Sans" panose="020B0602030504020204" pitchFamily="34" charset="0"/>
                        </a:rPr>
                        <a:t>THE SAVIOR PRAYS FOR THE PEOPLE </a:t>
                      </a:r>
                    </a:p>
                    <a:p>
                      <a:pPr algn="ctr" fontAlgn="base"/>
                      <a:r>
                        <a:rPr lang="en-US" b="0" i="0" cap="all" dirty="0">
                          <a:solidFill>
                            <a:schemeClr val="tx1"/>
                          </a:solidFill>
                          <a:effectLst/>
                          <a:latin typeface="Lucida Sans" panose="020B0602030504020204" pitchFamily="34" charset="0"/>
                        </a:rPr>
                        <a:t>(SEE </a:t>
                      </a:r>
                      <a:r>
                        <a:rPr lang="en-US" b="0" i="0" u="none" strike="noStrike" cap="all" dirty="0">
                          <a:solidFill>
                            <a:schemeClr val="tx1"/>
                          </a:solidFill>
                          <a:effectLst/>
                          <a:latin typeface="Lucida Sans" panose="020B0602030504020204" pitchFamily="34" charset="0"/>
                        </a:rPr>
                        <a:t>3 NEPHI 17:11–18</a:t>
                      </a:r>
                      <a:r>
                        <a:rPr lang="en-US" b="0" i="0" cap="all" dirty="0">
                          <a:solidFill>
                            <a:schemeClr val="tx1"/>
                          </a:solidFill>
                          <a:effectLst/>
                          <a:latin typeface="Lucida Sans" panose="020B0602030504020204" pitchFamily="34" charset="0"/>
                        </a:rPr>
                        <a:t>)</a:t>
                      </a:r>
                    </a:p>
                  </a:txBody>
                  <a:tcPr marL="95250" marR="95250" marT="66675" marB="66675" anchor="b"/>
                </a:tc>
                <a:tc>
                  <a:txBody>
                    <a:bodyPr/>
                    <a:lstStyle/>
                    <a:p>
                      <a:pPr algn="ctr" fontAlgn="base"/>
                      <a:r>
                        <a:rPr lang="en-US" b="0" i="0" cap="all" dirty="0">
                          <a:solidFill>
                            <a:schemeClr val="tx1"/>
                          </a:solidFill>
                          <a:effectLst/>
                          <a:latin typeface="Lucida Sans" panose="020B0602030504020204" pitchFamily="34" charset="0"/>
                        </a:rPr>
                        <a:t>ANGELS APPEAR AND MINISTER TO THE CHILDREN </a:t>
                      </a:r>
                    </a:p>
                    <a:p>
                      <a:pPr algn="ctr" fontAlgn="base"/>
                      <a:r>
                        <a:rPr lang="en-US" b="0" i="0" cap="all" dirty="0">
                          <a:solidFill>
                            <a:schemeClr val="tx1"/>
                          </a:solidFill>
                          <a:effectLst/>
                          <a:latin typeface="Lucida Sans" panose="020B0602030504020204" pitchFamily="34" charset="0"/>
                        </a:rPr>
                        <a:t>(SEE </a:t>
                      </a:r>
                      <a:r>
                        <a:rPr lang="en-US" b="0" i="0" u="none" strike="noStrike" cap="all" dirty="0">
                          <a:solidFill>
                            <a:schemeClr val="tx1"/>
                          </a:solidFill>
                          <a:effectLst/>
                          <a:latin typeface="Lucida Sans" panose="020B0602030504020204" pitchFamily="34" charset="0"/>
                        </a:rPr>
                        <a:t>3 NEPHI 17:19–25</a:t>
                      </a:r>
                      <a:r>
                        <a:rPr lang="en-US" b="0" i="0" cap="all" dirty="0">
                          <a:solidFill>
                            <a:schemeClr val="tx1"/>
                          </a:solidFill>
                          <a:effectLst/>
                          <a:latin typeface="Lucida Sans" panose="020B0602030504020204" pitchFamily="34" charset="0"/>
                        </a:rPr>
                        <a:t>)</a:t>
                      </a:r>
                    </a:p>
                  </a:txBody>
                  <a:tcPr marL="95250" marR="95250" marT="66675" marB="66675" anchor="b"/>
                </a:tc>
                <a:extLst>
                  <a:ext uri="{0D108BD9-81ED-4DB2-BD59-A6C34878D82A}">
                    <a16:rowId xmlns:a16="http://schemas.microsoft.com/office/drawing/2014/main" val="3465791159"/>
                  </a:ext>
                </a:extLst>
              </a:tr>
              <a:tr h="370840">
                <a:tc>
                  <a:txBody>
                    <a:bodyPr/>
                    <a:lstStyle/>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txBody>
                  <a:tcPr/>
                </a:tc>
                <a:tc>
                  <a:txBody>
                    <a:bodyPr/>
                    <a:lstStyle/>
                    <a:p>
                      <a:pPr algn="ctr"/>
                      <a:endParaRPr lang="en-US">
                        <a:solidFill>
                          <a:schemeClr val="tx1"/>
                        </a:solidFill>
                      </a:endParaRPr>
                    </a:p>
                  </a:txBody>
                  <a:tcPr/>
                </a:tc>
                <a:tc>
                  <a:txBody>
                    <a:bodyPr/>
                    <a:lstStyle/>
                    <a:p>
                      <a:pPr algn="ctr"/>
                      <a:endParaRPr lang="en-US" dirty="0">
                        <a:solidFill>
                          <a:schemeClr val="tx1"/>
                        </a:solidFill>
                      </a:endParaRPr>
                    </a:p>
                  </a:txBody>
                  <a:tcPr/>
                </a:tc>
                <a:extLst>
                  <a:ext uri="{0D108BD9-81ED-4DB2-BD59-A6C34878D82A}">
                    <a16:rowId xmlns:a16="http://schemas.microsoft.com/office/drawing/2014/main" val="3463508529"/>
                  </a:ext>
                </a:extLst>
              </a:tr>
            </a:tbl>
          </a:graphicData>
        </a:graphic>
      </p:graphicFrame>
    </p:spTree>
    <p:extLst>
      <p:ext uri="{BB962C8B-B14F-4D97-AF65-F5344CB8AC3E}">
        <p14:creationId xmlns:p14="http://schemas.microsoft.com/office/powerpoint/2010/main" val="1007666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888B974-15F2-42F0-9090-47104EE4E5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905000" y="0"/>
            <a:ext cx="8229600" cy="1107996"/>
          </a:xfrm>
          <a:prstGeom prst="rect">
            <a:avLst/>
          </a:prstGeom>
          <a:noFill/>
        </p:spPr>
        <p:txBody>
          <a:bodyPr wrap="square" rtlCol="0">
            <a:spAutoFit/>
          </a:bodyPr>
          <a:lstStyle/>
          <a:p>
            <a:pPr algn="ctr"/>
            <a:r>
              <a:rPr lang="en-US" sz="6600" dirty="0">
                <a:solidFill>
                  <a:schemeClr val="bg1"/>
                </a:solidFill>
                <a:latin typeface="Californian FB" pitchFamily="18" charset="0"/>
                <a:cs typeface="Sakkal Majalla" pitchFamily="2" charset="-78"/>
              </a:rPr>
              <a:t>“My Time is At Hand”</a:t>
            </a:r>
          </a:p>
        </p:txBody>
      </p:sp>
      <p:sp>
        <p:nvSpPr>
          <p:cNvPr id="80" name="TextBox 79"/>
          <p:cNvSpPr txBox="1"/>
          <p:nvPr/>
        </p:nvSpPr>
        <p:spPr>
          <a:xfrm>
            <a:off x="111659" y="6488668"/>
            <a:ext cx="8229600" cy="369332"/>
          </a:xfrm>
          <a:prstGeom prst="rect">
            <a:avLst/>
          </a:prstGeom>
          <a:noFill/>
        </p:spPr>
        <p:txBody>
          <a:bodyPr wrap="square" rtlCol="0">
            <a:spAutoFit/>
          </a:bodyPr>
          <a:lstStyle/>
          <a:p>
            <a:r>
              <a:rPr lang="en-US" dirty="0">
                <a:solidFill>
                  <a:schemeClr val="bg1"/>
                </a:solidFill>
                <a:latin typeface="Sakkal Majalla" pitchFamily="2" charset="-78"/>
                <a:cs typeface="Sakkal Majalla" pitchFamily="2" charset="-78"/>
              </a:rPr>
              <a:t>3 Nephi 17:1-4</a:t>
            </a:r>
          </a:p>
        </p:txBody>
      </p:sp>
      <p:sp>
        <p:nvSpPr>
          <p:cNvPr id="6" name="TextBox 5"/>
          <p:cNvSpPr txBox="1"/>
          <p:nvPr/>
        </p:nvSpPr>
        <p:spPr>
          <a:xfrm>
            <a:off x="374073" y="1066801"/>
            <a:ext cx="5950527" cy="2800767"/>
          </a:xfrm>
          <a:prstGeom prst="rect">
            <a:avLst/>
          </a:prstGeom>
          <a:noFill/>
        </p:spPr>
        <p:txBody>
          <a:bodyPr wrap="square" rtlCol="0">
            <a:spAutoFit/>
          </a:bodyPr>
          <a:lstStyle/>
          <a:p>
            <a:r>
              <a:rPr lang="en-US" sz="1600" dirty="0">
                <a:solidFill>
                  <a:schemeClr val="bg1"/>
                </a:solidFill>
                <a:cs typeface="Sakkal Majalla" pitchFamily="2" charset="-78"/>
              </a:rPr>
              <a:t>“God be with you. I have the same feeling as perhaps the Master had when he bid goodbye to the Nephites. He said he perceived that they were weak, but if they would go to their homes and ponder what he said he would come again and instruct them on other occasions. </a:t>
            </a:r>
          </a:p>
          <a:p>
            <a:endParaRPr lang="en-US" sz="1600" dirty="0">
              <a:solidFill>
                <a:schemeClr val="bg1"/>
              </a:solidFill>
              <a:cs typeface="Sakkal Majalla" pitchFamily="2" charset="-78"/>
            </a:endParaRPr>
          </a:p>
          <a:p>
            <a:r>
              <a:rPr lang="en-US" sz="1600" dirty="0">
                <a:solidFill>
                  <a:schemeClr val="bg1"/>
                </a:solidFill>
                <a:cs typeface="Sakkal Majalla" pitchFamily="2" charset="-78"/>
              </a:rPr>
              <a:t>So likewise, you cannot absorb all that you have heard and that we have talked about, but go to your homes now and remember what you can, and get the spirit of what has been done and said, and when you come again, or we come to you, we will try to help you further with your problems.” </a:t>
            </a:r>
          </a:p>
          <a:p>
            <a:r>
              <a:rPr lang="en-US" sz="1600" dirty="0">
                <a:solidFill>
                  <a:schemeClr val="bg1"/>
                </a:solidFill>
                <a:cs typeface="Sakkal Majalla" pitchFamily="2" charset="-78"/>
              </a:rPr>
              <a:t>President Harold B. Lee</a:t>
            </a:r>
          </a:p>
        </p:txBody>
      </p:sp>
      <p:sp>
        <p:nvSpPr>
          <p:cNvPr id="8" name="TextBox 7"/>
          <p:cNvSpPr txBox="1"/>
          <p:nvPr/>
        </p:nvSpPr>
        <p:spPr>
          <a:xfrm>
            <a:off x="2088573" y="4724400"/>
            <a:ext cx="3626427" cy="1384995"/>
          </a:xfrm>
          <a:prstGeom prst="rect">
            <a:avLst/>
          </a:prstGeom>
          <a:noFill/>
        </p:spPr>
        <p:txBody>
          <a:bodyPr wrap="square" rtlCol="0">
            <a:spAutoFit/>
          </a:bodyPr>
          <a:lstStyle/>
          <a:p>
            <a:pPr algn="ctr"/>
            <a:r>
              <a:rPr lang="en-US" sz="2800" dirty="0">
                <a:solidFill>
                  <a:srgbClr val="FFFF00"/>
                </a:solidFill>
                <a:cs typeface="Sakkal Majalla" pitchFamily="2" charset="-78"/>
              </a:rPr>
              <a:t>The most important gospel instruction should be in the home</a:t>
            </a:r>
          </a:p>
        </p:txBody>
      </p:sp>
      <p:pic>
        <p:nvPicPr>
          <p:cNvPr id="3" name="Picture 2">
            <a:extLst>
              <a:ext uri="{FF2B5EF4-FFF2-40B4-BE49-F238E27FC236}">
                <a16:creationId xmlns:a16="http://schemas.microsoft.com/office/drawing/2014/main" id="{76948067-BBE2-40E4-A680-10C60CB07A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7382" y="1122544"/>
            <a:ext cx="2955940" cy="2319709"/>
          </a:xfrm>
          <a:prstGeom prst="rect">
            <a:avLst/>
          </a:prstGeom>
        </p:spPr>
      </p:pic>
      <p:pic>
        <p:nvPicPr>
          <p:cNvPr id="7" name="Picture 6">
            <a:extLst>
              <a:ext uri="{FF2B5EF4-FFF2-40B4-BE49-F238E27FC236}">
                <a16:creationId xmlns:a16="http://schemas.microsoft.com/office/drawing/2014/main" id="{F1B43C5C-66DD-497B-B7B8-9D6B39FAD2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9976" y="3748327"/>
            <a:ext cx="4203274" cy="2922589"/>
          </a:xfrm>
          <a:prstGeom prst="rect">
            <a:avLst/>
          </a:prstGeom>
        </p:spPr>
      </p:pic>
    </p:spTree>
    <p:extLst>
      <p:ext uri="{BB962C8B-B14F-4D97-AF65-F5344CB8AC3E}">
        <p14:creationId xmlns:p14="http://schemas.microsoft.com/office/powerpoint/2010/main" val="336399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AAC5B0E-1F36-44EE-BC4A-FAA09980F9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774825" y="860080"/>
            <a:ext cx="3429000" cy="3139321"/>
          </a:xfrm>
          <a:prstGeom prst="rect">
            <a:avLst/>
          </a:prstGeom>
        </p:spPr>
        <p:txBody>
          <a:bodyPr wrap="square">
            <a:spAutoFit/>
          </a:bodyPr>
          <a:lstStyle/>
          <a:p>
            <a:pPr fontAlgn="base"/>
            <a:r>
              <a:rPr lang="en-US" dirty="0">
                <a:solidFill>
                  <a:schemeClr val="bg1"/>
                </a:solidFill>
              </a:rPr>
              <a:t>“Reading, studying, and pondering are not the same. We read words and we may get ideas. We study and we may discover patterns and connections in scripture. But when we ponder, we invite revelation by the Spirit. Pondering, to me, is the thinking and the praying I do after reading and studying in the scriptures carefully.” </a:t>
            </a:r>
          </a:p>
          <a:p>
            <a:pPr fontAlgn="base"/>
            <a:r>
              <a:rPr lang="en-US" dirty="0">
                <a:solidFill>
                  <a:schemeClr val="bg1"/>
                </a:solidFill>
              </a:rPr>
              <a:t>Henry B. </a:t>
            </a:r>
            <a:r>
              <a:rPr lang="en-US" dirty="0" err="1">
                <a:solidFill>
                  <a:schemeClr val="bg1"/>
                </a:solidFill>
              </a:rPr>
              <a:t>Eyring</a:t>
            </a:r>
            <a:endParaRPr lang="en-US" dirty="0">
              <a:solidFill>
                <a:schemeClr val="bg1"/>
              </a:solidFill>
            </a:endParaRPr>
          </a:p>
        </p:txBody>
      </p:sp>
      <p:sp>
        <p:nvSpPr>
          <p:cNvPr id="4" name="TextBox 3"/>
          <p:cNvSpPr txBox="1"/>
          <p:nvPr/>
        </p:nvSpPr>
        <p:spPr>
          <a:xfrm>
            <a:off x="1905000" y="0"/>
            <a:ext cx="8229600" cy="923330"/>
          </a:xfrm>
          <a:prstGeom prst="rect">
            <a:avLst/>
          </a:prstGeom>
          <a:noFill/>
        </p:spPr>
        <p:txBody>
          <a:bodyPr wrap="square" rtlCol="0">
            <a:spAutoFit/>
          </a:bodyPr>
          <a:lstStyle/>
          <a:p>
            <a:pPr algn="ctr"/>
            <a:r>
              <a:rPr lang="en-US" sz="5400" dirty="0">
                <a:solidFill>
                  <a:schemeClr val="bg1"/>
                </a:solidFill>
                <a:latin typeface="Californian FB" pitchFamily="18" charset="0"/>
                <a:cs typeface="Sakkal Majalla" pitchFamily="2" charset="-78"/>
              </a:rPr>
              <a:t>Ponder</a:t>
            </a:r>
          </a:p>
        </p:txBody>
      </p:sp>
      <p:sp>
        <p:nvSpPr>
          <p:cNvPr id="5" name="Rectangle 4"/>
          <p:cNvSpPr/>
          <p:nvPr/>
        </p:nvSpPr>
        <p:spPr>
          <a:xfrm>
            <a:off x="2971800" y="5257801"/>
            <a:ext cx="5334000" cy="1200329"/>
          </a:xfrm>
          <a:prstGeom prst="rect">
            <a:avLst/>
          </a:prstGeom>
        </p:spPr>
        <p:txBody>
          <a:bodyPr wrap="square">
            <a:spAutoFit/>
          </a:bodyPr>
          <a:lstStyle/>
          <a:p>
            <a:pPr fontAlgn="base"/>
            <a:r>
              <a:rPr lang="en-US" sz="2400" dirty="0">
                <a:solidFill>
                  <a:srgbClr val="FFFF00"/>
                </a:solidFill>
              </a:rPr>
              <a:t>How do you think pondering and prayer can work together to help us understand what we learn in church or seminary?</a:t>
            </a:r>
          </a:p>
        </p:txBody>
      </p:sp>
      <p:sp>
        <p:nvSpPr>
          <p:cNvPr id="6" name="TextBox 5"/>
          <p:cNvSpPr txBox="1"/>
          <p:nvPr/>
        </p:nvSpPr>
        <p:spPr>
          <a:xfrm>
            <a:off x="184087" y="6488668"/>
            <a:ext cx="8229600" cy="369332"/>
          </a:xfrm>
          <a:prstGeom prst="rect">
            <a:avLst/>
          </a:prstGeom>
          <a:noFill/>
        </p:spPr>
        <p:txBody>
          <a:bodyPr wrap="square" rtlCol="0">
            <a:spAutoFit/>
          </a:bodyPr>
          <a:lstStyle/>
          <a:p>
            <a:r>
              <a:rPr lang="en-US" dirty="0">
                <a:solidFill>
                  <a:schemeClr val="bg1"/>
                </a:solidFill>
                <a:latin typeface="Sakkal Majalla" pitchFamily="2" charset="-78"/>
                <a:cs typeface="Sakkal Majalla" pitchFamily="2" charset="-78"/>
              </a:rPr>
              <a:t>3 Nephi 17:3</a:t>
            </a:r>
          </a:p>
        </p:txBody>
      </p:sp>
      <p:sp>
        <p:nvSpPr>
          <p:cNvPr id="7" name="Rectangle 6"/>
          <p:cNvSpPr/>
          <p:nvPr/>
        </p:nvSpPr>
        <p:spPr>
          <a:xfrm>
            <a:off x="5562600" y="838200"/>
            <a:ext cx="4572000" cy="3970318"/>
          </a:xfrm>
          <a:prstGeom prst="rect">
            <a:avLst/>
          </a:prstGeom>
        </p:spPr>
        <p:txBody>
          <a:bodyPr>
            <a:spAutoFit/>
          </a:bodyPr>
          <a:lstStyle/>
          <a:p>
            <a:pPr fontAlgn="base"/>
            <a:r>
              <a:rPr lang="en-US" dirty="0">
                <a:solidFill>
                  <a:schemeClr val="bg1"/>
                </a:solidFill>
              </a:rPr>
              <a:t>To Ponder:</a:t>
            </a:r>
          </a:p>
          <a:p>
            <a:pPr fontAlgn="base"/>
            <a:endParaRPr lang="en-US" dirty="0">
              <a:solidFill>
                <a:schemeClr val="bg1"/>
              </a:solidFill>
            </a:endParaRPr>
          </a:p>
          <a:p>
            <a:pPr fontAlgn="base"/>
            <a:r>
              <a:rPr lang="en-US" dirty="0">
                <a:solidFill>
                  <a:schemeClr val="bg1"/>
                </a:solidFill>
              </a:rPr>
              <a:t>To meditate</a:t>
            </a:r>
          </a:p>
          <a:p>
            <a:pPr fontAlgn="base"/>
            <a:endParaRPr lang="en-US" dirty="0">
              <a:solidFill>
                <a:schemeClr val="bg1"/>
              </a:solidFill>
            </a:endParaRPr>
          </a:p>
          <a:p>
            <a:pPr fontAlgn="base"/>
            <a:r>
              <a:rPr lang="en-US" dirty="0">
                <a:solidFill>
                  <a:schemeClr val="bg1"/>
                </a:solidFill>
              </a:rPr>
              <a:t>To think</a:t>
            </a:r>
          </a:p>
          <a:p>
            <a:pPr fontAlgn="base"/>
            <a:endParaRPr lang="en-US" dirty="0">
              <a:solidFill>
                <a:schemeClr val="bg1"/>
              </a:solidFill>
            </a:endParaRPr>
          </a:p>
          <a:p>
            <a:pPr fontAlgn="base"/>
            <a:r>
              <a:rPr lang="en-US" dirty="0">
                <a:solidFill>
                  <a:schemeClr val="bg1"/>
                </a:solidFill>
              </a:rPr>
              <a:t>To feast</a:t>
            </a:r>
          </a:p>
          <a:p>
            <a:pPr fontAlgn="base"/>
            <a:endParaRPr lang="en-US" dirty="0">
              <a:solidFill>
                <a:schemeClr val="bg1"/>
              </a:solidFill>
            </a:endParaRPr>
          </a:p>
          <a:p>
            <a:pPr fontAlgn="base"/>
            <a:r>
              <a:rPr lang="en-US" dirty="0">
                <a:solidFill>
                  <a:schemeClr val="bg1"/>
                </a:solidFill>
              </a:rPr>
              <a:t>To treasure</a:t>
            </a:r>
          </a:p>
          <a:p>
            <a:pPr fontAlgn="base"/>
            <a:endParaRPr lang="en-US" dirty="0">
              <a:solidFill>
                <a:schemeClr val="bg1"/>
              </a:solidFill>
            </a:endParaRPr>
          </a:p>
          <a:p>
            <a:pPr fontAlgn="base"/>
            <a:r>
              <a:rPr lang="en-US" dirty="0">
                <a:solidFill>
                  <a:schemeClr val="bg1"/>
                </a:solidFill>
              </a:rPr>
              <a:t>It is more than a mental method, it is a spiritual striving to obtain an to understand truth then it is to pray about the things</a:t>
            </a:r>
          </a:p>
          <a:p>
            <a:pPr fontAlgn="base"/>
            <a:r>
              <a:rPr lang="en-US" dirty="0">
                <a:solidFill>
                  <a:schemeClr val="bg1"/>
                </a:solidFill>
              </a:rPr>
              <a:t>you pondered </a:t>
            </a:r>
          </a:p>
        </p:txBody>
      </p:sp>
      <p:sp>
        <p:nvSpPr>
          <p:cNvPr id="19460" name="AutoShape 4" descr="data:image/jpeg;base64,/9j/4AAQSkZJRgABAQAAAQABAAD/2wCEAAkGBxQTEhUUEhQVFBUXFBgXFxgWGBgXFRQXFRQXFxUXFRgcHSggGholHBQUITEhJSkrLi4uFx8zODMsNygtLisBCgoKDg0OGxAQGywkHyQsLCwsLCwsLCwsLCwsLCwsLCwsLCwsLCwsLCwsLCwsLCwsLCwsLCwsLCwsLCwsLCwsLP/AABEIAQQArQMBIgACEQEDEQH/xAAcAAACAgMBAQAAAAAAAAAAAAAFBgMEAAIHAQj/xABDEAABAwIDBQUECAQEBgMAAAABAAIRAyEEEjEFQVFhcQYiMoGRE6GxwQcUJEJy0eHwI1JisiUzgpIVNFOiwvFDY3P/xAAZAQADAQEBAAAAAAAAAAAAAAABAgMABAX/xAAnEQACAgICAgEEAgMAAAAAAAAAAQIRAzESIUFREwQiYXEj8DJCof/aAAwDAQACEQMRAD8A7UVqV6vCiAyV4Vi8KJgZtL5FfP8A21EYuv8Ai+QX0BtL5FcC7eD7ZW8v7Qp5fBXH5Ox/R26cNT/A34JuSf8AR3/y1P8AA34JwTrRNni9WpXoKID1erWV6sYxYVi8JWMauS32i8KYnlLfaI91EKFFviPRJsf4g78Z/tTkPEeiUQP8Qf1P9oXPItEdtnfJFmIVs5FW6JhCiUE214m+aNlBNseIdPmpDnZJWpWLxdRAxeFerUomBm0iuD9vm/bKvRv9q7vtLRcM+kIfbKn4G/BSy+CuI632BEUGD+hn9qYtp7TpYdhfWeGN56nk0bylfsriRTwxefusbA4nJYBc67VY6rXrOdUJnQDc0bgEJTroCjfY6Y76VKQdFKg9/wDU5wb/ANt/ipNmfSbTe7LVpGmNxDp9VyQwOfP8lBWPQe8pecg0juWB+kTCvq+zfNK9nuIyHhJ3JvpvBAIIIOhFwehXyma5B1/VO/0e9tXYV4pvJOGcQCCf8on77eXEKin7EcfR3eVqStKdUOAIMgiQRoQeCwlUFNXlLfaI91MNQpc7QGyIUKoPe8krNH+IVOh/tamdp7xS20D6/V/Db0auaRaI4bO0RRunkheztETGh6JhSoUB2se/5fMo65Iz8U91esCZDSAOQuppDNnaW9pMOdKrVZp7Spu8LgfNcjYVbw9Zw0JV+ZPgdVGJCw10jYLaD98ok3HuhHnEHBhbaNSy4t26oF+ODGiXPaxoHMkhdHxONcSEpYikP+Ie1doyk0+ZLgFPLNNdFMcaHas9tPDspMizb84s508SQQDuAJ3JA2rh5LoHyzPdYNjc0D8txm5ie0eaBvc6ANO423Cwm3+5UMXipOUXL59DpPW5PASo1fY2uhdr0Lm8iYkaHkEOxZjujXfyVnamNBqZWGWtsD/MfvPPUzbcIVUR5p0Iyo4Qt6VSDKl9lJV5myiWF3DT4rOSWwxi3oeexvbKsyiKFnZPATM5Do3yuEZd2txHFo/0rmOxq2VzDNs2U9HfrCcCmUmDig+ztXX+9lPlC8xu2/aC4hBqWGc7QFTuwpGqPyNdG4o9oPl3kgAH2+p+Ef2tR6gO95IJH26p+FvwCRjobNnaIlNj0Q3Z4siJNj0TCFR2iQMMZrVjxcPmn6obHoVz7ZzpfVP9Q+CVBkdCodk376jfIFEaHZ5rd5cnL6uFGcMEXBg5C2MCBuWHDo+/CBRVMIEjxsPMWsRS06pH7ZYj2ZMaua0eUldM2jhY9VyX6S3Zag/CPiUOPgPLyL1GsS8zoAB5C7v3zW+Ox5DSb5qg03tp8+Zj0AVbCNkVHu8LSPM7m9FQr5nEudv8lRIVs0zLYPUS2Y0mw1TChvYGHNWoGi9/TinfE4MNZlAtEIT2Ma2k0/znXkOCv43aT3OyU2tni4wB5alcmR8nR2Y1xQkVmexrObuBDh0mQu+4HBB1NjoF2tOnELg/aGfa95wc7IZIEAawOa+hezY+yUD/APSz+0LohHkuzmm6fRWrYARolramHIKfKjEt7dpWTPHWgKQpMHe8ig0fbav4G/AI45ve9UGYftdb8DfglY6GXZ+ivVPCqezx3QrtQd1F6FKeI8Luh+C5zgcQGF+abu4TuXRsSe478J+CRm4ZmpAJQRpH0OtYWy8VyRqQtHBSFauQMDtpMt5riP0pM+0NA4D9Piu2bYrZW2E+ei412uZ7TFNMiZE8Bw9FObSaKRVoC4DM3DFpbYuJbJibRMHmNUvVSS7mjXaGu0nKHucRrYZQeR/RBqWnmh+TfgvYbY7nNzSrmzcJUBhrMp3vO4b4V7ZGIsEeDpaTwB+ChKb8nTHGtoE7CblrRrIUmN2XUL89J8Em4PxCh2FVBqg+nqmMiCVNumUStCV2kwPs8jj4i0h3M8V9B7EZlw1Bo0FJg/7QuA9s8RL2sG4Fx87Bdi+j7bzcThaYnvsaGuG8QI9LLrwvrs5M1cuhmeUA21oj70A214VV6JIUXjveqDsb9qrH+hnvCNVfEgzD9pr/AIGfBRZVDJgB3QrtQd0qpgRYK5V8KPgBUc2RCrDZ9Mfcb6K2sSDHSVqtwF5C6CBqVq5bwoqzgASbDmsYX+1LXFhgtA4nd0XI9r4Uh5Ic4kzG6eJPJOfbfbUOyseCOAdr7kjVMUTJcLn9wFzZHcjogqQAxNKQJOUA3Gpcd55BDnG/vRDHYkF3hEDQbjwniqFS5BO9UWib2FsBViEwUdoBrTOmiUaFSEawVcGyhOJ0QkWadGhnzAwdREkT5Iq3HjQTHMRHVQ4fBggkOI6FCu02K9m32bT3na8QPzKnXJ0VbUY2BsXiPa13OJhpdE8G6fqu29gcA+hSDHODm6t1EeR08lwahY8l3H6NNpPfSax0ODRZw1gbiOIXZHp0cLd9jwdEA23omJ7bJf20LJ3oCFKuO8g9P/mK/wCGmjOI8QQlv+dW/DT+akyox4IWCt1vD6Ktg9ArVfw+iPgXyVFixYkCdMC1hbBVNp4n2bC7S4HqugieYnH0mGHvaD1QzaXaOgwEXqWuG8OfJDMdtUZSZDQRY8UtPZq8yWm/dJmI1aPlv+M3N+B1EV+0O1Aaz3Npta0ukN3RzEIOcRmlz7DgBHojfaPBgaEGRmbzBvI5EJLrVjxMKVWOnRHi3ZnTEDcFEwyQsfUmeKhDYKol0K32FKeEnRFMBsydSodlPzDp6o7QcVzzk10dEYp9lPaL/YsOQmed0nV6znOzOMk6kps2tRLnCeE+SXtoYWGhw4p8LQuVNlYFdP8AoqxJYTMZd9rg7i0j4LmuzaOd7W8TC6h2dwuRjhI8LeX/AKVG6ZJdo6sys1wlpBt+7IHtgWQfCbReaUMOYseQI1jMNTwF7IjiMTnZeA4agaciE/KxaoWMV4ghsfxap5U/mieM8QQuP4tQ/wD5j4lIOMeDFgrOIHd81XwmgSL9Je0ne2ZRY9zQ1mZ2UkXdppyHvRFbodi6Lmw+Cjo4hj7sc1w/pIPwSHtHtkXUfZ06eUFoaXOdmJbEG0anihXZ7bzsIHhjGOzkE5iRGUEWjqhxNyVn1Gljt7WIpMA3vPub+qaEu9uKGbDg/wArwfUEfkqsmhSpsmHN1G77rv15ryoc7JbLIdcE3aRvsoNmNJJIN5iNx/JF8NSG6RAjKo32UAeM2ayrQLHAZ6bs1P8AC4yW9AZ9y5jt7Y1Sk5xLTlnXdBXY8bhcr2PAlpkEH98lX2jsgV2OaRY2PJZdBq0cNp6hENo4Msyu3EAg8iifaLszUwrrjMw3DhproeBVbDY0GiaLxJ+4eBMIt+TJV0a7GrRUb5z01Tsyi1rgBvv6pS2BsiocQJaQGk5iRa40nTenuphxbjC58u+joxaBu0dnFxzAyeHEIbiOy9SuA2nALWlzpPBNuGwbnmGNLjv4DqdyM06LaTH0wZqFuZx3Rua3970cadgyySVCT2b7Jik01KhBqNcCABYAQdd9k4fVg1zuDmHXlf5rduHkENBJJ32iWxqtq2GLvZOmIcAb8QWxGmsK81RzJggUxTpMDQMpe6SNGy4uJPlIRHCmAJ3yD0OnyWYvAgZQSYYc0aZt4HrHvXtNhc2QCJknqgqCDMb4h1Q/L339WfAq9ind4Ks5vePMt9wKIwdwu5cg21VOJxtQg+OqQ3k1vdb7mrp+18Z7HDVanBhjqe633kLmnZLDF1Zzv5G+82WlLjFsCXKSRW2ps00csuzAz5RxXuA2HUrgup5YBi5g/BEu1pvTA/q+SM9i6X8A3jvu3Tw5qUssljUvI8caeTifQSFdp6WbDVBMQJ0nQzdFUE7a0HvwVcU4zZJE6d259wK6nogtiDhngECzTwzAj/S7d0KOUXgjUdbW6rlVLE1Jk1HHTlppZHMJjXGC45uTgD671yvIkXWJsbsbXN/5d8TIPFqlpYtzqTHsvpmAEmxh0c0F/wCLNeMpaKbogEXB5X0UfZXF5xVYZAZWJjkQDfzn1Ru9C8a2EdrZKwyFjnAeU8QR0Qih2Uw7jdhtIPUkH3ApppMOeZAbGkW5/vkqopgElsm9zOs708dgejXZv8GmabIhhgtcJBA3jy+Cmw9ajWnLSaAB4v0WVXw+SLOblcf7SoGYfIHZKkMI3iwO8lNKNixYYZW0YCAANAocSwXdvyuj01PJD9lgTd/eIkDkeE6yreNpggtJNxcWuOBKQZLsu02gBscrqpjKwblA/wCqw+rifkvKdcBjYsIFuhhKPaLbGWq0bplx5NBIHrCOwPoaaVUVHuIvJ16WsrXTckvCbYDWN3SPNXh2geBDG6jV1/QbkspKOxoxctGbQ/zDHH43+ahqeIdR8CqmHrlznZtc0nzj8lbf4m9fkmTuNhap0CPpGxmXD06Q+++T0YPzI9FR7H4UNw+c/fcbcYsPghvb3Fe0xQpi+RrWf6nXPxCcsDgvZU20294hjfKBB6Bc/wBVPjFL2V+nhyk2J3bQHPTn+U24XjzR/sdT+ytJtLnfFL/bdpFZoJk5J6STom3sTTAwlPNvzRutmKTLL+CP99jQX8zO3KvtBmalUHFjh6tIVhYV6TOE+a8PeESwhhDqrclV7f5Xub6OIRDDledM9GBYxGi02PizTxZmQKh3b50spXiyH4ilDqdTeHQjh3QmZdHRKuIIuZkWsLkfMrWg6wzAidAfnzVbB1Sbk2I00urYoh5aXfdMgjluXS/wc6/JsxgczKTr8dy9p3sZsPVa025GF0WBNt4usFVrT3gQba89ITKQrXomw+Da3SQbkX0lQvwzm78++/NXmPBC9SBTA7X91zDq2/kUmY3DuxGKrUxOWlSq1HQNBTpEtvzeQPVdAfQEu5pd2Rjix2NDQ2Xv9m5xEnIKYEchclFGYkUK8RvJ/eqZMNSAZNR8SLAaoPs2iGS9140AuTwhWqdE1CatQ5eA3AbgOJXK+zsj0ieriy0dxsReXXJ/RUam3qkg9y3IotRqgtIbTceBMXQTtBSd7Ev9m1obqZGY5iALearil4ZPLHyCthB2IxzXE3LnVHHpw9QunU2gCG/dJDid4I1neUg9gsMM1So428AHHefknl1Xu96zYHd3k/vcuL62XLJXov8ASqoX7Oe9uSPrAaDOVgE8ZcbzvT12PpgYOjM3bNuBJXP+2VfNiSYgBjAB6n5rofZmplwlAC/8NsyTaWi1gVTOmsEETxO80mdgWLFi9U88+d+1dH2eOxDT/wBZx/3HMPiswTrI39LuB9njhU3VaYd/qZ3Xf+PqlzBVFw5Ud2J2grK9pYYvuPumecqFtRU8YTmiTHDcpQdMpkjaHXDVabBNSo1vV1/RajtFQp5gHOfJkZWn0kpLw9CToilDBAGSqvKyPxoO4bb7B914G8GDPvlRf8UaCTnJzG4NjE2iVRpYdhJk/osqYMbknyyH+KI27PqSLOzDdcEjlZXmlc5qYaLix4ixUlPaWIZpUcRwd3h706zLyI8L8Mdtq4lrKbnH7rSVzDDbRc5tQaCq/MeMcPNEtr7RrV6ZpvjKSJyiCYMwhbaBGiMsiroEcTT7LeBbyngFbflZerJJ8LQJMcANw5qnTc8QQAsfXfJcWyY42UUy9BTC1KpbLYazpeEv9rqX8Npzl3euNwN4VrCuqGzpA4A2Vuls0V6jKTjlBdNhPh70RziPNNCVSQJq4MSmVa1A2L6fWYPrZEqXair/APIG1B/tN98rqx2eAD4TyLUqbY2RhHE5qQpu40zl9wsqOSk6cGyCTirUxB2ni/a1C+CJDRB1EABM2D7aMpU6dNtN/cY1pPduWgAxO5TYHs9hxczUP9Rt6CEapUKTRDabB0Y38l0PBGSSekSWSSba8nbli8aZuLhelVJCH9MOzvaYNtUa0agP+l/dd/4nyXIcG5O30lduxWBw9BwFL77r5qhB0HBojzSDgn3hc2Xs6cXWw9RErKtCVLgBIPJW/Zrko6wfRoOaZBhSVq1Q7x6K4Z4KM05QtmpC7iaVbNIdPLRWsHtgjuvlp56eqJvwy1dQZEOg9U3K9oXjWjZuNJ4FeDHDeEJx+EazvUXlp/l1aenBDqe2DpUaesJlj5K0K510xsbUY5SiiEtUcew6OV6hijuMpXCgqQY9gsNFUWY071PSx6WhrJRSuspPNOrTeBMO00mRGvmpqdYFV8abt6hNBfcgSf2s12vtvEuzDLkA52jkd6oVME91IOzXifmrlBvtXEkAtBtz5q46CMo10hepR5ou0Xlu9X6eOIF4P73LTFYcCQbc9Qq3tgLAC3vRMMexttVWF1EPe1t7ZiIjVT7QfWNMsa8ls5sskCR5qvWweao1+jhEiLO80TcZtp0B8t6lOTvpDRXsSsbhcw7wvunQHiOaCfV6jDdpidReecarpP1bMJcJ4j96KtidmZjmZEEXaR80spxfWhkpLsWtnY0K4/aBCI1sFLe9Tpm2o8S0wuzmETDSOEaHzUfiT0y/zNIoMxznCQCeglSUX1XiWt9be5HWUw0eAEcQII8vyW9OkB4bg3vfqkcEn2b5G9ANmz6rjBe1vS5+SsUtlMF3ku4yYA8givs80kWcNN3lKB/XGhxD5aQYIJvysmUPQrm3sI/UaBiGj4KviNgzemY4tdJjoVSftqkwxmzR/IJg9VDie179KTAObjJ9AqLnHRNuL2b4nZT2kksBb/MIPqNQhT8XTa7vBp6KhtDH1ap/iPc4cJhvkNFQIVlLrsn+huw1ai8E+AASTMQFINlE3a/u/hn3ykxqK4PbVRkTDgNxnekcYvaHU5LTGF+Ee0Sw5x6IViHVHOhzSG+cnoVdw3aJjrOlh4+IK457KrTlIdvkRIA46lZYop2gvLKqZPszCtDRllvGTvhWywg8R8EFbiXMHTTdqiuBxgqNkEaX5dePVVXROyyKQIv6IfXw9/D8FeL9DMHrb0XlSo7cAUbMSVqogg/qhxwrgTeoNCDmmQdY6Ig6xzANJ57uB0Kr0wHnvgO5lscIuddUtO7N4K4Y9odkc8lp+8ZDhGoKgo7UqzaeYlMlPCMgFtNnOQsxWzy9tmhpGmUQDyKi5ru1ZWKfsGnEl5GfMOOV0eqtDAtAzMcb8TIKGlvEaKricY6mQWOAO9usqcJSukPkUUrPcRjHNfmBJaLFu4jfCM4LEAgFuhuPnPMJUONN+6L8FNhdpGn4W75uZE+i6pxtdI5lNeWN4AJuP2UsdpMPVpONZl2xBjhzhSv7RPI8Det1Jh+0RHiYHDkVLg9pB+SL6sW/Y06negSbyLFQ1dnvHgIcOBsfVMdWngqpJy1KTjvZpP4dFE3YtTWi9tZv+146tP5qT5xKpxkKlUlviBb1FvVQ66Jlqy05XgsdwcI/9qrUwLHG7R1Fj7kVm9ozx+gIAtoRF+yt7XeThKq1MM9urZ6XVFOL0I4NEICka6F5TGYw0Eu4Bpn0RKlsaqdQGfiN/QSmtLYtN6K7cc/ec26/56rbCbQLHhxJDDqAdUSobDYL1HuPJoyN8yZPwRLAUKbb02AAfejMf9xSPIvAyg/JOzaTHtzUnBxtmGhvpIKvCnOrb+syN1kJw+BHt3VXVGAubeSSXOlsE7tGo23BNcJ16HMFaPa7FeyPC1txN+XuVkDl18+CVam1KkkQAQt6O2ak3g8itJcloHNJjY0SIkjpqEr7fc6lX7r3XaDMm536dFIO07hY02yDrJ/JUNo4xtZ+ZwIsB3YOnJSxwlGVs2ScZRpMhdiHGxc49SVHC3aWaQRztPoiVJmHEElxjrdWuvBKr8gkBTMpOdYNPkEbZWojvAAHkJPkSr2GrNd4e71b79VuQVAXqOzKpPhIE3lXaWxHfzN13yI9ETxT8vQ6xa5seZW1ADL1IgG4t5rOxlGKKR2bUY0uaWQL92b+oU+D7QFoio08i3TzafkqVfAkuLmvJM3a6T5TwVrBYlojK0NeN1nNd6kQeancWqff/CyvaCVUur04DGkHQPafdKWcRsgifFTPQ5U6YPGh1iMrh4mmCWzp1HNTYqu0DKRmkeEa/oo8q6oerOcjBVGm7hHGT8IU2BwDqhMOaNwzSAelk10sC0SSwbzxWtfDh3hgeiosaauhOTXRQwOBqU6dQEXJbZt5Am/S62pbNc7xGOlz6lE6AMZXeR+SndS3EplhibmylQ2VTbqA48XGf0VwvixIjT9F6W7jC9I1G9OopaFsBbZ2fYuZpvB3fohH1h7LAR0KcIMFrgINvLmlnaOzix5B7zT4TO7geeiahWDtt4ctfMm6Giqj203GozTvBBvqkeIge8+gSxfgTJB8r9ntQTBUdMGYAJ6IxiK9MMDQ0EARrfkVJsyuxgDvZu13aGeqNv0LwV1YLpUXE6FoGpI0RHAYQPMCXG+tmlSbar0/E1puIs6wMcFFgcTXpNBnKyZvz+SyTY32p0HMNRaCYYGxwnNKkmSN3ATr1QLamNqOIc1z2jeR4T5q8zaVMhpDhmA1gmDEFaKYXLughWOaxsTPlzA3qHCkkniLa8PddZiqncBzaj71geZU9ClnGUC5gyBA6rSkoq2Mk26RbwdDM1xcOg3jr5oJtnZ/d9q2xGsawmZjcttbLTF4aWOad4964+b5ci/FVQoN2sS1ubVps4WdHCd4R7ZmIDhmJu4+aSaVMh5ZvmNOfxTtsnC+zYAdf0XUkrVEIOTTst4moGgiddN0rTDUDqOMn9OayuQ6CLzv3K7RccgtHXiqBRUrA6zv69QpKriAOv7CjptJ3X1MXU3spbEkkLGIarZHnoLGy9Aka715QaIifVS0Motprpz1QMeOhw1BIPwUdOsN4mDH5qw2o1V6r27/AIErGFOVFjax9mBAHQXWLE8v8kD/AFZPh8O12Fc8gZoN99ihdLEvc0AuMC3posWJYbZOW0HquDb9Ve6O8BY79yBYaoXNAcSQHRHKy9WLLbNLY8UMEz2ZZlGU6jqLpc2hh204yDLfd5LFi54N8mWyJcSb6857CXQe+34Apl2E3+HO8uPuherFvqNIOLyW6oWuoXixcxYR8bSAxun3k4UR8AsWLrxeP0Qlt/s2ptBKkq6HyWLFYCNW20UbHS9w3AArFixiAUwXOG4RHnKwYZoMxew16rFixjR7Bm56Tvg3+SsYjCNEamRvKxYsY//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2" name="AutoShape 6" descr="data:image/jpeg;base64,/9j/4AAQSkZJRgABAQAAAQABAAD/2wCEAAkGBxQTEhUUEhQVFBUXFBgXFxgWGBgXFRQXFRQXFxUXFRgcHSggGholHBQUITEhJSkrLi4uFx8zODMsNygtLisBCgoKDg0OGxAQGywkHyQsLCwsLCwsLCwsLCwsLCwsLCwsLCwsLCwsLCwsLCwsLCwsLCwsLCwsLCwsLCwsLCwsLP/AABEIAQQArQMBIgACEQEDEQH/xAAcAAACAgMBAQAAAAAAAAAAAAAFBgMEAAIHAQj/xABDEAABAwIDBQUECAQEBgMAAAABAAIRAyEEEjEFQVFhcQYiMoGRE6GxwQcUJEJy0eHwI1JisiUzgpIVNFOiwvFDY3P/xAAZAQADAQEBAAAAAAAAAAAAAAABAgMABAX/xAAnEQACAgICAgEEAgMAAAAAAAAAAQIRAzESIUFREwQiYXEj8DJCof/aAAwDAQACEQMRAD8A7UVqV6vCiAyV4Vi8KJgZtL5FfP8A21EYuv8Ai+QX0BtL5FcC7eD7ZW8v7Qp5fBXH5Ox/R26cNT/A34JuSf8AR3/y1P8AA34JwTrRNni9WpXoKID1erWV6sYxYVi8JWMauS32i8KYnlLfaI91EKFFviPRJsf4g78Z/tTkPEeiUQP8Qf1P9oXPItEdtnfJFmIVs5FW6JhCiUE214m+aNlBNseIdPmpDnZJWpWLxdRAxeFerUomBm0iuD9vm/bKvRv9q7vtLRcM+kIfbKn4G/BSy+CuI632BEUGD+hn9qYtp7TpYdhfWeGN56nk0bylfsriRTwxefusbA4nJYBc67VY6rXrOdUJnQDc0bgEJTroCjfY6Y76VKQdFKg9/wDU5wb/ANt/ipNmfSbTe7LVpGmNxDp9VyQwOfP8lBWPQe8pecg0juWB+kTCvq+zfNK9nuIyHhJ3JvpvBAIIIOhFwehXyma5B1/VO/0e9tXYV4pvJOGcQCCf8on77eXEKin7EcfR3eVqStKdUOAIMgiQRoQeCwlUFNXlLfaI91MNQpc7QGyIUKoPe8krNH+IVOh/tamdp7xS20D6/V/Db0auaRaI4bO0RRunkheztETGh6JhSoUB2se/5fMo65Iz8U91esCZDSAOQuppDNnaW9pMOdKrVZp7Spu8LgfNcjYVbw9Zw0JV+ZPgdVGJCw10jYLaD98ok3HuhHnEHBhbaNSy4t26oF+ODGiXPaxoHMkhdHxONcSEpYikP+Ie1doyk0+ZLgFPLNNdFMcaHas9tPDspMizb84s508SQQDuAJ3JA2rh5LoHyzPdYNjc0D8txm5ie0eaBvc6ANO423Cwm3+5UMXipOUXL59DpPW5PASo1fY2uhdr0Lm8iYkaHkEOxZjujXfyVnamNBqZWGWtsD/MfvPPUzbcIVUR5p0Iyo4Qt6VSDKl9lJV5myiWF3DT4rOSWwxi3oeexvbKsyiKFnZPATM5Do3yuEZd2txHFo/0rmOxq2VzDNs2U9HfrCcCmUmDig+ztXX+9lPlC8xu2/aC4hBqWGc7QFTuwpGqPyNdG4o9oPl3kgAH2+p+Ef2tR6gO95IJH26p+FvwCRjobNnaIlNj0Q3Z4siJNj0TCFR2iQMMZrVjxcPmn6obHoVz7ZzpfVP9Q+CVBkdCodk376jfIFEaHZ5rd5cnL6uFGcMEXBg5C2MCBuWHDo+/CBRVMIEjxsPMWsRS06pH7ZYj2ZMaua0eUldM2jhY9VyX6S3Zag/CPiUOPgPLyL1GsS8zoAB5C7v3zW+Ox5DSb5qg03tp8+Zj0AVbCNkVHu8LSPM7m9FQr5nEudv8lRIVs0zLYPUS2Y0mw1TChvYGHNWoGi9/TinfE4MNZlAtEIT2Ma2k0/znXkOCv43aT3OyU2tni4wB5alcmR8nR2Y1xQkVmexrObuBDh0mQu+4HBB1NjoF2tOnELg/aGfa95wc7IZIEAawOa+hezY+yUD/APSz+0LohHkuzmm6fRWrYARolramHIKfKjEt7dpWTPHWgKQpMHe8ig0fbav4G/AI45ve9UGYftdb8DfglY6GXZ+ivVPCqezx3QrtQd1F6FKeI8Luh+C5zgcQGF+abu4TuXRsSe478J+CRm4ZmpAJQRpH0OtYWy8VyRqQtHBSFauQMDtpMt5riP0pM+0NA4D9Piu2bYrZW2E+ei412uZ7TFNMiZE8Bw9FObSaKRVoC4DM3DFpbYuJbJibRMHmNUvVSS7mjXaGu0nKHucRrYZQeR/RBqWnmh+TfgvYbY7nNzSrmzcJUBhrMp3vO4b4V7ZGIsEeDpaTwB+ChKb8nTHGtoE7CblrRrIUmN2XUL89J8Em4PxCh2FVBqg+nqmMiCVNumUStCV2kwPs8jj4i0h3M8V9B7EZlw1Bo0FJg/7QuA9s8RL2sG4Fx87Bdi+j7bzcThaYnvsaGuG8QI9LLrwvrs5M1cuhmeUA21oj70A214VV6JIUXjveqDsb9qrH+hnvCNVfEgzD9pr/AIGfBRZVDJgB3QrtQd0qpgRYK5V8KPgBUc2RCrDZ9Mfcb6K2sSDHSVqtwF5C6CBqVq5bwoqzgASbDmsYX+1LXFhgtA4nd0XI9r4Uh5Ic4kzG6eJPJOfbfbUOyseCOAdr7kjVMUTJcLn9wFzZHcjogqQAxNKQJOUA3Gpcd55BDnG/vRDHYkF3hEDQbjwniqFS5BO9UWib2FsBViEwUdoBrTOmiUaFSEawVcGyhOJ0QkWadGhnzAwdREkT5Iq3HjQTHMRHVQ4fBggkOI6FCu02K9m32bT3na8QPzKnXJ0VbUY2BsXiPa13OJhpdE8G6fqu29gcA+hSDHODm6t1EeR08lwahY8l3H6NNpPfSax0ODRZw1gbiOIXZHp0cLd9jwdEA23omJ7bJf20LJ3oCFKuO8g9P/mK/wCGmjOI8QQlv+dW/DT+akyox4IWCt1vD6Ktg9ArVfw+iPgXyVFixYkCdMC1hbBVNp4n2bC7S4HqugieYnH0mGHvaD1QzaXaOgwEXqWuG8OfJDMdtUZSZDQRY8UtPZq8yWm/dJmI1aPlv+M3N+B1EV+0O1Aaz3Npta0ukN3RzEIOcRmlz7DgBHojfaPBgaEGRmbzBvI5EJLrVjxMKVWOnRHi3ZnTEDcFEwyQsfUmeKhDYKol0K32FKeEnRFMBsydSodlPzDp6o7QcVzzk10dEYp9lPaL/YsOQmed0nV6znOzOMk6kps2tRLnCeE+SXtoYWGhw4p8LQuVNlYFdP8AoqxJYTMZd9rg7i0j4LmuzaOd7W8TC6h2dwuRjhI8LeX/AKVG6ZJdo6sys1wlpBt+7IHtgWQfCbReaUMOYseQI1jMNTwF7IjiMTnZeA4agaciE/KxaoWMV4ghsfxap5U/mieM8QQuP4tQ/wD5j4lIOMeDFgrOIHd81XwmgSL9Je0ne2ZRY9zQ1mZ2UkXdppyHvRFbodi6Lmw+Cjo4hj7sc1w/pIPwSHtHtkXUfZ06eUFoaXOdmJbEG0anihXZ7bzsIHhjGOzkE5iRGUEWjqhxNyVn1Gljt7WIpMA3vPub+qaEu9uKGbDg/wArwfUEfkqsmhSpsmHN1G77rv15ryoc7JbLIdcE3aRvsoNmNJJIN5iNx/JF8NSG6RAjKo32UAeM2ayrQLHAZ6bs1P8AC4yW9AZ9y5jt7Y1Sk5xLTlnXdBXY8bhcr2PAlpkEH98lX2jsgV2OaRY2PJZdBq0cNp6hENo4Msyu3EAg8iifaLszUwrrjMw3DhproeBVbDY0GiaLxJ+4eBMIt+TJV0a7GrRUb5z01Tsyi1rgBvv6pS2BsiocQJaQGk5iRa40nTenuphxbjC58u+joxaBu0dnFxzAyeHEIbiOy9SuA2nALWlzpPBNuGwbnmGNLjv4DqdyM06LaTH0wZqFuZx3Rua3970cadgyySVCT2b7Jik01KhBqNcCABYAQdd9k4fVg1zuDmHXlf5rduHkENBJJ32iWxqtq2GLvZOmIcAb8QWxGmsK81RzJggUxTpMDQMpe6SNGy4uJPlIRHCmAJ3yD0OnyWYvAgZQSYYc0aZt4HrHvXtNhc2QCJknqgqCDMb4h1Q/L339WfAq9ind4Ks5vePMt9wKIwdwu5cg21VOJxtQg+OqQ3k1vdb7mrp+18Z7HDVanBhjqe633kLmnZLDF1Zzv5G+82WlLjFsCXKSRW2ps00csuzAz5RxXuA2HUrgup5YBi5g/BEu1pvTA/q+SM9i6X8A3jvu3Tw5qUssljUvI8caeTifQSFdp6WbDVBMQJ0nQzdFUE7a0HvwVcU4zZJE6d259wK6nogtiDhngECzTwzAj/S7d0KOUXgjUdbW6rlVLE1Jk1HHTlppZHMJjXGC45uTgD671yvIkXWJsbsbXN/5d8TIPFqlpYtzqTHsvpmAEmxh0c0F/wCLNeMpaKbogEXB5X0UfZXF5xVYZAZWJjkQDfzn1Ru9C8a2EdrZKwyFjnAeU8QR0Qih2Uw7jdhtIPUkH3ApppMOeZAbGkW5/vkqopgElsm9zOs708dgejXZv8GmabIhhgtcJBA3jy+Cmw9ajWnLSaAB4v0WVXw+SLOblcf7SoGYfIHZKkMI3iwO8lNKNixYYZW0YCAANAocSwXdvyuj01PJD9lgTd/eIkDkeE6yreNpggtJNxcWuOBKQZLsu02gBscrqpjKwblA/wCqw+rifkvKdcBjYsIFuhhKPaLbGWq0bplx5NBIHrCOwPoaaVUVHuIvJ16WsrXTckvCbYDWN3SPNXh2geBDG6jV1/QbkspKOxoxctGbQ/zDHH43+ahqeIdR8CqmHrlznZtc0nzj8lbf4m9fkmTuNhap0CPpGxmXD06Q+++T0YPzI9FR7H4UNw+c/fcbcYsPghvb3Fe0xQpi+RrWf6nXPxCcsDgvZU20294hjfKBB6Bc/wBVPjFL2V+nhyk2J3bQHPTn+U24XjzR/sdT+ytJtLnfFL/bdpFZoJk5J6STom3sTTAwlPNvzRutmKTLL+CP99jQX8zO3KvtBmalUHFjh6tIVhYV6TOE+a8PeESwhhDqrclV7f5Xub6OIRDDledM9GBYxGi02PizTxZmQKh3b50spXiyH4ilDqdTeHQjh3QmZdHRKuIIuZkWsLkfMrWg6wzAidAfnzVbB1Sbk2I00urYoh5aXfdMgjluXS/wc6/JsxgczKTr8dy9p3sZsPVa025GF0WBNt4usFVrT3gQba89ITKQrXomw+Da3SQbkX0lQvwzm78++/NXmPBC9SBTA7X91zDq2/kUmY3DuxGKrUxOWlSq1HQNBTpEtvzeQPVdAfQEu5pd2Rjix2NDQ2Xv9m5xEnIKYEchclFGYkUK8RvJ/eqZMNSAZNR8SLAaoPs2iGS9140AuTwhWqdE1CatQ5eA3AbgOJXK+zsj0ieriy0dxsReXXJ/RUam3qkg9y3IotRqgtIbTceBMXQTtBSd7Ev9m1obqZGY5iALearil4ZPLHyCthB2IxzXE3LnVHHpw9QunU2gCG/dJDid4I1neUg9gsMM1So428AHHefknl1Xu96zYHd3k/vcuL62XLJXov8ASqoX7Oe9uSPrAaDOVgE8ZcbzvT12PpgYOjM3bNuBJXP+2VfNiSYgBjAB6n5rofZmplwlAC/8NsyTaWi1gVTOmsEETxO80mdgWLFi9U88+d+1dH2eOxDT/wBZx/3HMPiswTrI39LuB9njhU3VaYd/qZ3Xf+PqlzBVFw5Ud2J2grK9pYYvuPumecqFtRU8YTmiTHDcpQdMpkjaHXDVabBNSo1vV1/RajtFQp5gHOfJkZWn0kpLw9CToilDBAGSqvKyPxoO4bb7B914G8GDPvlRf8UaCTnJzG4NjE2iVRpYdhJk/osqYMbknyyH+KI27PqSLOzDdcEjlZXmlc5qYaLix4ixUlPaWIZpUcRwd3h706zLyI8L8Mdtq4lrKbnH7rSVzDDbRc5tQaCq/MeMcPNEtr7RrV6ZpvjKSJyiCYMwhbaBGiMsiroEcTT7LeBbyngFbflZerJJ8LQJMcANw5qnTc8QQAsfXfJcWyY42UUy9BTC1KpbLYazpeEv9rqX8Npzl3euNwN4VrCuqGzpA4A2Vuls0V6jKTjlBdNhPh70RziPNNCVSQJq4MSmVa1A2L6fWYPrZEqXair/APIG1B/tN98rqx2eAD4TyLUqbY2RhHE5qQpu40zl9wsqOSk6cGyCTirUxB2ni/a1C+CJDRB1EABM2D7aMpU6dNtN/cY1pPduWgAxO5TYHs9hxczUP9Rt6CEapUKTRDabB0Y38l0PBGSSekSWSSba8nbli8aZuLhelVJCH9MOzvaYNtUa0agP+l/dd/4nyXIcG5O30lduxWBw9BwFL77r5qhB0HBojzSDgn3hc2Xs6cXWw9RErKtCVLgBIPJW/Zrko6wfRoOaZBhSVq1Q7x6K4Z4KM05QtmpC7iaVbNIdPLRWsHtgjuvlp56eqJvwy1dQZEOg9U3K9oXjWjZuNJ4FeDHDeEJx+EazvUXlp/l1aenBDqe2DpUaesJlj5K0K510xsbUY5SiiEtUcew6OV6hijuMpXCgqQY9gsNFUWY071PSx6WhrJRSuspPNOrTeBMO00mRGvmpqdYFV8abt6hNBfcgSf2s12vtvEuzDLkA52jkd6oVME91IOzXifmrlBvtXEkAtBtz5q46CMo10hepR5ou0Xlu9X6eOIF4P73LTFYcCQbc9Qq3tgLAC3vRMMexttVWF1EPe1t7ZiIjVT7QfWNMsa8ls5sskCR5qvWweao1+jhEiLO80TcZtp0B8t6lOTvpDRXsSsbhcw7wvunQHiOaCfV6jDdpidReecarpP1bMJcJ4j96KtidmZjmZEEXaR80spxfWhkpLsWtnY0K4/aBCI1sFLe9Tpm2o8S0wuzmETDSOEaHzUfiT0y/zNIoMxznCQCeglSUX1XiWt9be5HWUw0eAEcQII8vyW9OkB4bg3vfqkcEn2b5G9ANmz6rjBe1vS5+SsUtlMF3ku4yYA8givs80kWcNN3lKB/XGhxD5aQYIJvysmUPQrm3sI/UaBiGj4KviNgzemY4tdJjoVSftqkwxmzR/IJg9VDie179KTAObjJ9AqLnHRNuL2b4nZT2kksBb/MIPqNQhT8XTa7vBp6KhtDH1ap/iPc4cJhvkNFQIVlLrsn+huw1ai8E+AASTMQFINlE3a/u/hn3ykxqK4PbVRkTDgNxnekcYvaHU5LTGF+Ee0Sw5x6IViHVHOhzSG+cnoVdw3aJjrOlh4+IK457KrTlIdvkRIA46lZYop2gvLKqZPszCtDRllvGTvhWywg8R8EFbiXMHTTdqiuBxgqNkEaX5dePVVXROyyKQIv6IfXw9/D8FeL9DMHrb0XlSo7cAUbMSVqogg/qhxwrgTeoNCDmmQdY6Ig6xzANJ57uB0Kr0wHnvgO5lscIuddUtO7N4K4Y9odkc8lp+8ZDhGoKgo7UqzaeYlMlPCMgFtNnOQsxWzy9tmhpGmUQDyKi5ru1ZWKfsGnEl5GfMOOV0eqtDAtAzMcb8TIKGlvEaKricY6mQWOAO9usqcJSukPkUUrPcRjHNfmBJaLFu4jfCM4LEAgFuhuPnPMJUONN+6L8FNhdpGn4W75uZE+i6pxtdI5lNeWN4AJuP2UsdpMPVpONZl2xBjhzhSv7RPI8Det1Jh+0RHiYHDkVLg9pB+SL6sW/Y06negSbyLFQ1dnvHgIcOBsfVMdWngqpJy1KTjvZpP4dFE3YtTWi9tZv+146tP5qT5xKpxkKlUlviBb1FvVQ66Jlqy05XgsdwcI/9qrUwLHG7R1Fj7kVm9ozx+gIAtoRF+yt7XeThKq1MM9urZ6XVFOL0I4NEICka6F5TGYw0Eu4Bpn0RKlsaqdQGfiN/QSmtLYtN6K7cc/ec26/56rbCbQLHhxJDDqAdUSobDYL1HuPJoyN8yZPwRLAUKbb02AAfejMf9xSPIvAyg/JOzaTHtzUnBxtmGhvpIKvCnOrb+syN1kJw+BHt3VXVGAubeSSXOlsE7tGo23BNcJ16HMFaPa7FeyPC1txN+XuVkDl18+CVam1KkkQAQt6O2ak3g8itJcloHNJjY0SIkjpqEr7fc6lX7r3XaDMm536dFIO07hY02yDrJ/JUNo4xtZ+ZwIsB3YOnJSxwlGVs2ScZRpMhdiHGxc49SVHC3aWaQRztPoiVJmHEElxjrdWuvBKr8gkBTMpOdYNPkEbZWojvAAHkJPkSr2GrNd4e71b79VuQVAXqOzKpPhIE3lXaWxHfzN13yI9ETxT8vQ6xa5seZW1ADL1IgG4t5rOxlGKKR2bUY0uaWQL92b+oU+D7QFoio08i3TzafkqVfAkuLmvJM3a6T5TwVrBYlojK0NeN1nNd6kQeancWqff/CyvaCVUur04DGkHQPafdKWcRsgifFTPQ5U6YPGh1iMrh4mmCWzp1HNTYqu0DKRmkeEa/oo8q6oerOcjBVGm7hHGT8IU2BwDqhMOaNwzSAelk10sC0SSwbzxWtfDh3hgeiosaauhOTXRQwOBqU6dQEXJbZt5Am/S62pbNc7xGOlz6lE6AMZXeR+SndS3EplhibmylQ2VTbqA48XGf0VwvixIjT9F6W7jC9I1G9OopaFsBbZ2fYuZpvB3fohH1h7LAR0KcIMFrgINvLmlnaOzix5B7zT4TO7geeiahWDtt4ctfMm6Giqj203GozTvBBvqkeIge8+gSxfgTJB8r9ntQTBUdMGYAJ6IxiK9MMDQ0EARrfkVJsyuxgDvZu13aGeqNv0LwV1YLpUXE6FoGpI0RHAYQPMCXG+tmlSbar0/E1puIs6wMcFFgcTXpNBnKyZvz+SyTY32p0HMNRaCYYGxwnNKkmSN3ATr1QLamNqOIc1z2jeR4T5q8zaVMhpDhmA1gmDEFaKYXLughWOaxsTPlzA3qHCkkniLa8PddZiqncBzaj71geZU9ClnGUC5gyBA6rSkoq2Mk26RbwdDM1xcOg3jr5oJtnZ/d9q2xGsawmZjcttbLTF4aWOad4964+b5ci/FVQoN2sS1ubVps4WdHCd4R7ZmIDhmJu4+aSaVMh5ZvmNOfxTtsnC+zYAdf0XUkrVEIOTTst4moGgiddN0rTDUDqOMn9OayuQ6CLzv3K7RccgtHXiqBRUrA6zv69QpKriAOv7CjptJ3X1MXU3spbEkkLGIarZHnoLGy9Aka715QaIifVS0Motprpz1QMeOhw1BIPwUdOsN4mDH5qw2o1V6r27/AIErGFOVFjax9mBAHQXWLE8v8kD/AFZPh8O12Fc8gZoN99ihdLEvc0AuMC3posWJYbZOW0HquDb9Ve6O8BY79yBYaoXNAcSQHRHKy9WLLbNLY8UMEz2ZZlGU6jqLpc2hh204yDLfd5LFi54N8mWyJcSb6857CXQe+34Apl2E3+HO8uPuherFvqNIOLyW6oWuoXixcxYR8bSAxun3k4UR8AsWLrxeP0Qlt/s2ptBKkq6HyWLFYCNW20UbHS9w3AArFixiAUwXOG4RHnKwYZoMxew16rFixjR7Bm56Tvg3+SsYjCNEamRvKxYsY//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93D59182-DE8E-4442-96E6-B1D0CD0728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5733" y="582393"/>
            <a:ext cx="3870923" cy="2903192"/>
          </a:xfrm>
          <a:prstGeom prst="rect">
            <a:avLst/>
          </a:prstGeom>
        </p:spPr>
      </p:pic>
      <p:pic>
        <p:nvPicPr>
          <p:cNvPr id="10" name="Picture 9">
            <a:extLst>
              <a:ext uri="{FF2B5EF4-FFF2-40B4-BE49-F238E27FC236}">
                <a16:creationId xmlns:a16="http://schemas.microsoft.com/office/drawing/2014/main" id="{6E922126-2721-452F-BFC4-195CB946D9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8700" y="4457704"/>
            <a:ext cx="1333500" cy="1990725"/>
          </a:xfrm>
          <a:prstGeom prst="rect">
            <a:avLst/>
          </a:prstGeom>
        </p:spPr>
      </p:pic>
    </p:spTree>
    <p:extLst>
      <p:ext uri="{BB962C8B-B14F-4D97-AF65-F5344CB8AC3E}">
        <p14:creationId xmlns:p14="http://schemas.microsoft.com/office/powerpoint/2010/main" val="399480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1D20FD15-188F-496D-A1BA-90EA0A35CF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905000" y="0"/>
            <a:ext cx="8229600" cy="923330"/>
          </a:xfrm>
          <a:prstGeom prst="rect">
            <a:avLst/>
          </a:prstGeom>
          <a:noFill/>
        </p:spPr>
        <p:txBody>
          <a:bodyPr wrap="square" rtlCol="0">
            <a:spAutoFit/>
          </a:bodyPr>
          <a:lstStyle/>
          <a:p>
            <a:pPr algn="ctr"/>
            <a:r>
              <a:rPr lang="en-US" sz="5400" dirty="0">
                <a:solidFill>
                  <a:schemeClr val="bg1"/>
                </a:solidFill>
                <a:latin typeface="Californian FB" pitchFamily="18" charset="0"/>
                <a:cs typeface="Sakkal Majalla" pitchFamily="2" charset="-78"/>
              </a:rPr>
              <a:t>Preparing to Receive</a:t>
            </a:r>
          </a:p>
        </p:txBody>
      </p:sp>
      <p:sp>
        <p:nvSpPr>
          <p:cNvPr id="5" name="Rectangle 4"/>
          <p:cNvSpPr/>
          <p:nvPr/>
        </p:nvSpPr>
        <p:spPr>
          <a:xfrm>
            <a:off x="2438400" y="914400"/>
            <a:ext cx="3048000" cy="1938992"/>
          </a:xfrm>
          <a:prstGeom prst="rect">
            <a:avLst/>
          </a:prstGeom>
        </p:spPr>
        <p:txBody>
          <a:bodyPr wrap="square">
            <a:spAutoFit/>
          </a:bodyPr>
          <a:lstStyle/>
          <a:p>
            <a:pPr fontAlgn="base"/>
            <a:r>
              <a:rPr lang="en-US" sz="2400" dirty="0">
                <a:solidFill>
                  <a:srgbClr val="FFFF00"/>
                </a:solidFill>
              </a:rPr>
              <a:t>How should you prepare to understand and learn what is taught during church or seminary?</a:t>
            </a:r>
          </a:p>
        </p:txBody>
      </p:sp>
      <p:sp>
        <p:nvSpPr>
          <p:cNvPr id="6" name="TextBox 5"/>
          <p:cNvSpPr txBox="1"/>
          <p:nvPr/>
        </p:nvSpPr>
        <p:spPr>
          <a:xfrm>
            <a:off x="75446" y="6488668"/>
            <a:ext cx="8229600" cy="369332"/>
          </a:xfrm>
          <a:prstGeom prst="rect">
            <a:avLst/>
          </a:prstGeom>
          <a:noFill/>
        </p:spPr>
        <p:txBody>
          <a:bodyPr wrap="square" rtlCol="0">
            <a:spAutoFit/>
          </a:bodyPr>
          <a:lstStyle/>
          <a:p>
            <a:r>
              <a:rPr lang="en-US" dirty="0">
                <a:solidFill>
                  <a:schemeClr val="bg1"/>
                </a:solidFill>
                <a:latin typeface="Sakkal Majalla" pitchFamily="2" charset="-78"/>
                <a:cs typeface="Sakkal Majalla" pitchFamily="2" charset="-78"/>
              </a:rPr>
              <a:t>3 Nephi 17:3</a:t>
            </a:r>
          </a:p>
        </p:txBody>
      </p:sp>
      <p:sp>
        <p:nvSpPr>
          <p:cNvPr id="19460" name="AutoShape 4" descr="data:image/jpeg;base64,/9j/4AAQSkZJRgABAQAAAQABAAD/2wCEAAkGBxQTEhUUEhQVFBUXFBgXFxgWGBgXFRQXFRQXFxUXFRgcHSggGholHBQUITEhJSkrLi4uFx8zODMsNygtLisBCgoKDg0OGxAQGywkHyQsLCwsLCwsLCwsLCwsLCwsLCwsLCwsLCwsLCwsLCwsLCwsLCwsLCwsLCwsLCwsLCwsLP/AABEIAQQArQMBIgACEQEDEQH/xAAcAAACAgMBAQAAAAAAAAAAAAAFBgMEAAIHAQj/xABDEAABAwIDBQUECAQEBgMAAAABAAIRAyEEEjEFQVFhcQYiMoGRE6GxwQcUJEJy0eHwI1JisiUzgpIVNFOiwvFDY3P/xAAZAQADAQEBAAAAAAAAAAAAAAABAgMABAX/xAAnEQACAgICAgEEAgMAAAAAAAAAAQIRAzESIUFREwQiYXEj8DJCof/aAAwDAQACEQMRAD8A7UVqV6vCiAyV4Vi8KJgZtL5FfP8A21EYuv8Ai+QX0BtL5FcC7eD7ZW8v7Qp5fBXH5Ox/R26cNT/A34JuSf8AR3/y1P8AA34JwTrRNni9WpXoKID1erWV6sYxYVi8JWMauS32i8KYnlLfaI91EKFFviPRJsf4g78Z/tTkPEeiUQP8Qf1P9oXPItEdtnfJFmIVs5FW6JhCiUE214m+aNlBNseIdPmpDnZJWpWLxdRAxeFerUomBm0iuD9vm/bKvRv9q7vtLRcM+kIfbKn4G/BSy+CuI632BEUGD+hn9qYtp7TpYdhfWeGN56nk0bylfsriRTwxefusbA4nJYBc67VY6rXrOdUJnQDc0bgEJTroCjfY6Y76VKQdFKg9/wDU5wb/ANt/ipNmfSbTe7LVpGmNxDp9VyQwOfP8lBWPQe8pecg0juWB+kTCvq+zfNK9nuIyHhJ3JvpvBAIIIOhFwehXyma5B1/VO/0e9tXYV4pvJOGcQCCf8on77eXEKin7EcfR3eVqStKdUOAIMgiQRoQeCwlUFNXlLfaI91MNQpc7QGyIUKoPe8krNH+IVOh/tamdp7xS20D6/V/Db0auaRaI4bO0RRunkheztETGh6JhSoUB2se/5fMo65Iz8U91esCZDSAOQuppDNnaW9pMOdKrVZp7Spu8LgfNcjYVbw9Zw0JV+ZPgdVGJCw10jYLaD98ok3HuhHnEHBhbaNSy4t26oF+ODGiXPaxoHMkhdHxONcSEpYikP+Ie1doyk0+ZLgFPLNNdFMcaHas9tPDspMizb84s508SQQDuAJ3JA2rh5LoHyzPdYNjc0D8txm5ie0eaBvc6ANO423Cwm3+5UMXipOUXL59DpPW5PASo1fY2uhdr0Lm8iYkaHkEOxZjujXfyVnamNBqZWGWtsD/MfvPPUzbcIVUR5p0Iyo4Qt6VSDKl9lJV5myiWF3DT4rOSWwxi3oeexvbKsyiKFnZPATM5Do3yuEZd2txHFo/0rmOxq2VzDNs2U9HfrCcCmUmDig+ztXX+9lPlC8xu2/aC4hBqWGc7QFTuwpGqPyNdG4o9oPl3kgAH2+p+Ef2tR6gO95IJH26p+FvwCRjobNnaIlNj0Q3Z4siJNj0TCFR2iQMMZrVjxcPmn6obHoVz7ZzpfVP9Q+CVBkdCodk376jfIFEaHZ5rd5cnL6uFGcMEXBg5C2MCBuWHDo+/CBRVMIEjxsPMWsRS06pH7ZYj2ZMaua0eUldM2jhY9VyX6S3Zag/CPiUOPgPLyL1GsS8zoAB5C7v3zW+Ox5DSb5qg03tp8+Zj0AVbCNkVHu8LSPM7m9FQr5nEudv8lRIVs0zLYPUS2Y0mw1TChvYGHNWoGi9/TinfE4MNZlAtEIT2Ma2k0/znXkOCv43aT3OyU2tni4wB5alcmR8nR2Y1xQkVmexrObuBDh0mQu+4HBB1NjoF2tOnELg/aGfa95wc7IZIEAawOa+hezY+yUD/APSz+0LohHkuzmm6fRWrYARolramHIKfKjEt7dpWTPHWgKQpMHe8ig0fbav4G/AI45ve9UGYftdb8DfglY6GXZ+ivVPCqezx3QrtQd1F6FKeI8Luh+C5zgcQGF+abu4TuXRsSe478J+CRm4ZmpAJQRpH0OtYWy8VyRqQtHBSFauQMDtpMt5riP0pM+0NA4D9Piu2bYrZW2E+ei412uZ7TFNMiZE8Bw9FObSaKRVoC4DM3DFpbYuJbJibRMHmNUvVSS7mjXaGu0nKHucRrYZQeR/RBqWnmh+TfgvYbY7nNzSrmzcJUBhrMp3vO4b4V7ZGIsEeDpaTwB+ChKb8nTHGtoE7CblrRrIUmN2XUL89J8Em4PxCh2FVBqg+nqmMiCVNumUStCV2kwPs8jj4i0h3M8V9B7EZlw1Bo0FJg/7QuA9s8RL2sG4Fx87Bdi+j7bzcThaYnvsaGuG8QI9LLrwvrs5M1cuhmeUA21oj70A214VV6JIUXjveqDsb9qrH+hnvCNVfEgzD9pr/AIGfBRZVDJgB3QrtQd0qpgRYK5V8KPgBUc2RCrDZ9Mfcb6K2sSDHSVqtwF5C6CBqVq5bwoqzgASbDmsYX+1LXFhgtA4nd0XI9r4Uh5Ic4kzG6eJPJOfbfbUOyseCOAdr7kjVMUTJcLn9wFzZHcjogqQAxNKQJOUA3Gpcd55BDnG/vRDHYkF3hEDQbjwniqFS5BO9UWib2FsBViEwUdoBrTOmiUaFSEawVcGyhOJ0QkWadGhnzAwdREkT5Iq3HjQTHMRHVQ4fBggkOI6FCu02K9m32bT3na8QPzKnXJ0VbUY2BsXiPa13OJhpdE8G6fqu29gcA+hSDHODm6t1EeR08lwahY8l3H6NNpPfSax0ODRZw1gbiOIXZHp0cLd9jwdEA23omJ7bJf20LJ3oCFKuO8g9P/mK/wCGmjOI8QQlv+dW/DT+akyox4IWCt1vD6Ktg9ArVfw+iPgXyVFixYkCdMC1hbBVNp4n2bC7S4HqugieYnH0mGHvaD1QzaXaOgwEXqWuG8OfJDMdtUZSZDQRY8UtPZq8yWm/dJmI1aPlv+M3N+B1EV+0O1Aaz3Npta0ukN3RzEIOcRmlz7DgBHojfaPBgaEGRmbzBvI5EJLrVjxMKVWOnRHi3ZnTEDcFEwyQsfUmeKhDYKol0K32FKeEnRFMBsydSodlPzDp6o7QcVzzk10dEYp9lPaL/YsOQmed0nV6znOzOMk6kps2tRLnCeE+SXtoYWGhw4p8LQuVNlYFdP8AoqxJYTMZd9rg7i0j4LmuzaOd7W8TC6h2dwuRjhI8LeX/AKVG6ZJdo6sys1wlpBt+7IHtgWQfCbReaUMOYseQI1jMNTwF7IjiMTnZeA4agaciE/KxaoWMV4ghsfxap5U/mieM8QQuP4tQ/wD5j4lIOMeDFgrOIHd81XwmgSL9Je0ne2ZRY9zQ1mZ2UkXdppyHvRFbodi6Lmw+Cjo4hj7sc1w/pIPwSHtHtkXUfZ06eUFoaXOdmJbEG0anihXZ7bzsIHhjGOzkE5iRGUEWjqhxNyVn1Gljt7WIpMA3vPub+qaEu9uKGbDg/wArwfUEfkqsmhSpsmHN1G77rv15ryoc7JbLIdcE3aRvsoNmNJJIN5iNx/JF8NSG6RAjKo32UAeM2ayrQLHAZ6bs1P8AC4yW9AZ9y5jt7Y1Sk5xLTlnXdBXY8bhcr2PAlpkEH98lX2jsgV2OaRY2PJZdBq0cNp6hENo4Msyu3EAg8iifaLszUwrrjMw3DhproeBVbDY0GiaLxJ+4eBMIt+TJV0a7GrRUb5z01Tsyi1rgBvv6pS2BsiocQJaQGk5iRa40nTenuphxbjC58u+joxaBu0dnFxzAyeHEIbiOy9SuA2nALWlzpPBNuGwbnmGNLjv4DqdyM06LaTH0wZqFuZx3Rua3970cadgyySVCT2b7Jik01KhBqNcCABYAQdd9k4fVg1zuDmHXlf5rduHkENBJJ32iWxqtq2GLvZOmIcAb8QWxGmsK81RzJggUxTpMDQMpe6SNGy4uJPlIRHCmAJ3yD0OnyWYvAgZQSYYc0aZt4HrHvXtNhc2QCJknqgqCDMb4h1Q/L339WfAq9ind4Ks5vePMt9wKIwdwu5cg21VOJxtQg+OqQ3k1vdb7mrp+18Z7HDVanBhjqe633kLmnZLDF1Zzv5G+82WlLjFsCXKSRW2ps00csuzAz5RxXuA2HUrgup5YBi5g/BEu1pvTA/q+SM9i6X8A3jvu3Tw5qUssljUvI8caeTifQSFdp6WbDVBMQJ0nQzdFUE7a0HvwVcU4zZJE6d259wK6nogtiDhngECzTwzAj/S7d0KOUXgjUdbW6rlVLE1Jk1HHTlppZHMJjXGC45uTgD671yvIkXWJsbsbXN/5d8TIPFqlpYtzqTHsvpmAEmxh0c0F/wCLNeMpaKbogEXB5X0UfZXF5xVYZAZWJjkQDfzn1Ru9C8a2EdrZKwyFjnAeU8QR0Qih2Uw7jdhtIPUkH3ApppMOeZAbGkW5/vkqopgElsm9zOs708dgejXZv8GmabIhhgtcJBA3jy+Cmw9ajWnLSaAB4v0WVXw+SLOblcf7SoGYfIHZKkMI3iwO8lNKNixYYZW0YCAANAocSwXdvyuj01PJD9lgTd/eIkDkeE6yreNpggtJNxcWuOBKQZLsu02gBscrqpjKwblA/wCqw+rifkvKdcBjYsIFuhhKPaLbGWq0bplx5NBIHrCOwPoaaVUVHuIvJ16WsrXTckvCbYDWN3SPNXh2geBDG6jV1/QbkspKOxoxctGbQ/zDHH43+ahqeIdR8CqmHrlznZtc0nzj8lbf4m9fkmTuNhap0CPpGxmXD06Q+++T0YPzI9FR7H4UNw+c/fcbcYsPghvb3Fe0xQpi+RrWf6nXPxCcsDgvZU20294hjfKBB6Bc/wBVPjFL2V+nhyk2J3bQHPTn+U24XjzR/sdT+ytJtLnfFL/bdpFZoJk5J6STom3sTTAwlPNvzRutmKTLL+CP99jQX8zO3KvtBmalUHFjh6tIVhYV6TOE+a8PeESwhhDqrclV7f5Xub6OIRDDledM9GBYxGi02PizTxZmQKh3b50spXiyH4ilDqdTeHQjh3QmZdHRKuIIuZkWsLkfMrWg6wzAidAfnzVbB1Sbk2I00urYoh5aXfdMgjluXS/wc6/JsxgczKTr8dy9p3sZsPVa025GF0WBNt4usFVrT3gQba89ITKQrXomw+Da3SQbkX0lQvwzm78++/NXmPBC9SBTA7X91zDq2/kUmY3DuxGKrUxOWlSq1HQNBTpEtvzeQPVdAfQEu5pd2Rjix2NDQ2Xv9m5xEnIKYEchclFGYkUK8RvJ/eqZMNSAZNR8SLAaoPs2iGS9140AuTwhWqdE1CatQ5eA3AbgOJXK+zsj0ieriy0dxsReXXJ/RUam3qkg9y3IotRqgtIbTceBMXQTtBSd7Ev9m1obqZGY5iALearil4ZPLHyCthB2IxzXE3LnVHHpw9QunU2gCG/dJDid4I1neUg9gsMM1So428AHHefknl1Xu96zYHd3k/vcuL62XLJXov8ASqoX7Oe9uSPrAaDOVgE8ZcbzvT12PpgYOjM3bNuBJXP+2VfNiSYgBjAB6n5rofZmplwlAC/8NsyTaWi1gVTOmsEETxO80mdgWLFi9U88+d+1dH2eOxDT/wBZx/3HMPiswTrI39LuB9njhU3VaYd/qZ3Xf+PqlzBVFw5Ud2J2grK9pYYvuPumecqFtRU8YTmiTHDcpQdMpkjaHXDVabBNSo1vV1/RajtFQp5gHOfJkZWn0kpLw9CToilDBAGSqvKyPxoO4bb7B914G8GDPvlRf8UaCTnJzG4NjE2iVRpYdhJk/osqYMbknyyH+KI27PqSLOzDdcEjlZXmlc5qYaLix4ixUlPaWIZpUcRwd3h706zLyI8L8Mdtq4lrKbnH7rSVzDDbRc5tQaCq/MeMcPNEtr7RrV6ZpvjKSJyiCYMwhbaBGiMsiroEcTT7LeBbyngFbflZerJJ8LQJMcANw5qnTc8QQAsfXfJcWyY42UUy9BTC1KpbLYazpeEv9rqX8Npzl3euNwN4VrCuqGzpA4A2Vuls0V6jKTjlBdNhPh70RziPNNCVSQJq4MSmVa1A2L6fWYPrZEqXair/APIG1B/tN98rqx2eAD4TyLUqbY2RhHE5qQpu40zl9wsqOSk6cGyCTirUxB2ni/a1C+CJDRB1EABM2D7aMpU6dNtN/cY1pPduWgAxO5TYHs9hxczUP9Rt6CEapUKTRDabB0Y38l0PBGSSekSWSSba8nbli8aZuLhelVJCH9MOzvaYNtUa0agP+l/dd/4nyXIcG5O30lduxWBw9BwFL77r5qhB0HBojzSDgn3hc2Xs6cXWw9RErKtCVLgBIPJW/Zrko6wfRoOaZBhSVq1Q7x6K4Z4KM05QtmpC7iaVbNIdPLRWsHtgjuvlp56eqJvwy1dQZEOg9U3K9oXjWjZuNJ4FeDHDeEJx+EazvUXlp/l1aenBDqe2DpUaesJlj5K0K510xsbUY5SiiEtUcew6OV6hijuMpXCgqQY9gsNFUWY071PSx6WhrJRSuspPNOrTeBMO00mRGvmpqdYFV8abt6hNBfcgSf2s12vtvEuzDLkA52jkd6oVME91IOzXifmrlBvtXEkAtBtz5q46CMo10hepR5ou0Xlu9X6eOIF4P73LTFYcCQbc9Qq3tgLAC3vRMMexttVWF1EPe1t7ZiIjVT7QfWNMsa8ls5sskCR5qvWweao1+jhEiLO80TcZtp0B8t6lOTvpDRXsSsbhcw7wvunQHiOaCfV6jDdpidReecarpP1bMJcJ4j96KtidmZjmZEEXaR80spxfWhkpLsWtnY0K4/aBCI1sFLe9Tpm2o8S0wuzmETDSOEaHzUfiT0y/zNIoMxznCQCeglSUX1XiWt9be5HWUw0eAEcQII8vyW9OkB4bg3vfqkcEn2b5G9ANmz6rjBe1vS5+SsUtlMF3ku4yYA8givs80kWcNN3lKB/XGhxD5aQYIJvysmUPQrm3sI/UaBiGj4KviNgzemY4tdJjoVSftqkwxmzR/IJg9VDie179KTAObjJ9AqLnHRNuL2b4nZT2kksBb/MIPqNQhT8XTa7vBp6KhtDH1ap/iPc4cJhvkNFQIVlLrsn+huw1ai8E+AASTMQFINlE3a/u/hn3ykxqK4PbVRkTDgNxnekcYvaHU5LTGF+Ee0Sw5x6IViHVHOhzSG+cnoVdw3aJjrOlh4+IK457KrTlIdvkRIA46lZYop2gvLKqZPszCtDRllvGTvhWywg8R8EFbiXMHTTdqiuBxgqNkEaX5dePVVXROyyKQIv6IfXw9/D8FeL9DMHrb0XlSo7cAUbMSVqogg/qhxwrgTeoNCDmmQdY6Ig6xzANJ57uB0Kr0wHnvgO5lscIuddUtO7N4K4Y9odkc8lp+8ZDhGoKgo7UqzaeYlMlPCMgFtNnOQsxWzy9tmhpGmUQDyKi5ru1ZWKfsGnEl5GfMOOV0eqtDAtAzMcb8TIKGlvEaKricY6mQWOAO9usqcJSukPkUUrPcRjHNfmBJaLFu4jfCM4LEAgFuhuPnPMJUONN+6L8FNhdpGn4W75uZE+i6pxtdI5lNeWN4AJuP2UsdpMPVpONZl2xBjhzhSv7RPI8Det1Jh+0RHiYHDkVLg9pB+SL6sW/Y06negSbyLFQ1dnvHgIcOBsfVMdWngqpJy1KTjvZpP4dFE3YtTWi9tZv+146tP5qT5xKpxkKlUlviBb1FvVQ66Jlqy05XgsdwcI/9qrUwLHG7R1Fj7kVm9ozx+gIAtoRF+yt7XeThKq1MM9urZ6XVFOL0I4NEICka6F5TGYw0Eu4Bpn0RKlsaqdQGfiN/QSmtLYtN6K7cc/ec26/56rbCbQLHhxJDDqAdUSobDYL1HuPJoyN8yZPwRLAUKbb02AAfejMf9xSPIvAyg/JOzaTHtzUnBxtmGhvpIKvCnOrb+syN1kJw+BHt3VXVGAubeSSXOlsE7tGo23BNcJ16HMFaPa7FeyPC1txN+XuVkDl18+CVam1KkkQAQt6O2ak3g8itJcloHNJjY0SIkjpqEr7fc6lX7r3XaDMm536dFIO07hY02yDrJ/JUNo4xtZ+ZwIsB3YOnJSxwlGVs2ScZRpMhdiHGxc49SVHC3aWaQRztPoiVJmHEElxjrdWuvBKr8gkBTMpOdYNPkEbZWojvAAHkJPkSr2GrNd4e71b79VuQVAXqOzKpPhIE3lXaWxHfzN13yI9ETxT8vQ6xa5seZW1ADL1IgG4t5rOxlGKKR2bUY0uaWQL92b+oU+D7QFoio08i3TzafkqVfAkuLmvJM3a6T5TwVrBYlojK0NeN1nNd6kQeancWqff/CyvaCVUur04DGkHQPafdKWcRsgifFTPQ5U6YPGh1iMrh4mmCWzp1HNTYqu0DKRmkeEa/oo8q6oerOcjBVGm7hHGT8IU2BwDqhMOaNwzSAelk10sC0SSwbzxWtfDh3hgeiosaauhOTXRQwOBqU6dQEXJbZt5Am/S62pbNc7xGOlz6lE6AMZXeR+SndS3EplhibmylQ2VTbqA48XGf0VwvixIjT9F6W7jC9I1G9OopaFsBbZ2fYuZpvB3fohH1h7LAR0KcIMFrgINvLmlnaOzix5B7zT4TO7geeiahWDtt4ctfMm6Giqj203GozTvBBvqkeIge8+gSxfgTJB8r9ntQTBUdMGYAJ6IxiK9MMDQ0EARrfkVJsyuxgDvZu13aGeqNv0LwV1YLpUXE6FoGpI0RHAYQPMCXG+tmlSbar0/E1puIs6wMcFFgcTXpNBnKyZvz+SyTY32p0HMNRaCYYGxwnNKkmSN3ATr1QLamNqOIc1z2jeR4T5q8zaVMhpDhmA1gmDEFaKYXLughWOaxsTPlzA3qHCkkniLa8PddZiqncBzaj71geZU9ClnGUC5gyBA6rSkoq2Mk26RbwdDM1xcOg3jr5oJtnZ/d9q2xGsawmZjcttbLTF4aWOad4964+b5ci/FVQoN2sS1ubVps4WdHCd4R7ZmIDhmJu4+aSaVMh5ZvmNOfxTtsnC+zYAdf0XUkrVEIOTTst4moGgiddN0rTDUDqOMn9OayuQ6CLzv3K7RccgtHXiqBRUrA6zv69QpKriAOv7CjptJ3X1MXU3spbEkkLGIarZHnoLGy9Aka715QaIifVS0Motprpz1QMeOhw1BIPwUdOsN4mDH5qw2o1V6r27/AIErGFOVFjax9mBAHQXWLE8v8kD/AFZPh8O12Fc8gZoN99ihdLEvc0AuMC3posWJYbZOW0HquDb9Ve6O8BY79yBYaoXNAcSQHRHKy9WLLbNLY8UMEz2ZZlGU6jqLpc2hh204yDLfd5LFi54N8mWyJcSb6857CXQe+34Apl2E3+HO8uPuherFvqNIOLyW6oWuoXixcxYR8bSAxun3k4UR8AsWLrxeP0Qlt/s2ptBKkq6HyWLFYCNW20UbHS9w3AArFixiAUwXOG4RHnKwYZoMxew16rFixjR7Bm56Tvg3+SsYjCNEamRvKxYsY//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 name="Rectangle 17"/>
          <p:cNvSpPr/>
          <p:nvPr/>
        </p:nvSpPr>
        <p:spPr>
          <a:xfrm>
            <a:off x="6858000" y="914400"/>
            <a:ext cx="3429000" cy="1569660"/>
          </a:xfrm>
          <a:prstGeom prst="rect">
            <a:avLst/>
          </a:prstGeom>
        </p:spPr>
        <p:txBody>
          <a:bodyPr wrap="square">
            <a:spAutoFit/>
          </a:bodyPr>
          <a:lstStyle/>
          <a:p>
            <a:pPr fontAlgn="base"/>
            <a:r>
              <a:rPr lang="en-US" sz="2400" dirty="0">
                <a:solidFill>
                  <a:srgbClr val="FFFF00"/>
                </a:solidFill>
              </a:rPr>
              <a:t>What difference does it make when we prepare our minds for learning opportunities?</a:t>
            </a:r>
          </a:p>
        </p:txBody>
      </p:sp>
      <p:sp>
        <p:nvSpPr>
          <p:cNvPr id="27" name="Rectangle 26"/>
          <p:cNvSpPr/>
          <p:nvPr/>
        </p:nvSpPr>
        <p:spPr>
          <a:xfrm>
            <a:off x="4495800" y="6019800"/>
            <a:ext cx="6172200" cy="523220"/>
          </a:xfrm>
          <a:prstGeom prst="rect">
            <a:avLst/>
          </a:prstGeom>
        </p:spPr>
        <p:txBody>
          <a:bodyPr wrap="square">
            <a:spAutoFit/>
          </a:bodyPr>
          <a:lstStyle/>
          <a:p>
            <a:pPr fontAlgn="base"/>
            <a:r>
              <a:rPr lang="en-US" sz="2800" dirty="0">
                <a:solidFill>
                  <a:schemeClr val="bg1"/>
                </a:solidFill>
              </a:rPr>
              <a:t>Pondering opens the mind to the Spirit</a:t>
            </a:r>
          </a:p>
        </p:txBody>
      </p:sp>
      <p:pic>
        <p:nvPicPr>
          <p:cNvPr id="7" name="Picture 6">
            <a:extLst>
              <a:ext uri="{FF2B5EF4-FFF2-40B4-BE49-F238E27FC236}">
                <a16:creationId xmlns:a16="http://schemas.microsoft.com/office/drawing/2014/main" id="{15B39CC8-C0CF-434C-8FDD-FC00E8670A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576" y="2974318"/>
            <a:ext cx="2683135" cy="3236359"/>
          </a:xfrm>
          <a:prstGeom prst="rect">
            <a:avLst/>
          </a:prstGeom>
        </p:spPr>
      </p:pic>
      <p:pic>
        <p:nvPicPr>
          <p:cNvPr id="9" name="Picture 8">
            <a:extLst>
              <a:ext uri="{FF2B5EF4-FFF2-40B4-BE49-F238E27FC236}">
                <a16:creationId xmlns:a16="http://schemas.microsoft.com/office/drawing/2014/main" id="{2C626F6B-7458-41D6-AA18-2ED5366230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853" y="3345177"/>
            <a:ext cx="3630531" cy="2337370"/>
          </a:xfrm>
          <a:prstGeom prst="rect">
            <a:avLst/>
          </a:prstGeom>
        </p:spPr>
      </p:pic>
      <p:pic>
        <p:nvPicPr>
          <p:cNvPr id="11" name="Picture 10">
            <a:extLst>
              <a:ext uri="{FF2B5EF4-FFF2-40B4-BE49-F238E27FC236}">
                <a16:creationId xmlns:a16="http://schemas.microsoft.com/office/drawing/2014/main" id="{4C7D2FC2-2F01-4046-B432-776F1DA19E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38958" y="2375188"/>
            <a:ext cx="2157573" cy="3319343"/>
          </a:xfrm>
          <a:prstGeom prst="rect">
            <a:avLst/>
          </a:prstGeom>
        </p:spPr>
      </p:pic>
    </p:spTree>
    <p:extLst>
      <p:ext uri="{BB962C8B-B14F-4D97-AF65-F5344CB8AC3E}">
        <p14:creationId xmlns:p14="http://schemas.microsoft.com/office/powerpoint/2010/main" val="370860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7E8532B-4AD4-4229-B416-13F5833E6E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460" name="AutoShape 4" descr="data:image/jpeg;base64,/9j/4AAQSkZJRgABAQAAAQABAAD/2wCEAAkGBxQTEhUUEhQVFBUXFBgXFxgWGBgXFRQXFRQXFxUXFRgcHSggGholHBQUITEhJSkrLi4uFx8zODMsNygtLisBCgoKDg0OGxAQGywkHyQsLCwsLCwsLCwsLCwsLCwsLCwsLCwsLCwsLCwsLCwsLCwsLCwsLCwsLCwsLCwsLCwsLP/AABEIAQQArQMBIgACEQEDEQH/xAAcAAACAgMBAQAAAAAAAAAAAAAFBgMEAAIHAQj/xABDEAABAwIDBQUECAQEBgMAAAABAAIRAyEEEjEFQVFhcQYiMoGRE6GxwQcUJEJy0eHwI1JisiUzgpIVNFOiwvFDY3P/xAAZAQADAQEBAAAAAAAAAAAAAAABAgMABAX/xAAnEQACAgICAgEEAgMAAAAAAAAAAQIRAzESIUFREwQiYXEj8DJCof/aAAwDAQACEQMRAD8A7UVqV6vCiAyV4Vi8KJgZtL5FfP8A21EYuv8Ai+QX0BtL5FcC7eD7ZW8v7Qp5fBXH5Ox/R26cNT/A34JuSf8AR3/y1P8AA34JwTrRNni9WpXoKID1erWV6sYxYVi8JWMauS32i8KYnlLfaI91EKFFviPRJsf4g78Z/tTkPEeiUQP8Qf1P9oXPItEdtnfJFmIVs5FW6JhCiUE214m+aNlBNseIdPmpDnZJWpWLxdRAxeFerUomBm0iuD9vm/bKvRv9q7vtLRcM+kIfbKn4G/BSy+CuI632BEUGD+hn9qYtp7TpYdhfWeGN56nk0bylfsriRTwxefusbA4nJYBc67VY6rXrOdUJnQDc0bgEJTroCjfY6Y76VKQdFKg9/wDU5wb/ANt/ipNmfSbTe7LVpGmNxDp9VyQwOfP8lBWPQe8pecg0juWB+kTCvq+zfNK9nuIyHhJ3JvpvBAIIIOhFwehXyma5B1/VO/0e9tXYV4pvJOGcQCCf8on77eXEKin7EcfR3eVqStKdUOAIMgiQRoQeCwlUFNXlLfaI91MNQpc7QGyIUKoPe8krNH+IVOh/tamdp7xS20D6/V/Db0auaRaI4bO0RRunkheztETGh6JhSoUB2se/5fMo65Iz8U91esCZDSAOQuppDNnaW9pMOdKrVZp7Spu8LgfNcjYVbw9Zw0JV+ZPgdVGJCw10jYLaD98ok3HuhHnEHBhbaNSy4t26oF+ODGiXPaxoHMkhdHxONcSEpYikP+Ie1doyk0+ZLgFPLNNdFMcaHas9tPDspMizb84s508SQQDuAJ3JA2rh5LoHyzPdYNjc0D8txm5ie0eaBvc6ANO423Cwm3+5UMXipOUXL59DpPW5PASo1fY2uhdr0Lm8iYkaHkEOxZjujXfyVnamNBqZWGWtsD/MfvPPUzbcIVUR5p0Iyo4Qt6VSDKl9lJV5myiWF3DT4rOSWwxi3oeexvbKsyiKFnZPATM5Do3yuEZd2txHFo/0rmOxq2VzDNs2U9HfrCcCmUmDig+ztXX+9lPlC8xu2/aC4hBqWGc7QFTuwpGqPyNdG4o9oPl3kgAH2+p+Ef2tR6gO95IJH26p+FvwCRjobNnaIlNj0Q3Z4siJNj0TCFR2iQMMZrVjxcPmn6obHoVz7ZzpfVP9Q+CVBkdCodk376jfIFEaHZ5rd5cnL6uFGcMEXBg5C2MCBuWHDo+/CBRVMIEjxsPMWsRS06pH7ZYj2ZMaua0eUldM2jhY9VyX6S3Zag/CPiUOPgPLyL1GsS8zoAB5C7v3zW+Ox5DSb5qg03tp8+Zj0AVbCNkVHu8LSPM7m9FQr5nEudv8lRIVs0zLYPUS2Y0mw1TChvYGHNWoGi9/TinfE4MNZlAtEIT2Ma2k0/znXkOCv43aT3OyU2tni4wB5alcmR8nR2Y1xQkVmexrObuBDh0mQu+4HBB1NjoF2tOnELg/aGfa95wc7IZIEAawOa+hezY+yUD/APSz+0LohHkuzmm6fRWrYARolramHIKfKjEt7dpWTPHWgKQpMHe8ig0fbav4G/AI45ve9UGYftdb8DfglY6GXZ+ivVPCqezx3QrtQd1F6FKeI8Luh+C5zgcQGF+abu4TuXRsSe478J+CRm4ZmpAJQRpH0OtYWy8VyRqQtHBSFauQMDtpMt5riP0pM+0NA4D9Piu2bYrZW2E+ei412uZ7TFNMiZE8Bw9FObSaKRVoC4DM3DFpbYuJbJibRMHmNUvVSS7mjXaGu0nKHucRrYZQeR/RBqWnmh+TfgvYbY7nNzSrmzcJUBhrMp3vO4b4V7ZGIsEeDpaTwB+ChKb8nTHGtoE7CblrRrIUmN2XUL89J8Em4PxCh2FVBqg+nqmMiCVNumUStCV2kwPs8jj4i0h3M8V9B7EZlw1Bo0FJg/7QuA9s8RL2sG4Fx87Bdi+j7bzcThaYnvsaGuG8QI9LLrwvrs5M1cuhmeUA21oj70A214VV6JIUXjveqDsb9qrH+hnvCNVfEgzD9pr/AIGfBRZVDJgB3QrtQd0qpgRYK5V8KPgBUc2RCrDZ9Mfcb6K2sSDHSVqtwF5C6CBqVq5bwoqzgASbDmsYX+1LXFhgtA4nd0XI9r4Uh5Ic4kzG6eJPJOfbfbUOyseCOAdr7kjVMUTJcLn9wFzZHcjogqQAxNKQJOUA3Gpcd55BDnG/vRDHYkF3hEDQbjwniqFS5BO9UWib2FsBViEwUdoBrTOmiUaFSEawVcGyhOJ0QkWadGhnzAwdREkT5Iq3HjQTHMRHVQ4fBggkOI6FCu02K9m32bT3na8QPzKnXJ0VbUY2BsXiPa13OJhpdE8G6fqu29gcA+hSDHODm6t1EeR08lwahY8l3H6NNpPfSax0ODRZw1gbiOIXZHp0cLd9jwdEA23omJ7bJf20LJ3oCFKuO8g9P/mK/wCGmjOI8QQlv+dW/DT+akyox4IWCt1vD6Ktg9ArVfw+iPgXyVFixYkCdMC1hbBVNp4n2bC7S4HqugieYnH0mGHvaD1QzaXaOgwEXqWuG8OfJDMdtUZSZDQRY8UtPZq8yWm/dJmI1aPlv+M3N+B1EV+0O1Aaz3Npta0ukN3RzEIOcRmlz7DgBHojfaPBgaEGRmbzBvI5EJLrVjxMKVWOnRHi3ZnTEDcFEwyQsfUmeKhDYKol0K32FKeEnRFMBsydSodlPzDp6o7QcVzzk10dEYp9lPaL/YsOQmed0nV6znOzOMk6kps2tRLnCeE+SXtoYWGhw4p8LQuVNlYFdP8AoqxJYTMZd9rg7i0j4LmuzaOd7W8TC6h2dwuRjhI8LeX/AKVG6ZJdo6sys1wlpBt+7IHtgWQfCbReaUMOYseQI1jMNTwF7IjiMTnZeA4agaciE/KxaoWMV4ghsfxap5U/mieM8QQuP4tQ/wD5j4lIOMeDFgrOIHd81XwmgSL9Je0ne2ZRY9zQ1mZ2UkXdppyHvRFbodi6Lmw+Cjo4hj7sc1w/pIPwSHtHtkXUfZ06eUFoaXOdmJbEG0anihXZ7bzsIHhjGOzkE5iRGUEWjqhxNyVn1Gljt7WIpMA3vPub+qaEu9uKGbDg/wArwfUEfkqsmhSpsmHN1G77rv15ryoc7JbLIdcE3aRvsoNmNJJIN5iNx/JF8NSG6RAjKo32UAeM2ayrQLHAZ6bs1P8AC4yW9AZ9y5jt7Y1Sk5xLTlnXdBXY8bhcr2PAlpkEH98lX2jsgV2OaRY2PJZdBq0cNp6hENo4Msyu3EAg8iifaLszUwrrjMw3DhproeBVbDY0GiaLxJ+4eBMIt+TJV0a7GrRUb5z01Tsyi1rgBvv6pS2BsiocQJaQGk5iRa40nTenuphxbjC58u+joxaBu0dnFxzAyeHEIbiOy9SuA2nALWlzpPBNuGwbnmGNLjv4DqdyM06LaTH0wZqFuZx3Rua3970cadgyySVCT2b7Jik01KhBqNcCABYAQdd9k4fVg1zuDmHXlf5rduHkENBJJ32iWxqtq2GLvZOmIcAb8QWxGmsK81RzJggUxTpMDQMpe6SNGy4uJPlIRHCmAJ3yD0OnyWYvAgZQSYYc0aZt4HrHvXtNhc2QCJknqgqCDMb4h1Q/L339WfAq9ind4Ks5vePMt9wKIwdwu5cg21VOJxtQg+OqQ3k1vdb7mrp+18Z7HDVanBhjqe633kLmnZLDF1Zzv5G+82WlLjFsCXKSRW2ps00csuzAz5RxXuA2HUrgup5YBi5g/BEu1pvTA/q+SM9i6X8A3jvu3Tw5qUssljUvI8caeTifQSFdp6WbDVBMQJ0nQzdFUE7a0HvwVcU4zZJE6d259wK6nogtiDhngECzTwzAj/S7d0KOUXgjUdbW6rlVLE1Jk1HHTlppZHMJjXGC45uTgD671yvIkXWJsbsbXN/5d8TIPFqlpYtzqTHsvpmAEmxh0c0F/wCLNeMpaKbogEXB5X0UfZXF5xVYZAZWJjkQDfzn1Ru9C8a2EdrZKwyFjnAeU8QR0Qih2Uw7jdhtIPUkH3ApppMOeZAbGkW5/vkqopgElsm9zOs708dgejXZv8GmabIhhgtcJBA3jy+Cmw9ajWnLSaAB4v0WVXw+SLOblcf7SoGYfIHZKkMI3iwO8lNKNixYYZW0YCAANAocSwXdvyuj01PJD9lgTd/eIkDkeE6yreNpggtJNxcWuOBKQZLsu02gBscrqpjKwblA/wCqw+rifkvKdcBjYsIFuhhKPaLbGWq0bplx5NBIHrCOwPoaaVUVHuIvJ16WsrXTckvCbYDWN3SPNXh2geBDG6jV1/QbkspKOxoxctGbQ/zDHH43+ahqeIdR8CqmHrlznZtc0nzj8lbf4m9fkmTuNhap0CPpGxmXD06Q+++T0YPzI9FR7H4UNw+c/fcbcYsPghvb3Fe0xQpi+RrWf6nXPxCcsDgvZU20294hjfKBB6Bc/wBVPjFL2V+nhyk2J3bQHPTn+U24XjzR/sdT+ytJtLnfFL/bdpFZoJk5J6STom3sTTAwlPNvzRutmKTLL+CP99jQX8zO3KvtBmalUHFjh6tIVhYV6TOE+a8PeESwhhDqrclV7f5Xub6OIRDDledM9GBYxGi02PizTxZmQKh3b50spXiyH4ilDqdTeHQjh3QmZdHRKuIIuZkWsLkfMrWg6wzAidAfnzVbB1Sbk2I00urYoh5aXfdMgjluXS/wc6/JsxgczKTr8dy9p3sZsPVa025GF0WBNt4usFVrT3gQba89ITKQrXomw+Da3SQbkX0lQvwzm78++/NXmPBC9SBTA7X91zDq2/kUmY3DuxGKrUxOWlSq1HQNBTpEtvzeQPVdAfQEu5pd2Rjix2NDQ2Xv9m5xEnIKYEchclFGYkUK8RvJ/eqZMNSAZNR8SLAaoPs2iGS9140AuTwhWqdE1CatQ5eA3AbgOJXK+zsj0ieriy0dxsReXXJ/RUam3qkg9y3IotRqgtIbTceBMXQTtBSd7Ev9m1obqZGY5iALearil4ZPLHyCthB2IxzXE3LnVHHpw9QunU2gCG/dJDid4I1neUg9gsMM1So428AHHefknl1Xu96zYHd3k/vcuL62XLJXov8ASqoX7Oe9uSPrAaDOVgE8ZcbzvT12PpgYOjM3bNuBJXP+2VfNiSYgBjAB6n5rofZmplwlAC/8NsyTaWi1gVTOmsEETxO80mdgWLFi9U88+d+1dH2eOxDT/wBZx/3HMPiswTrI39LuB9njhU3VaYd/qZ3Xf+PqlzBVFw5Ud2J2grK9pYYvuPumecqFtRU8YTmiTHDcpQdMpkjaHXDVabBNSo1vV1/RajtFQp5gHOfJkZWn0kpLw9CToilDBAGSqvKyPxoO4bb7B914G8GDPvlRf8UaCTnJzG4NjE2iVRpYdhJk/osqYMbknyyH+KI27PqSLOzDdcEjlZXmlc5qYaLix4ixUlPaWIZpUcRwd3h706zLyI8L8Mdtq4lrKbnH7rSVzDDbRc5tQaCq/MeMcPNEtr7RrV6ZpvjKSJyiCYMwhbaBGiMsiroEcTT7LeBbyngFbflZerJJ8LQJMcANw5qnTc8QQAsfXfJcWyY42UUy9BTC1KpbLYazpeEv9rqX8Npzl3euNwN4VrCuqGzpA4A2Vuls0V6jKTjlBdNhPh70RziPNNCVSQJq4MSmVa1A2L6fWYPrZEqXair/APIG1B/tN98rqx2eAD4TyLUqbY2RhHE5qQpu40zl9wsqOSk6cGyCTirUxB2ni/a1C+CJDRB1EABM2D7aMpU6dNtN/cY1pPduWgAxO5TYHs9hxczUP9Rt6CEapUKTRDabB0Y38l0PBGSSekSWSSba8nbli8aZuLhelVJCH9MOzvaYNtUa0agP+l/dd/4nyXIcG5O30lduxWBw9BwFL77r5qhB0HBojzSDgn3hc2Xs6cXWw9RErKtCVLgBIPJW/Zrko6wfRoOaZBhSVq1Q7x6K4Z4KM05QtmpC7iaVbNIdPLRWsHtgjuvlp56eqJvwy1dQZEOg9U3K9oXjWjZuNJ4FeDHDeEJx+EazvUXlp/l1aenBDqe2DpUaesJlj5K0K510xsbUY5SiiEtUcew6OV6hijuMpXCgqQY9gsNFUWY071PSx6WhrJRSuspPNOrTeBMO00mRGvmpqdYFV8abt6hNBfcgSf2s12vtvEuzDLkA52jkd6oVME91IOzXifmrlBvtXEkAtBtz5q46CMo10hepR5ou0Xlu9X6eOIF4P73LTFYcCQbc9Qq3tgLAC3vRMMexttVWF1EPe1t7ZiIjVT7QfWNMsa8ls5sskCR5qvWweao1+jhEiLO80TcZtp0B8t6lOTvpDRXsSsbhcw7wvunQHiOaCfV6jDdpidReecarpP1bMJcJ4j96KtidmZjmZEEXaR80spxfWhkpLsWtnY0K4/aBCI1sFLe9Tpm2o8S0wuzmETDSOEaHzUfiT0y/zNIoMxznCQCeglSUX1XiWt9be5HWUw0eAEcQII8vyW9OkB4bg3vfqkcEn2b5G9ANmz6rjBe1vS5+SsUtlMF3ku4yYA8givs80kWcNN3lKB/XGhxD5aQYIJvysmUPQrm3sI/UaBiGj4KviNgzemY4tdJjoVSftqkwxmzR/IJg9VDie179KTAObjJ9AqLnHRNuL2b4nZT2kksBb/MIPqNQhT8XTa7vBp6KhtDH1ap/iPc4cJhvkNFQIVlLrsn+huw1ai8E+AASTMQFINlE3a/u/hn3ykxqK4PbVRkTDgNxnekcYvaHU5LTGF+Ee0Sw5x6IViHVHOhzSG+cnoVdw3aJjrOlh4+IK457KrTlIdvkRIA46lZYop2gvLKqZPszCtDRllvGTvhWywg8R8EFbiXMHTTdqiuBxgqNkEaX5dePVVXROyyKQIv6IfXw9/D8FeL9DMHrb0XlSo7cAUbMSVqogg/qhxwrgTeoNCDmmQdY6Ig6xzANJ57uB0Kr0wHnvgO5lscIuddUtO7N4K4Y9odkc8lp+8ZDhGoKgo7UqzaeYlMlPCMgFtNnOQsxWzy9tmhpGmUQDyKi5ru1ZWKfsGnEl5GfMOOV0eqtDAtAzMcb8TIKGlvEaKricY6mQWOAO9usqcJSukPkUUrPcRjHNfmBJaLFu4jfCM4LEAgFuhuPnPMJUONN+6L8FNhdpGn4W75uZE+i6pxtdI5lNeWN4AJuP2UsdpMPVpONZl2xBjhzhSv7RPI8Det1Jh+0RHiYHDkVLg9pB+SL6sW/Y06negSbyLFQ1dnvHgIcOBsfVMdWngqpJy1KTjvZpP4dFE3YtTWi9tZv+146tP5qT5xKpxkKlUlviBb1FvVQ66Jlqy05XgsdwcI/9qrUwLHG7R1Fj7kVm9ozx+gIAtoRF+yt7XeThKq1MM9urZ6XVFOL0I4NEICka6F5TGYw0Eu4Bpn0RKlsaqdQGfiN/QSmtLYtN6K7cc/ec26/56rbCbQLHhxJDDqAdUSobDYL1HuPJoyN8yZPwRLAUKbb02AAfejMf9xSPIvAyg/JOzaTHtzUnBxtmGhvpIKvCnOrb+syN1kJw+BHt3VXVGAubeSSXOlsE7tGo23BNcJ16HMFaPa7FeyPC1txN+XuVkDl18+CVam1KkkQAQt6O2ak3g8itJcloHNJjY0SIkjpqEr7fc6lX7r3XaDMm536dFIO07hY02yDrJ/JUNo4xtZ+ZwIsB3YOnJSxwlGVs2ScZRpMhdiHGxc49SVHC3aWaQRztPoiVJmHEElxjrdWuvBKr8gkBTMpOdYNPkEbZWojvAAHkJPkSr2GrNd4e71b79VuQVAXqOzKpPhIE3lXaWxHfzN13yI9ETxT8vQ6xa5seZW1ADL1IgG4t5rOxlGKKR2bUY0uaWQL92b+oU+D7QFoio08i3TzafkqVfAkuLmvJM3a6T5TwVrBYlojK0NeN1nNd6kQeancWqff/CyvaCVUur04DGkHQPafdKWcRsgifFTPQ5U6YPGh1iMrh4mmCWzp1HNTYqu0DKRmkeEa/oo8q6oerOcjBVGm7hHGT8IU2BwDqhMOaNwzSAelk10sC0SSwbzxWtfDh3hgeiosaauhOTXRQwOBqU6dQEXJbZt5Am/S62pbNc7xGOlz6lE6AMZXeR+SndS3EplhibmylQ2VTbqA48XGf0VwvixIjT9F6W7jC9I1G9OopaFsBbZ2fYuZpvB3fohH1h7LAR0KcIMFrgINvLmlnaOzix5B7zT4TO7geeiahWDtt4ctfMm6Giqj203GozTvBBvqkeIge8+gSxfgTJB8r9ntQTBUdMGYAJ6IxiK9MMDQ0EARrfkVJsyuxgDvZu13aGeqNv0LwV1YLpUXE6FoGpI0RHAYQPMCXG+tmlSbar0/E1puIs6wMcFFgcTXpNBnKyZvz+SyTY32p0HMNRaCYYGxwnNKkmSN3ATr1QLamNqOIc1z2jeR4T5q8zaVMhpDhmA1gmDEFaKYXLughWOaxsTPlzA3qHCkkniLa8PddZiqncBzaj71geZU9ClnGUC5gyBA6rSkoq2Mk26RbwdDM1xcOg3jr5oJtnZ/d9q2xGsawmZjcttbLTF4aWOad4964+b5ci/FVQoN2sS1ubVps4WdHCd4R7ZmIDhmJu4+aSaVMh5ZvmNOfxTtsnC+zYAdf0XUkrVEIOTTst4moGgiddN0rTDUDqOMn9OayuQ6CLzv3K7RccgtHXiqBRUrA6zv69QpKriAOv7CjptJ3X1MXU3spbEkkLGIarZHnoLGy9Aka715QaIifVS0Motprpz1QMeOhw1BIPwUdOsN4mDH5qw2o1V6r27/AIErGFOVFjax9mBAHQXWLE8v8kD/AFZPh8O12Fc8gZoN99ihdLEvc0AuMC3posWJYbZOW0HquDb9Ve6O8BY79yBYaoXNAcSQHRHKy9WLLbNLY8UMEz2ZZlGU6jqLpc2hh204yDLfd5LFi54N8mWyJcSb6857CXQe+34Apl2E3+HO8uPuherFvqNIOLyW6oWuoXixcxYR8bSAxun3k4UR8AsWLrxeP0Qlt/s2ptBKkq6HyWLFYCNW20UbHS9w3AArFixiAUwXOG4RHnKwYZoMxew16rFixjR7Bm56Tvg3+SsYjCNEamRvKxYsY//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2" name="AutoShape 6" descr="data:image/jpeg;base64,/9j/4AAQSkZJRgABAQAAAQABAAD/2wCEAAkGBxQTEhUUEhQVFBUXFBgXFxgWGBgXFRQXFRQXFxUXFRgcHSggGholHBQUITEhJSkrLi4uFx8zODMsNygtLisBCgoKDg0OGxAQGywkHyQsLCwsLCwsLCwsLCwsLCwsLCwsLCwsLCwsLCwsLCwsLCwsLCwsLCwsLCwsLCwsLCwsLP/AABEIAQQArQMBIgACEQEDEQH/xAAcAAACAgMBAQAAAAAAAAAAAAAFBgMEAAIHAQj/xABDEAABAwIDBQUECAQEBgMAAAABAAIRAyEEEjEFQVFhcQYiMoGRE6GxwQcUJEJy0eHwI1JisiUzgpIVNFOiwvFDY3P/xAAZAQADAQEBAAAAAAAAAAAAAAABAgMABAX/xAAnEQACAgICAgEEAgMAAAAAAAAAAQIRAzESIUFREwQiYXEj8DJCof/aAAwDAQACEQMRAD8A7UVqV6vCiAyV4Vi8KJgZtL5FfP8A21EYuv8Ai+QX0BtL5FcC7eD7ZW8v7Qp5fBXH5Ox/R26cNT/A34JuSf8AR3/y1P8AA34JwTrRNni9WpXoKID1erWV6sYxYVi8JWMauS32i8KYnlLfaI91EKFFviPRJsf4g78Z/tTkPEeiUQP8Qf1P9oXPItEdtnfJFmIVs5FW6JhCiUE214m+aNlBNseIdPmpDnZJWpWLxdRAxeFerUomBm0iuD9vm/bKvRv9q7vtLRcM+kIfbKn4G/BSy+CuI632BEUGD+hn9qYtp7TpYdhfWeGN56nk0bylfsriRTwxefusbA4nJYBc67VY6rXrOdUJnQDc0bgEJTroCjfY6Y76VKQdFKg9/wDU5wb/ANt/ipNmfSbTe7LVpGmNxDp9VyQwOfP8lBWPQe8pecg0juWB+kTCvq+zfNK9nuIyHhJ3JvpvBAIIIOhFwehXyma5B1/VO/0e9tXYV4pvJOGcQCCf8on77eXEKin7EcfR3eVqStKdUOAIMgiQRoQeCwlUFNXlLfaI91MNQpc7QGyIUKoPe8krNH+IVOh/tamdp7xS20D6/V/Db0auaRaI4bO0RRunkheztETGh6JhSoUB2se/5fMo65Iz8U91esCZDSAOQuppDNnaW9pMOdKrVZp7Spu8LgfNcjYVbw9Zw0JV+ZPgdVGJCw10jYLaD98ok3HuhHnEHBhbaNSy4t26oF+ODGiXPaxoHMkhdHxONcSEpYikP+Ie1doyk0+ZLgFPLNNdFMcaHas9tPDspMizb84s508SQQDuAJ3JA2rh5LoHyzPdYNjc0D8txm5ie0eaBvc6ANO423Cwm3+5UMXipOUXL59DpPW5PASo1fY2uhdr0Lm8iYkaHkEOxZjujXfyVnamNBqZWGWtsD/MfvPPUzbcIVUR5p0Iyo4Qt6VSDKl9lJV5myiWF3DT4rOSWwxi3oeexvbKsyiKFnZPATM5Do3yuEZd2txHFo/0rmOxq2VzDNs2U9HfrCcCmUmDig+ztXX+9lPlC8xu2/aC4hBqWGc7QFTuwpGqPyNdG4o9oPl3kgAH2+p+Ef2tR6gO95IJH26p+FvwCRjobNnaIlNj0Q3Z4siJNj0TCFR2iQMMZrVjxcPmn6obHoVz7ZzpfVP9Q+CVBkdCodk376jfIFEaHZ5rd5cnL6uFGcMEXBg5C2MCBuWHDo+/CBRVMIEjxsPMWsRS06pH7ZYj2ZMaua0eUldM2jhY9VyX6S3Zag/CPiUOPgPLyL1GsS8zoAB5C7v3zW+Ox5DSb5qg03tp8+Zj0AVbCNkVHu8LSPM7m9FQr5nEudv8lRIVs0zLYPUS2Y0mw1TChvYGHNWoGi9/TinfE4MNZlAtEIT2Ma2k0/znXkOCv43aT3OyU2tni4wB5alcmR8nR2Y1xQkVmexrObuBDh0mQu+4HBB1NjoF2tOnELg/aGfa95wc7IZIEAawOa+hezY+yUD/APSz+0LohHkuzmm6fRWrYARolramHIKfKjEt7dpWTPHWgKQpMHe8ig0fbav4G/AI45ve9UGYftdb8DfglY6GXZ+ivVPCqezx3QrtQd1F6FKeI8Luh+C5zgcQGF+abu4TuXRsSe478J+CRm4ZmpAJQRpH0OtYWy8VyRqQtHBSFauQMDtpMt5riP0pM+0NA4D9Piu2bYrZW2E+ei412uZ7TFNMiZE8Bw9FObSaKRVoC4DM3DFpbYuJbJibRMHmNUvVSS7mjXaGu0nKHucRrYZQeR/RBqWnmh+TfgvYbY7nNzSrmzcJUBhrMp3vO4b4V7ZGIsEeDpaTwB+ChKb8nTHGtoE7CblrRrIUmN2XUL89J8Em4PxCh2FVBqg+nqmMiCVNumUStCV2kwPs8jj4i0h3M8V9B7EZlw1Bo0FJg/7QuA9s8RL2sG4Fx87Bdi+j7bzcThaYnvsaGuG8QI9LLrwvrs5M1cuhmeUA21oj70A214VV6JIUXjveqDsb9qrH+hnvCNVfEgzD9pr/AIGfBRZVDJgB3QrtQd0qpgRYK5V8KPgBUc2RCrDZ9Mfcb6K2sSDHSVqtwF5C6CBqVq5bwoqzgASbDmsYX+1LXFhgtA4nd0XI9r4Uh5Ic4kzG6eJPJOfbfbUOyseCOAdr7kjVMUTJcLn9wFzZHcjogqQAxNKQJOUA3Gpcd55BDnG/vRDHYkF3hEDQbjwniqFS5BO9UWib2FsBViEwUdoBrTOmiUaFSEawVcGyhOJ0QkWadGhnzAwdREkT5Iq3HjQTHMRHVQ4fBggkOI6FCu02K9m32bT3na8QPzKnXJ0VbUY2BsXiPa13OJhpdE8G6fqu29gcA+hSDHODm6t1EeR08lwahY8l3H6NNpPfSax0ODRZw1gbiOIXZHp0cLd9jwdEA23omJ7bJf20LJ3oCFKuO8g9P/mK/wCGmjOI8QQlv+dW/DT+akyox4IWCt1vD6Ktg9ArVfw+iPgXyVFixYkCdMC1hbBVNp4n2bC7S4HqugieYnH0mGHvaD1QzaXaOgwEXqWuG8OfJDMdtUZSZDQRY8UtPZq8yWm/dJmI1aPlv+M3N+B1EV+0O1Aaz3Npta0ukN3RzEIOcRmlz7DgBHojfaPBgaEGRmbzBvI5EJLrVjxMKVWOnRHi3ZnTEDcFEwyQsfUmeKhDYKol0K32FKeEnRFMBsydSodlPzDp6o7QcVzzk10dEYp9lPaL/YsOQmed0nV6znOzOMk6kps2tRLnCeE+SXtoYWGhw4p8LQuVNlYFdP8AoqxJYTMZd9rg7i0j4LmuzaOd7W8TC6h2dwuRjhI8LeX/AKVG6ZJdo6sys1wlpBt+7IHtgWQfCbReaUMOYseQI1jMNTwF7IjiMTnZeA4agaciE/KxaoWMV4ghsfxap5U/mieM8QQuP4tQ/wD5j4lIOMeDFgrOIHd81XwmgSL9Je0ne2ZRY9zQ1mZ2UkXdppyHvRFbodi6Lmw+Cjo4hj7sc1w/pIPwSHtHtkXUfZ06eUFoaXOdmJbEG0anihXZ7bzsIHhjGOzkE5iRGUEWjqhxNyVn1Gljt7WIpMA3vPub+qaEu9uKGbDg/wArwfUEfkqsmhSpsmHN1G77rv15ryoc7JbLIdcE3aRvsoNmNJJIN5iNx/JF8NSG6RAjKo32UAeM2ayrQLHAZ6bs1P8AC4yW9AZ9y5jt7Y1Sk5xLTlnXdBXY8bhcr2PAlpkEH98lX2jsgV2OaRY2PJZdBq0cNp6hENo4Msyu3EAg8iifaLszUwrrjMw3DhproeBVbDY0GiaLxJ+4eBMIt+TJV0a7GrRUb5z01Tsyi1rgBvv6pS2BsiocQJaQGk5iRa40nTenuphxbjC58u+joxaBu0dnFxzAyeHEIbiOy9SuA2nALWlzpPBNuGwbnmGNLjv4DqdyM06LaTH0wZqFuZx3Rua3970cadgyySVCT2b7Jik01KhBqNcCABYAQdd9k4fVg1zuDmHXlf5rduHkENBJJ32iWxqtq2GLvZOmIcAb8QWxGmsK81RzJggUxTpMDQMpe6SNGy4uJPlIRHCmAJ3yD0OnyWYvAgZQSYYc0aZt4HrHvXtNhc2QCJknqgqCDMb4h1Q/L339WfAq9ind4Ks5vePMt9wKIwdwu5cg21VOJxtQg+OqQ3k1vdb7mrp+18Z7HDVanBhjqe633kLmnZLDF1Zzv5G+82WlLjFsCXKSRW2ps00csuzAz5RxXuA2HUrgup5YBi5g/BEu1pvTA/q+SM9i6X8A3jvu3Tw5qUssljUvI8caeTifQSFdp6WbDVBMQJ0nQzdFUE7a0HvwVcU4zZJE6d259wK6nogtiDhngECzTwzAj/S7d0KOUXgjUdbW6rlVLE1Jk1HHTlppZHMJjXGC45uTgD671yvIkXWJsbsbXN/5d8TIPFqlpYtzqTHsvpmAEmxh0c0F/wCLNeMpaKbogEXB5X0UfZXF5xVYZAZWJjkQDfzn1Ru9C8a2EdrZKwyFjnAeU8QR0Qih2Uw7jdhtIPUkH3ApppMOeZAbGkW5/vkqopgElsm9zOs708dgejXZv8GmabIhhgtcJBA3jy+Cmw9ajWnLSaAB4v0WVXw+SLOblcf7SoGYfIHZKkMI3iwO8lNKNixYYZW0YCAANAocSwXdvyuj01PJD9lgTd/eIkDkeE6yreNpggtJNxcWuOBKQZLsu02gBscrqpjKwblA/wCqw+rifkvKdcBjYsIFuhhKPaLbGWq0bplx5NBIHrCOwPoaaVUVHuIvJ16WsrXTckvCbYDWN3SPNXh2geBDG6jV1/QbkspKOxoxctGbQ/zDHH43+ahqeIdR8CqmHrlznZtc0nzj8lbf4m9fkmTuNhap0CPpGxmXD06Q+++T0YPzI9FR7H4UNw+c/fcbcYsPghvb3Fe0xQpi+RrWf6nXPxCcsDgvZU20294hjfKBB6Bc/wBVPjFL2V+nhyk2J3bQHPTn+U24XjzR/sdT+ytJtLnfFL/bdpFZoJk5J6STom3sTTAwlPNvzRutmKTLL+CP99jQX8zO3KvtBmalUHFjh6tIVhYV6TOE+a8PeESwhhDqrclV7f5Xub6OIRDDledM9GBYxGi02PizTxZmQKh3b50spXiyH4ilDqdTeHQjh3QmZdHRKuIIuZkWsLkfMrWg6wzAidAfnzVbB1Sbk2I00urYoh5aXfdMgjluXS/wc6/JsxgczKTr8dy9p3sZsPVa025GF0WBNt4usFVrT3gQba89ITKQrXomw+Da3SQbkX0lQvwzm78++/NXmPBC9SBTA7X91zDq2/kUmY3DuxGKrUxOWlSq1HQNBTpEtvzeQPVdAfQEu5pd2Rjix2NDQ2Xv9m5xEnIKYEchclFGYkUK8RvJ/eqZMNSAZNR8SLAaoPs2iGS9140AuTwhWqdE1CatQ5eA3AbgOJXK+zsj0ieriy0dxsReXXJ/RUam3qkg9y3IotRqgtIbTceBMXQTtBSd7Ev9m1obqZGY5iALearil4ZPLHyCthB2IxzXE3LnVHHpw9QunU2gCG/dJDid4I1neUg9gsMM1So428AHHefknl1Xu96zYHd3k/vcuL62XLJXov8ASqoX7Oe9uSPrAaDOVgE8ZcbzvT12PpgYOjM3bNuBJXP+2VfNiSYgBjAB6n5rofZmplwlAC/8NsyTaWi1gVTOmsEETxO80mdgWLFi9U88+d+1dH2eOxDT/wBZx/3HMPiswTrI39LuB9njhU3VaYd/qZ3Xf+PqlzBVFw5Ud2J2grK9pYYvuPumecqFtRU8YTmiTHDcpQdMpkjaHXDVabBNSo1vV1/RajtFQp5gHOfJkZWn0kpLw9CToilDBAGSqvKyPxoO4bb7B914G8GDPvlRf8UaCTnJzG4NjE2iVRpYdhJk/osqYMbknyyH+KI27PqSLOzDdcEjlZXmlc5qYaLix4ixUlPaWIZpUcRwd3h706zLyI8L8Mdtq4lrKbnH7rSVzDDbRc5tQaCq/MeMcPNEtr7RrV6ZpvjKSJyiCYMwhbaBGiMsiroEcTT7LeBbyngFbflZerJJ8LQJMcANw5qnTc8QQAsfXfJcWyY42UUy9BTC1KpbLYazpeEv9rqX8Npzl3euNwN4VrCuqGzpA4A2Vuls0V6jKTjlBdNhPh70RziPNNCVSQJq4MSmVa1A2L6fWYPrZEqXair/APIG1B/tN98rqx2eAD4TyLUqbY2RhHE5qQpu40zl9wsqOSk6cGyCTirUxB2ni/a1C+CJDRB1EABM2D7aMpU6dNtN/cY1pPduWgAxO5TYHs9hxczUP9Rt6CEapUKTRDabB0Y38l0PBGSSekSWSSba8nbli8aZuLhelVJCH9MOzvaYNtUa0agP+l/dd/4nyXIcG5O30lduxWBw9BwFL77r5qhB0HBojzSDgn3hc2Xs6cXWw9RErKtCVLgBIPJW/Zrko6wfRoOaZBhSVq1Q7x6K4Z4KM05QtmpC7iaVbNIdPLRWsHtgjuvlp56eqJvwy1dQZEOg9U3K9oXjWjZuNJ4FeDHDeEJx+EazvUXlp/l1aenBDqe2DpUaesJlj5K0K510xsbUY5SiiEtUcew6OV6hijuMpXCgqQY9gsNFUWY071PSx6WhrJRSuspPNOrTeBMO00mRGvmpqdYFV8abt6hNBfcgSf2s12vtvEuzDLkA52jkd6oVME91IOzXifmrlBvtXEkAtBtz5q46CMo10hepR5ou0Xlu9X6eOIF4P73LTFYcCQbc9Qq3tgLAC3vRMMexttVWF1EPe1t7ZiIjVT7QfWNMsa8ls5sskCR5qvWweao1+jhEiLO80TcZtp0B8t6lOTvpDRXsSsbhcw7wvunQHiOaCfV6jDdpidReecarpP1bMJcJ4j96KtidmZjmZEEXaR80spxfWhkpLsWtnY0K4/aBCI1sFLe9Tpm2o8S0wuzmETDSOEaHzUfiT0y/zNIoMxznCQCeglSUX1XiWt9be5HWUw0eAEcQII8vyW9OkB4bg3vfqkcEn2b5G9ANmz6rjBe1vS5+SsUtlMF3ku4yYA8givs80kWcNN3lKB/XGhxD5aQYIJvysmUPQrm3sI/UaBiGj4KviNgzemY4tdJjoVSftqkwxmzR/IJg9VDie179KTAObjJ9AqLnHRNuL2b4nZT2kksBb/MIPqNQhT8XTa7vBp6KhtDH1ap/iPc4cJhvkNFQIVlLrsn+huw1ai8E+AASTMQFINlE3a/u/hn3ykxqK4PbVRkTDgNxnekcYvaHU5LTGF+Ee0Sw5x6IViHVHOhzSG+cnoVdw3aJjrOlh4+IK457KrTlIdvkRIA46lZYop2gvLKqZPszCtDRllvGTvhWywg8R8EFbiXMHTTdqiuBxgqNkEaX5dePVVXROyyKQIv6IfXw9/D8FeL9DMHrb0XlSo7cAUbMSVqogg/qhxwrgTeoNCDmmQdY6Ig6xzANJ57uB0Kr0wHnvgO5lscIuddUtO7N4K4Y9odkc8lp+8ZDhGoKgo7UqzaeYlMlPCMgFtNnOQsxWzy9tmhpGmUQDyKi5ru1ZWKfsGnEl5GfMOOV0eqtDAtAzMcb8TIKGlvEaKricY6mQWOAO9usqcJSukPkUUrPcRjHNfmBJaLFu4jfCM4LEAgFuhuPnPMJUONN+6L8FNhdpGn4W75uZE+i6pxtdI5lNeWN4AJuP2UsdpMPVpONZl2xBjhzhSv7RPI8Det1Jh+0RHiYHDkVLg9pB+SL6sW/Y06negSbyLFQ1dnvHgIcOBsfVMdWngqpJy1KTjvZpP4dFE3YtTWi9tZv+146tP5qT5xKpxkKlUlviBb1FvVQ66Jlqy05XgsdwcI/9qrUwLHG7R1Fj7kVm9ozx+gIAtoRF+yt7XeThKq1MM9urZ6XVFOL0I4NEICka6F5TGYw0Eu4Bpn0RKlsaqdQGfiN/QSmtLYtN6K7cc/ec26/56rbCbQLHhxJDDqAdUSobDYL1HuPJoyN8yZPwRLAUKbb02AAfejMf9xSPIvAyg/JOzaTHtzUnBxtmGhvpIKvCnOrb+syN1kJw+BHt3VXVGAubeSSXOlsE7tGo23BNcJ16HMFaPa7FeyPC1txN+XuVkDl18+CVam1KkkQAQt6O2ak3g8itJcloHNJjY0SIkjpqEr7fc6lX7r3XaDMm536dFIO07hY02yDrJ/JUNo4xtZ+ZwIsB3YOnJSxwlGVs2ScZRpMhdiHGxc49SVHC3aWaQRztPoiVJmHEElxjrdWuvBKr8gkBTMpOdYNPkEbZWojvAAHkJPkSr2GrNd4e71b79VuQVAXqOzKpPhIE3lXaWxHfzN13yI9ETxT8vQ6xa5seZW1ADL1IgG4t5rOxlGKKR2bUY0uaWQL92b+oU+D7QFoio08i3TzafkqVfAkuLmvJM3a6T5TwVrBYlojK0NeN1nNd6kQeancWqff/CyvaCVUur04DGkHQPafdKWcRsgifFTPQ5U6YPGh1iMrh4mmCWzp1HNTYqu0DKRmkeEa/oo8q6oerOcjBVGm7hHGT8IU2BwDqhMOaNwzSAelk10sC0SSwbzxWtfDh3hgeiosaauhOTXRQwOBqU6dQEXJbZt5Am/S62pbNc7xGOlz6lE6AMZXeR+SndS3EplhibmylQ2VTbqA48XGf0VwvixIjT9F6W7jC9I1G9OopaFsBbZ2fYuZpvB3fohH1h7LAR0KcIMFrgINvLmlnaOzix5B7zT4TO7geeiahWDtt4ctfMm6Giqj203GozTvBBvqkeIge8+gSxfgTJB8r9ntQTBUdMGYAJ6IxiK9MMDQ0EARrfkVJsyuxgDvZu13aGeqNv0LwV1YLpUXE6FoGpI0RHAYQPMCXG+tmlSbar0/E1puIs6wMcFFgcTXpNBnKyZvz+SyTY32p0HMNRaCYYGxwnNKkmSN3ATr1QLamNqOIc1z2jeR4T5q8zaVMhpDhmA1gmDEFaKYXLughWOaxsTPlzA3qHCkkniLa8PddZiqncBzaj71geZU9ClnGUC5gyBA6rSkoq2Mk26RbwdDM1xcOg3jr5oJtnZ/d9q2xGsawmZjcttbLTF4aWOad4964+b5ci/FVQoN2sS1ubVps4WdHCd4R7ZmIDhmJu4+aSaVMh5ZvmNOfxTtsnC+zYAdf0XUkrVEIOTTst4moGgiddN0rTDUDqOMn9OayuQ6CLzv3K7RccgtHXiqBRUrA6zv69QpKriAOv7CjptJ3X1MXU3spbEkkLGIarZHnoLGy9Aka715QaIifVS0Motprpz1QMeOhw1BIPwUdOsN4mDH5qw2o1V6r27/AIErGFOVFjax9mBAHQXWLE8v8kD/AFZPh8O12Fc8gZoN99ihdLEvc0AuMC3posWJYbZOW0HquDb9Ve6O8BY79yBYaoXNAcSQHRHKy9WLLbNLY8UMEz2ZZlGU6jqLpc2hh204yDLfd5LFi54N8mWyJcSb6857CXQe+34Apl2E3+HO8uPuherFvqNIOLyW6oWuoXixcxYR8bSAxun3k4UR8AsWLrxeP0Qlt/s2ptBKkq6HyWLFYCNW20UbHS9w3AArFixiAUwXOG4RHnKwYZoMxew16rFixjR7Bm56Tvg3+SsYjCNEamRvKxYsY//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9" name="Group 8">
            <a:extLst>
              <a:ext uri="{FF2B5EF4-FFF2-40B4-BE49-F238E27FC236}">
                <a16:creationId xmlns:a16="http://schemas.microsoft.com/office/drawing/2014/main" id="{825D3A0B-9A74-444F-B88B-D7115A4D4F3E}"/>
              </a:ext>
            </a:extLst>
          </p:cNvPr>
          <p:cNvGrpSpPr/>
          <p:nvPr/>
        </p:nvGrpSpPr>
        <p:grpSpPr>
          <a:xfrm>
            <a:off x="682302" y="606582"/>
            <a:ext cx="6794961" cy="5423026"/>
            <a:chOff x="1569542" y="135802"/>
            <a:chExt cx="6794961" cy="5423026"/>
          </a:xfrm>
        </p:grpSpPr>
        <p:pic>
          <p:nvPicPr>
            <p:cNvPr id="5" name="Picture 4">
              <a:extLst>
                <a:ext uri="{FF2B5EF4-FFF2-40B4-BE49-F238E27FC236}">
                  <a16:creationId xmlns:a16="http://schemas.microsoft.com/office/drawing/2014/main" id="{79EE07AC-B151-4C29-8BCF-E3D73B5952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542" y="135802"/>
              <a:ext cx="6794961" cy="5423026"/>
            </a:xfrm>
            <a:prstGeom prst="rect">
              <a:avLst/>
            </a:prstGeom>
          </p:spPr>
        </p:pic>
        <p:sp>
          <p:nvSpPr>
            <p:cNvPr id="24" name="TextBox 23"/>
            <p:cNvSpPr txBox="1"/>
            <p:nvPr/>
          </p:nvSpPr>
          <p:spPr>
            <a:xfrm>
              <a:off x="2590800" y="1219201"/>
              <a:ext cx="4724400" cy="3354765"/>
            </a:xfrm>
            <a:prstGeom prst="rect">
              <a:avLst/>
            </a:prstGeom>
            <a:noFill/>
          </p:spPr>
          <p:txBody>
            <a:bodyPr wrap="square" rtlCol="0">
              <a:spAutoFit/>
            </a:bodyPr>
            <a:lstStyle/>
            <a:p>
              <a:r>
                <a:rPr lang="en-US" i="1" dirty="0"/>
                <a:t>“Man must take time to meditate, to sweep the cobwebs from his minds, so that he might get a more firm grip on the truth and spend less time chasing phantoms and dallying in projects of lesser worth…Take time to mediate. Ponder the meaning of the work in which you are engaged. The Lord has counseled, “Let the solemnities of eternity rest upon your minds’ (D&amp;C 43:34). You cannot do that when your minds are preoccupied with the worries and cares of the world.”</a:t>
              </a:r>
            </a:p>
            <a:p>
              <a:r>
                <a:rPr lang="en-US" sz="1400" i="1" dirty="0"/>
                <a:t>			--Ezra Taft Benson</a:t>
              </a:r>
            </a:p>
            <a:p>
              <a:endParaRPr lang="en-US" dirty="0"/>
            </a:p>
          </p:txBody>
        </p:sp>
      </p:grpSp>
      <p:pic>
        <p:nvPicPr>
          <p:cNvPr id="8" name="Picture 7">
            <a:extLst>
              <a:ext uri="{FF2B5EF4-FFF2-40B4-BE49-F238E27FC236}">
                <a16:creationId xmlns:a16="http://schemas.microsoft.com/office/drawing/2014/main" id="{F444FFCC-9DCD-4DFE-9A33-C0E53FE9F8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2685" y="1937669"/>
            <a:ext cx="2505817" cy="3132272"/>
          </a:xfrm>
          <a:prstGeom prst="rect">
            <a:avLst/>
          </a:prstGeom>
        </p:spPr>
      </p:pic>
    </p:spTree>
    <p:extLst>
      <p:ext uri="{BB962C8B-B14F-4D97-AF65-F5344CB8AC3E}">
        <p14:creationId xmlns:p14="http://schemas.microsoft.com/office/powerpoint/2010/main" val="4280709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7E8532B-4AD4-4229-B416-13F5833E6E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460" name="AutoShape 4" descr="data:image/jpeg;base64,/9j/4AAQSkZJRgABAQAAAQABAAD/2wCEAAkGBxQTEhUUEhQVFBUXFBgXFxgWGBgXFRQXFRQXFxUXFRgcHSggGholHBQUITEhJSkrLi4uFx8zODMsNygtLisBCgoKDg0OGxAQGywkHyQsLCwsLCwsLCwsLCwsLCwsLCwsLCwsLCwsLCwsLCwsLCwsLCwsLCwsLCwsLCwsLCwsLP/AABEIAQQArQMBIgACEQEDEQH/xAAcAAACAgMBAQAAAAAAAAAAAAAFBgMEAAIHAQj/xABDEAABAwIDBQUECAQEBgMAAAABAAIRAyEEEjEFQVFhcQYiMoGRE6GxwQcUJEJy0eHwI1JisiUzgpIVNFOiwvFDY3P/xAAZAQADAQEBAAAAAAAAAAAAAAABAgMABAX/xAAnEQACAgICAgEEAgMAAAAAAAAAAQIRAzESIUFREwQiYXEj8DJCof/aAAwDAQACEQMRAD8A7UVqV6vCiAyV4Vi8KJgZtL5FfP8A21EYuv8Ai+QX0BtL5FcC7eD7ZW8v7Qp5fBXH5Ox/R26cNT/A34JuSf8AR3/y1P8AA34JwTrRNni9WpXoKID1erWV6sYxYVi8JWMauS32i8KYnlLfaI91EKFFviPRJsf4g78Z/tTkPEeiUQP8Qf1P9oXPItEdtnfJFmIVs5FW6JhCiUE214m+aNlBNseIdPmpDnZJWpWLxdRAxeFerUomBm0iuD9vm/bKvRv9q7vtLRcM+kIfbKn4G/BSy+CuI632BEUGD+hn9qYtp7TpYdhfWeGN56nk0bylfsriRTwxefusbA4nJYBc67VY6rXrOdUJnQDc0bgEJTroCjfY6Y76VKQdFKg9/wDU5wb/ANt/ipNmfSbTe7LVpGmNxDp9VyQwOfP8lBWPQe8pecg0juWB+kTCvq+zfNK9nuIyHhJ3JvpvBAIIIOhFwehXyma5B1/VO/0e9tXYV4pvJOGcQCCf8on77eXEKin7EcfR3eVqStKdUOAIMgiQRoQeCwlUFNXlLfaI91MNQpc7QGyIUKoPe8krNH+IVOh/tamdp7xS20D6/V/Db0auaRaI4bO0RRunkheztETGh6JhSoUB2se/5fMo65Iz8U91esCZDSAOQuppDNnaW9pMOdKrVZp7Spu8LgfNcjYVbw9Zw0JV+ZPgdVGJCw10jYLaD98ok3HuhHnEHBhbaNSy4t26oF+ODGiXPaxoHMkhdHxONcSEpYikP+Ie1doyk0+ZLgFPLNNdFMcaHas9tPDspMizb84s508SQQDuAJ3JA2rh5LoHyzPdYNjc0D8txm5ie0eaBvc6ANO423Cwm3+5UMXipOUXL59DpPW5PASo1fY2uhdr0Lm8iYkaHkEOxZjujXfyVnamNBqZWGWtsD/MfvPPUzbcIVUR5p0Iyo4Qt6VSDKl9lJV5myiWF3DT4rOSWwxi3oeexvbKsyiKFnZPATM5Do3yuEZd2txHFo/0rmOxq2VzDNs2U9HfrCcCmUmDig+ztXX+9lPlC8xu2/aC4hBqWGc7QFTuwpGqPyNdG4o9oPl3kgAH2+p+Ef2tR6gO95IJH26p+FvwCRjobNnaIlNj0Q3Z4siJNj0TCFR2iQMMZrVjxcPmn6obHoVz7ZzpfVP9Q+CVBkdCodk376jfIFEaHZ5rd5cnL6uFGcMEXBg5C2MCBuWHDo+/CBRVMIEjxsPMWsRS06pH7ZYj2ZMaua0eUldM2jhY9VyX6S3Zag/CPiUOPgPLyL1GsS8zoAB5C7v3zW+Ox5DSb5qg03tp8+Zj0AVbCNkVHu8LSPM7m9FQr5nEudv8lRIVs0zLYPUS2Y0mw1TChvYGHNWoGi9/TinfE4MNZlAtEIT2Ma2k0/znXkOCv43aT3OyU2tni4wB5alcmR8nR2Y1xQkVmexrObuBDh0mQu+4HBB1NjoF2tOnELg/aGfa95wc7IZIEAawOa+hezY+yUD/APSz+0LohHkuzmm6fRWrYARolramHIKfKjEt7dpWTPHWgKQpMHe8ig0fbav4G/AI45ve9UGYftdb8DfglY6GXZ+ivVPCqezx3QrtQd1F6FKeI8Luh+C5zgcQGF+abu4TuXRsSe478J+CRm4ZmpAJQRpH0OtYWy8VyRqQtHBSFauQMDtpMt5riP0pM+0NA4D9Piu2bYrZW2E+ei412uZ7TFNMiZE8Bw9FObSaKRVoC4DM3DFpbYuJbJibRMHmNUvVSS7mjXaGu0nKHucRrYZQeR/RBqWnmh+TfgvYbY7nNzSrmzcJUBhrMp3vO4b4V7ZGIsEeDpaTwB+ChKb8nTHGtoE7CblrRrIUmN2XUL89J8Em4PxCh2FVBqg+nqmMiCVNumUStCV2kwPs8jj4i0h3M8V9B7EZlw1Bo0FJg/7QuA9s8RL2sG4Fx87Bdi+j7bzcThaYnvsaGuG8QI9LLrwvrs5M1cuhmeUA21oj70A214VV6JIUXjveqDsb9qrH+hnvCNVfEgzD9pr/AIGfBRZVDJgB3QrtQd0qpgRYK5V8KPgBUc2RCrDZ9Mfcb6K2sSDHSVqtwF5C6CBqVq5bwoqzgASbDmsYX+1LXFhgtA4nd0XI9r4Uh5Ic4kzG6eJPJOfbfbUOyseCOAdr7kjVMUTJcLn9wFzZHcjogqQAxNKQJOUA3Gpcd55BDnG/vRDHYkF3hEDQbjwniqFS5BO9UWib2FsBViEwUdoBrTOmiUaFSEawVcGyhOJ0QkWadGhnzAwdREkT5Iq3HjQTHMRHVQ4fBggkOI6FCu02K9m32bT3na8QPzKnXJ0VbUY2BsXiPa13OJhpdE8G6fqu29gcA+hSDHODm6t1EeR08lwahY8l3H6NNpPfSax0ODRZw1gbiOIXZHp0cLd9jwdEA23omJ7bJf20LJ3oCFKuO8g9P/mK/wCGmjOI8QQlv+dW/DT+akyox4IWCt1vD6Ktg9ArVfw+iPgXyVFixYkCdMC1hbBVNp4n2bC7S4HqugieYnH0mGHvaD1QzaXaOgwEXqWuG8OfJDMdtUZSZDQRY8UtPZq8yWm/dJmI1aPlv+M3N+B1EV+0O1Aaz3Npta0ukN3RzEIOcRmlz7DgBHojfaPBgaEGRmbzBvI5EJLrVjxMKVWOnRHi3ZnTEDcFEwyQsfUmeKhDYKol0K32FKeEnRFMBsydSodlPzDp6o7QcVzzk10dEYp9lPaL/YsOQmed0nV6znOzOMk6kps2tRLnCeE+SXtoYWGhw4p8LQuVNlYFdP8AoqxJYTMZd9rg7i0j4LmuzaOd7W8TC6h2dwuRjhI8LeX/AKVG6ZJdo6sys1wlpBt+7IHtgWQfCbReaUMOYseQI1jMNTwF7IjiMTnZeA4agaciE/KxaoWMV4ghsfxap5U/mieM8QQuP4tQ/wD5j4lIOMeDFgrOIHd81XwmgSL9Je0ne2ZRY9zQ1mZ2UkXdppyHvRFbodi6Lmw+Cjo4hj7sc1w/pIPwSHtHtkXUfZ06eUFoaXOdmJbEG0anihXZ7bzsIHhjGOzkE5iRGUEWjqhxNyVn1Gljt7WIpMA3vPub+qaEu9uKGbDg/wArwfUEfkqsmhSpsmHN1G77rv15ryoc7JbLIdcE3aRvsoNmNJJIN5iNx/JF8NSG6RAjKo32UAeM2ayrQLHAZ6bs1P8AC4yW9AZ9y5jt7Y1Sk5xLTlnXdBXY8bhcr2PAlpkEH98lX2jsgV2OaRY2PJZdBq0cNp6hENo4Msyu3EAg8iifaLszUwrrjMw3DhproeBVbDY0GiaLxJ+4eBMIt+TJV0a7GrRUb5z01Tsyi1rgBvv6pS2BsiocQJaQGk5iRa40nTenuphxbjC58u+joxaBu0dnFxzAyeHEIbiOy9SuA2nALWlzpPBNuGwbnmGNLjv4DqdyM06LaTH0wZqFuZx3Rua3970cadgyySVCT2b7Jik01KhBqNcCABYAQdd9k4fVg1zuDmHXlf5rduHkENBJJ32iWxqtq2GLvZOmIcAb8QWxGmsK81RzJggUxTpMDQMpe6SNGy4uJPlIRHCmAJ3yD0OnyWYvAgZQSYYc0aZt4HrHvXtNhc2QCJknqgqCDMb4h1Q/L339WfAq9ind4Ks5vePMt9wKIwdwu5cg21VOJxtQg+OqQ3k1vdb7mrp+18Z7HDVanBhjqe633kLmnZLDF1Zzv5G+82WlLjFsCXKSRW2ps00csuzAz5RxXuA2HUrgup5YBi5g/BEu1pvTA/q+SM9i6X8A3jvu3Tw5qUssljUvI8caeTifQSFdp6WbDVBMQJ0nQzdFUE7a0HvwVcU4zZJE6d259wK6nogtiDhngECzTwzAj/S7d0KOUXgjUdbW6rlVLE1Jk1HHTlppZHMJjXGC45uTgD671yvIkXWJsbsbXN/5d8TIPFqlpYtzqTHsvpmAEmxh0c0F/wCLNeMpaKbogEXB5X0UfZXF5xVYZAZWJjkQDfzn1Ru9C8a2EdrZKwyFjnAeU8QR0Qih2Uw7jdhtIPUkH3ApppMOeZAbGkW5/vkqopgElsm9zOs708dgejXZv8GmabIhhgtcJBA3jy+Cmw9ajWnLSaAB4v0WVXw+SLOblcf7SoGYfIHZKkMI3iwO8lNKNixYYZW0YCAANAocSwXdvyuj01PJD9lgTd/eIkDkeE6yreNpggtJNxcWuOBKQZLsu02gBscrqpjKwblA/wCqw+rifkvKdcBjYsIFuhhKPaLbGWq0bplx5NBIHrCOwPoaaVUVHuIvJ16WsrXTckvCbYDWN3SPNXh2geBDG6jV1/QbkspKOxoxctGbQ/zDHH43+ahqeIdR8CqmHrlznZtc0nzj8lbf4m9fkmTuNhap0CPpGxmXD06Q+++T0YPzI9FR7H4UNw+c/fcbcYsPghvb3Fe0xQpi+RrWf6nXPxCcsDgvZU20294hjfKBB6Bc/wBVPjFL2V+nhyk2J3bQHPTn+U24XjzR/sdT+ytJtLnfFL/bdpFZoJk5J6STom3sTTAwlPNvzRutmKTLL+CP99jQX8zO3KvtBmalUHFjh6tIVhYV6TOE+a8PeESwhhDqrclV7f5Xub6OIRDDledM9GBYxGi02PizTxZmQKh3b50spXiyH4ilDqdTeHQjh3QmZdHRKuIIuZkWsLkfMrWg6wzAidAfnzVbB1Sbk2I00urYoh5aXfdMgjluXS/wc6/JsxgczKTr8dy9p3sZsPVa025GF0WBNt4usFVrT3gQba89ITKQrXomw+Da3SQbkX0lQvwzm78++/NXmPBC9SBTA7X91zDq2/kUmY3DuxGKrUxOWlSq1HQNBTpEtvzeQPVdAfQEu5pd2Rjix2NDQ2Xv9m5xEnIKYEchclFGYkUK8RvJ/eqZMNSAZNR8SLAaoPs2iGS9140AuTwhWqdE1CatQ5eA3AbgOJXK+zsj0ieriy0dxsReXXJ/RUam3qkg9y3IotRqgtIbTceBMXQTtBSd7Ev9m1obqZGY5iALearil4ZPLHyCthB2IxzXE3LnVHHpw9QunU2gCG/dJDid4I1neUg9gsMM1So428AHHefknl1Xu96zYHd3k/vcuL62XLJXov8ASqoX7Oe9uSPrAaDOVgE8ZcbzvT12PpgYOjM3bNuBJXP+2VfNiSYgBjAB6n5rofZmplwlAC/8NsyTaWi1gVTOmsEETxO80mdgWLFi9U88+d+1dH2eOxDT/wBZx/3HMPiswTrI39LuB9njhU3VaYd/qZ3Xf+PqlzBVFw5Ud2J2grK9pYYvuPumecqFtRU8YTmiTHDcpQdMpkjaHXDVabBNSo1vV1/RajtFQp5gHOfJkZWn0kpLw9CToilDBAGSqvKyPxoO4bb7B914G8GDPvlRf8UaCTnJzG4NjE2iVRpYdhJk/osqYMbknyyH+KI27PqSLOzDdcEjlZXmlc5qYaLix4ixUlPaWIZpUcRwd3h706zLyI8L8Mdtq4lrKbnH7rSVzDDbRc5tQaCq/MeMcPNEtr7RrV6ZpvjKSJyiCYMwhbaBGiMsiroEcTT7LeBbyngFbflZerJJ8LQJMcANw5qnTc8QQAsfXfJcWyY42UUy9BTC1KpbLYazpeEv9rqX8Npzl3euNwN4VrCuqGzpA4A2Vuls0V6jKTjlBdNhPh70RziPNNCVSQJq4MSmVa1A2L6fWYPrZEqXair/APIG1B/tN98rqx2eAD4TyLUqbY2RhHE5qQpu40zl9wsqOSk6cGyCTirUxB2ni/a1C+CJDRB1EABM2D7aMpU6dNtN/cY1pPduWgAxO5TYHs9hxczUP9Rt6CEapUKTRDabB0Y38l0PBGSSekSWSSba8nbli8aZuLhelVJCH9MOzvaYNtUa0agP+l/dd/4nyXIcG5O30lduxWBw9BwFL77r5qhB0HBojzSDgn3hc2Xs6cXWw9RErKtCVLgBIPJW/Zrko6wfRoOaZBhSVq1Q7x6K4Z4KM05QtmpC7iaVbNIdPLRWsHtgjuvlp56eqJvwy1dQZEOg9U3K9oXjWjZuNJ4FeDHDeEJx+EazvUXlp/l1aenBDqe2DpUaesJlj5K0K510xsbUY5SiiEtUcew6OV6hijuMpXCgqQY9gsNFUWY071PSx6WhrJRSuspPNOrTeBMO00mRGvmpqdYFV8abt6hNBfcgSf2s12vtvEuzDLkA52jkd6oVME91IOzXifmrlBvtXEkAtBtz5q46CMo10hepR5ou0Xlu9X6eOIF4P73LTFYcCQbc9Qq3tgLAC3vRMMexttVWF1EPe1t7ZiIjVT7QfWNMsa8ls5sskCR5qvWweao1+jhEiLO80TcZtp0B8t6lOTvpDRXsSsbhcw7wvunQHiOaCfV6jDdpidReecarpP1bMJcJ4j96KtidmZjmZEEXaR80spxfWhkpLsWtnY0K4/aBCI1sFLe9Tpm2o8S0wuzmETDSOEaHzUfiT0y/zNIoMxznCQCeglSUX1XiWt9be5HWUw0eAEcQII8vyW9OkB4bg3vfqkcEn2b5G9ANmz6rjBe1vS5+SsUtlMF3ku4yYA8givs80kWcNN3lKB/XGhxD5aQYIJvysmUPQrm3sI/UaBiGj4KviNgzemY4tdJjoVSftqkwxmzR/IJg9VDie179KTAObjJ9AqLnHRNuL2b4nZT2kksBb/MIPqNQhT8XTa7vBp6KhtDH1ap/iPc4cJhvkNFQIVlLrsn+huw1ai8E+AASTMQFINlE3a/u/hn3ykxqK4PbVRkTDgNxnekcYvaHU5LTGF+Ee0Sw5x6IViHVHOhzSG+cnoVdw3aJjrOlh4+IK457KrTlIdvkRIA46lZYop2gvLKqZPszCtDRllvGTvhWywg8R8EFbiXMHTTdqiuBxgqNkEaX5dePVVXROyyKQIv6IfXw9/D8FeL9DMHrb0XlSo7cAUbMSVqogg/qhxwrgTeoNCDmmQdY6Ig6xzANJ57uB0Kr0wHnvgO5lscIuddUtO7N4K4Y9odkc8lp+8ZDhGoKgo7UqzaeYlMlPCMgFtNnOQsxWzy9tmhpGmUQDyKi5ru1ZWKfsGnEl5GfMOOV0eqtDAtAzMcb8TIKGlvEaKricY6mQWOAO9usqcJSukPkUUrPcRjHNfmBJaLFu4jfCM4LEAgFuhuPnPMJUONN+6L8FNhdpGn4W75uZE+i6pxtdI5lNeWN4AJuP2UsdpMPVpONZl2xBjhzhSv7RPI8Det1Jh+0RHiYHDkVLg9pB+SL6sW/Y06negSbyLFQ1dnvHgIcOBsfVMdWngqpJy1KTjvZpP4dFE3YtTWi9tZv+146tP5qT5xKpxkKlUlviBb1FvVQ66Jlqy05XgsdwcI/9qrUwLHG7R1Fj7kVm9ozx+gIAtoRF+yt7XeThKq1MM9urZ6XVFOL0I4NEICka6F5TGYw0Eu4Bpn0RKlsaqdQGfiN/QSmtLYtN6K7cc/ec26/56rbCbQLHhxJDDqAdUSobDYL1HuPJoyN8yZPwRLAUKbb02AAfejMf9xSPIvAyg/JOzaTHtzUnBxtmGhvpIKvCnOrb+syN1kJw+BHt3VXVGAubeSSXOlsE7tGo23BNcJ16HMFaPa7FeyPC1txN+XuVkDl18+CVam1KkkQAQt6O2ak3g8itJcloHNJjY0SIkjpqEr7fc6lX7r3XaDMm536dFIO07hY02yDrJ/JUNo4xtZ+ZwIsB3YOnJSxwlGVs2ScZRpMhdiHGxc49SVHC3aWaQRztPoiVJmHEElxjrdWuvBKr8gkBTMpOdYNPkEbZWojvAAHkJPkSr2GrNd4e71b79VuQVAXqOzKpPhIE3lXaWxHfzN13yI9ETxT8vQ6xa5seZW1ADL1IgG4t5rOxlGKKR2bUY0uaWQL92b+oU+D7QFoio08i3TzafkqVfAkuLmvJM3a6T5TwVrBYlojK0NeN1nNd6kQeancWqff/CyvaCVUur04DGkHQPafdKWcRsgifFTPQ5U6YPGh1iMrh4mmCWzp1HNTYqu0DKRmkeEa/oo8q6oerOcjBVGm7hHGT8IU2BwDqhMOaNwzSAelk10sC0SSwbzxWtfDh3hgeiosaauhOTXRQwOBqU6dQEXJbZt5Am/S62pbNc7xGOlz6lE6AMZXeR+SndS3EplhibmylQ2VTbqA48XGf0VwvixIjT9F6W7jC9I1G9OopaFsBbZ2fYuZpvB3fohH1h7LAR0KcIMFrgINvLmlnaOzix5B7zT4TO7geeiahWDtt4ctfMm6Giqj203GozTvBBvqkeIge8+gSxfgTJB8r9ntQTBUdMGYAJ6IxiK9MMDQ0EARrfkVJsyuxgDvZu13aGeqNv0LwV1YLpUXE6FoGpI0RHAYQPMCXG+tmlSbar0/E1puIs6wMcFFgcTXpNBnKyZvz+SyTY32p0HMNRaCYYGxwnNKkmSN3ATr1QLamNqOIc1z2jeR4T5q8zaVMhpDhmA1gmDEFaKYXLughWOaxsTPlzA3qHCkkniLa8PddZiqncBzaj71geZU9ClnGUC5gyBA6rSkoq2Mk26RbwdDM1xcOg3jr5oJtnZ/d9q2xGsawmZjcttbLTF4aWOad4964+b5ci/FVQoN2sS1ubVps4WdHCd4R7ZmIDhmJu4+aSaVMh5ZvmNOfxTtsnC+zYAdf0XUkrVEIOTTst4moGgiddN0rTDUDqOMn9OayuQ6CLzv3K7RccgtHXiqBRUrA6zv69QpKriAOv7CjptJ3X1MXU3spbEkkLGIarZHnoLGy9Aka715QaIifVS0Motprpz1QMeOhw1BIPwUdOsN4mDH5qw2o1V6r27/AIErGFOVFjax9mBAHQXWLE8v8kD/AFZPh8O12Fc8gZoN99ihdLEvc0AuMC3posWJYbZOW0HquDb9Ve6O8BY79yBYaoXNAcSQHRHKy9WLLbNLY8UMEz2ZZlGU6jqLpc2hh204yDLfd5LFi54N8mWyJcSb6857CXQe+34Apl2E3+HO8uPuherFvqNIOLyW6oWuoXixcxYR8bSAxun3k4UR8AsWLrxeP0Qlt/s2ptBKkq6HyWLFYCNW20UbHS9w3AArFixiAUwXOG4RHnKwYZoMxew16rFixjR7Bm56Tvg3+SsYjCNEamRvKxYsY//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2" name="AutoShape 6" descr="data:image/jpeg;base64,/9j/4AAQSkZJRgABAQAAAQABAAD/2wCEAAkGBxQTEhUUEhQVFBUXFBgXFxgWGBgXFRQXFRQXFxUXFRgcHSggGholHBQUITEhJSkrLi4uFx8zODMsNygtLisBCgoKDg0OGxAQGywkHyQsLCwsLCwsLCwsLCwsLCwsLCwsLCwsLCwsLCwsLCwsLCwsLCwsLCwsLCwsLCwsLCwsLP/AABEIAQQArQMBIgACEQEDEQH/xAAcAAACAgMBAQAAAAAAAAAAAAAFBgMEAAIHAQj/xABDEAABAwIDBQUECAQEBgMAAAABAAIRAyEEEjEFQVFhcQYiMoGRE6GxwQcUJEJy0eHwI1JisiUzgpIVNFOiwvFDY3P/xAAZAQADAQEBAAAAAAAAAAAAAAABAgMABAX/xAAnEQACAgICAgEEAgMAAAAAAAAAAQIRAzESIUFREwQiYXEj8DJCof/aAAwDAQACEQMRAD8A7UVqV6vCiAyV4Vi8KJgZtL5FfP8A21EYuv8Ai+QX0BtL5FcC7eD7ZW8v7Qp5fBXH5Ox/R26cNT/A34JuSf8AR3/y1P8AA34JwTrRNni9WpXoKID1erWV6sYxYVi8JWMauS32i8KYnlLfaI91EKFFviPRJsf4g78Z/tTkPEeiUQP8Qf1P9oXPItEdtnfJFmIVs5FW6JhCiUE214m+aNlBNseIdPmpDnZJWpWLxdRAxeFerUomBm0iuD9vm/bKvRv9q7vtLRcM+kIfbKn4G/BSy+CuI632BEUGD+hn9qYtp7TpYdhfWeGN56nk0bylfsriRTwxefusbA4nJYBc67VY6rXrOdUJnQDc0bgEJTroCjfY6Y76VKQdFKg9/wDU5wb/ANt/ipNmfSbTe7LVpGmNxDp9VyQwOfP8lBWPQe8pecg0juWB+kTCvq+zfNK9nuIyHhJ3JvpvBAIIIOhFwehXyma5B1/VO/0e9tXYV4pvJOGcQCCf8on77eXEKin7EcfR3eVqStKdUOAIMgiQRoQeCwlUFNXlLfaI91MNQpc7QGyIUKoPe8krNH+IVOh/tamdp7xS20D6/V/Db0auaRaI4bO0RRunkheztETGh6JhSoUB2se/5fMo65Iz8U91esCZDSAOQuppDNnaW9pMOdKrVZp7Spu8LgfNcjYVbw9Zw0JV+ZPgdVGJCw10jYLaD98ok3HuhHnEHBhbaNSy4t26oF+ODGiXPaxoHMkhdHxONcSEpYikP+Ie1doyk0+ZLgFPLNNdFMcaHas9tPDspMizb84s508SQQDuAJ3JA2rh5LoHyzPdYNjc0D8txm5ie0eaBvc6ANO423Cwm3+5UMXipOUXL59DpPW5PASo1fY2uhdr0Lm8iYkaHkEOxZjujXfyVnamNBqZWGWtsD/MfvPPUzbcIVUR5p0Iyo4Qt6VSDKl9lJV5myiWF3DT4rOSWwxi3oeexvbKsyiKFnZPATM5Do3yuEZd2txHFo/0rmOxq2VzDNs2U9HfrCcCmUmDig+ztXX+9lPlC8xu2/aC4hBqWGc7QFTuwpGqPyNdG4o9oPl3kgAH2+p+Ef2tR6gO95IJH26p+FvwCRjobNnaIlNj0Q3Z4siJNj0TCFR2iQMMZrVjxcPmn6obHoVz7ZzpfVP9Q+CVBkdCodk376jfIFEaHZ5rd5cnL6uFGcMEXBg5C2MCBuWHDo+/CBRVMIEjxsPMWsRS06pH7ZYj2ZMaua0eUldM2jhY9VyX6S3Zag/CPiUOPgPLyL1GsS8zoAB5C7v3zW+Ox5DSb5qg03tp8+Zj0AVbCNkVHu8LSPM7m9FQr5nEudv8lRIVs0zLYPUS2Y0mw1TChvYGHNWoGi9/TinfE4MNZlAtEIT2Ma2k0/znXkOCv43aT3OyU2tni4wB5alcmR8nR2Y1xQkVmexrObuBDh0mQu+4HBB1NjoF2tOnELg/aGfa95wc7IZIEAawOa+hezY+yUD/APSz+0LohHkuzmm6fRWrYARolramHIKfKjEt7dpWTPHWgKQpMHe8ig0fbav4G/AI45ve9UGYftdb8DfglY6GXZ+ivVPCqezx3QrtQd1F6FKeI8Luh+C5zgcQGF+abu4TuXRsSe478J+CRm4ZmpAJQRpH0OtYWy8VyRqQtHBSFauQMDtpMt5riP0pM+0NA4D9Piu2bYrZW2E+ei412uZ7TFNMiZE8Bw9FObSaKRVoC4DM3DFpbYuJbJibRMHmNUvVSS7mjXaGu0nKHucRrYZQeR/RBqWnmh+TfgvYbY7nNzSrmzcJUBhrMp3vO4b4V7ZGIsEeDpaTwB+ChKb8nTHGtoE7CblrRrIUmN2XUL89J8Em4PxCh2FVBqg+nqmMiCVNumUStCV2kwPs8jj4i0h3M8V9B7EZlw1Bo0FJg/7QuA9s8RL2sG4Fx87Bdi+j7bzcThaYnvsaGuG8QI9LLrwvrs5M1cuhmeUA21oj70A214VV6JIUXjveqDsb9qrH+hnvCNVfEgzD9pr/AIGfBRZVDJgB3QrtQd0qpgRYK5V8KPgBUc2RCrDZ9Mfcb6K2sSDHSVqtwF5C6CBqVq5bwoqzgASbDmsYX+1LXFhgtA4nd0XI9r4Uh5Ic4kzG6eJPJOfbfbUOyseCOAdr7kjVMUTJcLn9wFzZHcjogqQAxNKQJOUA3Gpcd55BDnG/vRDHYkF3hEDQbjwniqFS5BO9UWib2FsBViEwUdoBrTOmiUaFSEawVcGyhOJ0QkWadGhnzAwdREkT5Iq3HjQTHMRHVQ4fBggkOI6FCu02K9m32bT3na8QPzKnXJ0VbUY2BsXiPa13OJhpdE8G6fqu29gcA+hSDHODm6t1EeR08lwahY8l3H6NNpPfSax0ODRZw1gbiOIXZHp0cLd9jwdEA23omJ7bJf20LJ3oCFKuO8g9P/mK/wCGmjOI8QQlv+dW/DT+akyox4IWCt1vD6Ktg9ArVfw+iPgXyVFixYkCdMC1hbBVNp4n2bC7S4HqugieYnH0mGHvaD1QzaXaOgwEXqWuG8OfJDMdtUZSZDQRY8UtPZq8yWm/dJmI1aPlv+M3N+B1EV+0O1Aaz3Npta0ukN3RzEIOcRmlz7DgBHojfaPBgaEGRmbzBvI5EJLrVjxMKVWOnRHi3ZnTEDcFEwyQsfUmeKhDYKol0K32FKeEnRFMBsydSodlPzDp6o7QcVzzk10dEYp9lPaL/YsOQmed0nV6znOzOMk6kps2tRLnCeE+SXtoYWGhw4p8LQuVNlYFdP8AoqxJYTMZd9rg7i0j4LmuzaOd7W8TC6h2dwuRjhI8LeX/AKVG6ZJdo6sys1wlpBt+7IHtgWQfCbReaUMOYseQI1jMNTwF7IjiMTnZeA4agaciE/KxaoWMV4ghsfxap5U/mieM8QQuP4tQ/wD5j4lIOMeDFgrOIHd81XwmgSL9Je0ne2ZRY9zQ1mZ2UkXdppyHvRFbodi6Lmw+Cjo4hj7sc1w/pIPwSHtHtkXUfZ06eUFoaXOdmJbEG0anihXZ7bzsIHhjGOzkE5iRGUEWjqhxNyVn1Gljt7WIpMA3vPub+qaEu9uKGbDg/wArwfUEfkqsmhSpsmHN1G77rv15ryoc7JbLIdcE3aRvsoNmNJJIN5iNx/JF8NSG6RAjKo32UAeM2ayrQLHAZ6bs1P8AC4yW9AZ9y5jt7Y1Sk5xLTlnXdBXY8bhcr2PAlpkEH98lX2jsgV2OaRY2PJZdBq0cNp6hENo4Msyu3EAg8iifaLszUwrrjMw3DhproeBVbDY0GiaLxJ+4eBMIt+TJV0a7GrRUb5z01Tsyi1rgBvv6pS2BsiocQJaQGk5iRa40nTenuphxbjC58u+joxaBu0dnFxzAyeHEIbiOy9SuA2nALWlzpPBNuGwbnmGNLjv4DqdyM06LaTH0wZqFuZx3Rua3970cadgyySVCT2b7Jik01KhBqNcCABYAQdd9k4fVg1zuDmHXlf5rduHkENBJJ32iWxqtq2GLvZOmIcAb8QWxGmsK81RzJggUxTpMDQMpe6SNGy4uJPlIRHCmAJ3yD0OnyWYvAgZQSYYc0aZt4HrHvXtNhc2QCJknqgqCDMb4h1Q/L339WfAq9ind4Ks5vePMt9wKIwdwu5cg21VOJxtQg+OqQ3k1vdb7mrp+18Z7HDVanBhjqe633kLmnZLDF1Zzv5G+82WlLjFsCXKSRW2ps00csuzAz5RxXuA2HUrgup5YBi5g/BEu1pvTA/q+SM9i6X8A3jvu3Tw5qUssljUvI8caeTifQSFdp6WbDVBMQJ0nQzdFUE7a0HvwVcU4zZJE6d259wK6nogtiDhngECzTwzAj/S7d0KOUXgjUdbW6rlVLE1Jk1HHTlppZHMJjXGC45uTgD671yvIkXWJsbsbXN/5d8TIPFqlpYtzqTHsvpmAEmxh0c0F/wCLNeMpaKbogEXB5X0UfZXF5xVYZAZWJjkQDfzn1Ru9C8a2EdrZKwyFjnAeU8QR0Qih2Uw7jdhtIPUkH3ApppMOeZAbGkW5/vkqopgElsm9zOs708dgejXZv8GmabIhhgtcJBA3jy+Cmw9ajWnLSaAB4v0WVXw+SLOblcf7SoGYfIHZKkMI3iwO8lNKNixYYZW0YCAANAocSwXdvyuj01PJD9lgTd/eIkDkeE6yreNpggtJNxcWuOBKQZLsu02gBscrqpjKwblA/wCqw+rifkvKdcBjYsIFuhhKPaLbGWq0bplx5NBIHrCOwPoaaVUVHuIvJ16WsrXTckvCbYDWN3SPNXh2geBDG6jV1/QbkspKOxoxctGbQ/zDHH43+ahqeIdR8CqmHrlznZtc0nzj8lbf4m9fkmTuNhap0CPpGxmXD06Q+++T0YPzI9FR7H4UNw+c/fcbcYsPghvb3Fe0xQpi+RrWf6nXPxCcsDgvZU20294hjfKBB6Bc/wBVPjFL2V+nhyk2J3bQHPTn+U24XjzR/sdT+ytJtLnfFL/bdpFZoJk5J6STom3sTTAwlPNvzRutmKTLL+CP99jQX8zO3KvtBmalUHFjh6tIVhYV6TOE+a8PeESwhhDqrclV7f5Xub6OIRDDledM9GBYxGi02PizTxZmQKh3b50spXiyH4ilDqdTeHQjh3QmZdHRKuIIuZkWsLkfMrWg6wzAidAfnzVbB1Sbk2I00urYoh5aXfdMgjluXS/wc6/JsxgczKTr8dy9p3sZsPVa025GF0WBNt4usFVrT3gQba89ITKQrXomw+Da3SQbkX0lQvwzm78++/NXmPBC9SBTA7X91zDq2/kUmY3DuxGKrUxOWlSq1HQNBTpEtvzeQPVdAfQEu5pd2Rjix2NDQ2Xv9m5xEnIKYEchclFGYkUK8RvJ/eqZMNSAZNR8SLAaoPs2iGS9140AuTwhWqdE1CatQ5eA3AbgOJXK+zsj0ieriy0dxsReXXJ/RUam3qkg9y3IotRqgtIbTceBMXQTtBSd7Ev9m1obqZGY5iALearil4ZPLHyCthB2IxzXE3LnVHHpw9QunU2gCG/dJDid4I1neUg9gsMM1So428AHHefknl1Xu96zYHd3k/vcuL62XLJXov8ASqoX7Oe9uSPrAaDOVgE8ZcbzvT12PpgYOjM3bNuBJXP+2VfNiSYgBjAB6n5rofZmplwlAC/8NsyTaWi1gVTOmsEETxO80mdgWLFi9U88+d+1dH2eOxDT/wBZx/3HMPiswTrI39LuB9njhU3VaYd/qZ3Xf+PqlzBVFw5Ud2J2grK9pYYvuPumecqFtRU8YTmiTHDcpQdMpkjaHXDVabBNSo1vV1/RajtFQp5gHOfJkZWn0kpLw9CToilDBAGSqvKyPxoO4bb7B914G8GDPvlRf8UaCTnJzG4NjE2iVRpYdhJk/osqYMbknyyH+KI27PqSLOzDdcEjlZXmlc5qYaLix4ixUlPaWIZpUcRwd3h706zLyI8L8Mdtq4lrKbnH7rSVzDDbRc5tQaCq/MeMcPNEtr7RrV6ZpvjKSJyiCYMwhbaBGiMsiroEcTT7LeBbyngFbflZerJJ8LQJMcANw5qnTc8QQAsfXfJcWyY42UUy9BTC1KpbLYazpeEv9rqX8Npzl3euNwN4VrCuqGzpA4A2Vuls0V6jKTjlBdNhPh70RziPNNCVSQJq4MSmVa1A2L6fWYPrZEqXair/APIG1B/tN98rqx2eAD4TyLUqbY2RhHE5qQpu40zl9wsqOSk6cGyCTirUxB2ni/a1C+CJDRB1EABM2D7aMpU6dNtN/cY1pPduWgAxO5TYHs9hxczUP9Rt6CEapUKTRDabB0Y38l0PBGSSekSWSSba8nbli8aZuLhelVJCH9MOzvaYNtUa0agP+l/dd/4nyXIcG5O30lduxWBw9BwFL77r5qhB0HBojzSDgn3hc2Xs6cXWw9RErKtCVLgBIPJW/Zrko6wfRoOaZBhSVq1Q7x6K4Z4KM05QtmpC7iaVbNIdPLRWsHtgjuvlp56eqJvwy1dQZEOg9U3K9oXjWjZuNJ4FeDHDeEJx+EazvUXlp/l1aenBDqe2DpUaesJlj5K0K510xsbUY5SiiEtUcew6OV6hijuMpXCgqQY9gsNFUWY071PSx6WhrJRSuspPNOrTeBMO00mRGvmpqdYFV8abt6hNBfcgSf2s12vtvEuzDLkA52jkd6oVME91IOzXifmrlBvtXEkAtBtz5q46CMo10hepR5ou0Xlu9X6eOIF4P73LTFYcCQbc9Qq3tgLAC3vRMMexttVWF1EPe1t7ZiIjVT7QfWNMsa8ls5sskCR5qvWweao1+jhEiLO80TcZtp0B8t6lOTvpDRXsSsbhcw7wvunQHiOaCfV6jDdpidReecarpP1bMJcJ4j96KtidmZjmZEEXaR80spxfWhkpLsWtnY0K4/aBCI1sFLe9Tpm2o8S0wuzmETDSOEaHzUfiT0y/zNIoMxznCQCeglSUX1XiWt9be5HWUw0eAEcQII8vyW9OkB4bg3vfqkcEn2b5G9ANmz6rjBe1vS5+SsUtlMF3ku4yYA8givs80kWcNN3lKB/XGhxD5aQYIJvysmUPQrm3sI/UaBiGj4KviNgzemY4tdJjoVSftqkwxmzR/IJg9VDie179KTAObjJ9AqLnHRNuL2b4nZT2kksBb/MIPqNQhT8XTa7vBp6KhtDH1ap/iPc4cJhvkNFQIVlLrsn+huw1ai8E+AASTMQFINlE3a/u/hn3ykxqK4PbVRkTDgNxnekcYvaHU5LTGF+Ee0Sw5x6IViHVHOhzSG+cnoVdw3aJjrOlh4+IK457KrTlIdvkRIA46lZYop2gvLKqZPszCtDRllvGTvhWywg8R8EFbiXMHTTdqiuBxgqNkEaX5dePVVXROyyKQIv6IfXw9/D8FeL9DMHrb0XlSo7cAUbMSVqogg/qhxwrgTeoNCDmmQdY6Ig6xzANJ57uB0Kr0wHnvgO5lscIuddUtO7N4K4Y9odkc8lp+8ZDhGoKgo7UqzaeYlMlPCMgFtNnOQsxWzy9tmhpGmUQDyKi5ru1ZWKfsGnEl5GfMOOV0eqtDAtAzMcb8TIKGlvEaKricY6mQWOAO9usqcJSukPkUUrPcRjHNfmBJaLFu4jfCM4LEAgFuhuPnPMJUONN+6L8FNhdpGn4W75uZE+i6pxtdI5lNeWN4AJuP2UsdpMPVpONZl2xBjhzhSv7RPI8Det1Jh+0RHiYHDkVLg9pB+SL6sW/Y06negSbyLFQ1dnvHgIcOBsfVMdWngqpJy1KTjvZpP4dFE3YtTWi9tZv+146tP5qT5xKpxkKlUlviBb1FvVQ66Jlqy05XgsdwcI/9qrUwLHG7R1Fj7kVm9ozx+gIAtoRF+yt7XeThKq1MM9urZ6XVFOL0I4NEICka6F5TGYw0Eu4Bpn0RKlsaqdQGfiN/QSmtLYtN6K7cc/ec26/56rbCbQLHhxJDDqAdUSobDYL1HuPJoyN8yZPwRLAUKbb02AAfejMf9xSPIvAyg/JOzaTHtzUnBxtmGhvpIKvCnOrb+syN1kJw+BHt3VXVGAubeSSXOlsE7tGo23BNcJ16HMFaPa7FeyPC1txN+XuVkDl18+CVam1KkkQAQt6O2ak3g8itJcloHNJjY0SIkjpqEr7fc6lX7r3XaDMm536dFIO07hY02yDrJ/JUNo4xtZ+ZwIsB3YOnJSxwlGVs2ScZRpMhdiHGxc49SVHC3aWaQRztPoiVJmHEElxjrdWuvBKr8gkBTMpOdYNPkEbZWojvAAHkJPkSr2GrNd4e71b79VuQVAXqOzKpPhIE3lXaWxHfzN13yI9ETxT8vQ6xa5seZW1ADL1IgG4t5rOxlGKKR2bUY0uaWQL92b+oU+D7QFoio08i3TzafkqVfAkuLmvJM3a6T5TwVrBYlojK0NeN1nNd6kQeancWqff/CyvaCVUur04DGkHQPafdKWcRsgifFTPQ5U6YPGh1iMrh4mmCWzp1HNTYqu0DKRmkeEa/oo8q6oerOcjBVGm7hHGT8IU2BwDqhMOaNwzSAelk10sC0SSwbzxWtfDh3hgeiosaauhOTXRQwOBqU6dQEXJbZt5Am/S62pbNc7xGOlz6lE6AMZXeR+SndS3EplhibmylQ2VTbqA48XGf0VwvixIjT9F6W7jC9I1G9OopaFsBbZ2fYuZpvB3fohH1h7LAR0KcIMFrgINvLmlnaOzix5B7zT4TO7geeiahWDtt4ctfMm6Giqj203GozTvBBvqkeIge8+gSxfgTJB8r9ntQTBUdMGYAJ6IxiK9MMDQ0EARrfkVJsyuxgDvZu13aGeqNv0LwV1YLpUXE6FoGpI0RHAYQPMCXG+tmlSbar0/E1puIs6wMcFFgcTXpNBnKyZvz+SyTY32p0HMNRaCYYGxwnNKkmSN3ATr1QLamNqOIc1z2jeR4T5q8zaVMhpDhmA1gmDEFaKYXLughWOaxsTPlzA3qHCkkniLa8PddZiqncBzaj71geZU9ClnGUC5gyBA6rSkoq2Mk26RbwdDM1xcOg3jr5oJtnZ/d9q2xGsawmZjcttbLTF4aWOad4964+b5ci/FVQoN2sS1ubVps4WdHCd4R7ZmIDhmJu4+aSaVMh5ZvmNOfxTtsnC+zYAdf0XUkrVEIOTTst4moGgiddN0rTDUDqOMn9OayuQ6CLzv3K7RccgtHXiqBRUrA6zv69QpKriAOv7CjptJ3X1MXU3spbEkkLGIarZHnoLGy9Aka715QaIifVS0Motprpz1QMeOhw1BIPwUdOsN4mDH5qw2o1V6r27/AIErGFOVFjax9mBAHQXWLE8v8kD/AFZPh8O12Fc8gZoN99ihdLEvc0AuMC3posWJYbZOW0HquDb9Ve6O8BY79yBYaoXNAcSQHRHKy9WLLbNLY8UMEz2ZZlGU6jqLpc2hh204yDLfd5LFi54N8mWyJcSb6857CXQe+34Apl2E3+HO8uPuherFvqNIOLyW6oWuoXixcxYR8bSAxun3k4UR8AsWLrxeP0Qlt/s2ptBKkq6HyWLFYCNW20UbHS9w3AArFixiAUwXOG4RHnKwYZoMxew16rFixjR7Bm56Tvg3+SsYjCNEamRvKxYsY//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9" name="Group 8">
            <a:extLst>
              <a:ext uri="{FF2B5EF4-FFF2-40B4-BE49-F238E27FC236}">
                <a16:creationId xmlns:a16="http://schemas.microsoft.com/office/drawing/2014/main" id="{825D3A0B-9A74-444F-B88B-D7115A4D4F3E}"/>
              </a:ext>
            </a:extLst>
          </p:cNvPr>
          <p:cNvGrpSpPr/>
          <p:nvPr/>
        </p:nvGrpSpPr>
        <p:grpSpPr>
          <a:xfrm>
            <a:off x="4765415" y="624689"/>
            <a:ext cx="6794961" cy="5423026"/>
            <a:chOff x="1569542" y="135802"/>
            <a:chExt cx="6794961" cy="5423026"/>
          </a:xfrm>
        </p:grpSpPr>
        <p:pic>
          <p:nvPicPr>
            <p:cNvPr id="5" name="Picture 4">
              <a:extLst>
                <a:ext uri="{FF2B5EF4-FFF2-40B4-BE49-F238E27FC236}">
                  <a16:creationId xmlns:a16="http://schemas.microsoft.com/office/drawing/2014/main" id="{79EE07AC-B151-4C29-8BCF-E3D73B5952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542" y="135802"/>
              <a:ext cx="6794961" cy="5423026"/>
            </a:xfrm>
            <a:prstGeom prst="rect">
              <a:avLst/>
            </a:prstGeom>
          </p:spPr>
        </p:pic>
        <p:sp>
          <p:nvSpPr>
            <p:cNvPr id="24" name="TextBox 23"/>
            <p:cNvSpPr txBox="1"/>
            <p:nvPr/>
          </p:nvSpPr>
          <p:spPr>
            <a:xfrm>
              <a:off x="2545533" y="1119613"/>
              <a:ext cx="4724400" cy="2923877"/>
            </a:xfrm>
            <a:prstGeom prst="rect">
              <a:avLst/>
            </a:prstGeom>
            <a:noFill/>
          </p:spPr>
          <p:txBody>
            <a:bodyPr wrap="square" rtlCol="0">
              <a:spAutoFit/>
            </a:bodyPr>
            <a:lstStyle/>
            <a:p>
              <a:r>
                <a:rPr lang="en-US" sz="2800" dirty="0"/>
                <a:t>“Writing down what we learn, think, and feel as we study the scriptures is another form of pondering and a powerful invitation to the Holy Ghost for continuing instruction.”</a:t>
              </a:r>
            </a:p>
            <a:p>
              <a:r>
                <a:rPr lang="en-US" sz="1600" dirty="0"/>
                <a:t>David A. Bednar</a:t>
              </a:r>
            </a:p>
          </p:txBody>
        </p:sp>
      </p:grpSp>
      <p:grpSp>
        <p:nvGrpSpPr>
          <p:cNvPr id="4" name="Group 3">
            <a:extLst>
              <a:ext uri="{FF2B5EF4-FFF2-40B4-BE49-F238E27FC236}">
                <a16:creationId xmlns:a16="http://schemas.microsoft.com/office/drawing/2014/main" id="{31653A42-B4C5-4778-B8AF-B19F6F126FD4}"/>
              </a:ext>
            </a:extLst>
          </p:cNvPr>
          <p:cNvGrpSpPr/>
          <p:nvPr/>
        </p:nvGrpSpPr>
        <p:grpSpPr>
          <a:xfrm>
            <a:off x="1095469" y="1810921"/>
            <a:ext cx="2505817" cy="3132272"/>
            <a:chOff x="8582685" y="1937669"/>
            <a:chExt cx="2505817" cy="3132272"/>
          </a:xfrm>
        </p:grpSpPr>
        <p:pic>
          <p:nvPicPr>
            <p:cNvPr id="8" name="Picture 7">
              <a:extLst>
                <a:ext uri="{FF2B5EF4-FFF2-40B4-BE49-F238E27FC236}">
                  <a16:creationId xmlns:a16="http://schemas.microsoft.com/office/drawing/2014/main" id="{F444FFCC-9DCD-4DFE-9A33-C0E53FE9F8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2685" y="1937669"/>
              <a:ext cx="2505817" cy="3132272"/>
            </a:xfrm>
            <a:prstGeom prst="rect">
              <a:avLst/>
            </a:prstGeom>
          </p:spPr>
        </p:pic>
        <p:pic>
          <p:nvPicPr>
            <p:cNvPr id="3" name="Picture 2">
              <a:extLst>
                <a:ext uri="{FF2B5EF4-FFF2-40B4-BE49-F238E27FC236}">
                  <a16:creationId xmlns:a16="http://schemas.microsoft.com/office/drawing/2014/main" id="{7C3A85FF-BF7B-42E8-A591-E2F71B57C7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0876" y="2373072"/>
              <a:ext cx="1727643" cy="2298516"/>
            </a:xfrm>
            <a:prstGeom prst="rect">
              <a:avLst/>
            </a:prstGeom>
          </p:spPr>
        </p:pic>
      </p:grpSp>
    </p:spTree>
    <p:extLst>
      <p:ext uri="{BB962C8B-B14F-4D97-AF65-F5344CB8AC3E}">
        <p14:creationId xmlns:p14="http://schemas.microsoft.com/office/powerpoint/2010/main" val="3416885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2A2D93C-737A-40CE-B2A9-867C2EB640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2057400" y="1219201"/>
            <a:ext cx="3733800" cy="3631763"/>
          </a:xfrm>
          <a:prstGeom prst="rect">
            <a:avLst/>
          </a:prstGeom>
        </p:spPr>
        <p:txBody>
          <a:bodyPr wrap="square">
            <a:spAutoFit/>
          </a:bodyPr>
          <a:lstStyle/>
          <a:p>
            <a:pPr fontAlgn="base"/>
            <a:r>
              <a:rPr lang="en-US" sz="2400" dirty="0">
                <a:solidFill>
                  <a:schemeClr val="bg1"/>
                </a:solidFill>
              </a:rPr>
              <a:t>“The record does not tell us why he returns to the Father. Presumably he returned to report of his ministry among the Nephites and to receive any instructions that the Father would have him deliver when he came again”</a:t>
            </a:r>
          </a:p>
          <a:p>
            <a:pPr fontAlgn="base"/>
            <a:r>
              <a:rPr lang="en-US" sz="1400" dirty="0">
                <a:solidFill>
                  <a:schemeClr val="bg1"/>
                </a:solidFill>
              </a:rPr>
              <a:t>JFM and RLM</a:t>
            </a:r>
          </a:p>
        </p:txBody>
      </p:sp>
      <p:sp>
        <p:nvSpPr>
          <p:cNvPr id="4" name="TextBox 3"/>
          <p:cNvSpPr txBox="1"/>
          <p:nvPr/>
        </p:nvSpPr>
        <p:spPr>
          <a:xfrm>
            <a:off x="1905000" y="0"/>
            <a:ext cx="8229600" cy="923330"/>
          </a:xfrm>
          <a:prstGeom prst="rect">
            <a:avLst/>
          </a:prstGeom>
          <a:noFill/>
        </p:spPr>
        <p:txBody>
          <a:bodyPr wrap="square" rtlCol="0">
            <a:spAutoFit/>
          </a:bodyPr>
          <a:lstStyle/>
          <a:p>
            <a:pPr algn="ctr"/>
            <a:r>
              <a:rPr lang="en-US" sz="5400" dirty="0">
                <a:solidFill>
                  <a:schemeClr val="bg1"/>
                </a:solidFill>
                <a:latin typeface="Californian FB" pitchFamily="18" charset="0"/>
                <a:cs typeface="Sakkal Majalla" pitchFamily="2" charset="-78"/>
              </a:rPr>
              <a:t>“I Go to the Father”</a:t>
            </a:r>
          </a:p>
        </p:txBody>
      </p:sp>
      <p:sp>
        <p:nvSpPr>
          <p:cNvPr id="6" name="TextBox 5"/>
          <p:cNvSpPr txBox="1"/>
          <p:nvPr/>
        </p:nvSpPr>
        <p:spPr>
          <a:xfrm>
            <a:off x="175034" y="6488668"/>
            <a:ext cx="8229600" cy="369332"/>
          </a:xfrm>
          <a:prstGeom prst="rect">
            <a:avLst/>
          </a:prstGeom>
          <a:noFill/>
        </p:spPr>
        <p:txBody>
          <a:bodyPr wrap="square" rtlCol="0">
            <a:spAutoFit/>
          </a:bodyPr>
          <a:lstStyle/>
          <a:p>
            <a:r>
              <a:rPr lang="en-US" dirty="0">
                <a:solidFill>
                  <a:schemeClr val="bg1"/>
                </a:solidFill>
                <a:latin typeface="Sakkal Majalla" pitchFamily="2" charset="-78"/>
                <a:cs typeface="Sakkal Majalla" pitchFamily="2" charset="-78"/>
              </a:rPr>
              <a:t>3 Nephi 17:4</a:t>
            </a:r>
          </a:p>
        </p:txBody>
      </p:sp>
      <p:sp>
        <p:nvSpPr>
          <p:cNvPr id="7" name="Rectangle 6"/>
          <p:cNvSpPr/>
          <p:nvPr/>
        </p:nvSpPr>
        <p:spPr>
          <a:xfrm>
            <a:off x="6172200" y="5410201"/>
            <a:ext cx="3733800" cy="1200329"/>
          </a:xfrm>
          <a:prstGeom prst="rect">
            <a:avLst/>
          </a:prstGeom>
        </p:spPr>
        <p:txBody>
          <a:bodyPr wrap="square">
            <a:spAutoFit/>
          </a:bodyPr>
          <a:lstStyle/>
          <a:p>
            <a:pPr fontAlgn="base"/>
            <a:r>
              <a:rPr lang="en-US" dirty="0">
                <a:solidFill>
                  <a:schemeClr val="bg1"/>
                </a:solidFill>
              </a:rPr>
              <a:t>“And now I go unto the Father, because it is expedient that I should go unto the Father for your sakes.” </a:t>
            </a:r>
          </a:p>
          <a:p>
            <a:pPr fontAlgn="base"/>
            <a:r>
              <a:rPr lang="en-US" dirty="0">
                <a:solidFill>
                  <a:schemeClr val="bg1"/>
                </a:solidFill>
              </a:rPr>
              <a:t>3 Nephi 18:35</a:t>
            </a:r>
          </a:p>
        </p:txBody>
      </p:sp>
      <p:sp>
        <p:nvSpPr>
          <p:cNvPr id="19460" name="AutoShape 4" descr="data:image/jpeg;base64,/9j/4AAQSkZJRgABAQAAAQABAAD/2wCEAAkGBxQTEhUUEhQVFBUXFBgXFxgWGBgXFRQXFRQXFxUXFRgcHSggGholHBQUITEhJSkrLi4uFx8zODMsNygtLisBCgoKDg0OGxAQGywkHyQsLCwsLCwsLCwsLCwsLCwsLCwsLCwsLCwsLCwsLCwsLCwsLCwsLCwsLCwsLCwsLCwsLP/AABEIAQQArQMBIgACEQEDEQH/xAAcAAACAgMBAQAAAAAAAAAAAAAFBgMEAAIHAQj/xABDEAABAwIDBQUECAQEBgMAAAABAAIRAyEEEjEFQVFhcQYiMoGRE6GxwQcUJEJy0eHwI1JisiUzgpIVNFOiwvFDY3P/xAAZAQADAQEBAAAAAAAAAAAAAAABAgMABAX/xAAnEQACAgICAgEEAgMAAAAAAAAAAQIRAzESIUFREwQiYXEj8DJCof/aAAwDAQACEQMRAD8A7UVqV6vCiAyV4Vi8KJgZtL5FfP8A21EYuv8Ai+QX0BtL5FcC7eD7ZW8v7Qp5fBXH5Ox/R26cNT/A34JuSf8AR3/y1P8AA34JwTrRNni9WpXoKID1erWV6sYxYVi8JWMauS32i8KYnlLfaI91EKFFviPRJsf4g78Z/tTkPEeiUQP8Qf1P9oXPItEdtnfJFmIVs5FW6JhCiUE214m+aNlBNseIdPmpDnZJWpWLxdRAxeFerUomBm0iuD9vm/bKvRv9q7vtLRcM+kIfbKn4G/BSy+CuI632BEUGD+hn9qYtp7TpYdhfWeGN56nk0bylfsriRTwxefusbA4nJYBc67VY6rXrOdUJnQDc0bgEJTroCjfY6Y76VKQdFKg9/wDU5wb/ANt/ipNmfSbTe7LVpGmNxDp9VyQwOfP8lBWPQe8pecg0juWB+kTCvq+zfNK9nuIyHhJ3JvpvBAIIIOhFwehXyma5B1/VO/0e9tXYV4pvJOGcQCCf8on77eXEKin7EcfR3eVqStKdUOAIMgiQRoQeCwlUFNXlLfaI91MNQpc7QGyIUKoPe8krNH+IVOh/tamdp7xS20D6/V/Db0auaRaI4bO0RRunkheztETGh6JhSoUB2se/5fMo65Iz8U91esCZDSAOQuppDNnaW9pMOdKrVZp7Spu8LgfNcjYVbw9Zw0JV+ZPgdVGJCw10jYLaD98ok3HuhHnEHBhbaNSy4t26oF+ODGiXPaxoHMkhdHxONcSEpYikP+Ie1doyk0+ZLgFPLNNdFMcaHas9tPDspMizb84s508SQQDuAJ3JA2rh5LoHyzPdYNjc0D8txm5ie0eaBvc6ANO423Cwm3+5UMXipOUXL59DpPW5PASo1fY2uhdr0Lm8iYkaHkEOxZjujXfyVnamNBqZWGWtsD/MfvPPUzbcIVUR5p0Iyo4Qt6VSDKl9lJV5myiWF3DT4rOSWwxi3oeexvbKsyiKFnZPATM5Do3yuEZd2txHFo/0rmOxq2VzDNs2U9HfrCcCmUmDig+ztXX+9lPlC8xu2/aC4hBqWGc7QFTuwpGqPyNdG4o9oPl3kgAH2+p+Ef2tR6gO95IJH26p+FvwCRjobNnaIlNj0Q3Z4siJNj0TCFR2iQMMZrVjxcPmn6obHoVz7ZzpfVP9Q+CVBkdCodk376jfIFEaHZ5rd5cnL6uFGcMEXBg5C2MCBuWHDo+/CBRVMIEjxsPMWsRS06pH7ZYj2ZMaua0eUldM2jhY9VyX6S3Zag/CPiUOPgPLyL1GsS8zoAB5C7v3zW+Ox5DSb5qg03tp8+Zj0AVbCNkVHu8LSPM7m9FQr5nEudv8lRIVs0zLYPUS2Y0mw1TChvYGHNWoGi9/TinfE4MNZlAtEIT2Ma2k0/znXkOCv43aT3OyU2tni4wB5alcmR8nR2Y1xQkVmexrObuBDh0mQu+4HBB1NjoF2tOnELg/aGfa95wc7IZIEAawOa+hezY+yUD/APSz+0LohHkuzmm6fRWrYARolramHIKfKjEt7dpWTPHWgKQpMHe8ig0fbav4G/AI45ve9UGYftdb8DfglY6GXZ+ivVPCqezx3QrtQd1F6FKeI8Luh+C5zgcQGF+abu4TuXRsSe478J+CRm4ZmpAJQRpH0OtYWy8VyRqQtHBSFauQMDtpMt5riP0pM+0NA4D9Piu2bYrZW2E+ei412uZ7TFNMiZE8Bw9FObSaKRVoC4DM3DFpbYuJbJibRMHmNUvVSS7mjXaGu0nKHucRrYZQeR/RBqWnmh+TfgvYbY7nNzSrmzcJUBhrMp3vO4b4V7ZGIsEeDpaTwB+ChKb8nTHGtoE7CblrRrIUmN2XUL89J8Em4PxCh2FVBqg+nqmMiCVNumUStCV2kwPs8jj4i0h3M8V9B7EZlw1Bo0FJg/7QuA9s8RL2sG4Fx87Bdi+j7bzcThaYnvsaGuG8QI9LLrwvrs5M1cuhmeUA21oj70A214VV6JIUXjveqDsb9qrH+hnvCNVfEgzD9pr/AIGfBRZVDJgB3QrtQd0qpgRYK5V8KPgBUc2RCrDZ9Mfcb6K2sSDHSVqtwF5C6CBqVq5bwoqzgASbDmsYX+1LXFhgtA4nd0XI9r4Uh5Ic4kzG6eJPJOfbfbUOyseCOAdr7kjVMUTJcLn9wFzZHcjogqQAxNKQJOUA3Gpcd55BDnG/vRDHYkF3hEDQbjwniqFS5BO9UWib2FsBViEwUdoBrTOmiUaFSEawVcGyhOJ0QkWadGhnzAwdREkT5Iq3HjQTHMRHVQ4fBggkOI6FCu02K9m32bT3na8QPzKnXJ0VbUY2BsXiPa13OJhpdE8G6fqu29gcA+hSDHODm6t1EeR08lwahY8l3H6NNpPfSax0ODRZw1gbiOIXZHp0cLd9jwdEA23omJ7bJf20LJ3oCFKuO8g9P/mK/wCGmjOI8QQlv+dW/DT+akyox4IWCt1vD6Ktg9ArVfw+iPgXyVFixYkCdMC1hbBVNp4n2bC7S4HqugieYnH0mGHvaD1QzaXaOgwEXqWuG8OfJDMdtUZSZDQRY8UtPZq8yWm/dJmI1aPlv+M3N+B1EV+0O1Aaz3Npta0ukN3RzEIOcRmlz7DgBHojfaPBgaEGRmbzBvI5EJLrVjxMKVWOnRHi3ZnTEDcFEwyQsfUmeKhDYKol0K32FKeEnRFMBsydSodlPzDp6o7QcVzzk10dEYp9lPaL/YsOQmed0nV6znOzOMk6kps2tRLnCeE+SXtoYWGhw4p8LQuVNlYFdP8AoqxJYTMZd9rg7i0j4LmuzaOd7W8TC6h2dwuRjhI8LeX/AKVG6ZJdo6sys1wlpBt+7IHtgWQfCbReaUMOYseQI1jMNTwF7IjiMTnZeA4agaciE/KxaoWMV4ghsfxap5U/mieM8QQuP4tQ/wD5j4lIOMeDFgrOIHd81XwmgSL9Je0ne2ZRY9zQ1mZ2UkXdppyHvRFbodi6Lmw+Cjo4hj7sc1w/pIPwSHtHtkXUfZ06eUFoaXOdmJbEG0anihXZ7bzsIHhjGOzkE5iRGUEWjqhxNyVn1Gljt7WIpMA3vPub+qaEu9uKGbDg/wArwfUEfkqsmhSpsmHN1G77rv15ryoc7JbLIdcE3aRvsoNmNJJIN5iNx/JF8NSG6RAjKo32UAeM2ayrQLHAZ6bs1P8AC4yW9AZ9y5jt7Y1Sk5xLTlnXdBXY8bhcr2PAlpkEH98lX2jsgV2OaRY2PJZdBq0cNp6hENo4Msyu3EAg8iifaLszUwrrjMw3DhproeBVbDY0GiaLxJ+4eBMIt+TJV0a7GrRUb5z01Tsyi1rgBvv6pS2BsiocQJaQGk5iRa40nTenuphxbjC58u+joxaBu0dnFxzAyeHEIbiOy9SuA2nALWlzpPBNuGwbnmGNLjv4DqdyM06LaTH0wZqFuZx3Rua3970cadgyySVCT2b7Jik01KhBqNcCABYAQdd9k4fVg1zuDmHXlf5rduHkENBJJ32iWxqtq2GLvZOmIcAb8QWxGmsK81RzJggUxTpMDQMpe6SNGy4uJPlIRHCmAJ3yD0OnyWYvAgZQSYYc0aZt4HrHvXtNhc2QCJknqgqCDMb4h1Q/L339WfAq9ind4Ks5vePMt9wKIwdwu5cg21VOJxtQg+OqQ3k1vdb7mrp+18Z7HDVanBhjqe633kLmnZLDF1Zzv5G+82WlLjFsCXKSRW2ps00csuzAz5RxXuA2HUrgup5YBi5g/BEu1pvTA/q+SM9i6X8A3jvu3Tw5qUssljUvI8caeTifQSFdp6WbDVBMQJ0nQzdFUE7a0HvwVcU4zZJE6d259wK6nogtiDhngECzTwzAj/S7d0KOUXgjUdbW6rlVLE1Jk1HHTlppZHMJjXGC45uTgD671yvIkXWJsbsbXN/5d8TIPFqlpYtzqTHsvpmAEmxh0c0F/wCLNeMpaKbogEXB5X0UfZXF5xVYZAZWJjkQDfzn1Ru9C8a2EdrZKwyFjnAeU8QR0Qih2Uw7jdhtIPUkH3ApppMOeZAbGkW5/vkqopgElsm9zOs708dgejXZv8GmabIhhgtcJBA3jy+Cmw9ajWnLSaAB4v0WVXw+SLOblcf7SoGYfIHZKkMI3iwO8lNKNixYYZW0YCAANAocSwXdvyuj01PJD9lgTd/eIkDkeE6yreNpggtJNxcWuOBKQZLsu02gBscrqpjKwblA/wCqw+rifkvKdcBjYsIFuhhKPaLbGWq0bplx5NBIHrCOwPoaaVUVHuIvJ16WsrXTckvCbYDWN3SPNXh2geBDG6jV1/QbkspKOxoxctGbQ/zDHH43+ahqeIdR8CqmHrlznZtc0nzj8lbf4m9fkmTuNhap0CPpGxmXD06Q+++T0YPzI9FR7H4UNw+c/fcbcYsPghvb3Fe0xQpi+RrWf6nXPxCcsDgvZU20294hjfKBB6Bc/wBVPjFL2V+nhyk2J3bQHPTn+U24XjzR/sdT+ytJtLnfFL/bdpFZoJk5J6STom3sTTAwlPNvzRutmKTLL+CP99jQX8zO3KvtBmalUHFjh6tIVhYV6TOE+a8PeESwhhDqrclV7f5Xub6OIRDDledM9GBYxGi02PizTxZmQKh3b50spXiyH4ilDqdTeHQjh3QmZdHRKuIIuZkWsLkfMrWg6wzAidAfnzVbB1Sbk2I00urYoh5aXfdMgjluXS/wc6/JsxgczKTr8dy9p3sZsPVa025GF0WBNt4usFVrT3gQba89ITKQrXomw+Da3SQbkX0lQvwzm78++/NXmPBC9SBTA7X91zDq2/kUmY3DuxGKrUxOWlSq1HQNBTpEtvzeQPVdAfQEu5pd2Rjix2NDQ2Xv9m5xEnIKYEchclFGYkUK8RvJ/eqZMNSAZNR8SLAaoPs2iGS9140AuTwhWqdE1CatQ5eA3AbgOJXK+zsj0ieriy0dxsReXXJ/RUam3qkg9y3IotRqgtIbTceBMXQTtBSd7Ev9m1obqZGY5iALearil4ZPLHyCthB2IxzXE3LnVHHpw9QunU2gCG/dJDid4I1neUg9gsMM1So428AHHefknl1Xu96zYHd3k/vcuL62XLJXov8ASqoX7Oe9uSPrAaDOVgE8ZcbzvT12PpgYOjM3bNuBJXP+2VfNiSYgBjAB6n5rofZmplwlAC/8NsyTaWi1gVTOmsEETxO80mdgWLFi9U88+d+1dH2eOxDT/wBZx/3HMPiswTrI39LuB9njhU3VaYd/qZ3Xf+PqlzBVFw5Ud2J2grK9pYYvuPumecqFtRU8YTmiTHDcpQdMpkjaHXDVabBNSo1vV1/RajtFQp5gHOfJkZWn0kpLw9CToilDBAGSqvKyPxoO4bb7B914G8GDPvlRf8UaCTnJzG4NjE2iVRpYdhJk/osqYMbknyyH+KI27PqSLOzDdcEjlZXmlc5qYaLix4ixUlPaWIZpUcRwd3h706zLyI8L8Mdtq4lrKbnH7rSVzDDbRc5tQaCq/MeMcPNEtr7RrV6ZpvjKSJyiCYMwhbaBGiMsiroEcTT7LeBbyngFbflZerJJ8LQJMcANw5qnTc8QQAsfXfJcWyY42UUy9BTC1KpbLYazpeEv9rqX8Npzl3euNwN4VrCuqGzpA4A2Vuls0V6jKTjlBdNhPh70RziPNNCVSQJq4MSmVa1A2L6fWYPrZEqXair/APIG1B/tN98rqx2eAD4TyLUqbY2RhHE5qQpu40zl9wsqOSk6cGyCTirUxB2ni/a1C+CJDRB1EABM2D7aMpU6dNtN/cY1pPduWgAxO5TYHs9hxczUP9Rt6CEapUKTRDabB0Y38l0PBGSSekSWSSba8nbli8aZuLhelVJCH9MOzvaYNtUa0agP+l/dd/4nyXIcG5O30lduxWBw9BwFL77r5qhB0HBojzSDgn3hc2Xs6cXWw9RErKtCVLgBIPJW/Zrko6wfRoOaZBhSVq1Q7x6K4Z4KM05QtmpC7iaVbNIdPLRWsHtgjuvlp56eqJvwy1dQZEOg9U3K9oXjWjZuNJ4FeDHDeEJx+EazvUXlp/l1aenBDqe2DpUaesJlj5K0K510xsbUY5SiiEtUcew6OV6hijuMpXCgqQY9gsNFUWY071PSx6WhrJRSuspPNOrTeBMO00mRGvmpqdYFV8abt6hNBfcgSf2s12vtvEuzDLkA52jkd6oVME91IOzXifmrlBvtXEkAtBtz5q46CMo10hepR5ou0Xlu9X6eOIF4P73LTFYcCQbc9Qq3tgLAC3vRMMexttVWF1EPe1t7ZiIjVT7QfWNMsa8ls5sskCR5qvWweao1+jhEiLO80TcZtp0B8t6lOTvpDRXsSsbhcw7wvunQHiOaCfV6jDdpidReecarpP1bMJcJ4j96KtidmZjmZEEXaR80spxfWhkpLsWtnY0K4/aBCI1sFLe9Tpm2o8S0wuzmETDSOEaHzUfiT0y/zNIoMxznCQCeglSUX1XiWt9be5HWUw0eAEcQII8vyW9OkB4bg3vfqkcEn2b5G9ANmz6rjBe1vS5+SsUtlMF3ku4yYA8givs80kWcNN3lKB/XGhxD5aQYIJvysmUPQrm3sI/UaBiGj4KviNgzemY4tdJjoVSftqkwxmzR/IJg9VDie179KTAObjJ9AqLnHRNuL2b4nZT2kksBb/MIPqNQhT8XTa7vBp6KhtDH1ap/iPc4cJhvkNFQIVlLrsn+huw1ai8E+AASTMQFINlE3a/u/hn3ykxqK4PbVRkTDgNxnekcYvaHU5LTGF+Ee0Sw5x6IViHVHOhzSG+cnoVdw3aJjrOlh4+IK457KrTlIdvkRIA46lZYop2gvLKqZPszCtDRllvGTvhWywg8R8EFbiXMHTTdqiuBxgqNkEaX5dePVVXROyyKQIv6IfXw9/D8FeL9DMHrb0XlSo7cAUbMSVqogg/qhxwrgTeoNCDmmQdY6Ig6xzANJ57uB0Kr0wHnvgO5lscIuddUtO7N4K4Y9odkc8lp+8ZDhGoKgo7UqzaeYlMlPCMgFtNnOQsxWzy9tmhpGmUQDyKi5ru1ZWKfsGnEl5GfMOOV0eqtDAtAzMcb8TIKGlvEaKricY6mQWOAO9usqcJSukPkUUrPcRjHNfmBJaLFu4jfCM4LEAgFuhuPnPMJUONN+6L8FNhdpGn4W75uZE+i6pxtdI5lNeWN4AJuP2UsdpMPVpONZl2xBjhzhSv7RPI8Det1Jh+0RHiYHDkVLg9pB+SL6sW/Y06negSbyLFQ1dnvHgIcOBsfVMdWngqpJy1KTjvZpP4dFE3YtTWi9tZv+146tP5qT5xKpxkKlUlviBb1FvVQ66Jlqy05XgsdwcI/9qrUwLHG7R1Fj7kVm9ozx+gIAtoRF+yt7XeThKq1MM9urZ6XVFOL0I4NEICka6F5TGYw0Eu4Bpn0RKlsaqdQGfiN/QSmtLYtN6K7cc/ec26/56rbCbQLHhxJDDqAdUSobDYL1HuPJoyN8yZPwRLAUKbb02AAfejMf9xSPIvAyg/JOzaTHtzUnBxtmGhvpIKvCnOrb+syN1kJw+BHt3VXVGAubeSSXOlsE7tGo23BNcJ16HMFaPa7FeyPC1txN+XuVkDl18+CVam1KkkQAQt6O2ak3g8itJcloHNJjY0SIkjpqEr7fc6lX7r3XaDMm536dFIO07hY02yDrJ/JUNo4xtZ+ZwIsB3YOnJSxwlGVs2ScZRpMhdiHGxc49SVHC3aWaQRztPoiVJmHEElxjrdWuvBKr8gkBTMpOdYNPkEbZWojvAAHkJPkSr2GrNd4e71b79VuQVAXqOzKpPhIE3lXaWxHfzN13yI9ETxT8vQ6xa5seZW1ADL1IgG4t5rOxlGKKR2bUY0uaWQL92b+oU+D7QFoio08i3TzafkqVfAkuLmvJM3a6T5TwVrBYlojK0NeN1nNd6kQeancWqff/CyvaCVUur04DGkHQPafdKWcRsgifFTPQ5U6YPGh1iMrh4mmCWzp1HNTYqu0DKRmkeEa/oo8q6oerOcjBVGm7hHGT8IU2BwDqhMOaNwzSAelk10sC0SSwbzxWtfDh3hgeiosaauhOTXRQwOBqU6dQEXJbZt5Am/S62pbNc7xGOlz6lE6AMZXeR+SndS3EplhibmylQ2VTbqA48XGf0VwvixIjT9F6W7jC9I1G9OopaFsBbZ2fYuZpvB3fohH1h7LAR0KcIMFrgINvLmlnaOzix5B7zT4TO7geeiahWDtt4ctfMm6Giqj203GozTvBBvqkeIge8+gSxfgTJB8r9ntQTBUdMGYAJ6IxiK9MMDQ0EARrfkVJsyuxgDvZu13aGeqNv0LwV1YLpUXE6FoGpI0RHAYQPMCXG+tmlSbar0/E1puIs6wMcFFgcTXpNBnKyZvz+SyTY32p0HMNRaCYYGxwnNKkmSN3ATr1QLamNqOIc1z2jeR4T5q8zaVMhpDhmA1gmDEFaKYXLughWOaxsTPlzA3qHCkkniLa8PddZiqncBzaj71geZU9ClnGUC5gyBA6rSkoq2Mk26RbwdDM1xcOg3jr5oJtnZ/d9q2xGsawmZjcttbLTF4aWOad4964+b5ci/FVQoN2sS1ubVps4WdHCd4R7ZmIDhmJu4+aSaVMh5ZvmNOfxTtsnC+zYAdf0XUkrVEIOTTst4moGgiddN0rTDUDqOMn9OayuQ6CLzv3K7RccgtHXiqBRUrA6zv69QpKriAOv7CjptJ3X1MXU3spbEkkLGIarZHnoLGy9Aka715QaIifVS0Motprpz1QMeOhw1BIPwUdOsN4mDH5qw2o1V6r27/AIErGFOVFjax9mBAHQXWLE8v8kD/AFZPh8O12Fc8gZoN99ihdLEvc0AuMC3posWJYbZOW0HquDb9Ve6O8BY79yBYaoXNAcSQHRHKy9WLLbNLY8UMEz2ZZlGU6jqLpc2hh204yDLfd5LFi54N8mWyJcSb6857CXQe+34Apl2E3+HO8uPuherFvqNIOLyW6oWuoXixcxYR8bSAxun3k4UR8AsWLrxeP0Qlt/s2ptBKkq6HyWLFYCNW20UbHS9w3AArFixiAUwXOG4RHnKwYZoMxew16rFixjR7Bm56Tvg3+SsYjCNEamRvKxYsY//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2" name="AutoShape 6" descr="data:image/jpeg;base64,/9j/4AAQSkZJRgABAQAAAQABAAD/2wCEAAkGBxQTEhUUEhQVFBUXFBgXFxgWGBgXFRQXFRQXFxUXFRgcHSggGholHBQUITEhJSkrLi4uFx8zODMsNygtLisBCgoKDg0OGxAQGywkHyQsLCwsLCwsLCwsLCwsLCwsLCwsLCwsLCwsLCwsLCwsLCwsLCwsLCwsLCwsLCwsLCwsLP/AABEIAQQArQMBIgACEQEDEQH/xAAcAAACAgMBAQAAAAAAAAAAAAAFBgMEAAIHAQj/xABDEAABAwIDBQUECAQEBgMAAAABAAIRAyEEEjEFQVFhcQYiMoGRE6GxwQcUJEJy0eHwI1JisiUzgpIVNFOiwvFDY3P/xAAZAQADAQEBAAAAAAAAAAAAAAABAgMABAX/xAAnEQACAgICAgEEAgMAAAAAAAAAAQIRAzESIUFREwQiYXEj8DJCof/aAAwDAQACEQMRAD8A7UVqV6vCiAyV4Vi8KJgZtL5FfP8A21EYuv8Ai+QX0BtL5FcC7eD7ZW8v7Qp5fBXH5Ox/R26cNT/A34JuSf8AR3/y1P8AA34JwTrRNni9WpXoKID1erWV6sYxYVi8JWMauS32i8KYnlLfaI91EKFFviPRJsf4g78Z/tTkPEeiUQP8Qf1P9oXPItEdtnfJFmIVs5FW6JhCiUE214m+aNlBNseIdPmpDnZJWpWLxdRAxeFerUomBm0iuD9vm/bKvRv9q7vtLRcM+kIfbKn4G/BSy+CuI632BEUGD+hn9qYtp7TpYdhfWeGN56nk0bylfsriRTwxefusbA4nJYBc67VY6rXrOdUJnQDc0bgEJTroCjfY6Y76VKQdFKg9/wDU5wb/ANt/ipNmfSbTe7LVpGmNxDp9VyQwOfP8lBWPQe8pecg0juWB+kTCvq+zfNK9nuIyHhJ3JvpvBAIIIOhFwehXyma5B1/VO/0e9tXYV4pvJOGcQCCf8on77eXEKin7EcfR3eVqStKdUOAIMgiQRoQeCwlUFNXlLfaI91MNQpc7QGyIUKoPe8krNH+IVOh/tamdp7xS20D6/V/Db0auaRaI4bO0RRunkheztETGh6JhSoUB2se/5fMo65Iz8U91esCZDSAOQuppDNnaW9pMOdKrVZp7Spu8LgfNcjYVbw9Zw0JV+ZPgdVGJCw10jYLaD98ok3HuhHnEHBhbaNSy4t26oF+ODGiXPaxoHMkhdHxONcSEpYikP+Ie1doyk0+ZLgFPLNNdFMcaHas9tPDspMizb84s508SQQDuAJ3JA2rh5LoHyzPdYNjc0D8txm5ie0eaBvc6ANO423Cwm3+5UMXipOUXL59DpPW5PASo1fY2uhdr0Lm8iYkaHkEOxZjujXfyVnamNBqZWGWtsD/MfvPPUzbcIVUR5p0Iyo4Qt6VSDKl9lJV5myiWF3DT4rOSWwxi3oeexvbKsyiKFnZPATM5Do3yuEZd2txHFo/0rmOxq2VzDNs2U9HfrCcCmUmDig+ztXX+9lPlC8xu2/aC4hBqWGc7QFTuwpGqPyNdG4o9oPl3kgAH2+p+Ef2tR6gO95IJH26p+FvwCRjobNnaIlNj0Q3Z4siJNj0TCFR2iQMMZrVjxcPmn6obHoVz7ZzpfVP9Q+CVBkdCodk376jfIFEaHZ5rd5cnL6uFGcMEXBg5C2MCBuWHDo+/CBRVMIEjxsPMWsRS06pH7ZYj2ZMaua0eUldM2jhY9VyX6S3Zag/CPiUOPgPLyL1GsS8zoAB5C7v3zW+Ox5DSb5qg03tp8+Zj0AVbCNkVHu8LSPM7m9FQr5nEudv8lRIVs0zLYPUS2Y0mw1TChvYGHNWoGi9/TinfE4MNZlAtEIT2Ma2k0/znXkOCv43aT3OyU2tni4wB5alcmR8nR2Y1xQkVmexrObuBDh0mQu+4HBB1NjoF2tOnELg/aGfa95wc7IZIEAawOa+hezY+yUD/APSz+0LohHkuzmm6fRWrYARolramHIKfKjEt7dpWTPHWgKQpMHe8ig0fbav4G/AI45ve9UGYftdb8DfglY6GXZ+ivVPCqezx3QrtQd1F6FKeI8Luh+C5zgcQGF+abu4TuXRsSe478J+CRm4ZmpAJQRpH0OtYWy8VyRqQtHBSFauQMDtpMt5riP0pM+0NA4D9Piu2bYrZW2E+ei412uZ7TFNMiZE8Bw9FObSaKRVoC4DM3DFpbYuJbJibRMHmNUvVSS7mjXaGu0nKHucRrYZQeR/RBqWnmh+TfgvYbY7nNzSrmzcJUBhrMp3vO4b4V7ZGIsEeDpaTwB+ChKb8nTHGtoE7CblrRrIUmN2XUL89J8Em4PxCh2FVBqg+nqmMiCVNumUStCV2kwPs8jj4i0h3M8V9B7EZlw1Bo0FJg/7QuA9s8RL2sG4Fx87Bdi+j7bzcThaYnvsaGuG8QI9LLrwvrs5M1cuhmeUA21oj70A214VV6JIUXjveqDsb9qrH+hnvCNVfEgzD9pr/AIGfBRZVDJgB3QrtQd0qpgRYK5V8KPgBUc2RCrDZ9Mfcb6K2sSDHSVqtwF5C6CBqVq5bwoqzgASbDmsYX+1LXFhgtA4nd0XI9r4Uh5Ic4kzG6eJPJOfbfbUOyseCOAdr7kjVMUTJcLn9wFzZHcjogqQAxNKQJOUA3Gpcd55BDnG/vRDHYkF3hEDQbjwniqFS5BO9UWib2FsBViEwUdoBrTOmiUaFSEawVcGyhOJ0QkWadGhnzAwdREkT5Iq3HjQTHMRHVQ4fBggkOI6FCu02K9m32bT3na8QPzKnXJ0VbUY2BsXiPa13OJhpdE8G6fqu29gcA+hSDHODm6t1EeR08lwahY8l3H6NNpPfSax0ODRZw1gbiOIXZHp0cLd9jwdEA23omJ7bJf20LJ3oCFKuO8g9P/mK/wCGmjOI8QQlv+dW/DT+akyox4IWCt1vD6Ktg9ArVfw+iPgXyVFixYkCdMC1hbBVNp4n2bC7S4HqugieYnH0mGHvaD1QzaXaOgwEXqWuG8OfJDMdtUZSZDQRY8UtPZq8yWm/dJmI1aPlv+M3N+B1EV+0O1Aaz3Npta0ukN3RzEIOcRmlz7DgBHojfaPBgaEGRmbzBvI5EJLrVjxMKVWOnRHi3ZnTEDcFEwyQsfUmeKhDYKol0K32FKeEnRFMBsydSodlPzDp6o7QcVzzk10dEYp9lPaL/YsOQmed0nV6znOzOMk6kps2tRLnCeE+SXtoYWGhw4p8LQuVNlYFdP8AoqxJYTMZd9rg7i0j4LmuzaOd7W8TC6h2dwuRjhI8LeX/AKVG6ZJdo6sys1wlpBt+7IHtgWQfCbReaUMOYseQI1jMNTwF7IjiMTnZeA4agaciE/KxaoWMV4ghsfxap5U/mieM8QQuP4tQ/wD5j4lIOMeDFgrOIHd81XwmgSL9Je0ne2ZRY9zQ1mZ2UkXdppyHvRFbodi6Lmw+Cjo4hj7sc1w/pIPwSHtHtkXUfZ06eUFoaXOdmJbEG0anihXZ7bzsIHhjGOzkE5iRGUEWjqhxNyVn1Gljt7WIpMA3vPub+qaEu9uKGbDg/wArwfUEfkqsmhSpsmHN1G77rv15ryoc7JbLIdcE3aRvsoNmNJJIN5iNx/JF8NSG6RAjKo32UAeM2ayrQLHAZ6bs1P8AC4yW9AZ9y5jt7Y1Sk5xLTlnXdBXY8bhcr2PAlpkEH98lX2jsgV2OaRY2PJZdBq0cNp6hENo4Msyu3EAg8iifaLszUwrrjMw3DhproeBVbDY0GiaLxJ+4eBMIt+TJV0a7GrRUb5z01Tsyi1rgBvv6pS2BsiocQJaQGk5iRa40nTenuphxbjC58u+joxaBu0dnFxzAyeHEIbiOy9SuA2nALWlzpPBNuGwbnmGNLjv4DqdyM06LaTH0wZqFuZx3Rua3970cadgyySVCT2b7Jik01KhBqNcCABYAQdd9k4fVg1zuDmHXlf5rduHkENBJJ32iWxqtq2GLvZOmIcAb8QWxGmsK81RzJggUxTpMDQMpe6SNGy4uJPlIRHCmAJ3yD0OnyWYvAgZQSYYc0aZt4HrHvXtNhc2QCJknqgqCDMb4h1Q/L339WfAq9ind4Ks5vePMt9wKIwdwu5cg21VOJxtQg+OqQ3k1vdb7mrp+18Z7HDVanBhjqe633kLmnZLDF1Zzv5G+82WlLjFsCXKSRW2ps00csuzAz5RxXuA2HUrgup5YBi5g/BEu1pvTA/q+SM9i6X8A3jvu3Tw5qUssljUvI8caeTifQSFdp6WbDVBMQJ0nQzdFUE7a0HvwVcU4zZJE6d259wK6nogtiDhngECzTwzAj/S7d0KOUXgjUdbW6rlVLE1Jk1HHTlppZHMJjXGC45uTgD671yvIkXWJsbsbXN/5d8TIPFqlpYtzqTHsvpmAEmxh0c0F/wCLNeMpaKbogEXB5X0UfZXF5xVYZAZWJjkQDfzn1Ru9C8a2EdrZKwyFjnAeU8QR0Qih2Uw7jdhtIPUkH3ApppMOeZAbGkW5/vkqopgElsm9zOs708dgejXZv8GmabIhhgtcJBA3jy+Cmw9ajWnLSaAB4v0WVXw+SLOblcf7SoGYfIHZKkMI3iwO8lNKNixYYZW0YCAANAocSwXdvyuj01PJD9lgTd/eIkDkeE6yreNpggtJNxcWuOBKQZLsu02gBscrqpjKwblA/wCqw+rifkvKdcBjYsIFuhhKPaLbGWq0bplx5NBIHrCOwPoaaVUVHuIvJ16WsrXTckvCbYDWN3SPNXh2geBDG6jV1/QbkspKOxoxctGbQ/zDHH43+ahqeIdR8CqmHrlznZtc0nzj8lbf4m9fkmTuNhap0CPpGxmXD06Q+++T0YPzI9FR7H4UNw+c/fcbcYsPghvb3Fe0xQpi+RrWf6nXPxCcsDgvZU20294hjfKBB6Bc/wBVPjFL2V+nhyk2J3bQHPTn+U24XjzR/sdT+ytJtLnfFL/bdpFZoJk5J6STom3sTTAwlPNvzRutmKTLL+CP99jQX8zO3KvtBmalUHFjh6tIVhYV6TOE+a8PeESwhhDqrclV7f5Xub6OIRDDledM9GBYxGi02PizTxZmQKh3b50spXiyH4ilDqdTeHQjh3QmZdHRKuIIuZkWsLkfMrWg6wzAidAfnzVbB1Sbk2I00urYoh5aXfdMgjluXS/wc6/JsxgczKTr8dy9p3sZsPVa025GF0WBNt4usFVrT3gQba89ITKQrXomw+Da3SQbkX0lQvwzm78++/NXmPBC9SBTA7X91zDq2/kUmY3DuxGKrUxOWlSq1HQNBTpEtvzeQPVdAfQEu5pd2Rjix2NDQ2Xv9m5xEnIKYEchclFGYkUK8RvJ/eqZMNSAZNR8SLAaoPs2iGS9140AuTwhWqdE1CatQ5eA3AbgOJXK+zsj0ieriy0dxsReXXJ/RUam3qkg9y3IotRqgtIbTceBMXQTtBSd7Ev9m1obqZGY5iALearil4ZPLHyCthB2IxzXE3LnVHHpw9QunU2gCG/dJDid4I1neUg9gsMM1So428AHHefknl1Xu96zYHd3k/vcuL62XLJXov8ASqoX7Oe9uSPrAaDOVgE8ZcbzvT12PpgYOjM3bNuBJXP+2VfNiSYgBjAB6n5rofZmplwlAC/8NsyTaWi1gVTOmsEETxO80mdgWLFi9U88+d+1dH2eOxDT/wBZx/3HMPiswTrI39LuB9njhU3VaYd/qZ3Xf+PqlzBVFw5Ud2J2grK9pYYvuPumecqFtRU8YTmiTHDcpQdMpkjaHXDVabBNSo1vV1/RajtFQp5gHOfJkZWn0kpLw9CToilDBAGSqvKyPxoO4bb7B914G8GDPvlRf8UaCTnJzG4NjE2iVRpYdhJk/osqYMbknyyH+KI27PqSLOzDdcEjlZXmlc5qYaLix4ixUlPaWIZpUcRwd3h706zLyI8L8Mdtq4lrKbnH7rSVzDDbRc5tQaCq/MeMcPNEtr7RrV6ZpvjKSJyiCYMwhbaBGiMsiroEcTT7LeBbyngFbflZerJJ8LQJMcANw5qnTc8QQAsfXfJcWyY42UUy9BTC1KpbLYazpeEv9rqX8Npzl3euNwN4VrCuqGzpA4A2Vuls0V6jKTjlBdNhPh70RziPNNCVSQJq4MSmVa1A2L6fWYPrZEqXair/APIG1B/tN98rqx2eAD4TyLUqbY2RhHE5qQpu40zl9wsqOSk6cGyCTirUxB2ni/a1C+CJDRB1EABM2D7aMpU6dNtN/cY1pPduWgAxO5TYHs9hxczUP9Rt6CEapUKTRDabB0Y38l0PBGSSekSWSSba8nbli8aZuLhelVJCH9MOzvaYNtUa0agP+l/dd/4nyXIcG5O30lduxWBw9BwFL77r5qhB0HBojzSDgn3hc2Xs6cXWw9RErKtCVLgBIPJW/Zrko6wfRoOaZBhSVq1Q7x6K4Z4KM05QtmpC7iaVbNIdPLRWsHtgjuvlp56eqJvwy1dQZEOg9U3K9oXjWjZuNJ4FeDHDeEJx+EazvUXlp/l1aenBDqe2DpUaesJlj5K0K510xsbUY5SiiEtUcew6OV6hijuMpXCgqQY9gsNFUWY071PSx6WhrJRSuspPNOrTeBMO00mRGvmpqdYFV8abt6hNBfcgSf2s12vtvEuzDLkA52jkd6oVME91IOzXifmrlBvtXEkAtBtz5q46CMo10hepR5ou0Xlu9X6eOIF4P73LTFYcCQbc9Qq3tgLAC3vRMMexttVWF1EPe1t7ZiIjVT7QfWNMsa8ls5sskCR5qvWweao1+jhEiLO80TcZtp0B8t6lOTvpDRXsSsbhcw7wvunQHiOaCfV6jDdpidReecarpP1bMJcJ4j96KtidmZjmZEEXaR80spxfWhkpLsWtnY0K4/aBCI1sFLe9Tpm2o8S0wuzmETDSOEaHzUfiT0y/zNIoMxznCQCeglSUX1XiWt9be5HWUw0eAEcQII8vyW9OkB4bg3vfqkcEn2b5G9ANmz6rjBe1vS5+SsUtlMF3ku4yYA8givs80kWcNN3lKB/XGhxD5aQYIJvysmUPQrm3sI/UaBiGj4KviNgzemY4tdJjoVSftqkwxmzR/IJg9VDie179KTAObjJ9AqLnHRNuL2b4nZT2kksBb/MIPqNQhT8XTa7vBp6KhtDH1ap/iPc4cJhvkNFQIVlLrsn+huw1ai8E+AASTMQFINlE3a/u/hn3ykxqK4PbVRkTDgNxnekcYvaHU5LTGF+Ee0Sw5x6IViHVHOhzSG+cnoVdw3aJjrOlh4+IK457KrTlIdvkRIA46lZYop2gvLKqZPszCtDRllvGTvhWywg8R8EFbiXMHTTdqiuBxgqNkEaX5dePVVXROyyKQIv6IfXw9/D8FeL9DMHrb0XlSo7cAUbMSVqogg/qhxwrgTeoNCDmmQdY6Ig6xzANJ57uB0Kr0wHnvgO5lscIuddUtO7N4K4Y9odkc8lp+8ZDhGoKgo7UqzaeYlMlPCMgFtNnOQsxWzy9tmhpGmUQDyKi5ru1ZWKfsGnEl5GfMOOV0eqtDAtAzMcb8TIKGlvEaKricY6mQWOAO9usqcJSukPkUUrPcRjHNfmBJaLFu4jfCM4LEAgFuhuPnPMJUONN+6L8FNhdpGn4W75uZE+i6pxtdI5lNeWN4AJuP2UsdpMPVpONZl2xBjhzhSv7RPI8Det1Jh+0RHiYHDkVLg9pB+SL6sW/Y06negSbyLFQ1dnvHgIcOBsfVMdWngqpJy1KTjvZpP4dFE3YtTWi9tZv+146tP5qT5xKpxkKlUlviBb1FvVQ66Jlqy05XgsdwcI/9qrUwLHG7R1Fj7kVm9ozx+gIAtoRF+yt7XeThKq1MM9urZ6XVFOL0I4NEICka6F5TGYw0Eu4Bpn0RKlsaqdQGfiN/QSmtLYtN6K7cc/ec26/56rbCbQLHhxJDDqAdUSobDYL1HuPJoyN8yZPwRLAUKbb02AAfejMf9xSPIvAyg/JOzaTHtzUnBxtmGhvpIKvCnOrb+syN1kJw+BHt3VXVGAubeSSXOlsE7tGo23BNcJ16HMFaPa7FeyPC1txN+XuVkDl18+CVam1KkkQAQt6O2ak3g8itJcloHNJjY0SIkjpqEr7fc6lX7r3XaDMm536dFIO07hY02yDrJ/JUNo4xtZ+ZwIsB3YOnJSxwlGVs2ScZRpMhdiHGxc49SVHC3aWaQRztPoiVJmHEElxjrdWuvBKr8gkBTMpOdYNPkEbZWojvAAHkJPkSr2GrNd4e71b79VuQVAXqOzKpPhIE3lXaWxHfzN13yI9ETxT8vQ6xa5seZW1ADL1IgG4t5rOxlGKKR2bUY0uaWQL92b+oU+D7QFoio08i3TzafkqVfAkuLmvJM3a6T5TwVrBYlojK0NeN1nNd6kQeancWqff/CyvaCVUur04DGkHQPafdKWcRsgifFTPQ5U6YPGh1iMrh4mmCWzp1HNTYqu0DKRmkeEa/oo8q6oerOcjBVGm7hHGT8IU2BwDqhMOaNwzSAelk10sC0SSwbzxWtfDh3hgeiosaauhOTXRQwOBqU6dQEXJbZt5Am/S62pbNc7xGOlz6lE6AMZXeR+SndS3EplhibmylQ2VTbqA48XGf0VwvixIjT9F6W7jC9I1G9OopaFsBbZ2fYuZpvB3fohH1h7LAR0KcIMFrgINvLmlnaOzix5B7zT4TO7geeiahWDtt4ctfMm6Giqj203GozTvBBvqkeIge8+gSxfgTJB8r9ntQTBUdMGYAJ6IxiK9MMDQ0EARrfkVJsyuxgDvZu13aGeqNv0LwV1YLpUXE6FoGpI0RHAYQPMCXG+tmlSbar0/E1puIs6wMcFFgcTXpNBnKyZvz+SyTY32p0HMNRaCYYGxwnNKkmSN3ATr1QLamNqOIc1z2jeR4T5q8zaVMhpDhmA1gmDEFaKYXLughWOaxsTPlzA3qHCkkniLa8PddZiqncBzaj71geZU9ClnGUC5gyBA6rSkoq2Mk26RbwdDM1xcOg3jr5oJtnZ/d9q2xGsawmZjcttbLTF4aWOad4964+b5ci/FVQoN2sS1ubVps4WdHCd4R7ZmIDhmJu4+aSaVMh5ZvmNOfxTtsnC+zYAdf0XUkrVEIOTTst4moGgiddN0rTDUDqOMn9OayuQ6CLzv3K7RccgtHXiqBRUrA6zv69QpKriAOv7CjptJ3X1MXU3spbEkkLGIarZHnoLGy9Aka715QaIifVS0Motprpz1QMeOhw1BIPwUdOsN4mDH5qw2o1V6r27/AIErGFOVFjax9mBAHQXWLE8v8kD/AFZPh8O12Fc8gZoN99ihdLEvc0AuMC3posWJYbZOW0HquDb9Ve6O8BY79yBYaoXNAcSQHRHKy9WLLbNLY8UMEz2ZZlGU6jqLpc2hh204yDLfd5LFi54N8mWyJcSb6857CXQe+34Apl2E3+HO8uPuherFvqNIOLyW6oWuoXixcxYR8bSAxun3k4UR8AsWLrxeP0Qlt/s2ptBKkq6HyWLFYCNW20UbHS9w3AArFixiAUwXOG4RHnKwYZoMxew16rFixjR7Bm56Tvg3+SsYjCNEamRvKxYsY//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4B1A8F6C-1E1A-4A00-A8D1-4A2302BA73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6957" y="1240195"/>
            <a:ext cx="3175597" cy="3175597"/>
          </a:xfrm>
          <a:prstGeom prst="rect">
            <a:avLst/>
          </a:prstGeom>
        </p:spPr>
      </p:pic>
    </p:spTree>
    <p:extLst>
      <p:ext uri="{BB962C8B-B14F-4D97-AF65-F5344CB8AC3E}">
        <p14:creationId xmlns:p14="http://schemas.microsoft.com/office/powerpoint/2010/main" val="282375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E2BD45A-456F-48F8-926E-8A8E4D3A58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752600" y="1219201"/>
            <a:ext cx="3429000" cy="954107"/>
          </a:xfrm>
          <a:prstGeom prst="rect">
            <a:avLst/>
          </a:prstGeom>
        </p:spPr>
        <p:txBody>
          <a:bodyPr wrap="square">
            <a:spAutoFit/>
          </a:bodyPr>
          <a:lstStyle/>
          <a:p>
            <a:pPr fontAlgn="base"/>
            <a:r>
              <a:rPr lang="en-US" sz="2800" dirty="0">
                <a:solidFill>
                  <a:srgbClr val="FFFF00"/>
                </a:solidFill>
              </a:rPr>
              <a:t>Why did Jesus stay a little longer?</a:t>
            </a:r>
          </a:p>
        </p:txBody>
      </p:sp>
      <p:sp>
        <p:nvSpPr>
          <p:cNvPr id="4" name="TextBox 3"/>
          <p:cNvSpPr txBox="1"/>
          <p:nvPr/>
        </p:nvSpPr>
        <p:spPr>
          <a:xfrm>
            <a:off x="1905000" y="0"/>
            <a:ext cx="8229600" cy="923330"/>
          </a:xfrm>
          <a:prstGeom prst="rect">
            <a:avLst/>
          </a:prstGeom>
          <a:noFill/>
        </p:spPr>
        <p:txBody>
          <a:bodyPr wrap="square" rtlCol="0">
            <a:spAutoFit/>
          </a:bodyPr>
          <a:lstStyle/>
          <a:p>
            <a:pPr algn="ctr"/>
            <a:r>
              <a:rPr lang="en-US" sz="5400" dirty="0">
                <a:solidFill>
                  <a:schemeClr val="bg1"/>
                </a:solidFill>
                <a:latin typeface="Californian FB" pitchFamily="18" charset="0"/>
                <a:cs typeface="Sakkal Majalla" pitchFamily="2" charset="-78"/>
              </a:rPr>
              <a:t>Tarry a Little Longer</a:t>
            </a:r>
          </a:p>
        </p:txBody>
      </p:sp>
      <p:sp>
        <p:nvSpPr>
          <p:cNvPr id="6" name="TextBox 5"/>
          <p:cNvSpPr txBox="1"/>
          <p:nvPr/>
        </p:nvSpPr>
        <p:spPr>
          <a:xfrm>
            <a:off x="0" y="6488668"/>
            <a:ext cx="8229600" cy="369332"/>
          </a:xfrm>
          <a:prstGeom prst="rect">
            <a:avLst/>
          </a:prstGeom>
          <a:noFill/>
        </p:spPr>
        <p:txBody>
          <a:bodyPr wrap="square" rtlCol="0">
            <a:spAutoFit/>
          </a:bodyPr>
          <a:lstStyle/>
          <a:p>
            <a:r>
              <a:rPr lang="en-US" dirty="0">
                <a:solidFill>
                  <a:schemeClr val="bg1"/>
                </a:solidFill>
                <a:latin typeface="Sakkal Majalla" pitchFamily="2" charset="-78"/>
                <a:cs typeface="Sakkal Majalla" pitchFamily="2" charset="-78"/>
              </a:rPr>
              <a:t>3 Nephi 17:5-6</a:t>
            </a:r>
          </a:p>
        </p:txBody>
      </p:sp>
      <p:sp>
        <p:nvSpPr>
          <p:cNvPr id="7" name="Rectangle 6"/>
          <p:cNvSpPr/>
          <p:nvPr/>
        </p:nvSpPr>
        <p:spPr>
          <a:xfrm>
            <a:off x="2438400" y="2286000"/>
            <a:ext cx="3733800" cy="923330"/>
          </a:xfrm>
          <a:prstGeom prst="rect">
            <a:avLst/>
          </a:prstGeom>
        </p:spPr>
        <p:txBody>
          <a:bodyPr wrap="square">
            <a:spAutoFit/>
          </a:bodyPr>
          <a:lstStyle/>
          <a:p>
            <a:pPr fontAlgn="base"/>
            <a:r>
              <a:rPr lang="en-US" dirty="0">
                <a:solidFill>
                  <a:schemeClr val="bg1"/>
                </a:solidFill>
              </a:rPr>
              <a:t>He saw tears in their eyes</a:t>
            </a:r>
          </a:p>
          <a:p>
            <a:pPr fontAlgn="base"/>
            <a:endParaRPr lang="en-US" dirty="0">
              <a:solidFill>
                <a:schemeClr val="bg1"/>
              </a:solidFill>
            </a:endParaRPr>
          </a:p>
          <a:p>
            <a:pPr fontAlgn="base"/>
            <a:r>
              <a:rPr lang="en-US" dirty="0">
                <a:solidFill>
                  <a:schemeClr val="bg1"/>
                </a:solidFill>
              </a:rPr>
              <a:t>He had compassion on them</a:t>
            </a:r>
          </a:p>
        </p:txBody>
      </p:sp>
      <p:sp>
        <p:nvSpPr>
          <p:cNvPr id="19460" name="AutoShape 4" descr="data:image/jpeg;base64,/9j/4AAQSkZJRgABAQAAAQABAAD/2wCEAAkGBxQTEhUUEhQVFBUXFBgXFxgWGBgXFRQXFRQXFxUXFRgcHSggGholHBQUITEhJSkrLi4uFx8zODMsNygtLisBCgoKDg0OGxAQGywkHyQsLCwsLCwsLCwsLCwsLCwsLCwsLCwsLCwsLCwsLCwsLCwsLCwsLCwsLCwsLCwsLCwsLP/AABEIAQQArQMBIgACEQEDEQH/xAAcAAACAgMBAQAAAAAAAAAAAAAFBgMEAAIHAQj/xABDEAABAwIDBQUECAQEBgMAAAABAAIRAyEEEjEFQVFhcQYiMoGRE6GxwQcUJEJy0eHwI1JisiUzgpIVNFOiwvFDY3P/xAAZAQADAQEBAAAAAAAAAAAAAAABAgMABAX/xAAnEQACAgICAgEEAgMAAAAAAAAAAQIRAzESIUFREwQiYXEj8DJCof/aAAwDAQACEQMRAD8A7UVqV6vCiAyV4Vi8KJgZtL5FfP8A21EYuv8Ai+QX0BtL5FcC7eD7ZW8v7Qp5fBXH5Ox/R26cNT/A34JuSf8AR3/y1P8AA34JwTrRNni9WpXoKID1erWV6sYxYVi8JWMauS32i8KYnlLfaI91EKFFviPRJsf4g78Z/tTkPEeiUQP8Qf1P9oXPItEdtnfJFmIVs5FW6JhCiUE214m+aNlBNseIdPmpDnZJWpWLxdRAxeFerUomBm0iuD9vm/bKvRv9q7vtLRcM+kIfbKn4G/BSy+CuI632BEUGD+hn9qYtp7TpYdhfWeGN56nk0bylfsriRTwxefusbA4nJYBc67VY6rXrOdUJnQDc0bgEJTroCjfY6Y76VKQdFKg9/wDU5wb/ANt/ipNmfSbTe7LVpGmNxDp9VyQwOfP8lBWPQe8pecg0juWB+kTCvq+zfNK9nuIyHhJ3JvpvBAIIIOhFwehXyma5B1/VO/0e9tXYV4pvJOGcQCCf8on77eXEKin7EcfR3eVqStKdUOAIMgiQRoQeCwlUFNXlLfaI91MNQpc7QGyIUKoPe8krNH+IVOh/tamdp7xS20D6/V/Db0auaRaI4bO0RRunkheztETGh6JhSoUB2se/5fMo65Iz8U91esCZDSAOQuppDNnaW9pMOdKrVZp7Spu8LgfNcjYVbw9Zw0JV+ZPgdVGJCw10jYLaD98ok3HuhHnEHBhbaNSy4t26oF+ODGiXPaxoHMkhdHxONcSEpYikP+Ie1doyk0+ZLgFPLNNdFMcaHas9tPDspMizb84s508SQQDuAJ3JA2rh5LoHyzPdYNjc0D8txm5ie0eaBvc6ANO423Cwm3+5UMXipOUXL59DpPW5PASo1fY2uhdr0Lm8iYkaHkEOxZjujXfyVnamNBqZWGWtsD/MfvPPUzbcIVUR5p0Iyo4Qt6VSDKl9lJV5myiWF3DT4rOSWwxi3oeexvbKsyiKFnZPATM5Do3yuEZd2txHFo/0rmOxq2VzDNs2U9HfrCcCmUmDig+ztXX+9lPlC8xu2/aC4hBqWGc7QFTuwpGqPyNdG4o9oPl3kgAH2+p+Ef2tR6gO95IJH26p+FvwCRjobNnaIlNj0Q3Z4siJNj0TCFR2iQMMZrVjxcPmn6obHoVz7ZzpfVP9Q+CVBkdCodk376jfIFEaHZ5rd5cnL6uFGcMEXBg5C2MCBuWHDo+/CBRVMIEjxsPMWsRS06pH7ZYj2ZMaua0eUldM2jhY9VyX6S3Zag/CPiUOPgPLyL1GsS8zoAB5C7v3zW+Ox5DSb5qg03tp8+Zj0AVbCNkVHu8LSPM7m9FQr5nEudv8lRIVs0zLYPUS2Y0mw1TChvYGHNWoGi9/TinfE4MNZlAtEIT2Ma2k0/znXkOCv43aT3OyU2tni4wB5alcmR8nR2Y1xQkVmexrObuBDh0mQu+4HBB1NjoF2tOnELg/aGfa95wc7IZIEAawOa+hezY+yUD/APSz+0LohHkuzmm6fRWrYARolramHIKfKjEt7dpWTPHWgKQpMHe8ig0fbav4G/AI45ve9UGYftdb8DfglY6GXZ+ivVPCqezx3QrtQd1F6FKeI8Luh+C5zgcQGF+abu4TuXRsSe478J+CRm4ZmpAJQRpH0OtYWy8VyRqQtHBSFauQMDtpMt5riP0pM+0NA4D9Piu2bYrZW2E+ei412uZ7TFNMiZE8Bw9FObSaKRVoC4DM3DFpbYuJbJibRMHmNUvVSS7mjXaGu0nKHucRrYZQeR/RBqWnmh+TfgvYbY7nNzSrmzcJUBhrMp3vO4b4V7ZGIsEeDpaTwB+ChKb8nTHGtoE7CblrRrIUmN2XUL89J8Em4PxCh2FVBqg+nqmMiCVNumUStCV2kwPs8jj4i0h3M8V9B7EZlw1Bo0FJg/7QuA9s8RL2sG4Fx87Bdi+j7bzcThaYnvsaGuG8QI9LLrwvrs5M1cuhmeUA21oj70A214VV6JIUXjveqDsb9qrH+hnvCNVfEgzD9pr/AIGfBRZVDJgB3QrtQd0qpgRYK5V8KPgBUc2RCrDZ9Mfcb6K2sSDHSVqtwF5C6CBqVq5bwoqzgASbDmsYX+1LXFhgtA4nd0XI9r4Uh5Ic4kzG6eJPJOfbfbUOyseCOAdr7kjVMUTJcLn9wFzZHcjogqQAxNKQJOUA3Gpcd55BDnG/vRDHYkF3hEDQbjwniqFS5BO9UWib2FsBViEwUdoBrTOmiUaFSEawVcGyhOJ0QkWadGhnzAwdREkT5Iq3HjQTHMRHVQ4fBggkOI6FCu02K9m32bT3na8QPzKnXJ0VbUY2BsXiPa13OJhpdE8G6fqu29gcA+hSDHODm6t1EeR08lwahY8l3H6NNpPfSax0ODRZw1gbiOIXZHp0cLd9jwdEA23omJ7bJf20LJ3oCFKuO8g9P/mK/wCGmjOI8QQlv+dW/DT+akyox4IWCt1vD6Ktg9ArVfw+iPgXyVFixYkCdMC1hbBVNp4n2bC7S4HqugieYnH0mGHvaD1QzaXaOgwEXqWuG8OfJDMdtUZSZDQRY8UtPZq8yWm/dJmI1aPlv+M3N+B1EV+0O1Aaz3Npta0ukN3RzEIOcRmlz7DgBHojfaPBgaEGRmbzBvI5EJLrVjxMKVWOnRHi3ZnTEDcFEwyQsfUmeKhDYKol0K32FKeEnRFMBsydSodlPzDp6o7QcVzzk10dEYp9lPaL/YsOQmed0nV6znOzOMk6kps2tRLnCeE+SXtoYWGhw4p8LQuVNlYFdP8AoqxJYTMZd9rg7i0j4LmuzaOd7W8TC6h2dwuRjhI8LeX/AKVG6ZJdo6sys1wlpBt+7IHtgWQfCbReaUMOYseQI1jMNTwF7IjiMTnZeA4agaciE/KxaoWMV4ghsfxap5U/mieM8QQuP4tQ/wD5j4lIOMeDFgrOIHd81XwmgSL9Je0ne2ZRY9zQ1mZ2UkXdppyHvRFbodi6Lmw+Cjo4hj7sc1w/pIPwSHtHtkXUfZ06eUFoaXOdmJbEG0anihXZ7bzsIHhjGOzkE5iRGUEWjqhxNyVn1Gljt7WIpMA3vPub+qaEu9uKGbDg/wArwfUEfkqsmhSpsmHN1G77rv15ryoc7JbLIdcE3aRvsoNmNJJIN5iNx/JF8NSG6RAjKo32UAeM2ayrQLHAZ6bs1P8AC4yW9AZ9y5jt7Y1Sk5xLTlnXdBXY8bhcr2PAlpkEH98lX2jsgV2OaRY2PJZdBq0cNp6hENo4Msyu3EAg8iifaLszUwrrjMw3DhproeBVbDY0GiaLxJ+4eBMIt+TJV0a7GrRUb5z01Tsyi1rgBvv6pS2BsiocQJaQGk5iRa40nTenuphxbjC58u+joxaBu0dnFxzAyeHEIbiOy9SuA2nALWlzpPBNuGwbnmGNLjv4DqdyM06LaTH0wZqFuZx3Rua3970cadgyySVCT2b7Jik01KhBqNcCABYAQdd9k4fVg1zuDmHXlf5rduHkENBJJ32iWxqtq2GLvZOmIcAb8QWxGmsK81RzJggUxTpMDQMpe6SNGy4uJPlIRHCmAJ3yD0OnyWYvAgZQSYYc0aZt4HrHvXtNhc2QCJknqgqCDMb4h1Q/L339WfAq9ind4Ks5vePMt9wKIwdwu5cg21VOJxtQg+OqQ3k1vdb7mrp+18Z7HDVanBhjqe633kLmnZLDF1Zzv5G+82WlLjFsCXKSRW2ps00csuzAz5RxXuA2HUrgup5YBi5g/BEu1pvTA/q+SM9i6X8A3jvu3Tw5qUssljUvI8caeTifQSFdp6WbDVBMQJ0nQzdFUE7a0HvwVcU4zZJE6d259wK6nogtiDhngECzTwzAj/S7d0KOUXgjUdbW6rlVLE1Jk1HHTlppZHMJjXGC45uTgD671yvIkXWJsbsbXN/5d8TIPFqlpYtzqTHsvpmAEmxh0c0F/wCLNeMpaKbogEXB5X0UfZXF5xVYZAZWJjkQDfzn1Ru9C8a2EdrZKwyFjnAeU8QR0Qih2Uw7jdhtIPUkH3ApppMOeZAbGkW5/vkqopgElsm9zOs708dgejXZv8GmabIhhgtcJBA3jy+Cmw9ajWnLSaAB4v0WVXw+SLOblcf7SoGYfIHZKkMI3iwO8lNKNixYYZW0YCAANAocSwXdvyuj01PJD9lgTd/eIkDkeE6yreNpggtJNxcWuOBKQZLsu02gBscrqpjKwblA/wCqw+rifkvKdcBjYsIFuhhKPaLbGWq0bplx5NBIHrCOwPoaaVUVHuIvJ16WsrXTckvCbYDWN3SPNXh2geBDG6jV1/QbkspKOxoxctGbQ/zDHH43+ahqeIdR8CqmHrlznZtc0nzj8lbf4m9fkmTuNhap0CPpGxmXD06Q+++T0YPzI9FR7H4UNw+c/fcbcYsPghvb3Fe0xQpi+RrWf6nXPxCcsDgvZU20294hjfKBB6Bc/wBVPjFL2V+nhyk2J3bQHPTn+U24XjzR/sdT+ytJtLnfFL/bdpFZoJk5J6STom3sTTAwlPNvzRutmKTLL+CP99jQX8zO3KvtBmalUHFjh6tIVhYV6TOE+a8PeESwhhDqrclV7f5Xub6OIRDDledM9GBYxGi02PizTxZmQKh3b50spXiyH4ilDqdTeHQjh3QmZdHRKuIIuZkWsLkfMrWg6wzAidAfnzVbB1Sbk2I00urYoh5aXfdMgjluXS/wc6/JsxgczKTr8dy9p3sZsPVa025GF0WBNt4usFVrT3gQba89ITKQrXomw+Da3SQbkX0lQvwzm78++/NXmPBC9SBTA7X91zDq2/kUmY3DuxGKrUxOWlSq1HQNBTpEtvzeQPVdAfQEu5pd2Rjix2NDQ2Xv9m5xEnIKYEchclFGYkUK8RvJ/eqZMNSAZNR8SLAaoPs2iGS9140AuTwhWqdE1CatQ5eA3AbgOJXK+zsj0ieriy0dxsReXXJ/RUam3qkg9y3IotRqgtIbTceBMXQTtBSd7Ev9m1obqZGY5iALearil4ZPLHyCthB2IxzXE3LnVHHpw9QunU2gCG/dJDid4I1neUg9gsMM1So428AHHefknl1Xu96zYHd3k/vcuL62XLJXov8ASqoX7Oe9uSPrAaDOVgE8ZcbzvT12PpgYOjM3bNuBJXP+2VfNiSYgBjAB6n5rofZmplwlAC/8NsyTaWi1gVTOmsEETxO80mdgWLFi9U88+d+1dH2eOxDT/wBZx/3HMPiswTrI39LuB9njhU3VaYd/qZ3Xf+PqlzBVFw5Ud2J2grK9pYYvuPumecqFtRU8YTmiTHDcpQdMpkjaHXDVabBNSo1vV1/RajtFQp5gHOfJkZWn0kpLw9CToilDBAGSqvKyPxoO4bb7B914G8GDPvlRf8UaCTnJzG4NjE2iVRpYdhJk/osqYMbknyyH+KI27PqSLOzDdcEjlZXmlc5qYaLix4ixUlPaWIZpUcRwd3h706zLyI8L8Mdtq4lrKbnH7rSVzDDbRc5tQaCq/MeMcPNEtr7RrV6ZpvjKSJyiCYMwhbaBGiMsiroEcTT7LeBbyngFbflZerJJ8LQJMcANw5qnTc8QQAsfXfJcWyY42UUy9BTC1KpbLYazpeEv9rqX8Npzl3euNwN4VrCuqGzpA4A2Vuls0V6jKTjlBdNhPh70RziPNNCVSQJq4MSmVa1A2L6fWYPrZEqXair/APIG1B/tN98rqx2eAD4TyLUqbY2RhHE5qQpu40zl9wsqOSk6cGyCTirUxB2ni/a1C+CJDRB1EABM2D7aMpU6dNtN/cY1pPduWgAxO5TYHs9hxczUP9Rt6CEapUKTRDabB0Y38l0PBGSSekSWSSba8nbli8aZuLhelVJCH9MOzvaYNtUa0agP+l/dd/4nyXIcG5O30lduxWBw9BwFL77r5qhB0HBojzSDgn3hc2Xs6cXWw9RErKtCVLgBIPJW/Zrko6wfRoOaZBhSVq1Q7x6K4Z4KM05QtmpC7iaVbNIdPLRWsHtgjuvlp56eqJvwy1dQZEOg9U3K9oXjWjZuNJ4FeDHDeEJx+EazvUXlp/l1aenBDqe2DpUaesJlj5K0K510xsbUY5SiiEtUcew6OV6hijuMpXCgqQY9gsNFUWY071PSx6WhrJRSuspPNOrTeBMO00mRGvmpqdYFV8abt6hNBfcgSf2s12vtvEuzDLkA52jkd6oVME91IOzXifmrlBvtXEkAtBtz5q46CMo10hepR5ou0Xlu9X6eOIF4P73LTFYcCQbc9Qq3tgLAC3vRMMexttVWF1EPe1t7ZiIjVT7QfWNMsa8ls5sskCR5qvWweao1+jhEiLO80TcZtp0B8t6lOTvpDRXsSsbhcw7wvunQHiOaCfV6jDdpidReecarpP1bMJcJ4j96KtidmZjmZEEXaR80spxfWhkpLsWtnY0K4/aBCI1sFLe9Tpm2o8S0wuzmETDSOEaHzUfiT0y/zNIoMxznCQCeglSUX1XiWt9be5HWUw0eAEcQII8vyW9OkB4bg3vfqkcEn2b5G9ANmz6rjBe1vS5+SsUtlMF3ku4yYA8givs80kWcNN3lKB/XGhxD5aQYIJvysmUPQrm3sI/UaBiGj4KviNgzemY4tdJjoVSftqkwxmzR/IJg9VDie179KTAObjJ9AqLnHRNuL2b4nZT2kksBb/MIPqNQhT8XTa7vBp6KhtDH1ap/iPc4cJhvkNFQIVlLrsn+huw1ai8E+AASTMQFINlE3a/u/hn3ykxqK4PbVRkTDgNxnekcYvaHU5LTGF+Ee0Sw5x6IViHVHOhzSG+cnoVdw3aJjrOlh4+IK457KrTlIdvkRIA46lZYop2gvLKqZPszCtDRllvGTvhWywg8R8EFbiXMHTTdqiuBxgqNkEaX5dePVVXROyyKQIv6IfXw9/D8FeL9DMHrb0XlSo7cAUbMSVqogg/qhxwrgTeoNCDmmQdY6Ig6xzANJ57uB0Kr0wHnvgO5lscIuddUtO7N4K4Y9odkc8lp+8ZDhGoKgo7UqzaeYlMlPCMgFtNnOQsxWzy9tmhpGmUQDyKi5ru1ZWKfsGnEl5GfMOOV0eqtDAtAzMcb8TIKGlvEaKricY6mQWOAO9usqcJSukPkUUrPcRjHNfmBJaLFu4jfCM4LEAgFuhuPnPMJUONN+6L8FNhdpGn4W75uZE+i6pxtdI5lNeWN4AJuP2UsdpMPVpONZl2xBjhzhSv7RPI8Det1Jh+0RHiYHDkVLg9pB+SL6sW/Y06negSbyLFQ1dnvHgIcOBsfVMdWngqpJy1KTjvZpP4dFE3YtTWi9tZv+146tP5qT5xKpxkKlUlviBb1FvVQ66Jlqy05XgsdwcI/9qrUwLHG7R1Fj7kVm9ozx+gIAtoRF+yt7XeThKq1MM9urZ6XVFOL0I4NEICka6F5TGYw0Eu4Bpn0RKlsaqdQGfiN/QSmtLYtN6K7cc/ec26/56rbCbQLHhxJDDqAdUSobDYL1HuPJoyN8yZPwRLAUKbb02AAfejMf9xSPIvAyg/JOzaTHtzUnBxtmGhvpIKvCnOrb+syN1kJw+BHt3VXVGAubeSSXOlsE7tGo23BNcJ16HMFaPa7FeyPC1txN+XuVkDl18+CVam1KkkQAQt6O2ak3g8itJcloHNJjY0SIkjpqEr7fc6lX7r3XaDMm536dFIO07hY02yDrJ/JUNo4xtZ+ZwIsB3YOnJSxwlGVs2ScZRpMhdiHGxc49SVHC3aWaQRztPoiVJmHEElxjrdWuvBKr8gkBTMpOdYNPkEbZWojvAAHkJPkSr2GrNd4e71b79VuQVAXqOzKpPhIE3lXaWxHfzN13yI9ETxT8vQ6xa5seZW1ADL1IgG4t5rOxlGKKR2bUY0uaWQL92b+oU+D7QFoio08i3TzafkqVfAkuLmvJM3a6T5TwVrBYlojK0NeN1nNd6kQeancWqff/CyvaCVUur04DGkHQPafdKWcRsgifFTPQ5U6YPGh1iMrh4mmCWzp1HNTYqu0DKRmkeEa/oo8q6oerOcjBVGm7hHGT8IU2BwDqhMOaNwzSAelk10sC0SSwbzxWtfDh3hgeiosaauhOTXRQwOBqU6dQEXJbZt5Am/S62pbNc7xGOlz6lE6AMZXeR+SndS3EplhibmylQ2VTbqA48XGf0VwvixIjT9F6W7jC9I1G9OopaFsBbZ2fYuZpvB3fohH1h7LAR0KcIMFrgINvLmlnaOzix5B7zT4TO7geeiahWDtt4ctfMm6Giqj203GozTvBBvqkeIge8+gSxfgTJB8r9ntQTBUdMGYAJ6IxiK9MMDQ0EARrfkVJsyuxgDvZu13aGeqNv0LwV1YLpUXE6FoGpI0RHAYQPMCXG+tmlSbar0/E1puIs6wMcFFgcTXpNBnKyZvz+SyTY32p0HMNRaCYYGxwnNKkmSN3ATr1QLamNqOIc1z2jeR4T5q8zaVMhpDhmA1gmDEFaKYXLughWOaxsTPlzA3qHCkkniLa8PddZiqncBzaj71geZU9ClnGUC5gyBA6rSkoq2Mk26RbwdDM1xcOg3jr5oJtnZ/d9q2xGsawmZjcttbLTF4aWOad4964+b5ci/FVQoN2sS1ubVps4WdHCd4R7ZmIDhmJu4+aSaVMh5ZvmNOfxTtsnC+zYAdf0XUkrVEIOTTst4moGgiddN0rTDUDqOMn9OayuQ6CLzv3K7RccgtHXiqBRUrA6zv69QpKriAOv7CjptJ3X1MXU3spbEkkLGIarZHnoLGy9Aka715QaIifVS0Motprpz1QMeOhw1BIPwUdOsN4mDH5qw2o1V6r27/AIErGFOVFjax9mBAHQXWLE8v8kD/AFZPh8O12Fc8gZoN99ihdLEvc0AuMC3posWJYbZOW0HquDb9Ve6O8BY79yBYaoXNAcSQHRHKy9WLLbNLY8UMEz2ZZlGU6jqLpc2hh204yDLfd5LFi54N8mWyJcSb6857CXQe+34Apl2E3+HO8uPuherFvqNIOLyW6oWuoXixcxYR8bSAxun3k4UR8AsWLrxeP0Qlt/s2ptBKkq6HyWLFYCNW20UbHS9w3AArFixiAUwXOG4RHnKwYZoMxew16rFixjR7Bm56Tvg3+SsYjCNEamRvKxYsY//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2" name="AutoShape 6" descr="data:image/jpeg;base64,/9j/4AAQSkZJRgABAQAAAQABAAD/2wCEAAkGBxQTEhUUEhQVFBUXFBgXFxgWGBgXFRQXFRQXFxUXFRgcHSggGholHBQUITEhJSkrLi4uFx8zODMsNygtLisBCgoKDg0OGxAQGywkHyQsLCwsLCwsLCwsLCwsLCwsLCwsLCwsLCwsLCwsLCwsLCwsLCwsLCwsLCwsLCwsLCwsLP/AABEIAQQArQMBIgACEQEDEQH/xAAcAAACAgMBAQAAAAAAAAAAAAAFBgMEAAIHAQj/xABDEAABAwIDBQUECAQEBgMAAAABAAIRAyEEEjEFQVFhcQYiMoGRE6GxwQcUJEJy0eHwI1JisiUzgpIVNFOiwvFDY3P/xAAZAQADAQEBAAAAAAAAAAAAAAABAgMABAX/xAAnEQACAgICAgEEAgMAAAAAAAAAAQIRAzESIUFREwQiYXEj8DJCof/aAAwDAQACEQMRAD8A7UVqV6vCiAyV4Vi8KJgZtL5FfP8A21EYuv8Ai+QX0BtL5FcC7eD7ZW8v7Qp5fBXH5Ox/R26cNT/A34JuSf8AR3/y1P8AA34JwTrRNni9WpXoKID1erWV6sYxYVi8JWMauS32i8KYnlLfaI91EKFFviPRJsf4g78Z/tTkPEeiUQP8Qf1P9oXPItEdtnfJFmIVs5FW6JhCiUE214m+aNlBNseIdPmpDnZJWpWLxdRAxeFerUomBm0iuD9vm/bKvRv9q7vtLRcM+kIfbKn4G/BSy+CuI632BEUGD+hn9qYtp7TpYdhfWeGN56nk0bylfsriRTwxefusbA4nJYBc67VY6rXrOdUJnQDc0bgEJTroCjfY6Y76VKQdFKg9/wDU5wb/ANt/ipNmfSbTe7LVpGmNxDp9VyQwOfP8lBWPQe8pecg0juWB+kTCvq+zfNK9nuIyHhJ3JvpvBAIIIOhFwehXyma5B1/VO/0e9tXYV4pvJOGcQCCf8on77eXEKin7EcfR3eVqStKdUOAIMgiQRoQeCwlUFNXlLfaI91MNQpc7QGyIUKoPe8krNH+IVOh/tamdp7xS20D6/V/Db0auaRaI4bO0RRunkheztETGh6JhSoUB2se/5fMo65Iz8U91esCZDSAOQuppDNnaW9pMOdKrVZp7Spu8LgfNcjYVbw9Zw0JV+ZPgdVGJCw10jYLaD98ok3HuhHnEHBhbaNSy4t26oF+ODGiXPaxoHMkhdHxONcSEpYikP+Ie1doyk0+ZLgFPLNNdFMcaHas9tPDspMizb84s508SQQDuAJ3JA2rh5LoHyzPdYNjc0D8txm5ie0eaBvc6ANO423Cwm3+5UMXipOUXL59DpPW5PASo1fY2uhdr0Lm8iYkaHkEOxZjujXfyVnamNBqZWGWtsD/MfvPPUzbcIVUR5p0Iyo4Qt6VSDKl9lJV5myiWF3DT4rOSWwxi3oeexvbKsyiKFnZPATM5Do3yuEZd2txHFo/0rmOxq2VzDNs2U9HfrCcCmUmDig+ztXX+9lPlC8xu2/aC4hBqWGc7QFTuwpGqPyNdG4o9oPl3kgAH2+p+Ef2tR6gO95IJH26p+FvwCRjobNnaIlNj0Q3Z4siJNj0TCFR2iQMMZrVjxcPmn6obHoVz7ZzpfVP9Q+CVBkdCodk376jfIFEaHZ5rd5cnL6uFGcMEXBg5C2MCBuWHDo+/CBRVMIEjxsPMWsRS06pH7ZYj2ZMaua0eUldM2jhY9VyX6S3Zag/CPiUOPgPLyL1GsS8zoAB5C7v3zW+Ox5DSb5qg03tp8+Zj0AVbCNkVHu8LSPM7m9FQr5nEudv8lRIVs0zLYPUS2Y0mw1TChvYGHNWoGi9/TinfE4MNZlAtEIT2Ma2k0/znXkOCv43aT3OyU2tni4wB5alcmR8nR2Y1xQkVmexrObuBDh0mQu+4HBB1NjoF2tOnELg/aGfa95wc7IZIEAawOa+hezY+yUD/APSz+0LohHkuzmm6fRWrYARolramHIKfKjEt7dpWTPHWgKQpMHe8ig0fbav4G/AI45ve9UGYftdb8DfglY6GXZ+ivVPCqezx3QrtQd1F6FKeI8Luh+C5zgcQGF+abu4TuXRsSe478J+CRm4ZmpAJQRpH0OtYWy8VyRqQtHBSFauQMDtpMt5riP0pM+0NA4D9Piu2bYrZW2E+ei412uZ7TFNMiZE8Bw9FObSaKRVoC4DM3DFpbYuJbJibRMHmNUvVSS7mjXaGu0nKHucRrYZQeR/RBqWnmh+TfgvYbY7nNzSrmzcJUBhrMp3vO4b4V7ZGIsEeDpaTwB+ChKb8nTHGtoE7CblrRrIUmN2XUL89J8Em4PxCh2FVBqg+nqmMiCVNumUStCV2kwPs8jj4i0h3M8V9B7EZlw1Bo0FJg/7QuA9s8RL2sG4Fx87Bdi+j7bzcThaYnvsaGuG8QI9LLrwvrs5M1cuhmeUA21oj70A214VV6JIUXjveqDsb9qrH+hnvCNVfEgzD9pr/AIGfBRZVDJgB3QrtQd0qpgRYK5V8KPgBUc2RCrDZ9Mfcb6K2sSDHSVqtwF5C6CBqVq5bwoqzgASbDmsYX+1LXFhgtA4nd0XI9r4Uh5Ic4kzG6eJPJOfbfbUOyseCOAdr7kjVMUTJcLn9wFzZHcjogqQAxNKQJOUA3Gpcd55BDnG/vRDHYkF3hEDQbjwniqFS5BO9UWib2FsBViEwUdoBrTOmiUaFSEawVcGyhOJ0QkWadGhnzAwdREkT5Iq3HjQTHMRHVQ4fBggkOI6FCu02K9m32bT3na8QPzKnXJ0VbUY2BsXiPa13OJhpdE8G6fqu29gcA+hSDHODm6t1EeR08lwahY8l3H6NNpPfSax0ODRZw1gbiOIXZHp0cLd9jwdEA23omJ7bJf20LJ3oCFKuO8g9P/mK/wCGmjOI8QQlv+dW/DT+akyox4IWCt1vD6Ktg9ArVfw+iPgXyVFixYkCdMC1hbBVNp4n2bC7S4HqugieYnH0mGHvaD1QzaXaOgwEXqWuG8OfJDMdtUZSZDQRY8UtPZq8yWm/dJmI1aPlv+M3N+B1EV+0O1Aaz3Npta0ukN3RzEIOcRmlz7DgBHojfaPBgaEGRmbzBvI5EJLrVjxMKVWOnRHi3ZnTEDcFEwyQsfUmeKhDYKol0K32FKeEnRFMBsydSodlPzDp6o7QcVzzk10dEYp9lPaL/YsOQmed0nV6znOzOMk6kps2tRLnCeE+SXtoYWGhw4p8LQuVNlYFdP8AoqxJYTMZd9rg7i0j4LmuzaOd7W8TC6h2dwuRjhI8LeX/AKVG6ZJdo6sys1wlpBt+7IHtgWQfCbReaUMOYseQI1jMNTwF7IjiMTnZeA4agaciE/KxaoWMV4ghsfxap5U/mieM8QQuP4tQ/wD5j4lIOMeDFgrOIHd81XwmgSL9Je0ne2ZRY9zQ1mZ2UkXdppyHvRFbodi6Lmw+Cjo4hj7sc1w/pIPwSHtHtkXUfZ06eUFoaXOdmJbEG0anihXZ7bzsIHhjGOzkE5iRGUEWjqhxNyVn1Gljt7WIpMA3vPub+qaEu9uKGbDg/wArwfUEfkqsmhSpsmHN1G77rv15ryoc7JbLIdcE3aRvsoNmNJJIN5iNx/JF8NSG6RAjKo32UAeM2ayrQLHAZ6bs1P8AC4yW9AZ9y5jt7Y1Sk5xLTlnXdBXY8bhcr2PAlpkEH98lX2jsgV2OaRY2PJZdBq0cNp6hENo4Msyu3EAg8iifaLszUwrrjMw3DhproeBVbDY0GiaLxJ+4eBMIt+TJV0a7GrRUb5z01Tsyi1rgBvv6pS2BsiocQJaQGk5iRa40nTenuphxbjC58u+joxaBu0dnFxzAyeHEIbiOy9SuA2nALWlzpPBNuGwbnmGNLjv4DqdyM06LaTH0wZqFuZx3Rua3970cadgyySVCT2b7Jik01KhBqNcCABYAQdd9k4fVg1zuDmHXlf5rduHkENBJJ32iWxqtq2GLvZOmIcAb8QWxGmsK81RzJggUxTpMDQMpe6SNGy4uJPlIRHCmAJ3yD0OnyWYvAgZQSYYc0aZt4HrHvXtNhc2QCJknqgqCDMb4h1Q/L339WfAq9ind4Ks5vePMt9wKIwdwu5cg21VOJxtQg+OqQ3k1vdb7mrp+18Z7HDVanBhjqe633kLmnZLDF1Zzv5G+82WlLjFsCXKSRW2ps00csuzAz5RxXuA2HUrgup5YBi5g/BEu1pvTA/q+SM9i6X8A3jvu3Tw5qUssljUvI8caeTifQSFdp6WbDVBMQJ0nQzdFUE7a0HvwVcU4zZJE6d259wK6nogtiDhngECzTwzAj/S7d0KOUXgjUdbW6rlVLE1Jk1HHTlppZHMJjXGC45uTgD671yvIkXWJsbsbXN/5d8TIPFqlpYtzqTHsvpmAEmxh0c0F/wCLNeMpaKbogEXB5X0UfZXF5xVYZAZWJjkQDfzn1Ru9C8a2EdrZKwyFjnAeU8QR0Qih2Uw7jdhtIPUkH3ApppMOeZAbGkW5/vkqopgElsm9zOs708dgejXZv8GmabIhhgtcJBA3jy+Cmw9ajWnLSaAB4v0WVXw+SLOblcf7SoGYfIHZKkMI3iwO8lNKNixYYZW0YCAANAocSwXdvyuj01PJD9lgTd/eIkDkeE6yreNpggtJNxcWuOBKQZLsu02gBscrqpjKwblA/wCqw+rifkvKdcBjYsIFuhhKPaLbGWq0bplx5NBIHrCOwPoaaVUVHuIvJ16WsrXTckvCbYDWN3SPNXh2geBDG6jV1/QbkspKOxoxctGbQ/zDHH43+ahqeIdR8CqmHrlznZtc0nzj8lbf4m9fkmTuNhap0CPpGxmXD06Q+++T0YPzI9FR7H4UNw+c/fcbcYsPghvb3Fe0xQpi+RrWf6nXPxCcsDgvZU20294hjfKBB6Bc/wBVPjFL2V+nhyk2J3bQHPTn+U24XjzR/sdT+ytJtLnfFL/bdpFZoJk5J6STom3sTTAwlPNvzRutmKTLL+CP99jQX8zO3KvtBmalUHFjh6tIVhYV6TOE+a8PeESwhhDqrclV7f5Xub6OIRDDledM9GBYxGi02PizTxZmQKh3b50spXiyH4ilDqdTeHQjh3QmZdHRKuIIuZkWsLkfMrWg6wzAidAfnzVbB1Sbk2I00urYoh5aXfdMgjluXS/wc6/JsxgczKTr8dy9p3sZsPVa025GF0WBNt4usFVrT3gQba89ITKQrXomw+Da3SQbkX0lQvwzm78++/NXmPBC9SBTA7X91zDq2/kUmY3DuxGKrUxOWlSq1HQNBTpEtvzeQPVdAfQEu5pd2Rjix2NDQ2Xv9m5xEnIKYEchclFGYkUK8RvJ/eqZMNSAZNR8SLAaoPs2iGS9140AuTwhWqdE1CatQ5eA3AbgOJXK+zsj0ieriy0dxsReXXJ/RUam3qkg9y3IotRqgtIbTceBMXQTtBSd7Ev9m1obqZGY5iALearil4ZPLHyCthB2IxzXE3LnVHHpw9QunU2gCG/dJDid4I1neUg9gsMM1So428AHHefknl1Xu96zYHd3k/vcuL62XLJXov8ASqoX7Oe9uSPrAaDOVgE8ZcbzvT12PpgYOjM3bNuBJXP+2VfNiSYgBjAB6n5rofZmplwlAC/8NsyTaWi1gVTOmsEETxO80mdgWLFi9U88+d+1dH2eOxDT/wBZx/3HMPiswTrI39LuB9njhU3VaYd/qZ3Xf+PqlzBVFw5Ud2J2grK9pYYvuPumecqFtRU8YTmiTHDcpQdMpkjaHXDVabBNSo1vV1/RajtFQp5gHOfJkZWn0kpLw9CToilDBAGSqvKyPxoO4bb7B914G8GDPvlRf8UaCTnJzG4NjE2iVRpYdhJk/osqYMbknyyH+KI27PqSLOzDdcEjlZXmlc5qYaLix4ixUlPaWIZpUcRwd3h706zLyI8L8Mdtq4lrKbnH7rSVzDDbRc5tQaCq/MeMcPNEtr7RrV6ZpvjKSJyiCYMwhbaBGiMsiroEcTT7LeBbyngFbflZerJJ8LQJMcANw5qnTc8QQAsfXfJcWyY42UUy9BTC1KpbLYazpeEv9rqX8Npzl3euNwN4VrCuqGzpA4A2Vuls0V6jKTjlBdNhPh70RziPNNCVSQJq4MSmVa1A2L6fWYPrZEqXair/APIG1B/tN98rqx2eAD4TyLUqbY2RhHE5qQpu40zl9wsqOSk6cGyCTirUxB2ni/a1C+CJDRB1EABM2D7aMpU6dNtN/cY1pPduWgAxO5TYHs9hxczUP9Rt6CEapUKTRDabB0Y38l0PBGSSekSWSSba8nbli8aZuLhelVJCH9MOzvaYNtUa0agP+l/dd/4nyXIcG5O30lduxWBw9BwFL77r5qhB0HBojzSDgn3hc2Xs6cXWw9RErKtCVLgBIPJW/Zrko6wfRoOaZBhSVq1Q7x6K4Z4KM05QtmpC7iaVbNIdPLRWsHtgjuvlp56eqJvwy1dQZEOg9U3K9oXjWjZuNJ4FeDHDeEJx+EazvUXlp/l1aenBDqe2DpUaesJlj5K0K510xsbUY5SiiEtUcew6OV6hijuMpXCgqQY9gsNFUWY071PSx6WhrJRSuspPNOrTeBMO00mRGvmpqdYFV8abt6hNBfcgSf2s12vtvEuzDLkA52jkd6oVME91IOzXifmrlBvtXEkAtBtz5q46CMo10hepR5ou0Xlu9X6eOIF4P73LTFYcCQbc9Qq3tgLAC3vRMMexttVWF1EPe1t7ZiIjVT7QfWNMsa8ls5sskCR5qvWweao1+jhEiLO80TcZtp0B8t6lOTvpDRXsSsbhcw7wvunQHiOaCfV6jDdpidReecarpP1bMJcJ4j96KtidmZjmZEEXaR80spxfWhkpLsWtnY0K4/aBCI1sFLe9Tpm2o8S0wuzmETDSOEaHzUfiT0y/zNIoMxznCQCeglSUX1XiWt9be5HWUw0eAEcQII8vyW9OkB4bg3vfqkcEn2b5G9ANmz6rjBe1vS5+SsUtlMF3ku4yYA8givs80kWcNN3lKB/XGhxD5aQYIJvysmUPQrm3sI/UaBiGj4KviNgzemY4tdJjoVSftqkwxmzR/IJg9VDie179KTAObjJ9AqLnHRNuL2b4nZT2kksBb/MIPqNQhT8XTa7vBp6KhtDH1ap/iPc4cJhvkNFQIVlLrsn+huw1ai8E+AASTMQFINlE3a/u/hn3ykxqK4PbVRkTDgNxnekcYvaHU5LTGF+Ee0Sw5x6IViHVHOhzSG+cnoVdw3aJjrOlh4+IK457KrTlIdvkRIA46lZYop2gvLKqZPszCtDRllvGTvhWywg8R8EFbiXMHTTdqiuBxgqNkEaX5dePVVXROyyKQIv6IfXw9/D8FeL9DMHrb0XlSo7cAUbMSVqogg/qhxwrgTeoNCDmmQdY6Ig6xzANJ57uB0Kr0wHnvgO5lscIuddUtO7N4K4Y9odkc8lp+8ZDhGoKgo7UqzaeYlMlPCMgFtNnOQsxWzy9tmhpGmUQDyKi5ru1ZWKfsGnEl5GfMOOV0eqtDAtAzMcb8TIKGlvEaKricY6mQWOAO9usqcJSukPkUUrPcRjHNfmBJaLFu4jfCM4LEAgFuhuPnPMJUONN+6L8FNhdpGn4W75uZE+i6pxtdI5lNeWN4AJuP2UsdpMPVpONZl2xBjhzhSv7RPI8Det1Jh+0RHiYHDkVLg9pB+SL6sW/Y06negSbyLFQ1dnvHgIcOBsfVMdWngqpJy1KTjvZpP4dFE3YtTWi9tZv+146tP5qT5xKpxkKlUlviBb1FvVQ66Jlqy05XgsdwcI/9qrUwLHG7R1Fj7kVm9ozx+gIAtoRF+yt7XeThKq1MM9urZ6XVFOL0I4NEICka6F5TGYw0Eu4Bpn0RKlsaqdQGfiN/QSmtLYtN6K7cc/ec26/56rbCbQLHhxJDDqAdUSobDYL1HuPJoyN8yZPwRLAUKbb02AAfejMf9xSPIvAyg/JOzaTHtzUnBxtmGhvpIKvCnOrb+syN1kJw+BHt3VXVGAubeSSXOlsE7tGo23BNcJ16HMFaPa7FeyPC1txN+XuVkDl18+CVam1KkkQAQt6O2ak3g8itJcloHNJjY0SIkjpqEr7fc6lX7r3XaDMm536dFIO07hY02yDrJ/JUNo4xtZ+ZwIsB3YOnJSxwlGVs2ScZRpMhdiHGxc49SVHC3aWaQRztPoiVJmHEElxjrdWuvBKr8gkBTMpOdYNPkEbZWojvAAHkJPkSr2GrNd4e71b79VuQVAXqOzKpPhIE3lXaWxHfzN13yI9ETxT8vQ6xa5seZW1ADL1IgG4t5rOxlGKKR2bUY0uaWQL92b+oU+D7QFoio08i3TzafkqVfAkuLmvJM3a6T5TwVrBYlojK0NeN1nNd6kQeancWqff/CyvaCVUur04DGkHQPafdKWcRsgifFTPQ5U6YPGh1iMrh4mmCWzp1HNTYqu0DKRmkeEa/oo8q6oerOcjBVGm7hHGT8IU2BwDqhMOaNwzSAelk10sC0SSwbzxWtfDh3hgeiosaauhOTXRQwOBqU6dQEXJbZt5Am/S62pbNc7xGOlz6lE6AMZXeR+SndS3EplhibmylQ2VTbqA48XGf0VwvixIjT9F6W7jC9I1G9OopaFsBbZ2fYuZpvB3fohH1h7LAR0KcIMFrgINvLmlnaOzix5B7zT4TO7geeiahWDtt4ctfMm6Giqj203GozTvBBvqkeIge8+gSxfgTJB8r9ntQTBUdMGYAJ6IxiK9MMDQ0EARrfkVJsyuxgDvZu13aGeqNv0LwV1YLpUXE6FoGpI0RHAYQPMCXG+tmlSbar0/E1puIs6wMcFFgcTXpNBnKyZvz+SyTY32p0HMNRaCYYGxwnNKkmSN3ATr1QLamNqOIc1z2jeR4T5q8zaVMhpDhmA1gmDEFaKYXLughWOaxsTPlzA3qHCkkniLa8PddZiqncBzaj71geZU9ClnGUC5gyBA6rSkoq2Mk26RbwdDM1xcOg3jr5oJtnZ/d9q2xGsawmZjcttbLTF4aWOad4964+b5ci/FVQoN2sS1ubVps4WdHCd4R7ZmIDhmJu4+aSaVMh5ZvmNOfxTtsnC+zYAdf0XUkrVEIOTTst4moGgiddN0rTDUDqOMn9OayuQ6CLzv3K7RccgtHXiqBRUrA6zv69QpKriAOv7CjptJ3X1MXU3spbEkkLGIarZHnoLGy9Aka715QaIifVS0Motprpz1QMeOhw1BIPwUdOsN4mDH5qw2o1V6r27/AIErGFOVFjax9mBAHQXWLE8v8kD/AFZPh8O12Fc8gZoN99ihdLEvc0AuMC3posWJYbZOW0HquDb9Ve6O8BY79yBYaoXNAcSQHRHKy9WLLbNLY8UMEz2ZZlGU6jqLpc2hh204yDLfd5LFi54N8mWyJcSb6857CXQe+34Apl2E3+HO8uPuherFvqNIOLyW6oWuoXixcxYR8bSAxun3k4UR8AsWLrxeP0Qlt/s2ptBKkq6HyWLFYCNW20UbHS9w3AArFixiAUwXOG4RHnKwYZoMxew16rFixjR7Bm56Tvg3+SsYjCNEamRvKxYsY//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6248400" y="1524000"/>
            <a:ext cx="3429000" cy="1477328"/>
          </a:xfrm>
          <a:prstGeom prst="rect">
            <a:avLst/>
          </a:prstGeom>
        </p:spPr>
        <p:txBody>
          <a:bodyPr wrap="square">
            <a:spAutoFit/>
          </a:bodyPr>
          <a:lstStyle/>
          <a:p>
            <a:r>
              <a:rPr lang="en-US" dirty="0">
                <a:solidFill>
                  <a:schemeClr val="bg1"/>
                </a:solidFill>
              </a:rPr>
              <a:t>Bowels= </a:t>
            </a:r>
            <a:r>
              <a:rPr lang="en-US" b="1" dirty="0">
                <a:solidFill>
                  <a:schemeClr val="bg1"/>
                </a:solidFill>
              </a:rPr>
              <a:t>The Semitic Root for “Mercy”</a:t>
            </a:r>
          </a:p>
          <a:p>
            <a:endParaRPr lang="en-US" dirty="0">
              <a:solidFill>
                <a:schemeClr val="bg1"/>
              </a:solidFill>
            </a:endParaRPr>
          </a:p>
          <a:p>
            <a:r>
              <a:rPr lang="en-US" dirty="0">
                <a:solidFill>
                  <a:schemeClr val="bg1"/>
                </a:solidFill>
              </a:rPr>
              <a:t> refers to that which is deep within</a:t>
            </a:r>
          </a:p>
          <a:p>
            <a:pPr fontAlgn="base"/>
            <a:endParaRPr lang="en-US" dirty="0">
              <a:solidFill>
                <a:schemeClr val="bg1"/>
              </a:solidFill>
            </a:endParaRPr>
          </a:p>
        </p:txBody>
      </p:sp>
      <p:sp>
        <p:nvSpPr>
          <p:cNvPr id="11" name="Rectangle 10"/>
          <p:cNvSpPr/>
          <p:nvPr/>
        </p:nvSpPr>
        <p:spPr>
          <a:xfrm>
            <a:off x="5791200" y="3048000"/>
            <a:ext cx="4572000" cy="2308324"/>
          </a:xfrm>
          <a:prstGeom prst="rect">
            <a:avLst/>
          </a:prstGeom>
        </p:spPr>
        <p:txBody>
          <a:bodyPr>
            <a:spAutoFit/>
          </a:bodyPr>
          <a:lstStyle/>
          <a:p>
            <a:r>
              <a:rPr lang="en-US" dirty="0">
                <a:solidFill>
                  <a:schemeClr val="bg1"/>
                </a:solidFill>
              </a:rPr>
              <a:t>“And he will take upon him death, that he may loose the bands of death which bind his people; and he will take upon him their infirmities, that his </a:t>
            </a:r>
            <a:r>
              <a:rPr lang="en-US" i="1" dirty="0">
                <a:solidFill>
                  <a:schemeClr val="bg1"/>
                </a:solidFill>
              </a:rPr>
              <a:t>bowels</a:t>
            </a:r>
            <a:r>
              <a:rPr lang="en-US" dirty="0">
                <a:solidFill>
                  <a:schemeClr val="bg1"/>
                </a:solidFill>
              </a:rPr>
              <a:t> may be filled with mercy, according to the flesh, that he may know according to the flesh how to succor his people according to their infirmities.”</a:t>
            </a:r>
          </a:p>
          <a:p>
            <a:r>
              <a:rPr lang="en-US" dirty="0">
                <a:solidFill>
                  <a:schemeClr val="bg1"/>
                </a:solidFill>
              </a:rPr>
              <a:t>Alma 7:12</a:t>
            </a:r>
          </a:p>
        </p:txBody>
      </p:sp>
      <p:pic>
        <p:nvPicPr>
          <p:cNvPr id="5" name="Picture 4">
            <a:extLst>
              <a:ext uri="{FF2B5EF4-FFF2-40B4-BE49-F238E27FC236}">
                <a16:creationId xmlns:a16="http://schemas.microsoft.com/office/drawing/2014/main" id="{3177E99D-E48A-4D23-B3E5-1430688100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655" y="3413039"/>
            <a:ext cx="3934964" cy="2939370"/>
          </a:xfrm>
          <a:prstGeom prst="rect">
            <a:avLst/>
          </a:prstGeom>
        </p:spPr>
      </p:pic>
      <p:sp>
        <p:nvSpPr>
          <p:cNvPr id="8" name="Rectangle 7">
            <a:extLst>
              <a:ext uri="{FF2B5EF4-FFF2-40B4-BE49-F238E27FC236}">
                <a16:creationId xmlns:a16="http://schemas.microsoft.com/office/drawing/2014/main" id="{49A72E8D-471F-4FB4-84C8-6D13249498CE}"/>
              </a:ext>
            </a:extLst>
          </p:cNvPr>
          <p:cNvSpPr/>
          <p:nvPr/>
        </p:nvSpPr>
        <p:spPr>
          <a:xfrm>
            <a:off x="5682559" y="5472448"/>
            <a:ext cx="6096000" cy="1200329"/>
          </a:xfrm>
          <a:prstGeom prst="rect">
            <a:avLst/>
          </a:prstGeom>
        </p:spPr>
        <p:txBody>
          <a:bodyPr>
            <a:spAutoFit/>
          </a:bodyPr>
          <a:lstStyle/>
          <a:p>
            <a:pPr algn="ctr"/>
            <a:r>
              <a:rPr lang="en-US" b="1" i="0" dirty="0">
                <a:solidFill>
                  <a:srgbClr val="FFFF00"/>
                </a:solidFill>
                <a:effectLst/>
                <a:latin typeface="Open Sans"/>
              </a:rPr>
              <a:t>The Savior feels great compassion for us. Jesus Christ can heal every kind of affliction. As we come unto Jesus Christ in faith, we can experience His healing power.</a:t>
            </a:r>
            <a:r>
              <a:rPr lang="en-US" b="0" i="0" dirty="0">
                <a:solidFill>
                  <a:srgbClr val="FFFF00"/>
                </a:solidFill>
                <a:effectLst/>
                <a:latin typeface="Open Sans"/>
              </a:rPr>
              <a:t> </a:t>
            </a:r>
            <a:endParaRPr lang="en-US" dirty="0">
              <a:solidFill>
                <a:srgbClr val="FFFF00"/>
              </a:solidFill>
            </a:endParaRPr>
          </a:p>
        </p:txBody>
      </p:sp>
    </p:spTree>
    <p:extLst>
      <p:ext uri="{BB962C8B-B14F-4D97-AF65-F5344CB8AC3E}">
        <p14:creationId xmlns:p14="http://schemas.microsoft.com/office/powerpoint/2010/main" val="360012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0" grpId="0"/>
      <p:bldP spid="11"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00505C4-46F6-4C39-9A33-44446861E0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905000" y="0"/>
            <a:ext cx="8229600" cy="923330"/>
          </a:xfrm>
          <a:prstGeom prst="rect">
            <a:avLst/>
          </a:prstGeom>
          <a:noFill/>
        </p:spPr>
        <p:txBody>
          <a:bodyPr wrap="square" rtlCol="0">
            <a:spAutoFit/>
          </a:bodyPr>
          <a:lstStyle/>
          <a:p>
            <a:pPr algn="ctr"/>
            <a:r>
              <a:rPr lang="en-US" sz="5400" dirty="0">
                <a:solidFill>
                  <a:schemeClr val="bg1"/>
                </a:solidFill>
                <a:latin typeface="Californian FB" pitchFamily="18" charset="0"/>
                <a:cs typeface="Sakkal Majalla" pitchFamily="2" charset="-78"/>
              </a:rPr>
              <a:t>Faith To Be Healed</a:t>
            </a:r>
          </a:p>
        </p:txBody>
      </p:sp>
      <p:sp>
        <p:nvSpPr>
          <p:cNvPr id="6" name="TextBox 5"/>
          <p:cNvSpPr txBox="1"/>
          <p:nvPr/>
        </p:nvSpPr>
        <p:spPr>
          <a:xfrm>
            <a:off x="229354" y="6488668"/>
            <a:ext cx="8229600" cy="369332"/>
          </a:xfrm>
          <a:prstGeom prst="rect">
            <a:avLst/>
          </a:prstGeom>
          <a:noFill/>
        </p:spPr>
        <p:txBody>
          <a:bodyPr wrap="square" rtlCol="0">
            <a:spAutoFit/>
          </a:bodyPr>
          <a:lstStyle/>
          <a:p>
            <a:r>
              <a:rPr lang="en-US" dirty="0">
                <a:solidFill>
                  <a:schemeClr val="bg1"/>
                </a:solidFill>
                <a:latin typeface="Sakkal Majalla" pitchFamily="2" charset="-78"/>
                <a:cs typeface="Sakkal Majalla" pitchFamily="2" charset="-78"/>
              </a:rPr>
              <a:t>3 Nephi 17:7-9</a:t>
            </a:r>
          </a:p>
        </p:txBody>
      </p:sp>
      <p:sp>
        <p:nvSpPr>
          <p:cNvPr id="19460" name="AutoShape 4" descr="data:image/jpeg;base64,/9j/4AAQSkZJRgABAQAAAQABAAD/2wCEAAkGBxQTEhUUEhQVFBUXFBgXFxgWGBgXFRQXFRQXFxUXFRgcHSggGholHBQUITEhJSkrLi4uFx8zODMsNygtLisBCgoKDg0OGxAQGywkHyQsLCwsLCwsLCwsLCwsLCwsLCwsLCwsLCwsLCwsLCwsLCwsLCwsLCwsLCwsLCwsLCwsLP/AABEIAQQArQMBIgACEQEDEQH/xAAcAAACAgMBAQAAAAAAAAAAAAAFBgMEAAIHAQj/xABDEAABAwIDBQUECAQEBgMAAAABAAIRAyEEEjEFQVFhcQYiMoGRE6GxwQcUJEJy0eHwI1JisiUzgpIVNFOiwvFDY3P/xAAZAQADAQEBAAAAAAAAAAAAAAABAgMABAX/xAAnEQACAgICAgEEAgMAAAAAAAAAAQIRAzESIUFREwQiYXEj8DJCof/aAAwDAQACEQMRAD8A7UVqV6vCiAyV4Vi8KJgZtL5FfP8A21EYuv8Ai+QX0BtL5FcC7eD7ZW8v7Qp5fBXH5Ox/R26cNT/A34JuSf8AR3/y1P8AA34JwTrRNni9WpXoKID1erWV6sYxYVi8JWMauS32i8KYnlLfaI91EKFFviPRJsf4g78Z/tTkPEeiUQP8Qf1P9oXPItEdtnfJFmIVs5FW6JhCiUE214m+aNlBNseIdPmpDnZJWpWLxdRAxeFerUomBm0iuD9vm/bKvRv9q7vtLRcM+kIfbKn4G/BSy+CuI632BEUGD+hn9qYtp7TpYdhfWeGN56nk0bylfsriRTwxefusbA4nJYBc67VY6rXrOdUJnQDc0bgEJTroCjfY6Y76VKQdFKg9/wDU5wb/ANt/ipNmfSbTe7LVpGmNxDp9VyQwOfP8lBWPQe8pecg0juWB+kTCvq+zfNK9nuIyHhJ3JvpvBAIIIOhFwehXyma5B1/VO/0e9tXYV4pvJOGcQCCf8on77eXEKin7EcfR3eVqStKdUOAIMgiQRoQeCwlUFNXlLfaI91MNQpc7QGyIUKoPe8krNH+IVOh/tamdp7xS20D6/V/Db0auaRaI4bO0RRunkheztETGh6JhSoUB2se/5fMo65Iz8U91esCZDSAOQuppDNnaW9pMOdKrVZp7Spu8LgfNcjYVbw9Zw0JV+ZPgdVGJCw10jYLaD98ok3HuhHnEHBhbaNSy4t26oF+ODGiXPaxoHMkhdHxONcSEpYikP+Ie1doyk0+ZLgFPLNNdFMcaHas9tPDspMizb84s508SQQDuAJ3JA2rh5LoHyzPdYNjc0D8txm5ie0eaBvc6ANO423Cwm3+5UMXipOUXL59DpPW5PASo1fY2uhdr0Lm8iYkaHkEOxZjujXfyVnamNBqZWGWtsD/MfvPPUzbcIVUR5p0Iyo4Qt6VSDKl9lJV5myiWF3DT4rOSWwxi3oeexvbKsyiKFnZPATM5Do3yuEZd2txHFo/0rmOxq2VzDNs2U9HfrCcCmUmDig+ztXX+9lPlC8xu2/aC4hBqWGc7QFTuwpGqPyNdG4o9oPl3kgAH2+p+Ef2tR6gO95IJH26p+FvwCRjobNnaIlNj0Q3Z4siJNj0TCFR2iQMMZrVjxcPmn6obHoVz7ZzpfVP9Q+CVBkdCodk376jfIFEaHZ5rd5cnL6uFGcMEXBg5C2MCBuWHDo+/CBRVMIEjxsPMWsRS06pH7ZYj2ZMaua0eUldM2jhY9VyX6S3Zag/CPiUOPgPLyL1GsS8zoAB5C7v3zW+Ox5DSb5qg03tp8+Zj0AVbCNkVHu8LSPM7m9FQr5nEudv8lRIVs0zLYPUS2Y0mw1TChvYGHNWoGi9/TinfE4MNZlAtEIT2Ma2k0/znXkOCv43aT3OyU2tni4wB5alcmR8nR2Y1xQkVmexrObuBDh0mQu+4HBB1NjoF2tOnELg/aGfa95wc7IZIEAawOa+hezY+yUD/APSz+0LohHkuzmm6fRWrYARolramHIKfKjEt7dpWTPHWgKQpMHe8ig0fbav4G/AI45ve9UGYftdb8DfglY6GXZ+ivVPCqezx3QrtQd1F6FKeI8Luh+C5zgcQGF+abu4TuXRsSe478J+CRm4ZmpAJQRpH0OtYWy8VyRqQtHBSFauQMDtpMt5riP0pM+0NA4D9Piu2bYrZW2E+ei412uZ7TFNMiZE8Bw9FObSaKRVoC4DM3DFpbYuJbJibRMHmNUvVSS7mjXaGu0nKHucRrYZQeR/RBqWnmh+TfgvYbY7nNzSrmzcJUBhrMp3vO4b4V7ZGIsEeDpaTwB+ChKb8nTHGtoE7CblrRrIUmN2XUL89J8Em4PxCh2FVBqg+nqmMiCVNumUStCV2kwPs8jj4i0h3M8V9B7EZlw1Bo0FJg/7QuA9s8RL2sG4Fx87Bdi+j7bzcThaYnvsaGuG8QI9LLrwvrs5M1cuhmeUA21oj70A214VV6JIUXjveqDsb9qrH+hnvCNVfEgzD9pr/AIGfBRZVDJgB3QrtQd0qpgRYK5V8KPgBUc2RCrDZ9Mfcb6K2sSDHSVqtwF5C6CBqVq5bwoqzgASbDmsYX+1LXFhgtA4nd0XI9r4Uh5Ic4kzG6eJPJOfbfbUOyseCOAdr7kjVMUTJcLn9wFzZHcjogqQAxNKQJOUA3Gpcd55BDnG/vRDHYkF3hEDQbjwniqFS5BO9UWib2FsBViEwUdoBrTOmiUaFSEawVcGyhOJ0QkWadGhnzAwdREkT5Iq3HjQTHMRHVQ4fBggkOI6FCu02K9m32bT3na8QPzKnXJ0VbUY2BsXiPa13OJhpdE8G6fqu29gcA+hSDHODm6t1EeR08lwahY8l3H6NNpPfSax0ODRZw1gbiOIXZHp0cLd9jwdEA23omJ7bJf20LJ3oCFKuO8g9P/mK/wCGmjOI8QQlv+dW/DT+akyox4IWCt1vD6Ktg9ArVfw+iPgXyVFixYkCdMC1hbBVNp4n2bC7S4HqugieYnH0mGHvaD1QzaXaOgwEXqWuG8OfJDMdtUZSZDQRY8UtPZq8yWm/dJmI1aPlv+M3N+B1EV+0O1Aaz3Npta0ukN3RzEIOcRmlz7DgBHojfaPBgaEGRmbzBvI5EJLrVjxMKVWOnRHi3ZnTEDcFEwyQsfUmeKhDYKol0K32FKeEnRFMBsydSodlPzDp6o7QcVzzk10dEYp9lPaL/YsOQmed0nV6znOzOMk6kps2tRLnCeE+SXtoYWGhw4p8LQuVNlYFdP8AoqxJYTMZd9rg7i0j4LmuzaOd7W8TC6h2dwuRjhI8LeX/AKVG6ZJdo6sys1wlpBt+7IHtgWQfCbReaUMOYseQI1jMNTwF7IjiMTnZeA4agaciE/KxaoWMV4ghsfxap5U/mieM8QQuP4tQ/wD5j4lIOMeDFgrOIHd81XwmgSL9Je0ne2ZRY9zQ1mZ2UkXdppyHvRFbodi6Lmw+Cjo4hj7sc1w/pIPwSHtHtkXUfZ06eUFoaXOdmJbEG0anihXZ7bzsIHhjGOzkE5iRGUEWjqhxNyVn1Gljt7WIpMA3vPub+qaEu9uKGbDg/wArwfUEfkqsmhSpsmHN1G77rv15ryoc7JbLIdcE3aRvsoNmNJJIN5iNx/JF8NSG6RAjKo32UAeM2ayrQLHAZ6bs1P8AC4yW9AZ9y5jt7Y1Sk5xLTlnXdBXY8bhcr2PAlpkEH98lX2jsgV2OaRY2PJZdBq0cNp6hENo4Msyu3EAg8iifaLszUwrrjMw3DhproeBVbDY0GiaLxJ+4eBMIt+TJV0a7GrRUb5z01Tsyi1rgBvv6pS2BsiocQJaQGk5iRa40nTenuphxbjC58u+joxaBu0dnFxzAyeHEIbiOy9SuA2nALWlzpPBNuGwbnmGNLjv4DqdyM06LaTH0wZqFuZx3Rua3970cadgyySVCT2b7Jik01KhBqNcCABYAQdd9k4fVg1zuDmHXlf5rduHkENBJJ32iWxqtq2GLvZOmIcAb8QWxGmsK81RzJggUxTpMDQMpe6SNGy4uJPlIRHCmAJ3yD0OnyWYvAgZQSYYc0aZt4HrHvXtNhc2QCJknqgqCDMb4h1Q/L339WfAq9ind4Ks5vePMt9wKIwdwu5cg21VOJxtQg+OqQ3k1vdb7mrp+18Z7HDVanBhjqe633kLmnZLDF1Zzv5G+82WlLjFsCXKSRW2ps00csuzAz5RxXuA2HUrgup5YBi5g/BEu1pvTA/q+SM9i6X8A3jvu3Tw5qUssljUvI8caeTifQSFdp6WbDVBMQJ0nQzdFUE7a0HvwVcU4zZJE6d259wK6nogtiDhngECzTwzAj/S7d0KOUXgjUdbW6rlVLE1Jk1HHTlppZHMJjXGC45uTgD671yvIkXWJsbsbXN/5d8TIPFqlpYtzqTHsvpmAEmxh0c0F/wCLNeMpaKbogEXB5X0UfZXF5xVYZAZWJjkQDfzn1Ru9C8a2EdrZKwyFjnAeU8QR0Qih2Uw7jdhtIPUkH3ApppMOeZAbGkW5/vkqopgElsm9zOs708dgejXZv8GmabIhhgtcJBA3jy+Cmw9ajWnLSaAB4v0WVXw+SLOblcf7SoGYfIHZKkMI3iwO8lNKNixYYZW0YCAANAocSwXdvyuj01PJD9lgTd/eIkDkeE6yreNpggtJNxcWuOBKQZLsu02gBscrqpjKwblA/wCqw+rifkvKdcBjYsIFuhhKPaLbGWq0bplx5NBIHrCOwPoaaVUVHuIvJ16WsrXTckvCbYDWN3SPNXh2geBDG6jV1/QbkspKOxoxctGbQ/zDHH43+ahqeIdR8CqmHrlznZtc0nzj8lbf4m9fkmTuNhap0CPpGxmXD06Q+++T0YPzI9FR7H4UNw+c/fcbcYsPghvb3Fe0xQpi+RrWf6nXPxCcsDgvZU20294hjfKBB6Bc/wBVPjFL2V+nhyk2J3bQHPTn+U24XjzR/sdT+ytJtLnfFL/bdpFZoJk5J6STom3sTTAwlPNvzRutmKTLL+CP99jQX8zO3KvtBmalUHFjh6tIVhYV6TOE+a8PeESwhhDqrclV7f5Xub6OIRDDledM9GBYxGi02PizTxZmQKh3b50spXiyH4ilDqdTeHQjh3QmZdHRKuIIuZkWsLkfMrWg6wzAidAfnzVbB1Sbk2I00urYoh5aXfdMgjluXS/wc6/JsxgczKTr8dy9p3sZsPVa025GF0WBNt4usFVrT3gQba89ITKQrXomw+Da3SQbkX0lQvwzm78++/NXmPBC9SBTA7X91zDq2/kUmY3DuxGKrUxOWlSq1HQNBTpEtvzeQPVdAfQEu5pd2Rjix2NDQ2Xv9m5xEnIKYEchclFGYkUK8RvJ/eqZMNSAZNR8SLAaoPs2iGS9140AuTwhWqdE1CatQ5eA3AbgOJXK+zsj0ieriy0dxsReXXJ/RUam3qkg9y3IotRqgtIbTceBMXQTtBSd7Ev9m1obqZGY5iALearil4ZPLHyCthB2IxzXE3LnVHHpw9QunU2gCG/dJDid4I1neUg9gsMM1So428AHHefknl1Xu96zYHd3k/vcuL62XLJXov8ASqoX7Oe9uSPrAaDOVgE8ZcbzvT12PpgYOjM3bNuBJXP+2VfNiSYgBjAB6n5rofZmplwlAC/8NsyTaWi1gVTOmsEETxO80mdgWLFi9U88+d+1dH2eOxDT/wBZx/3HMPiswTrI39LuB9njhU3VaYd/qZ3Xf+PqlzBVFw5Ud2J2grK9pYYvuPumecqFtRU8YTmiTHDcpQdMpkjaHXDVabBNSo1vV1/RajtFQp5gHOfJkZWn0kpLw9CToilDBAGSqvKyPxoO4bb7B914G8GDPvlRf8UaCTnJzG4NjE2iVRpYdhJk/osqYMbknyyH+KI27PqSLOzDdcEjlZXmlc5qYaLix4ixUlPaWIZpUcRwd3h706zLyI8L8Mdtq4lrKbnH7rSVzDDbRc5tQaCq/MeMcPNEtr7RrV6ZpvjKSJyiCYMwhbaBGiMsiroEcTT7LeBbyngFbflZerJJ8LQJMcANw5qnTc8QQAsfXfJcWyY42UUy9BTC1KpbLYazpeEv9rqX8Npzl3euNwN4VrCuqGzpA4A2Vuls0V6jKTjlBdNhPh70RziPNNCVSQJq4MSmVa1A2L6fWYPrZEqXair/APIG1B/tN98rqx2eAD4TyLUqbY2RhHE5qQpu40zl9wsqOSk6cGyCTirUxB2ni/a1C+CJDRB1EABM2D7aMpU6dNtN/cY1pPduWgAxO5TYHs9hxczUP9Rt6CEapUKTRDabB0Y38l0PBGSSekSWSSba8nbli8aZuLhelVJCH9MOzvaYNtUa0agP+l/dd/4nyXIcG5O30lduxWBw9BwFL77r5qhB0HBojzSDgn3hc2Xs6cXWw9RErKtCVLgBIPJW/Zrko6wfRoOaZBhSVq1Q7x6K4Z4KM05QtmpC7iaVbNIdPLRWsHtgjuvlp56eqJvwy1dQZEOg9U3K9oXjWjZuNJ4FeDHDeEJx+EazvUXlp/l1aenBDqe2DpUaesJlj5K0K510xsbUY5SiiEtUcew6OV6hijuMpXCgqQY9gsNFUWY071PSx6WhrJRSuspPNOrTeBMO00mRGvmpqdYFV8abt6hNBfcgSf2s12vtvEuzDLkA52jkd6oVME91IOzXifmrlBvtXEkAtBtz5q46CMo10hepR5ou0Xlu9X6eOIF4P73LTFYcCQbc9Qq3tgLAC3vRMMexttVWF1EPe1t7ZiIjVT7QfWNMsa8ls5sskCR5qvWweao1+jhEiLO80TcZtp0B8t6lOTvpDRXsSsbhcw7wvunQHiOaCfV6jDdpidReecarpP1bMJcJ4j96KtidmZjmZEEXaR80spxfWhkpLsWtnY0K4/aBCI1sFLe9Tpm2o8S0wuzmETDSOEaHzUfiT0y/zNIoMxznCQCeglSUX1XiWt9be5HWUw0eAEcQII8vyW9OkB4bg3vfqkcEn2b5G9ANmz6rjBe1vS5+SsUtlMF3ku4yYA8givs80kWcNN3lKB/XGhxD5aQYIJvysmUPQrm3sI/UaBiGj4KviNgzemY4tdJjoVSftqkwxmzR/IJg9VDie179KTAObjJ9AqLnHRNuL2b4nZT2kksBb/MIPqNQhT8XTa7vBp6KhtDH1ap/iPc4cJhvkNFQIVlLrsn+huw1ai8E+AASTMQFINlE3a/u/hn3ykxqK4PbVRkTDgNxnekcYvaHU5LTGF+Ee0Sw5x6IViHVHOhzSG+cnoVdw3aJjrOlh4+IK457KrTlIdvkRIA46lZYop2gvLKqZPszCtDRllvGTvhWywg8R8EFbiXMHTTdqiuBxgqNkEaX5dePVVXROyyKQIv6IfXw9/D8FeL9DMHrb0XlSo7cAUbMSVqogg/qhxwrgTeoNCDmmQdY6Ig6xzANJ57uB0Kr0wHnvgO5lscIuddUtO7N4K4Y9odkc8lp+8ZDhGoKgo7UqzaeYlMlPCMgFtNnOQsxWzy9tmhpGmUQDyKi5ru1ZWKfsGnEl5GfMOOV0eqtDAtAzMcb8TIKGlvEaKricY6mQWOAO9usqcJSukPkUUrPcRjHNfmBJaLFu4jfCM4LEAgFuhuPnPMJUONN+6L8FNhdpGn4W75uZE+i6pxtdI5lNeWN4AJuP2UsdpMPVpONZl2xBjhzhSv7RPI8Det1Jh+0RHiYHDkVLg9pB+SL6sW/Y06negSbyLFQ1dnvHgIcOBsfVMdWngqpJy1KTjvZpP4dFE3YtTWi9tZv+146tP5qT5xKpxkKlUlviBb1FvVQ66Jlqy05XgsdwcI/9qrUwLHG7R1Fj7kVm9ozx+gIAtoRF+yt7XeThKq1MM9urZ6XVFOL0I4NEICka6F5TGYw0Eu4Bpn0RKlsaqdQGfiN/QSmtLYtN6K7cc/ec26/56rbCbQLHhxJDDqAdUSobDYL1HuPJoyN8yZPwRLAUKbb02AAfejMf9xSPIvAyg/JOzaTHtzUnBxtmGhvpIKvCnOrb+syN1kJw+BHt3VXVGAubeSSXOlsE7tGo23BNcJ16HMFaPa7FeyPC1txN+XuVkDl18+CVam1KkkQAQt6O2ak3g8itJcloHNJjY0SIkjpqEr7fc6lX7r3XaDMm536dFIO07hY02yDrJ/JUNo4xtZ+ZwIsB3YOnJSxwlGVs2ScZRpMhdiHGxc49SVHC3aWaQRztPoiVJmHEElxjrdWuvBKr8gkBTMpOdYNPkEbZWojvAAHkJPkSr2GrNd4e71b79VuQVAXqOzKpPhIE3lXaWxHfzN13yI9ETxT8vQ6xa5seZW1ADL1IgG4t5rOxlGKKR2bUY0uaWQL92b+oU+D7QFoio08i3TzafkqVfAkuLmvJM3a6T5TwVrBYlojK0NeN1nNd6kQeancWqff/CyvaCVUur04DGkHQPafdKWcRsgifFTPQ5U6YPGh1iMrh4mmCWzp1HNTYqu0DKRmkeEa/oo8q6oerOcjBVGm7hHGT8IU2BwDqhMOaNwzSAelk10sC0SSwbzxWtfDh3hgeiosaauhOTXRQwOBqU6dQEXJbZt5Am/S62pbNc7xGOlz6lE6AMZXeR+SndS3EplhibmylQ2VTbqA48XGf0VwvixIjT9F6W7jC9I1G9OopaFsBbZ2fYuZpvB3fohH1h7LAR0KcIMFrgINvLmlnaOzix5B7zT4TO7geeiahWDtt4ctfMm6Giqj203GozTvBBvqkeIge8+gSxfgTJB8r9ntQTBUdMGYAJ6IxiK9MMDQ0EARrfkVJsyuxgDvZu13aGeqNv0LwV1YLpUXE6FoGpI0RHAYQPMCXG+tmlSbar0/E1puIs6wMcFFgcTXpNBnKyZvz+SyTY32p0HMNRaCYYGxwnNKkmSN3ATr1QLamNqOIc1z2jeR4T5q8zaVMhpDhmA1gmDEFaKYXLughWOaxsTPlzA3qHCkkniLa8PddZiqncBzaj71geZU9ClnGUC5gyBA6rSkoq2Mk26RbwdDM1xcOg3jr5oJtnZ/d9q2xGsawmZjcttbLTF4aWOad4964+b5ci/FVQoN2sS1ubVps4WdHCd4R7ZmIDhmJu4+aSaVMh5ZvmNOfxTtsnC+zYAdf0XUkrVEIOTTst4moGgiddN0rTDUDqOMn9OayuQ6CLzv3K7RccgtHXiqBRUrA6zv69QpKriAOv7CjptJ3X1MXU3spbEkkLGIarZHnoLGy9Aka715QaIifVS0Motprpz1QMeOhw1BIPwUdOsN4mDH5qw2o1V6r27/AIErGFOVFjax9mBAHQXWLE8v8kD/AFZPh8O12Fc8gZoN99ihdLEvc0AuMC3posWJYbZOW0HquDb9Ve6O8BY79yBYaoXNAcSQHRHKy9WLLbNLY8UMEz2ZZlGU6jqLpc2hh204yDLfd5LFi54N8mWyJcSb6857CXQe+34Apl2E3+HO8uPuherFvqNIOLyW6oWuoXixcxYR8bSAxun3k4UR8AsWLrxeP0Qlt/s2ptBKkq6HyWLFYCNW20UbHS9w3AArFixiAUwXOG4RHnKwYZoMxew16rFixjR7Bm56Tvg3+SsYjCNEamRvKxYsY//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2" name="AutoShape 6" descr="data:image/jpeg;base64,/9j/4AAQSkZJRgABAQAAAQABAAD/2wCEAAkGBxQTEhUUEhQVFBUXFBgXFxgWGBgXFRQXFRQXFxUXFRgcHSggGholHBQUITEhJSkrLi4uFx8zODMsNygtLisBCgoKDg0OGxAQGywkHyQsLCwsLCwsLCwsLCwsLCwsLCwsLCwsLCwsLCwsLCwsLCwsLCwsLCwsLCwsLCwsLCwsLP/AABEIAQQArQMBIgACEQEDEQH/xAAcAAACAgMBAQAAAAAAAAAAAAAFBgMEAAIHAQj/xABDEAABAwIDBQUECAQEBgMAAAABAAIRAyEEEjEFQVFhcQYiMoGRE6GxwQcUJEJy0eHwI1JisiUzgpIVNFOiwvFDY3P/xAAZAQADAQEBAAAAAAAAAAAAAAABAgMABAX/xAAnEQACAgICAgEEAgMAAAAAAAAAAQIRAzESIUFREwQiYXEj8DJCof/aAAwDAQACEQMRAD8A7UVqV6vCiAyV4Vi8KJgZtL5FfP8A21EYuv8Ai+QX0BtL5FcC7eD7ZW8v7Qp5fBXH5Ox/R26cNT/A34JuSf8AR3/y1P8AA34JwTrRNni9WpXoKID1erWV6sYxYVi8JWMauS32i8KYnlLfaI91EKFFviPRJsf4g78Z/tTkPEeiUQP8Qf1P9oXPItEdtnfJFmIVs5FW6JhCiUE214m+aNlBNseIdPmpDnZJWpWLxdRAxeFerUomBm0iuD9vm/bKvRv9q7vtLRcM+kIfbKn4G/BSy+CuI632BEUGD+hn9qYtp7TpYdhfWeGN56nk0bylfsriRTwxefusbA4nJYBc67VY6rXrOdUJnQDc0bgEJTroCjfY6Y76VKQdFKg9/wDU5wb/ANt/ipNmfSbTe7LVpGmNxDp9VyQwOfP8lBWPQe8pecg0juWB+kTCvq+zfNK9nuIyHhJ3JvpvBAIIIOhFwehXyma5B1/VO/0e9tXYV4pvJOGcQCCf8on77eXEKin7EcfR3eVqStKdUOAIMgiQRoQeCwlUFNXlLfaI91MNQpc7QGyIUKoPe8krNH+IVOh/tamdp7xS20D6/V/Db0auaRaI4bO0RRunkheztETGh6JhSoUB2se/5fMo65Iz8U91esCZDSAOQuppDNnaW9pMOdKrVZp7Spu8LgfNcjYVbw9Zw0JV+ZPgdVGJCw10jYLaD98ok3HuhHnEHBhbaNSy4t26oF+ODGiXPaxoHMkhdHxONcSEpYikP+Ie1doyk0+ZLgFPLNNdFMcaHas9tPDspMizb84s508SQQDuAJ3JA2rh5LoHyzPdYNjc0D8txm5ie0eaBvc6ANO423Cwm3+5UMXipOUXL59DpPW5PASo1fY2uhdr0Lm8iYkaHkEOxZjujXfyVnamNBqZWGWtsD/MfvPPUzbcIVUR5p0Iyo4Qt6VSDKl9lJV5myiWF3DT4rOSWwxi3oeexvbKsyiKFnZPATM5Do3yuEZd2txHFo/0rmOxq2VzDNs2U9HfrCcCmUmDig+ztXX+9lPlC8xu2/aC4hBqWGc7QFTuwpGqPyNdG4o9oPl3kgAH2+p+Ef2tR6gO95IJH26p+FvwCRjobNnaIlNj0Q3Z4siJNj0TCFR2iQMMZrVjxcPmn6obHoVz7ZzpfVP9Q+CVBkdCodk376jfIFEaHZ5rd5cnL6uFGcMEXBg5C2MCBuWHDo+/CBRVMIEjxsPMWsRS06pH7ZYj2ZMaua0eUldM2jhY9VyX6S3Zag/CPiUOPgPLyL1GsS8zoAB5C7v3zW+Ox5DSb5qg03tp8+Zj0AVbCNkVHu8LSPM7m9FQr5nEudv8lRIVs0zLYPUS2Y0mw1TChvYGHNWoGi9/TinfE4MNZlAtEIT2Ma2k0/znXkOCv43aT3OyU2tni4wB5alcmR8nR2Y1xQkVmexrObuBDh0mQu+4HBB1NjoF2tOnELg/aGfa95wc7IZIEAawOa+hezY+yUD/APSz+0LohHkuzmm6fRWrYARolramHIKfKjEt7dpWTPHWgKQpMHe8ig0fbav4G/AI45ve9UGYftdb8DfglY6GXZ+ivVPCqezx3QrtQd1F6FKeI8Luh+C5zgcQGF+abu4TuXRsSe478J+CRm4ZmpAJQRpH0OtYWy8VyRqQtHBSFauQMDtpMt5riP0pM+0NA4D9Piu2bYrZW2E+ei412uZ7TFNMiZE8Bw9FObSaKRVoC4DM3DFpbYuJbJibRMHmNUvVSS7mjXaGu0nKHucRrYZQeR/RBqWnmh+TfgvYbY7nNzSrmzcJUBhrMp3vO4b4V7ZGIsEeDpaTwB+ChKb8nTHGtoE7CblrRrIUmN2XUL89J8Em4PxCh2FVBqg+nqmMiCVNumUStCV2kwPs8jj4i0h3M8V9B7EZlw1Bo0FJg/7QuA9s8RL2sG4Fx87Bdi+j7bzcThaYnvsaGuG8QI9LLrwvrs5M1cuhmeUA21oj70A214VV6JIUXjveqDsb9qrH+hnvCNVfEgzD9pr/AIGfBRZVDJgB3QrtQd0qpgRYK5V8KPgBUc2RCrDZ9Mfcb6K2sSDHSVqtwF5C6CBqVq5bwoqzgASbDmsYX+1LXFhgtA4nd0XI9r4Uh5Ic4kzG6eJPJOfbfbUOyseCOAdr7kjVMUTJcLn9wFzZHcjogqQAxNKQJOUA3Gpcd55BDnG/vRDHYkF3hEDQbjwniqFS5BO9UWib2FsBViEwUdoBrTOmiUaFSEawVcGyhOJ0QkWadGhnzAwdREkT5Iq3HjQTHMRHVQ4fBggkOI6FCu02K9m32bT3na8QPzKnXJ0VbUY2BsXiPa13OJhpdE8G6fqu29gcA+hSDHODm6t1EeR08lwahY8l3H6NNpPfSax0ODRZw1gbiOIXZHp0cLd9jwdEA23omJ7bJf20LJ3oCFKuO8g9P/mK/wCGmjOI8QQlv+dW/DT+akyox4IWCt1vD6Ktg9ArVfw+iPgXyVFixYkCdMC1hbBVNp4n2bC7S4HqugieYnH0mGHvaD1QzaXaOgwEXqWuG8OfJDMdtUZSZDQRY8UtPZq8yWm/dJmI1aPlv+M3N+B1EV+0O1Aaz3Npta0ukN3RzEIOcRmlz7DgBHojfaPBgaEGRmbzBvI5EJLrVjxMKVWOnRHi3ZnTEDcFEwyQsfUmeKhDYKol0K32FKeEnRFMBsydSodlPzDp6o7QcVzzk10dEYp9lPaL/YsOQmed0nV6znOzOMk6kps2tRLnCeE+SXtoYWGhw4p8LQuVNlYFdP8AoqxJYTMZd9rg7i0j4LmuzaOd7W8TC6h2dwuRjhI8LeX/AKVG6ZJdo6sys1wlpBt+7IHtgWQfCbReaUMOYseQI1jMNTwF7IjiMTnZeA4agaciE/KxaoWMV4ghsfxap5U/mieM8QQuP4tQ/wD5j4lIOMeDFgrOIHd81XwmgSL9Je0ne2ZRY9zQ1mZ2UkXdppyHvRFbodi6Lmw+Cjo4hj7sc1w/pIPwSHtHtkXUfZ06eUFoaXOdmJbEG0anihXZ7bzsIHhjGOzkE5iRGUEWjqhxNyVn1Gljt7WIpMA3vPub+qaEu9uKGbDg/wArwfUEfkqsmhSpsmHN1G77rv15ryoc7JbLIdcE3aRvsoNmNJJIN5iNx/JF8NSG6RAjKo32UAeM2ayrQLHAZ6bs1P8AC4yW9AZ9y5jt7Y1Sk5xLTlnXdBXY8bhcr2PAlpkEH98lX2jsgV2OaRY2PJZdBq0cNp6hENo4Msyu3EAg8iifaLszUwrrjMw3DhproeBVbDY0GiaLxJ+4eBMIt+TJV0a7GrRUb5z01Tsyi1rgBvv6pS2BsiocQJaQGk5iRa40nTenuphxbjC58u+joxaBu0dnFxzAyeHEIbiOy9SuA2nALWlzpPBNuGwbnmGNLjv4DqdyM06LaTH0wZqFuZx3Rua3970cadgyySVCT2b7Jik01KhBqNcCABYAQdd9k4fVg1zuDmHXlf5rduHkENBJJ32iWxqtq2GLvZOmIcAb8QWxGmsK81RzJggUxTpMDQMpe6SNGy4uJPlIRHCmAJ3yD0OnyWYvAgZQSYYc0aZt4HrHvXtNhc2QCJknqgqCDMb4h1Q/L339WfAq9ind4Ks5vePMt9wKIwdwu5cg21VOJxtQg+OqQ3k1vdb7mrp+18Z7HDVanBhjqe633kLmnZLDF1Zzv5G+82WlLjFsCXKSRW2ps00csuzAz5RxXuA2HUrgup5YBi5g/BEu1pvTA/q+SM9i6X8A3jvu3Tw5qUssljUvI8caeTifQSFdp6WbDVBMQJ0nQzdFUE7a0HvwVcU4zZJE6d259wK6nogtiDhngECzTwzAj/S7d0KOUXgjUdbW6rlVLE1Jk1HHTlppZHMJjXGC45uTgD671yvIkXWJsbsbXN/5d8TIPFqlpYtzqTHsvpmAEmxh0c0F/wCLNeMpaKbogEXB5X0UfZXF5xVYZAZWJjkQDfzn1Ru9C8a2EdrZKwyFjnAeU8QR0Qih2Uw7jdhtIPUkH3ApppMOeZAbGkW5/vkqopgElsm9zOs708dgejXZv8GmabIhhgtcJBA3jy+Cmw9ajWnLSaAB4v0WVXw+SLOblcf7SoGYfIHZKkMI3iwO8lNKNixYYZW0YCAANAocSwXdvyuj01PJD9lgTd/eIkDkeE6yreNpggtJNxcWuOBKQZLsu02gBscrqpjKwblA/wCqw+rifkvKdcBjYsIFuhhKPaLbGWq0bplx5NBIHrCOwPoaaVUVHuIvJ16WsrXTckvCbYDWN3SPNXh2geBDG6jV1/QbkspKOxoxctGbQ/zDHH43+ahqeIdR8CqmHrlznZtc0nzj8lbf4m9fkmTuNhap0CPpGxmXD06Q+++T0YPzI9FR7H4UNw+c/fcbcYsPghvb3Fe0xQpi+RrWf6nXPxCcsDgvZU20294hjfKBB6Bc/wBVPjFL2V+nhyk2J3bQHPTn+U24XjzR/sdT+ytJtLnfFL/bdpFZoJk5J6STom3sTTAwlPNvzRutmKTLL+CP99jQX8zO3KvtBmalUHFjh6tIVhYV6TOE+a8PeESwhhDqrclV7f5Xub6OIRDDledM9GBYxGi02PizTxZmQKh3b50spXiyH4ilDqdTeHQjh3QmZdHRKuIIuZkWsLkfMrWg6wzAidAfnzVbB1Sbk2I00urYoh5aXfdMgjluXS/wc6/JsxgczKTr8dy9p3sZsPVa025GF0WBNt4usFVrT3gQba89ITKQrXomw+Da3SQbkX0lQvwzm78++/NXmPBC9SBTA7X91zDq2/kUmY3DuxGKrUxOWlSq1HQNBTpEtvzeQPVdAfQEu5pd2Rjix2NDQ2Xv9m5xEnIKYEchclFGYkUK8RvJ/eqZMNSAZNR8SLAaoPs2iGS9140AuTwhWqdE1CatQ5eA3AbgOJXK+zsj0ieriy0dxsReXXJ/RUam3qkg9y3IotRqgtIbTceBMXQTtBSd7Ev9m1obqZGY5iALearil4ZPLHyCthB2IxzXE3LnVHHpw9QunU2gCG/dJDid4I1neUg9gsMM1So428AHHefknl1Xu96zYHd3k/vcuL62XLJXov8ASqoX7Oe9uSPrAaDOVgE8ZcbzvT12PpgYOjM3bNuBJXP+2VfNiSYgBjAB6n5rofZmplwlAC/8NsyTaWi1gVTOmsEETxO80mdgWLFi9U88+d+1dH2eOxDT/wBZx/3HMPiswTrI39LuB9njhU3VaYd/qZ3Xf+PqlzBVFw5Ud2J2grK9pYYvuPumecqFtRU8YTmiTHDcpQdMpkjaHXDVabBNSo1vV1/RajtFQp5gHOfJkZWn0kpLw9CToilDBAGSqvKyPxoO4bb7B914G8GDPvlRf8UaCTnJzG4NjE2iVRpYdhJk/osqYMbknyyH+KI27PqSLOzDdcEjlZXmlc5qYaLix4ixUlPaWIZpUcRwd3h706zLyI8L8Mdtq4lrKbnH7rSVzDDbRc5tQaCq/MeMcPNEtr7RrV6ZpvjKSJyiCYMwhbaBGiMsiroEcTT7LeBbyngFbflZerJJ8LQJMcANw5qnTc8QQAsfXfJcWyY42UUy9BTC1KpbLYazpeEv9rqX8Npzl3euNwN4VrCuqGzpA4A2Vuls0V6jKTjlBdNhPh70RziPNNCVSQJq4MSmVa1A2L6fWYPrZEqXair/APIG1B/tN98rqx2eAD4TyLUqbY2RhHE5qQpu40zl9wsqOSk6cGyCTirUxB2ni/a1C+CJDRB1EABM2D7aMpU6dNtN/cY1pPduWgAxO5TYHs9hxczUP9Rt6CEapUKTRDabB0Y38l0PBGSSekSWSSba8nbli8aZuLhelVJCH9MOzvaYNtUa0agP+l/dd/4nyXIcG5O30lduxWBw9BwFL77r5qhB0HBojzSDgn3hc2Xs6cXWw9RErKtCVLgBIPJW/Zrko6wfRoOaZBhSVq1Q7x6K4Z4KM05QtmpC7iaVbNIdPLRWsHtgjuvlp56eqJvwy1dQZEOg9U3K9oXjWjZuNJ4FeDHDeEJx+EazvUXlp/l1aenBDqe2DpUaesJlj5K0K510xsbUY5SiiEtUcew6OV6hijuMpXCgqQY9gsNFUWY071PSx6WhrJRSuspPNOrTeBMO00mRGvmpqdYFV8abt6hNBfcgSf2s12vtvEuzDLkA52jkd6oVME91IOzXifmrlBvtXEkAtBtz5q46CMo10hepR5ou0Xlu9X6eOIF4P73LTFYcCQbc9Qq3tgLAC3vRMMexttVWF1EPe1t7ZiIjVT7QfWNMsa8ls5sskCR5qvWweao1+jhEiLO80TcZtp0B8t6lOTvpDRXsSsbhcw7wvunQHiOaCfV6jDdpidReecarpP1bMJcJ4j96KtidmZjmZEEXaR80spxfWhkpLsWtnY0K4/aBCI1sFLe9Tpm2o8S0wuzmETDSOEaHzUfiT0y/zNIoMxznCQCeglSUX1XiWt9be5HWUw0eAEcQII8vyW9OkB4bg3vfqkcEn2b5G9ANmz6rjBe1vS5+SsUtlMF3ku4yYA8givs80kWcNN3lKB/XGhxD5aQYIJvysmUPQrm3sI/UaBiGj4KviNgzemY4tdJjoVSftqkwxmzR/IJg9VDie179KTAObjJ9AqLnHRNuL2b4nZT2kksBb/MIPqNQhT8XTa7vBp6KhtDH1ap/iPc4cJhvkNFQIVlLrsn+huw1ai8E+AASTMQFINlE3a/u/hn3ykxqK4PbVRkTDgNxnekcYvaHU5LTGF+Ee0Sw5x6IViHVHOhzSG+cnoVdw3aJjrOlh4+IK457KrTlIdvkRIA46lZYop2gvLKqZPszCtDRllvGTvhWywg8R8EFbiXMHTTdqiuBxgqNkEaX5dePVVXROyyKQIv6IfXw9/D8FeL9DMHrb0XlSo7cAUbMSVqogg/qhxwrgTeoNCDmmQdY6Ig6xzANJ57uB0Kr0wHnvgO5lscIuddUtO7N4K4Y9odkc8lp+8ZDhGoKgo7UqzaeYlMlPCMgFtNnOQsxWzy9tmhpGmUQDyKi5ru1ZWKfsGnEl5GfMOOV0eqtDAtAzMcb8TIKGlvEaKricY6mQWOAO9usqcJSukPkUUrPcRjHNfmBJaLFu4jfCM4LEAgFuhuPnPMJUONN+6L8FNhdpGn4W75uZE+i6pxtdI5lNeWN4AJuP2UsdpMPVpONZl2xBjhzhSv7RPI8Det1Jh+0RHiYHDkVLg9pB+SL6sW/Y06negSbyLFQ1dnvHgIcOBsfVMdWngqpJy1KTjvZpP4dFE3YtTWi9tZv+146tP5qT5xKpxkKlUlviBb1FvVQ66Jlqy05XgsdwcI/9qrUwLHG7R1Fj7kVm9ozx+gIAtoRF+yt7XeThKq1MM9urZ6XVFOL0I4NEICka6F5TGYw0Eu4Bpn0RKlsaqdQGfiN/QSmtLYtN6K7cc/ec26/56rbCbQLHhxJDDqAdUSobDYL1HuPJoyN8yZPwRLAUKbb02AAfejMf9xSPIvAyg/JOzaTHtzUnBxtmGhvpIKvCnOrb+syN1kJw+BHt3VXVGAubeSSXOlsE7tGo23BNcJ16HMFaPa7FeyPC1txN+XuVkDl18+CVam1KkkQAQt6O2ak3g8itJcloHNJjY0SIkjpqEr7fc6lX7r3XaDMm536dFIO07hY02yDrJ/JUNo4xtZ+ZwIsB3YOnJSxwlGVs2ScZRpMhdiHGxc49SVHC3aWaQRztPoiVJmHEElxjrdWuvBKr8gkBTMpOdYNPkEbZWojvAAHkJPkSr2GrNd4e71b79VuQVAXqOzKpPhIE3lXaWxHfzN13yI9ETxT8vQ6xa5seZW1ADL1IgG4t5rOxlGKKR2bUY0uaWQL92b+oU+D7QFoio08i3TzafkqVfAkuLmvJM3a6T5TwVrBYlojK0NeN1nNd6kQeancWqff/CyvaCVUur04DGkHQPafdKWcRsgifFTPQ5U6YPGh1iMrh4mmCWzp1HNTYqu0DKRmkeEa/oo8q6oerOcjBVGm7hHGT8IU2BwDqhMOaNwzSAelk10sC0SSwbzxWtfDh3hgeiosaauhOTXRQwOBqU6dQEXJbZt5Am/S62pbNc7xGOlz6lE6AMZXeR+SndS3EplhibmylQ2VTbqA48XGf0VwvixIjT9F6W7jC9I1G9OopaFsBbZ2fYuZpvB3fohH1h7LAR0KcIMFrgINvLmlnaOzix5B7zT4TO7geeiahWDtt4ctfMm6Giqj203GozTvBBvqkeIge8+gSxfgTJB8r9ntQTBUdMGYAJ6IxiK9MMDQ0EARrfkVJsyuxgDvZu13aGeqNv0LwV1YLpUXE6FoGpI0RHAYQPMCXG+tmlSbar0/E1puIs6wMcFFgcTXpNBnKyZvz+SyTY32p0HMNRaCYYGxwnNKkmSN3ATr1QLamNqOIc1z2jeR4T5q8zaVMhpDhmA1gmDEFaKYXLughWOaxsTPlzA3qHCkkniLa8PddZiqncBzaj71geZU9ClnGUC5gyBA6rSkoq2Mk26RbwdDM1xcOg3jr5oJtnZ/d9q2xGsawmZjcttbLTF4aWOad4964+b5ci/FVQoN2sS1ubVps4WdHCd4R7ZmIDhmJu4+aSaVMh5ZvmNOfxTtsnC+zYAdf0XUkrVEIOTTst4moGgiddN0rTDUDqOMn9OayuQ6CLzv3K7RccgtHXiqBRUrA6zv69QpKriAOv7CjptJ3X1MXU3spbEkkLGIarZHnoLGy9Aka715QaIifVS0Motprpz1QMeOhw1BIPwUdOsN4mDH5qw2o1V6r27/AIErGFOVFjax9mBAHQXWLE8v8kD/AFZPh8O12Fc8gZoN99ihdLEvc0AuMC3posWJYbZOW0HquDb9Ve6O8BY79yBYaoXNAcSQHRHKy9WLLbNLY8UMEz2ZZlGU6jqLpc2hh204yDLfd5LFi54N8mWyJcSb6857CXQe+34Apl2E3+HO8uPuherFvqNIOLyW6oWuoXixcxYR8bSAxun3k4UR8AsWLrxeP0Qlt/s2ptBKkq6HyWLFYCNW20UbHS9w3AArFixiAUwXOG4RHnKwYZoMxew16rFixjR7Bm56Tvg3+SsYjCNEamRvKxYsY//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7162800" y="3810000"/>
            <a:ext cx="2971800" cy="923330"/>
          </a:xfrm>
          <a:prstGeom prst="rect">
            <a:avLst/>
          </a:prstGeom>
        </p:spPr>
        <p:txBody>
          <a:bodyPr wrap="square">
            <a:spAutoFit/>
          </a:bodyPr>
          <a:lstStyle/>
          <a:p>
            <a:r>
              <a:rPr lang="en-US" dirty="0">
                <a:solidFill>
                  <a:schemeClr val="bg1"/>
                </a:solidFill>
              </a:rPr>
              <a:t>“And again, to some it is given to have faith to be healed;”</a:t>
            </a:r>
          </a:p>
          <a:p>
            <a:r>
              <a:rPr lang="en-US" dirty="0">
                <a:solidFill>
                  <a:schemeClr val="bg1"/>
                </a:solidFill>
              </a:rPr>
              <a:t>D&amp;C 46:19</a:t>
            </a:r>
          </a:p>
        </p:txBody>
      </p:sp>
      <p:sp>
        <p:nvSpPr>
          <p:cNvPr id="12" name="Rectangle 11"/>
          <p:cNvSpPr/>
          <p:nvPr/>
        </p:nvSpPr>
        <p:spPr>
          <a:xfrm>
            <a:off x="1905000" y="838201"/>
            <a:ext cx="2590800" cy="1200329"/>
          </a:xfrm>
          <a:prstGeom prst="rect">
            <a:avLst/>
          </a:prstGeom>
        </p:spPr>
        <p:txBody>
          <a:bodyPr wrap="square">
            <a:spAutoFit/>
          </a:bodyPr>
          <a:lstStyle/>
          <a:p>
            <a:r>
              <a:rPr lang="en-US" dirty="0">
                <a:solidFill>
                  <a:schemeClr val="bg1"/>
                </a:solidFill>
              </a:rPr>
              <a:t>Jesus shows the Nephites what had been done in Jerusalem to their brethren</a:t>
            </a:r>
          </a:p>
        </p:txBody>
      </p:sp>
      <p:sp>
        <p:nvSpPr>
          <p:cNvPr id="13" name="Rectangle 12"/>
          <p:cNvSpPr/>
          <p:nvPr/>
        </p:nvSpPr>
        <p:spPr>
          <a:xfrm>
            <a:off x="2590800" y="2438401"/>
            <a:ext cx="4572000" cy="646331"/>
          </a:xfrm>
          <a:prstGeom prst="rect">
            <a:avLst/>
          </a:prstGeom>
        </p:spPr>
        <p:txBody>
          <a:bodyPr>
            <a:spAutoFit/>
          </a:bodyPr>
          <a:lstStyle/>
          <a:p>
            <a:r>
              <a:rPr lang="en-US" dirty="0">
                <a:solidFill>
                  <a:schemeClr val="bg1"/>
                </a:solidFill>
              </a:rPr>
              <a:t>“…for I see that your</a:t>
            </a:r>
            <a:r>
              <a:rPr lang="en-US" baseline="30000" dirty="0">
                <a:solidFill>
                  <a:schemeClr val="bg1"/>
                </a:solidFill>
              </a:rPr>
              <a:t> </a:t>
            </a:r>
            <a:r>
              <a:rPr lang="en-US" dirty="0">
                <a:solidFill>
                  <a:schemeClr val="bg1"/>
                </a:solidFill>
              </a:rPr>
              <a:t>faith is sufficient that I should heal you.”</a:t>
            </a:r>
          </a:p>
        </p:txBody>
      </p:sp>
      <p:sp>
        <p:nvSpPr>
          <p:cNvPr id="14" name="Rectangle 13"/>
          <p:cNvSpPr/>
          <p:nvPr/>
        </p:nvSpPr>
        <p:spPr>
          <a:xfrm>
            <a:off x="1752600" y="3657601"/>
            <a:ext cx="4572000" cy="1384995"/>
          </a:xfrm>
          <a:prstGeom prst="rect">
            <a:avLst/>
          </a:prstGeom>
        </p:spPr>
        <p:txBody>
          <a:bodyPr>
            <a:spAutoFit/>
          </a:bodyPr>
          <a:lstStyle/>
          <a:p>
            <a:r>
              <a:rPr lang="en-US" dirty="0">
                <a:solidFill>
                  <a:schemeClr val="bg1"/>
                </a:solidFill>
              </a:rPr>
              <a:t>“Healing of a physical nature and also healing of the spirit—forgiveness of sin—come to people as gifts of the grace of God as they exercise faith in the Lord Jesus Christ.”</a:t>
            </a:r>
          </a:p>
          <a:p>
            <a:r>
              <a:rPr lang="en-US" sz="1200" dirty="0">
                <a:solidFill>
                  <a:schemeClr val="bg1"/>
                </a:solidFill>
              </a:rPr>
              <a:t>JFM and RLM</a:t>
            </a:r>
          </a:p>
        </p:txBody>
      </p:sp>
      <p:sp>
        <p:nvSpPr>
          <p:cNvPr id="15" name="Rectangle 14"/>
          <p:cNvSpPr/>
          <p:nvPr/>
        </p:nvSpPr>
        <p:spPr>
          <a:xfrm>
            <a:off x="4800601" y="5486401"/>
            <a:ext cx="5389617" cy="954107"/>
          </a:xfrm>
          <a:prstGeom prst="rect">
            <a:avLst/>
          </a:prstGeom>
        </p:spPr>
        <p:txBody>
          <a:bodyPr wrap="none">
            <a:spAutoFit/>
          </a:bodyPr>
          <a:lstStyle/>
          <a:p>
            <a:r>
              <a:rPr lang="en-US" sz="2800" dirty="0">
                <a:solidFill>
                  <a:schemeClr val="bg1"/>
                </a:solidFill>
              </a:rPr>
              <a:t>“…thy faith hath made thee whole.”</a:t>
            </a:r>
          </a:p>
          <a:p>
            <a:r>
              <a:rPr lang="en-US" sz="2800" dirty="0">
                <a:solidFill>
                  <a:schemeClr val="bg1"/>
                </a:solidFill>
              </a:rPr>
              <a:t>Matthew 9:22 </a:t>
            </a:r>
          </a:p>
        </p:txBody>
      </p:sp>
      <p:pic>
        <p:nvPicPr>
          <p:cNvPr id="3" name="Picture 2">
            <a:extLst>
              <a:ext uri="{FF2B5EF4-FFF2-40B4-BE49-F238E27FC236}">
                <a16:creationId xmlns:a16="http://schemas.microsoft.com/office/drawing/2014/main" id="{1A7C8C62-C9F8-42D9-9858-1929E8B828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2501" y="943522"/>
            <a:ext cx="3257503" cy="2606002"/>
          </a:xfrm>
          <a:prstGeom prst="rect">
            <a:avLst/>
          </a:prstGeom>
        </p:spPr>
      </p:pic>
    </p:spTree>
    <p:extLst>
      <p:ext uri="{BB962C8B-B14F-4D97-AF65-F5344CB8AC3E}">
        <p14:creationId xmlns:p14="http://schemas.microsoft.com/office/powerpoint/2010/main" val="22385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1095</Words>
  <Application>Microsoft Office PowerPoint</Application>
  <PresentationFormat>Widescreen</PresentationFormat>
  <Paragraphs>112</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Open Sans</vt:lpstr>
      <vt:lpstr>Lucida Sans</vt:lpstr>
      <vt:lpstr>Arial</vt:lpstr>
      <vt:lpstr>Californian FB</vt:lpstr>
      <vt:lpstr>Calibri</vt:lpstr>
      <vt:lpstr>Sakkal Majalla</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8</cp:revision>
  <dcterms:created xsi:type="dcterms:W3CDTF">2017-11-04T14:52:29Z</dcterms:created>
  <dcterms:modified xsi:type="dcterms:W3CDTF">2020-06-11T16:55:07Z</dcterms:modified>
</cp:coreProperties>
</file>