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6" r:id="rId10"/>
    <p:sldId id="265" r:id="rId11"/>
    <p:sldId id="273" r:id="rId12"/>
    <p:sldId id="267" r:id="rId13"/>
    <p:sldId id="268" r:id="rId14"/>
    <p:sldId id="269" r:id="rId15"/>
    <p:sldId id="270" r:id="rId16"/>
    <p:sldId id="272" r:id="rId17"/>
    <p:sldId id="274" r:id="rId18"/>
  </p:sldIdLst>
  <p:sldSz cx="12192000" cy="6858000"/>
  <p:notesSz cx="6858000" cy="9144000"/>
  <p:embeddedFontLst>
    <p:embeddedFont>
      <p:font typeface="Bookman Old Style" panose="02050604050505020204" pitchFamily="18"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99" d="100"/>
          <a:sy n="9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D6FC-228B-4BCF-A92D-7B92C870D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FA9DEE-9C58-4138-97EE-5B9D6E9F5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90F4B4-D5BD-4FF1-BB04-237C070089A6}"/>
              </a:ext>
            </a:extLst>
          </p:cNvPr>
          <p:cNvSpPr>
            <a:spLocks noGrp="1"/>
          </p:cNvSpPr>
          <p:nvPr>
            <p:ph type="dt" sz="half" idx="10"/>
          </p:nvPr>
        </p:nvSpPr>
        <p:spPr/>
        <p:txBody>
          <a:bodyPr/>
          <a:lstStyle/>
          <a:p>
            <a:fld id="{D33DFC75-5F10-4172-AD62-039EFDAF3975}" type="datetimeFigureOut">
              <a:rPr lang="en-US" smtClean="0"/>
              <a:t>6/11/2020</a:t>
            </a:fld>
            <a:endParaRPr lang="en-US"/>
          </a:p>
        </p:txBody>
      </p:sp>
      <p:sp>
        <p:nvSpPr>
          <p:cNvPr id="5" name="Footer Placeholder 4">
            <a:extLst>
              <a:ext uri="{FF2B5EF4-FFF2-40B4-BE49-F238E27FC236}">
                <a16:creationId xmlns:a16="http://schemas.microsoft.com/office/drawing/2014/main" id="{41F65567-235C-4CE6-80A0-8CC0E7A50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B1D8D-08DB-49BA-891F-DAF54F19E11D}"/>
              </a:ext>
            </a:extLst>
          </p:cNvPr>
          <p:cNvSpPr>
            <a:spLocks noGrp="1"/>
          </p:cNvSpPr>
          <p:nvPr>
            <p:ph type="sldNum" sz="quarter" idx="12"/>
          </p:nvPr>
        </p:nvSpPr>
        <p:spPr/>
        <p:txBody>
          <a:bodyPr/>
          <a:lstStyle/>
          <a:p>
            <a:fld id="{D04D0EFC-EE86-49A1-BEC0-160711400207}" type="slidenum">
              <a:rPr lang="en-US" smtClean="0"/>
              <a:t>‹#›</a:t>
            </a:fld>
            <a:endParaRPr lang="en-US"/>
          </a:p>
        </p:txBody>
      </p:sp>
    </p:spTree>
    <p:extLst>
      <p:ext uri="{BB962C8B-B14F-4D97-AF65-F5344CB8AC3E}">
        <p14:creationId xmlns:p14="http://schemas.microsoft.com/office/powerpoint/2010/main" val="1023085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73F26-E39F-4D72-AF1A-D545038990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97882F-2A49-4AF6-BB60-5387EB5F47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90A69-2DF7-4FC6-BCBC-1C17D0C214B5}"/>
              </a:ext>
            </a:extLst>
          </p:cNvPr>
          <p:cNvSpPr>
            <a:spLocks noGrp="1"/>
          </p:cNvSpPr>
          <p:nvPr>
            <p:ph type="dt" sz="half" idx="10"/>
          </p:nvPr>
        </p:nvSpPr>
        <p:spPr/>
        <p:txBody>
          <a:bodyPr/>
          <a:lstStyle/>
          <a:p>
            <a:fld id="{D33DFC75-5F10-4172-AD62-039EFDAF3975}" type="datetimeFigureOut">
              <a:rPr lang="en-US" smtClean="0"/>
              <a:t>6/11/2020</a:t>
            </a:fld>
            <a:endParaRPr lang="en-US"/>
          </a:p>
        </p:txBody>
      </p:sp>
      <p:sp>
        <p:nvSpPr>
          <p:cNvPr id="5" name="Footer Placeholder 4">
            <a:extLst>
              <a:ext uri="{FF2B5EF4-FFF2-40B4-BE49-F238E27FC236}">
                <a16:creationId xmlns:a16="http://schemas.microsoft.com/office/drawing/2014/main" id="{3D0AA1B9-0AD0-4541-B569-4AC651BF2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8CDA5-52DE-4AA3-B9D2-6C127137CAE5}"/>
              </a:ext>
            </a:extLst>
          </p:cNvPr>
          <p:cNvSpPr>
            <a:spLocks noGrp="1"/>
          </p:cNvSpPr>
          <p:nvPr>
            <p:ph type="sldNum" sz="quarter" idx="12"/>
          </p:nvPr>
        </p:nvSpPr>
        <p:spPr/>
        <p:txBody>
          <a:bodyPr/>
          <a:lstStyle/>
          <a:p>
            <a:fld id="{D04D0EFC-EE86-49A1-BEC0-160711400207}" type="slidenum">
              <a:rPr lang="en-US" smtClean="0"/>
              <a:t>‹#›</a:t>
            </a:fld>
            <a:endParaRPr lang="en-US"/>
          </a:p>
        </p:txBody>
      </p:sp>
    </p:spTree>
    <p:extLst>
      <p:ext uri="{BB962C8B-B14F-4D97-AF65-F5344CB8AC3E}">
        <p14:creationId xmlns:p14="http://schemas.microsoft.com/office/powerpoint/2010/main" val="246500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C8D540-38DF-4BF2-9E90-8F5CAA9E44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749E2A-00B2-4A9E-9ED8-8FBE3667B3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97592-C1CC-4B75-97F7-E8DCF4E454AE}"/>
              </a:ext>
            </a:extLst>
          </p:cNvPr>
          <p:cNvSpPr>
            <a:spLocks noGrp="1"/>
          </p:cNvSpPr>
          <p:nvPr>
            <p:ph type="dt" sz="half" idx="10"/>
          </p:nvPr>
        </p:nvSpPr>
        <p:spPr/>
        <p:txBody>
          <a:bodyPr/>
          <a:lstStyle/>
          <a:p>
            <a:fld id="{D33DFC75-5F10-4172-AD62-039EFDAF3975}" type="datetimeFigureOut">
              <a:rPr lang="en-US" smtClean="0"/>
              <a:t>6/11/2020</a:t>
            </a:fld>
            <a:endParaRPr lang="en-US"/>
          </a:p>
        </p:txBody>
      </p:sp>
      <p:sp>
        <p:nvSpPr>
          <p:cNvPr id="5" name="Footer Placeholder 4">
            <a:extLst>
              <a:ext uri="{FF2B5EF4-FFF2-40B4-BE49-F238E27FC236}">
                <a16:creationId xmlns:a16="http://schemas.microsoft.com/office/drawing/2014/main" id="{494CA6AF-A33A-46D8-BAAB-50C61C1C7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54461-9D58-4B10-AC1E-6DAD77A1F8DB}"/>
              </a:ext>
            </a:extLst>
          </p:cNvPr>
          <p:cNvSpPr>
            <a:spLocks noGrp="1"/>
          </p:cNvSpPr>
          <p:nvPr>
            <p:ph type="sldNum" sz="quarter" idx="12"/>
          </p:nvPr>
        </p:nvSpPr>
        <p:spPr/>
        <p:txBody>
          <a:bodyPr/>
          <a:lstStyle/>
          <a:p>
            <a:fld id="{D04D0EFC-EE86-49A1-BEC0-160711400207}" type="slidenum">
              <a:rPr lang="en-US" smtClean="0"/>
              <a:t>‹#›</a:t>
            </a:fld>
            <a:endParaRPr lang="en-US"/>
          </a:p>
        </p:txBody>
      </p:sp>
    </p:spTree>
    <p:extLst>
      <p:ext uri="{BB962C8B-B14F-4D97-AF65-F5344CB8AC3E}">
        <p14:creationId xmlns:p14="http://schemas.microsoft.com/office/powerpoint/2010/main" val="397768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112F-3DBC-494D-9405-49CCAA33C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A17B8F-46D3-4607-805B-1C8DB3A495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BD9EF-9187-403E-BF5C-21FAA3F41239}"/>
              </a:ext>
            </a:extLst>
          </p:cNvPr>
          <p:cNvSpPr>
            <a:spLocks noGrp="1"/>
          </p:cNvSpPr>
          <p:nvPr>
            <p:ph type="dt" sz="half" idx="10"/>
          </p:nvPr>
        </p:nvSpPr>
        <p:spPr/>
        <p:txBody>
          <a:bodyPr/>
          <a:lstStyle/>
          <a:p>
            <a:fld id="{D33DFC75-5F10-4172-AD62-039EFDAF3975}" type="datetimeFigureOut">
              <a:rPr lang="en-US" smtClean="0"/>
              <a:t>6/11/2020</a:t>
            </a:fld>
            <a:endParaRPr lang="en-US"/>
          </a:p>
        </p:txBody>
      </p:sp>
      <p:sp>
        <p:nvSpPr>
          <p:cNvPr id="5" name="Footer Placeholder 4">
            <a:extLst>
              <a:ext uri="{FF2B5EF4-FFF2-40B4-BE49-F238E27FC236}">
                <a16:creationId xmlns:a16="http://schemas.microsoft.com/office/drawing/2014/main" id="{0B20E7B4-B18A-4B53-A37F-AB75185C7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C6941-B126-45A2-80A6-91ED8F44C15C}"/>
              </a:ext>
            </a:extLst>
          </p:cNvPr>
          <p:cNvSpPr>
            <a:spLocks noGrp="1"/>
          </p:cNvSpPr>
          <p:nvPr>
            <p:ph type="sldNum" sz="quarter" idx="12"/>
          </p:nvPr>
        </p:nvSpPr>
        <p:spPr/>
        <p:txBody>
          <a:bodyPr/>
          <a:lstStyle/>
          <a:p>
            <a:fld id="{D04D0EFC-EE86-49A1-BEC0-160711400207}" type="slidenum">
              <a:rPr lang="en-US" smtClean="0"/>
              <a:t>‹#›</a:t>
            </a:fld>
            <a:endParaRPr lang="en-US"/>
          </a:p>
        </p:txBody>
      </p:sp>
    </p:spTree>
    <p:extLst>
      <p:ext uri="{BB962C8B-B14F-4D97-AF65-F5344CB8AC3E}">
        <p14:creationId xmlns:p14="http://schemas.microsoft.com/office/powerpoint/2010/main" val="209172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1B74-3EA0-400D-AB6F-46620E3305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DFFC64-819A-4F0F-9FF7-8CFE20F03D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DE8595-45F9-4F15-8065-9928714F49A8}"/>
              </a:ext>
            </a:extLst>
          </p:cNvPr>
          <p:cNvSpPr>
            <a:spLocks noGrp="1"/>
          </p:cNvSpPr>
          <p:nvPr>
            <p:ph type="dt" sz="half" idx="10"/>
          </p:nvPr>
        </p:nvSpPr>
        <p:spPr/>
        <p:txBody>
          <a:bodyPr/>
          <a:lstStyle/>
          <a:p>
            <a:fld id="{D33DFC75-5F10-4172-AD62-039EFDAF3975}" type="datetimeFigureOut">
              <a:rPr lang="en-US" smtClean="0"/>
              <a:t>6/11/2020</a:t>
            </a:fld>
            <a:endParaRPr lang="en-US"/>
          </a:p>
        </p:txBody>
      </p:sp>
      <p:sp>
        <p:nvSpPr>
          <p:cNvPr id="5" name="Footer Placeholder 4">
            <a:extLst>
              <a:ext uri="{FF2B5EF4-FFF2-40B4-BE49-F238E27FC236}">
                <a16:creationId xmlns:a16="http://schemas.microsoft.com/office/drawing/2014/main" id="{FE3A27A9-B538-4C94-825F-D76A48429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7F8A8D-9403-4A8A-9CD4-8CAD1348431D}"/>
              </a:ext>
            </a:extLst>
          </p:cNvPr>
          <p:cNvSpPr>
            <a:spLocks noGrp="1"/>
          </p:cNvSpPr>
          <p:nvPr>
            <p:ph type="sldNum" sz="quarter" idx="12"/>
          </p:nvPr>
        </p:nvSpPr>
        <p:spPr/>
        <p:txBody>
          <a:bodyPr/>
          <a:lstStyle/>
          <a:p>
            <a:fld id="{D04D0EFC-EE86-49A1-BEC0-160711400207}" type="slidenum">
              <a:rPr lang="en-US" smtClean="0"/>
              <a:t>‹#›</a:t>
            </a:fld>
            <a:endParaRPr lang="en-US"/>
          </a:p>
        </p:txBody>
      </p:sp>
    </p:spTree>
    <p:extLst>
      <p:ext uri="{BB962C8B-B14F-4D97-AF65-F5344CB8AC3E}">
        <p14:creationId xmlns:p14="http://schemas.microsoft.com/office/powerpoint/2010/main" val="3329237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4423-A90D-4DEA-8BA8-92D681FBB2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B01415-FC9B-40A4-8ADE-2F31D44A301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8577B1-197B-4A3E-B0F7-145905E379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DA74BE-7D57-4438-AA8A-85ECF13BC1BD}"/>
              </a:ext>
            </a:extLst>
          </p:cNvPr>
          <p:cNvSpPr>
            <a:spLocks noGrp="1"/>
          </p:cNvSpPr>
          <p:nvPr>
            <p:ph type="dt" sz="half" idx="10"/>
          </p:nvPr>
        </p:nvSpPr>
        <p:spPr/>
        <p:txBody>
          <a:bodyPr/>
          <a:lstStyle/>
          <a:p>
            <a:fld id="{D33DFC75-5F10-4172-AD62-039EFDAF3975}" type="datetimeFigureOut">
              <a:rPr lang="en-US" smtClean="0"/>
              <a:t>6/11/2020</a:t>
            </a:fld>
            <a:endParaRPr lang="en-US"/>
          </a:p>
        </p:txBody>
      </p:sp>
      <p:sp>
        <p:nvSpPr>
          <p:cNvPr id="6" name="Footer Placeholder 5">
            <a:extLst>
              <a:ext uri="{FF2B5EF4-FFF2-40B4-BE49-F238E27FC236}">
                <a16:creationId xmlns:a16="http://schemas.microsoft.com/office/drawing/2014/main" id="{9E18BBF6-0A50-4301-9146-1D87450D2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A2C9DC-963A-4DBE-9D3F-57F1E3925887}"/>
              </a:ext>
            </a:extLst>
          </p:cNvPr>
          <p:cNvSpPr>
            <a:spLocks noGrp="1"/>
          </p:cNvSpPr>
          <p:nvPr>
            <p:ph type="sldNum" sz="quarter" idx="12"/>
          </p:nvPr>
        </p:nvSpPr>
        <p:spPr/>
        <p:txBody>
          <a:bodyPr/>
          <a:lstStyle/>
          <a:p>
            <a:fld id="{D04D0EFC-EE86-49A1-BEC0-160711400207}" type="slidenum">
              <a:rPr lang="en-US" smtClean="0"/>
              <a:t>‹#›</a:t>
            </a:fld>
            <a:endParaRPr lang="en-US"/>
          </a:p>
        </p:txBody>
      </p:sp>
    </p:spTree>
    <p:extLst>
      <p:ext uri="{BB962C8B-B14F-4D97-AF65-F5344CB8AC3E}">
        <p14:creationId xmlns:p14="http://schemas.microsoft.com/office/powerpoint/2010/main" val="291141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D088-47CC-4D45-BE5D-D52C48364E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62E60F-B74A-4183-808F-EE1CDD091C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6091A1-2B67-45F3-9814-DA869A8C05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9E10EF-6857-4BAF-81D0-46E942A98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B9D1883-8456-40A3-B8E0-01CC59DDBDD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F2A012-9C38-49C7-AD47-853D0DDF5E0A}"/>
              </a:ext>
            </a:extLst>
          </p:cNvPr>
          <p:cNvSpPr>
            <a:spLocks noGrp="1"/>
          </p:cNvSpPr>
          <p:nvPr>
            <p:ph type="dt" sz="half" idx="10"/>
          </p:nvPr>
        </p:nvSpPr>
        <p:spPr/>
        <p:txBody>
          <a:bodyPr/>
          <a:lstStyle/>
          <a:p>
            <a:fld id="{D33DFC75-5F10-4172-AD62-039EFDAF3975}" type="datetimeFigureOut">
              <a:rPr lang="en-US" smtClean="0"/>
              <a:t>6/11/2020</a:t>
            </a:fld>
            <a:endParaRPr lang="en-US"/>
          </a:p>
        </p:txBody>
      </p:sp>
      <p:sp>
        <p:nvSpPr>
          <p:cNvPr id="8" name="Footer Placeholder 7">
            <a:extLst>
              <a:ext uri="{FF2B5EF4-FFF2-40B4-BE49-F238E27FC236}">
                <a16:creationId xmlns:a16="http://schemas.microsoft.com/office/drawing/2014/main" id="{61D833E7-AFEA-4A5A-ACC9-B7F049C2B0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FD9037-D6A1-417B-863F-A9230A19EEA0}"/>
              </a:ext>
            </a:extLst>
          </p:cNvPr>
          <p:cNvSpPr>
            <a:spLocks noGrp="1"/>
          </p:cNvSpPr>
          <p:nvPr>
            <p:ph type="sldNum" sz="quarter" idx="12"/>
          </p:nvPr>
        </p:nvSpPr>
        <p:spPr/>
        <p:txBody>
          <a:bodyPr/>
          <a:lstStyle/>
          <a:p>
            <a:fld id="{D04D0EFC-EE86-49A1-BEC0-160711400207}" type="slidenum">
              <a:rPr lang="en-US" smtClean="0"/>
              <a:t>‹#›</a:t>
            </a:fld>
            <a:endParaRPr lang="en-US"/>
          </a:p>
        </p:txBody>
      </p:sp>
    </p:spTree>
    <p:extLst>
      <p:ext uri="{BB962C8B-B14F-4D97-AF65-F5344CB8AC3E}">
        <p14:creationId xmlns:p14="http://schemas.microsoft.com/office/powerpoint/2010/main" val="196584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117E-F5CB-4192-A409-E7BB1F9AB6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0FE061-2BEE-4E15-834A-61B6C43B339D}"/>
              </a:ext>
            </a:extLst>
          </p:cNvPr>
          <p:cNvSpPr>
            <a:spLocks noGrp="1"/>
          </p:cNvSpPr>
          <p:nvPr>
            <p:ph type="dt" sz="half" idx="10"/>
          </p:nvPr>
        </p:nvSpPr>
        <p:spPr/>
        <p:txBody>
          <a:bodyPr/>
          <a:lstStyle/>
          <a:p>
            <a:fld id="{D33DFC75-5F10-4172-AD62-039EFDAF3975}" type="datetimeFigureOut">
              <a:rPr lang="en-US" smtClean="0"/>
              <a:t>6/11/2020</a:t>
            </a:fld>
            <a:endParaRPr lang="en-US"/>
          </a:p>
        </p:txBody>
      </p:sp>
      <p:sp>
        <p:nvSpPr>
          <p:cNvPr id="4" name="Footer Placeholder 3">
            <a:extLst>
              <a:ext uri="{FF2B5EF4-FFF2-40B4-BE49-F238E27FC236}">
                <a16:creationId xmlns:a16="http://schemas.microsoft.com/office/drawing/2014/main" id="{B3B0B354-0C7E-4EC9-967B-AE566B34F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5994D8-CA4F-40C5-A7DB-C7AE3812607A}"/>
              </a:ext>
            </a:extLst>
          </p:cNvPr>
          <p:cNvSpPr>
            <a:spLocks noGrp="1"/>
          </p:cNvSpPr>
          <p:nvPr>
            <p:ph type="sldNum" sz="quarter" idx="12"/>
          </p:nvPr>
        </p:nvSpPr>
        <p:spPr/>
        <p:txBody>
          <a:bodyPr/>
          <a:lstStyle/>
          <a:p>
            <a:fld id="{D04D0EFC-EE86-49A1-BEC0-160711400207}" type="slidenum">
              <a:rPr lang="en-US" smtClean="0"/>
              <a:t>‹#›</a:t>
            </a:fld>
            <a:endParaRPr lang="en-US"/>
          </a:p>
        </p:txBody>
      </p:sp>
    </p:spTree>
    <p:extLst>
      <p:ext uri="{BB962C8B-B14F-4D97-AF65-F5344CB8AC3E}">
        <p14:creationId xmlns:p14="http://schemas.microsoft.com/office/powerpoint/2010/main" val="276274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76D71-254B-4011-A5B0-7D74DD2BE3B9}"/>
              </a:ext>
            </a:extLst>
          </p:cNvPr>
          <p:cNvSpPr>
            <a:spLocks noGrp="1"/>
          </p:cNvSpPr>
          <p:nvPr>
            <p:ph type="dt" sz="half" idx="10"/>
          </p:nvPr>
        </p:nvSpPr>
        <p:spPr/>
        <p:txBody>
          <a:bodyPr/>
          <a:lstStyle/>
          <a:p>
            <a:fld id="{D33DFC75-5F10-4172-AD62-039EFDAF3975}" type="datetimeFigureOut">
              <a:rPr lang="en-US" smtClean="0"/>
              <a:t>6/11/2020</a:t>
            </a:fld>
            <a:endParaRPr lang="en-US"/>
          </a:p>
        </p:txBody>
      </p:sp>
      <p:sp>
        <p:nvSpPr>
          <p:cNvPr id="3" name="Footer Placeholder 2">
            <a:extLst>
              <a:ext uri="{FF2B5EF4-FFF2-40B4-BE49-F238E27FC236}">
                <a16:creationId xmlns:a16="http://schemas.microsoft.com/office/drawing/2014/main" id="{911392FB-2A65-4932-8C12-40149A1A57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08F518-5AC9-40AE-900C-67AB3B751E7A}"/>
              </a:ext>
            </a:extLst>
          </p:cNvPr>
          <p:cNvSpPr>
            <a:spLocks noGrp="1"/>
          </p:cNvSpPr>
          <p:nvPr>
            <p:ph type="sldNum" sz="quarter" idx="12"/>
          </p:nvPr>
        </p:nvSpPr>
        <p:spPr/>
        <p:txBody>
          <a:bodyPr/>
          <a:lstStyle/>
          <a:p>
            <a:fld id="{D04D0EFC-EE86-49A1-BEC0-160711400207}" type="slidenum">
              <a:rPr lang="en-US" smtClean="0"/>
              <a:t>‹#›</a:t>
            </a:fld>
            <a:endParaRPr lang="en-US"/>
          </a:p>
        </p:txBody>
      </p:sp>
    </p:spTree>
    <p:extLst>
      <p:ext uri="{BB962C8B-B14F-4D97-AF65-F5344CB8AC3E}">
        <p14:creationId xmlns:p14="http://schemas.microsoft.com/office/powerpoint/2010/main" val="271872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BDEE-11B8-416B-82A3-AC85106C6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685CE5-4A7F-4BA5-AE08-0B5B5EECBA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20D514-EADE-45FC-8F97-42B3B09D9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43D45F-77B7-415D-9BEA-FCFC1BEF0F94}"/>
              </a:ext>
            </a:extLst>
          </p:cNvPr>
          <p:cNvSpPr>
            <a:spLocks noGrp="1"/>
          </p:cNvSpPr>
          <p:nvPr>
            <p:ph type="dt" sz="half" idx="10"/>
          </p:nvPr>
        </p:nvSpPr>
        <p:spPr/>
        <p:txBody>
          <a:bodyPr/>
          <a:lstStyle/>
          <a:p>
            <a:fld id="{D33DFC75-5F10-4172-AD62-039EFDAF3975}" type="datetimeFigureOut">
              <a:rPr lang="en-US" smtClean="0"/>
              <a:t>6/11/2020</a:t>
            </a:fld>
            <a:endParaRPr lang="en-US"/>
          </a:p>
        </p:txBody>
      </p:sp>
      <p:sp>
        <p:nvSpPr>
          <p:cNvPr id="6" name="Footer Placeholder 5">
            <a:extLst>
              <a:ext uri="{FF2B5EF4-FFF2-40B4-BE49-F238E27FC236}">
                <a16:creationId xmlns:a16="http://schemas.microsoft.com/office/drawing/2014/main" id="{51D432D6-F051-43CE-8233-5773F6B7DA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A5017-140B-46A2-908A-E67F6F8D1630}"/>
              </a:ext>
            </a:extLst>
          </p:cNvPr>
          <p:cNvSpPr>
            <a:spLocks noGrp="1"/>
          </p:cNvSpPr>
          <p:nvPr>
            <p:ph type="sldNum" sz="quarter" idx="12"/>
          </p:nvPr>
        </p:nvSpPr>
        <p:spPr/>
        <p:txBody>
          <a:bodyPr/>
          <a:lstStyle/>
          <a:p>
            <a:fld id="{D04D0EFC-EE86-49A1-BEC0-160711400207}" type="slidenum">
              <a:rPr lang="en-US" smtClean="0"/>
              <a:t>‹#›</a:t>
            </a:fld>
            <a:endParaRPr lang="en-US"/>
          </a:p>
        </p:txBody>
      </p:sp>
    </p:spTree>
    <p:extLst>
      <p:ext uri="{BB962C8B-B14F-4D97-AF65-F5344CB8AC3E}">
        <p14:creationId xmlns:p14="http://schemas.microsoft.com/office/powerpoint/2010/main" val="171984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5B15-AE22-42F8-B3A5-6A505B1BB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BC586-39BE-4ACB-A57B-B862711BAD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38C5CA-F50F-4255-8BA5-2C2A58510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DC3FA7-0C2D-401D-96C8-B9EF309632B6}"/>
              </a:ext>
            </a:extLst>
          </p:cNvPr>
          <p:cNvSpPr>
            <a:spLocks noGrp="1"/>
          </p:cNvSpPr>
          <p:nvPr>
            <p:ph type="dt" sz="half" idx="10"/>
          </p:nvPr>
        </p:nvSpPr>
        <p:spPr/>
        <p:txBody>
          <a:bodyPr/>
          <a:lstStyle/>
          <a:p>
            <a:fld id="{D33DFC75-5F10-4172-AD62-039EFDAF3975}" type="datetimeFigureOut">
              <a:rPr lang="en-US" smtClean="0"/>
              <a:t>6/11/2020</a:t>
            </a:fld>
            <a:endParaRPr lang="en-US"/>
          </a:p>
        </p:txBody>
      </p:sp>
      <p:sp>
        <p:nvSpPr>
          <p:cNvPr id="6" name="Footer Placeholder 5">
            <a:extLst>
              <a:ext uri="{FF2B5EF4-FFF2-40B4-BE49-F238E27FC236}">
                <a16:creationId xmlns:a16="http://schemas.microsoft.com/office/drawing/2014/main" id="{8B9A53D2-2EDA-4177-8B23-984925A0E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02D795-CADA-4890-8B6C-411E2BB34D1A}"/>
              </a:ext>
            </a:extLst>
          </p:cNvPr>
          <p:cNvSpPr>
            <a:spLocks noGrp="1"/>
          </p:cNvSpPr>
          <p:nvPr>
            <p:ph type="sldNum" sz="quarter" idx="12"/>
          </p:nvPr>
        </p:nvSpPr>
        <p:spPr/>
        <p:txBody>
          <a:bodyPr/>
          <a:lstStyle/>
          <a:p>
            <a:fld id="{D04D0EFC-EE86-49A1-BEC0-160711400207}" type="slidenum">
              <a:rPr lang="en-US" smtClean="0"/>
              <a:t>‹#›</a:t>
            </a:fld>
            <a:endParaRPr lang="en-US"/>
          </a:p>
        </p:txBody>
      </p:sp>
    </p:spTree>
    <p:extLst>
      <p:ext uri="{BB962C8B-B14F-4D97-AF65-F5344CB8AC3E}">
        <p14:creationId xmlns:p14="http://schemas.microsoft.com/office/powerpoint/2010/main" val="409369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D07FA2-4E9A-4DA0-AF71-E8CF23B663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36599-3610-4697-9895-9CC9038A0C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DE9F5-64BC-44F8-BDE2-DE87656661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DFC75-5F10-4172-AD62-039EFDAF3975}" type="datetimeFigureOut">
              <a:rPr lang="en-US" smtClean="0"/>
              <a:t>6/11/2020</a:t>
            </a:fld>
            <a:endParaRPr lang="en-US"/>
          </a:p>
        </p:txBody>
      </p:sp>
      <p:sp>
        <p:nvSpPr>
          <p:cNvPr id="5" name="Footer Placeholder 4">
            <a:extLst>
              <a:ext uri="{FF2B5EF4-FFF2-40B4-BE49-F238E27FC236}">
                <a16:creationId xmlns:a16="http://schemas.microsoft.com/office/drawing/2014/main" id="{B6C3B20A-D737-4610-BF63-D63986F02A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76A6CE-6411-4A09-A680-48F4800825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D0EFC-EE86-49A1-BEC0-160711400207}" type="slidenum">
              <a:rPr lang="en-US" smtClean="0"/>
              <a:t>‹#›</a:t>
            </a:fld>
            <a:endParaRPr lang="en-US"/>
          </a:p>
        </p:txBody>
      </p:sp>
    </p:spTree>
    <p:extLst>
      <p:ext uri="{BB962C8B-B14F-4D97-AF65-F5344CB8AC3E}">
        <p14:creationId xmlns:p14="http://schemas.microsoft.com/office/powerpoint/2010/main" val="85107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5654F3-60A3-406A-8894-143352851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7369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9F89B8-404C-4B77-81DD-65D4B6FEE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931524" y="942915"/>
            <a:ext cx="6194612" cy="5632311"/>
          </a:xfrm>
          <a:prstGeom prst="rect">
            <a:avLst/>
          </a:prstGeom>
        </p:spPr>
        <p:txBody>
          <a:bodyPr wrap="square">
            <a:spAutoFit/>
          </a:bodyPr>
          <a:lstStyle/>
          <a:p>
            <a:pPr fontAlgn="base"/>
            <a:r>
              <a:rPr lang="en-US" sz="2000" dirty="0">
                <a:solidFill>
                  <a:schemeClr val="bg1"/>
                </a:solidFill>
              </a:rPr>
              <a:t>“The Holy Ghost … is the source of our testimony of the Father and the Son. …</a:t>
            </a:r>
          </a:p>
          <a:p>
            <a:pPr fontAlgn="base"/>
            <a:endParaRPr lang="en-US" sz="2000" dirty="0">
              <a:solidFill>
                <a:schemeClr val="bg1"/>
              </a:solidFill>
            </a:endParaRPr>
          </a:p>
          <a:p>
            <a:pPr fontAlgn="base"/>
            <a:r>
              <a:rPr lang="en-US" sz="2000" dirty="0">
                <a:solidFill>
                  <a:schemeClr val="bg1"/>
                </a:solidFill>
              </a:rPr>
              <a:t>“We need the Holy Ghost as our constant companion to help us make better choices in the decisions that confront us daily. … </a:t>
            </a:r>
          </a:p>
          <a:p>
            <a:pPr fontAlgn="base"/>
            <a:endParaRPr lang="en-US" sz="2000" dirty="0">
              <a:solidFill>
                <a:schemeClr val="bg1"/>
              </a:solidFill>
            </a:endParaRPr>
          </a:p>
          <a:p>
            <a:pPr fontAlgn="base"/>
            <a:r>
              <a:rPr lang="en-US" sz="2000" dirty="0">
                <a:solidFill>
                  <a:schemeClr val="bg1"/>
                </a:solidFill>
              </a:rPr>
              <a:t>Companionship with the Spirit will give them [our youth] the strength to resist evil and, when necessary, repent and return to the strait and narrow path. … </a:t>
            </a:r>
          </a:p>
          <a:p>
            <a:pPr fontAlgn="base"/>
            <a:endParaRPr lang="en-US" sz="2000" dirty="0">
              <a:solidFill>
                <a:schemeClr val="bg1"/>
              </a:solidFill>
            </a:endParaRPr>
          </a:p>
          <a:p>
            <a:pPr fontAlgn="base"/>
            <a:r>
              <a:rPr lang="en-US" sz="2000" dirty="0">
                <a:solidFill>
                  <a:schemeClr val="bg1"/>
                </a:solidFill>
              </a:rPr>
              <a:t>We all need the fortification available through the Holy Ghost. … Having the gift of the Holy Ghost helps family members make wise choices—choices that will help them return with their families to their Father in Heaven and His Son, Jesus Christ, to live with Them eternally.”</a:t>
            </a:r>
          </a:p>
          <a:p>
            <a:pPr fontAlgn="base"/>
            <a:r>
              <a:rPr lang="en-US" sz="2000" dirty="0">
                <a:solidFill>
                  <a:schemeClr val="bg1"/>
                </a:solidFill>
              </a:rPr>
              <a:t>Robert D. Hales</a:t>
            </a:r>
          </a:p>
        </p:txBody>
      </p:sp>
      <p:pic>
        <p:nvPicPr>
          <p:cNvPr id="3" name="Picture 2">
            <a:extLst>
              <a:ext uri="{FF2B5EF4-FFF2-40B4-BE49-F238E27FC236}">
                <a16:creationId xmlns:a16="http://schemas.microsoft.com/office/drawing/2014/main" id="{AA02B076-F7A2-4A9C-8635-9FA67B509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758" y="1532467"/>
            <a:ext cx="4257675" cy="2838450"/>
          </a:xfrm>
          <a:prstGeom prst="rect">
            <a:avLst/>
          </a:prstGeom>
        </p:spPr>
      </p:pic>
      <p:pic>
        <p:nvPicPr>
          <p:cNvPr id="10" name="Picture 9">
            <a:extLst>
              <a:ext uri="{FF2B5EF4-FFF2-40B4-BE49-F238E27FC236}">
                <a16:creationId xmlns:a16="http://schemas.microsoft.com/office/drawing/2014/main" id="{08151192-168F-44B1-91D4-C43BE6387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807" y="107442"/>
            <a:ext cx="717717" cy="954875"/>
          </a:xfrm>
          <a:prstGeom prst="rect">
            <a:avLst/>
          </a:prstGeom>
        </p:spPr>
      </p:pic>
    </p:spTree>
    <p:extLst>
      <p:ext uri="{BB962C8B-B14F-4D97-AF65-F5344CB8AC3E}">
        <p14:creationId xmlns:p14="http://schemas.microsoft.com/office/powerpoint/2010/main" val="371446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569833-2FC7-4B9B-B145-E4874E809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676400" y="0"/>
            <a:ext cx="8839200" cy="707886"/>
          </a:xfrm>
          <a:prstGeom prst="rect">
            <a:avLst/>
          </a:prstGeom>
          <a:noFill/>
        </p:spPr>
        <p:txBody>
          <a:bodyPr wrap="square" rtlCol="0">
            <a:spAutoFit/>
          </a:bodyPr>
          <a:lstStyle/>
          <a:p>
            <a:pPr algn="ctr"/>
            <a:r>
              <a:rPr lang="en-US" sz="4000" i="1" dirty="0">
                <a:solidFill>
                  <a:srgbClr val="FFDC6D"/>
                </a:solidFill>
                <a:latin typeface="Bookman Old Style" pitchFamily="18" charset="0"/>
              </a:rPr>
              <a:t>The Prayers</a:t>
            </a:r>
          </a:p>
        </p:txBody>
      </p:sp>
      <p:sp>
        <p:nvSpPr>
          <p:cNvPr id="24" name="Rectangle 23">
            <a:extLst>
              <a:ext uri="{FF2B5EF4-FFF2-40B4-BE49-F238E27FC236}">
                <a16:creationId xmlns:a16="http://schemas.microsoft.com/office/drawing/2014/main" id="{FFE36872-B276-45D6-B478-AF977C7D9AAC}"/>
              </a:ext>
            </a:extLst>
          </p:cNvPr>
          <p:cNvSpPr/>
          <p:nvPr/>
        </p:nvSpPr>
        <p:spPr>
          <a:xfrm>
            <a:off x="470648" y="1204826"/>
            <a:ext cx="3415553" cy="830997"/>
          </a:xfrm>
          <a:prstGeom prst="rect">
            <a:avLst/>
          </a:prstGeom>
          <a:solidFill>
            <a:schemeClr val="accent6">
              <a:lumMod val="75000"/>
            </a:schemeClr>
          </a:solidFill>
        </p:spPr>
        <p:txBody>
          <a:bodyPr wrap="square">
            <a:spAutoFit/>
          </a:bodyPr>
          <a:lstStyle/>
          <a:p>
            <a:pPr algn="ctr" fontAlgn="base"/>
            <a:r>
              <a:rPr lang="en-US" sz="2400" dirty="0">
                <a:solidFill>
                  <a:schemeClr val="bg1"/>
                </a:solidFill>
              </a:rPr>
              <a:t>The Savior’s first prayer:</a:t>
            </a:r>
          </a:p>
          <a:p>
            <a:pPr algn="ctr" fontAlgn="base"/>
            <a:r>
              <a:rPr lang="en-US" sz="2400" dirty="0">
                <a:solidFill>
                  <a:schemeClr val="bg1"/>
                </a:solidFill>
              </a:rPr>
              <a:t> 3 Nephi 19:19–23</a:t>
            </a:r>
          </a:p>
        </p:txBody>
      </p:sp>
      <p:sp>
        <p:nvSpPr>
          <p:cNvPr id="2" name="Rectangle 1">
            <a:extLst>
              <a:ext uri="{FF2B5EF4-FFF2-40B4-BE49-F238E27FC236}">
                <a16:creationId xmlns:a16="http://schemas.microsoft.com/office/drawing/2014/main" id="{BB5DB859-FAD0-4622-9F95-64A0E54372BD}"/>
              </a:ext>
            </a:extLst>
          </p:cNvPr>
          <p:cNvSpPr/>
          <p:nvPr/>
        </p:nvSpPr>
        <p:spPr>
          <a:xfrm>
            <a:off x="4549589" y="1202046"/>
            <a:ext cx="3160057" cy="830997"/>
          </a:xfrm>
          <a:prstGeom prst="rect">
            <a:avLst/>
          </a:prstGeom>
          <a:solidFill>
            <a:schemeClr val="accent6">
              <a:lumMod val="75000"/>
            </a:schemeClr>
          </a:solidFill>
        </p:spPr>
        <p:txBody>
          <a:bodyPr wrap="square">
            <a:spAutoFit/>
          </a:bodyPr>
          <a:lstStyle/>
          <a:p>
            <a:pPr algn="ctr" fontAlgn="base"/>
            <a:r>
              <a:rPr lang="en-US" sz="2400" dirty="0">
                <a:solidFill>
                  <a:schemeClr val="bg1"/>
                </a:solidFill>
              </a:rPr>
              <a:t>The disciples’ prayer: </a:t>
            </a:r>
          </a:p>
          <a:p>
            <a:pPr algn="ctr" fontAlgn="base"/>
            <a:r>
              <a:rPr lang="en-US" sz="2400" dirty="0">
                <a:solidFill>
                  <a:schemeClr val="bg1"/>
                </a:solidFill>
              </a:rPr>
              <a:t>3 Nephi 19:24–26, 30</a:t>
            </a:r>
          </a:p>
        </p:txBody>
      </p:sp>
      <p:sp>
        <p:nvSpPr>
          <p:cNvPr id="6" name="Rectangle 5">
            <a:extLst>
              <a:ext uri="{FF2B5EF4-FFF2-40B4-BE49-F238E27FC236}">
                <a16:creationId xmlns:a16="http://schemas.microsoft.com/office/drawing/2014/main" id="{56269842-E2C1-4BBA-8A8F-3CE65FA2CB1D}"/>
              </a:ext>
            </a:extLst>
          </p:cNvPr>
          <p:cNvSpPr/>
          <p:nvPr/>
        </p:nvSpPr>
        <p:spPr>
          <a:xfrm>
            <a:off x="8373034" y="1199417"/>
            <a:ext cx="3635189" cy="830997"/>
          </a:xfrm>
          <a:prstGeom prst="rect">
            <a:avLst/>
          </a:prstGeom>
          <a:solidFill>
            <a:schemeClr val="accent6">
              <a:lumMod val="75000"/>
            </a:schemeClr>
          </a:solidFill>
        </p:spPr>
        <p:txBody>
          <a:bodyPr wrap="square">
            <a:spAutoFit/>
          </a:bodyPr>
          <a:lstStyle/>
          <a:p>
            <a:pPr algn="ctr" fontAlgn="base"/>
            <a:r>
              <a:rPr lang="en-US" sz="2400" dirty="0">
                <a:solidFill>
                  <a:schemeClr val="bg1"/>
                </a:solidFill>
              </a:rPr>
              <a:t>The Savior’s second prayer: </a:t>
            </a:r>
          </a:p>
          <a:p>
            <a:pPr algn="ctr" fontAlgn="base"/>
            <a:r>
              <a:rPr lang="en-US" sz="2400" dirty="0">
                <a:solidFill>
                  <a:schemeClr val="bg1"/>
                </a:solidFill>
              </a:rPr>
              <a:t>3 Nephi 19:27–29</a:t>
            </a:r>
          </a:p>
        </p:txBody>
      </p:sp>
      <p:sp>
        <p:nvSpPr>
          <p:cNvPr id="7" name="Rectangle 6">
            <a:extLst>
              <a:ext uri="{FF2B5EF4-FFF2-40B4-BE49-F238E27FC236}">
                <a16:creationId xmlns:a16="http://schemas.microsoft.com/office/drawing/2014/main" id="{EAF871B8-A607-49D7-A490-8978CCA235AC}"/>
              </a:ext>
            </a:extLst>
          </p:cNvPr>
          <p:cNvSpPr/>
          <p:nvPr/>
        </p:nvSpPr>
        <p:spPr>
          <a:xfrm>
            <a:off x="316148" y="2560375"/>
            <a:ext cx="5779852" cy="369332"/>
          </a:xfrm>
          <a:prstGeom prst="rect">
            <a:avLst/>
          </a:prstGeom>
        </p:spPr>
        <p:txBody>
          <a:bodyPr wrap="none">
            <a:spAutoFit/>
          </a:bodyPr>
          <a:lstStyle/>
          <a:p>
            <a:r>
              <a:rPr lang="en-US" b="1" i="0" dirty="0">
                <a:solidFill>
                  <a:srgbClr val="FFFF00"/>
                </a:solidFill>
                <a:effectLst/>
                <a:latin typeface="Open Sans"/>
              </a:rPr>
              <a:t>We should express </a:t>
            </a:r>
            <a:r>
              <a:rPr lang="en-US" b="1" dirty="0">
                <a:solidFill>
                  <a:srgbClr val="FFFF00"/>
                </a:solidFill>
                <a:latin typeface="Open Sans"/>
              </a:rPr>
              <a:t>gratitude </a:t>
            </a:r>
            <a:r>
              <a:rPr lang="en-US" b="1" i="0" dirty="0">
                <a:solidFill>
                  <a:srgbClr val="FFFF00"/>
                </a:solidFill>
                <a:effectLst/>
                <a:latin typeface="Open Sans"/>
              </a:rPr>
              <a:t>to God in our prayers. </a:t>
            </a:r>
            <a:endParaRPr lang="en-US" dirty="0">
              <a:solidFill>
                <a:srgbClr val="FFFF00"/>
              </a:solidFill>
            </a:endParaRPr>
          </a:p>
        </p:txBody>
      </p:sp>
      <p:sp>
        <p:nvSpPr>
          <p:cNvPr id="9" name="Rectangle 8">
            <a:extLst>
              <a:ext uri="{FF2B5EF4-FFF2-40B4-BE49-F238E27FC236}">
                <a16:creationId xmlns:a16="http://schemas.microsoft.com/office/drawing/2014/main" id="{ABF3EE9E-BCC9-40B3-81DC-D642030CD69D}"/>
              </a:ext>
            </a:extLst>
          </p:cNvPr>
          <p:cNvSpPr/>
          <p:nvPr/>
        </p:nvSpPr>
        <p:spPr>
          <a:xfrm>
            <a:off x="1864700" y="3611843"/>
            <a:ext cx="5616346" cy="369332"/>
          </a:xfrm>
          <a:prstGeom prst="rect">
            <a:avLst/>
          </a:prstGeom>
        </p:spPr>
        <p:txBody>
          <a:bodyPr wrap="none">
            <a:spAutoFit/>
          </a:bodyPr>
          <a:lstStyle/>
          <a:p>
            <a:r>
              <a:rPr lang="en-US" b="1" i="0" dirty="0">
                <a:solidFill>
                  <a:srgbClr val="FFFF00"/>
                </a:solidFill>
                <a:effectLst/>
                <a:latin typeface="Open Sans"/>
              </a:rPr>
              <a:t>The Holy Ghost can help us know what to pray for.</a:t>
            </a:r>
            <a:endParaRPr lang="en-US" dirty="0">
              <a:solidFill>
                <a:srgbClr val="FFFF00"/>
              </a:solidFill>
            </a:endParaRPr>
          </a:p>
        </p:txBody>
      </p:sp>
      <p:sp>
        <p:nvSpPr>
          <p:cNvPr id="11" name="Rectangle 10">
            <a:extLst>
              <a:ext uri="{FF2B5EF4-FFF2-40B4-BE49-F238E27FC236}">
                <a16:creationId xmlns:a16="http://schemas.microsoft.com/office/drawing/2014/main" id="{7C7A15EF-FC0D-4F59-B68B-3EF77DC472C9}"/>
              </a:ext>
            </a:extLst>
          </p:cNvPr>
          <p:cNvSpPr/>
          <p:nvPr/>
        </p:nvSpPr>
        <p:spPr>
          <a:xfrm>
            <a:off x="3886201" y="4590789"/>
            <a:ext cx="8122022" cy="369332"/>
          </a:xfrm>
          <a:prstGeom prst="rect">
            <a:avLst/>
          </a:prstGeom>
        </p:spPr>
        <p:txBody>
          <a:bodyPr wrap="square">
            <a:spAutoFit/>
          </a:bodyPr>
          <a:lstStyle/>
          <a:p>
            <a:r>
              <a:rPr lang="en-US" b="1" i="0" dirty="0">
                <a:solidFill>
                  <a:srgbClr val="FFFF00"/>
                </a:solidFill>
                <a:effectLst/>
                <a:latin typeface="Open Sans"/>
              </a:rPr>
              <a:t>If we pray with the Spirit, our prayers will not include vain repetitions.</a:t>
            </a:r>
            <a:endParaRPr lang="en-US" dirty="0">
              <a:solidFill>
                <a:srgbClr val="FFFF00"/>
              </a:solidFill>
            </a:endParaRPr>
          </a:p>
        </p:txBody>
      </p:sp>
      <p:sp>
        <p:nvSpPr>
          <p:cNvPr id="25" name="Rectangle 24">
            <a:extLst>
              <a:ext uri="{FF2B5EF4-FFF2-40B4-BE49-F238E27FC236}">
                <a16:creationId xmlns:a16="http://schemas.microsoft.com/office/drawing/2014/main" id="{2BCC7513-A418-4A84-9463-492582BAE5EB}"/>
              </a:ext>
            </a:extLst>
          </p:cNvPr>
          <p:cNvSpPr/>
          <p:nvPr/>
        </p:nvSpPr>
        <p:spPr>
          <a:xfrm>
            <a:off x="6503070" y="5679671"/>
            <a:ext cx="5688930" cy="369332"/>
          </a:xfrm>
          <a:prstGeom prst="rect">
            <a:avLst/>
          </a:prstGeom>
        </p:spPr>
        <p:txBody>
          <a:bodyPr wrap="none">
            <a:spAutoFit/>
          </a:bodyPr>
          <a:lstStyle/>
          <a:p>
            <a:r>
              <a:rPr lang="en-US" b="1" i="0" dirty="0">
                <a:solidFill>
                  <a:srgbClr val="FFFF00"/>
                </a:solidFill>
                <a:effectLst/>
                <a:latin typeface="Open Sans"/>
              </a:rPr>
              <a:t>The Lord blesses us when we pray without ceasing.</a:t>
            </a:r>
            <a:endParaRPr lang="en-US" dirty="0">
              <a:solidFill>
                <a:srgbClr val="FFFF00"/>
              </a:solidFill>
            </a:endParaRPr>
          </a:p>
        </p:txBody>
      </p:sp>
      <p:pic>
        <p:nvPicPr>
          <p:cNvPr id="27" name="Picture 26">
            <a:extLst>
              <a:ext uri="{FF2B5EF4-FFF2-40B4-BE49-F238E27FC236}">
                <a16:creationId xmlns:a16="http://schemas.microsoft.com/office/drawing/2014/main" id="{DC2AB037-EF2A-4478-A346-4F7CD3E49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634" y="4234978"/>
            <a:ext cx="2008166" cy="2510207"/>
          </a:xfrm>
          <a:prstGeom prst="rect">
            <a:avLst/>
          </a:prstGeom>
        </p:spPr>
      </p:pic>
      <p:pic>
        <p:nvPicPr>
          <p:cNvPr id="29" name="Picture 28">
            <a:extLst>
              <a:ext uri="{FF2B5EF4-FFF2-40B4-BE49-F238E27FC236}">
                <a16:creationId xmlns:a16="http://schemas.microsoft.com/office/drawing/2014/main" id="{AE66130D-D948-4FB4-8EB3-28B0FD10C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200" y="2415159"/>
            <a:ext cx="2057400" cy="2027682"/>
          </a:xfrm>
          <a:prstGeom prst="rect">
            <a:avLst/>
          </a:prstGeom>
        </p:spPr>
      </p:pic>
    </p:spTree>
    <p:extLst>
      <p:ext uri="{BB962C8B-B14F-4D97-AF65-F5344CB8AC3E}">
        <p14:creationId xmlns:p14="http://schemas.microsoft.com/office/powerpoint/2010/main" val="230609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3BE194-23B9-4307-8E2C-97385F519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53788" y="6378613"/>
            <a:ext cx="8382000" cy="369332"/>
          </a:xfrm>
          <a:prstGeom prst="rect">
            <a:avLst/>
          </a:prstGeom>
        </p:spPr>
        <p:txBody>
          <a:bodyPr wrap="square">
            <a:spAutoFit/>
          </a:bodyPr>
          <a:lstStyle/>
          <a:p>
            <a:r>
              <a:rPr lang="en-US" dirty="0">
                <a:solidFill>
                  <a:schemeClr val="bg1"/>
                </a:solidFill>
              </a:rPr>
              <a:t>3 Nephi 19:25</a:t>
            </a:r>
          </a:p>
        </p:txBody>
      </p:sp>
      <p:sp>
        <p:nvSpPr>
          <p:cNvPr id="4" name="TextBox 3"/>
          <p:cNvSpPr txBox="1"/>
          <p:nvPr/>
        </p:nvSpPr>
        <p:spPr>
          <a:xfrm>
            <a:off x="1676400" y="0"/>
            <a:ext cx="8839200" cy="707886"/>
          </a:xfrm>
          <a:prstGeom prst="rect">
            <a:avLst/>
          </a:prstGeom>
          <a:noFill/>
        </p:spPr>
        <p:txBody>
          <a:bodyPr wrap="square" rtlCol="0">
            <a:spAutoFit/>
          </a:bodyPr>
          <a:lstStyle/>
          <a:p>
            <a:pPr algn="ctr"/>
            <a:r>
              <a:rPr lang="en-US" sz="4000" i="1" dirty="0">
                <a:solidFill>
                  <a:srgbClr val="FFDC6D"/>
                </a:solidFill>
                <a:latin typeface="Bookman Old Style" pitchFamily="18" charset="0"/>
              </a:rPr>
              <a:t>Literal and Symbolic Light</a:t>
            </a:r>
          </a:p>
        </p:txBody>
      </p:sp>
      <p:sp>
        <p:nvSpPr>
          <p:cNvPr id="21" name="Rectangle 20"/>
          <p:cNvSpPr/>
          <p:nvPr/>
        </p:nvSpPr>
        <p:spPr>
          <a:xfrm>
            <a:off x="2057400" y="1143000"/>
            <a:ext cx="3733800" cy="1477328"/>
          </a:xfrm>
          <a:prstGeom prst="rect">
            <a:avLst/>
          </a:prstGeom>
        </p:spPr>
        <p:txBody>
          <a:bodyPr wrap="square">
            <a:spAutoFit/>
          </a:bodyPr>
          <a:lstStyle/>
          <a:p>
            <a:r>
              <a:rPr lang="en-US" dirty="0">
                <a:solidFill>
                  <a:schemeClr val="bg1"/>
                </a:solidFill>
              </a:rPr>
              <a:t>Disciples:  Literal</a:t>
            </a:r>
          </a:p>
          <a:p>
            <a:endParaRPr lang="en-US" dirty="0">
              <a:solidFill>
                <a:schemeClr val="bg1"/>
              </a:solidFill>
            </a:endParaRPr>
          </a:p>
          <a:p>
            <a:r>
              <a:rPr lang="en-US" dirty="0">
                <a:solidFill>
                  <a:schemeClr val="bg1"/>
                </a:solidFill>
              </a:rPr>
              <a:t>Literal transfiguration –filled with light and their countenances shone with light like that of the Savior.</a:t>
            </a:r>
          </a:p>
        </p:txBody>
      </p:sp>
      <p:sp>
        <p:nvSpPr>
          <p:cNvPr id="20" name="Rectangle 19"/>
          <p:cNvSpPr/>
          <p:nvPr/>
        </p:nvSpPr>
        <p:spPr>
          <a:xfrm>
            <a:off x="6400800" y="1066801"/>
            <a:ext cx="3733800" cy="2031325"/>
          </a:xfrm>
          <a:prstGeom prst="rect">
            <a:avLst/>
          </a:prstGeom>
        </p:spPr>
        <p:txBody>
          <a:bodyPr wrap="square">
            <a:spAutoFit/>
          </a:bodyPr>
          <a:lstStyle/>
          <a:p>
            <a:r>
              <a:rPr lang="en-US" dirty="0">
                <a:solidFill>
                  <a:schemeClr val="bg1"/>
                </a:solidFill>
              </a:rPr>
              <a:t>The Nephites:  Symbolic</a:t>
            </a:r>
          </a:p>
          <a:p>
            <a:endParaRPr lang="en-US" dirty="0">
              <a:solidFill>
                <a:schemeClr val="bg1"/>
              </a:solidFill>
            </a:endParaRPr>
          </a:p>
          <a:p>
            <a:r>
              <a:rPr lang="en-US" dirty="0">
                <a:solidFill>
                  <a:schemeClr val="bg1"/>
                </a:solidFill>
              </a:rPr>
              <a:t>Feeling the Savior’s perfect love for us</a:t>
            </a:r>
          </a:p>
          <a:p>
            <a:endParaRPr lang="en-US" dirty="0">
              <a:solidFill>
                <a:schemeClr val="bg1"/>
              </a:solidFill>
            </a:endParaRPr>
          </a:p>
          <a:p>
            <a:r>
              <a:rPr lang="en-US" dirty="0">
                <a:solidFill>
                  <a:schemeClr val="bg1"/>
                </a:solidFill>
              </a:rPr>
              <a:t>Like feeling the joy when you are serving others and obeying the commandments</a:t>
            </a:r>
          </a:p>
        </p:txBody>
      </p:sp>
      <p:pic>
        <p:nvPicPr>
          <p:cNvPr id="3" name="Picture 2">
            <a:extLst>
              <a:ext uri="{FF2B5EF4-FFF2-40B4-BE49-F238E27FC236}">
                <a16:creationId xmlns:a16="http://schemas.microsoft.com/office/drawing/2014/main" id="{53F80F91-47E4-46B4-81DE-FE31A39D5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092950"/>
            <a:ext cx="3437965" cy="2907882"/>
          </a:xfrm>
          <a:prstGeom prst="rect">
            <a:avLst/>
          </a:prstGeom>
        </p:spPr>
      </p:pic>
      <p:pic>
        <p:nvPicPr>
          <p:cNvPr id="8" name="Picture 7">
            <a:extLst>
              <a:ext uri="{FF2B5EF4-FFF2-40B4-BE49-F238E27FC236}">
                <a16:creationId xmlns:a16="http://schemas.microsoft.com/office/drawing/2014/main" id="{C50BFB4B-1CF1-4B46-B612-40A10A322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2214" y="3457041"/>
            <a:ext cx="4000623" cy="2667082"/>
          </a:xfrm>
          <a:prstGeom prst="rect">
            <a:avLst/>
          </a:prstGeom>
        </p:spPr>
      </p:pic>
    </p:spTree>
    <p:extLst>
      <p:ext uri="{BB962C8B-B14F-4D97-AF65-F5344CB8AC3E}">
        <p14:creationId xmlns:p14="http://schemas.microsoft.com/office/powerpoint/2010/main" val="36973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B9A824-67A4-4F50-8B73-44DDF3650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5" name="Rectangle 4"/>
          <p:cNvSpPr/>
          <p:nvPr/>
        </p:nvSpPr>
        <p:spPr>
          <a:xfrm>
            <a:off x="214657" y="6476057"/>
            <a:ext cx="8382000" cy="369332"/>
          </a:xfrm>
          <a:prstGeom prst="rect">
            <a:avLst/>
          </a:prstGeom>
        </p:spPr>
        <p:txBody>
          <a:bodyPr wrap="square">
            <a:spAutoFit/>
          </a:bodyPr>
          <a:lstStyle/>
          <a:p>
            <a:r>
              <a:rPr lang="en-US" dirty="0">
                <a:solidFill>
                  <a:schemeClr val="bg2">
                    <a:lumMod val="50000"/>
                  </a:schemeClr>
                </a:solidFill>
              </a:rPr>
              <a:t>3 Nephi 19:25</a:t>
            </a:r>
          </a:p>
        </p:txBody>
      </p:sp>
      <p:sp>
        <p:nvSpPr>
          <p:cNvPr id="4" name="TextBox 3"/>
          <p:cNvSpPr txBox="1"/>
          <p:nvPr/>
        </p:nvSpPr>
        <p:spPr>
          <a:xfrm>
            <a:off x="1676400" y="0"/>
            <a:ext cx="8839200" cy="707886"/>
          </a:xfrm>
          <a:prstGeom prst="rect">
            <a:avLst/>
          </a:prstGeom>
          <a:noFill/>
        </p:spPr>
        <p:txBody>
          <a:bodyPr wrap="square" rtlCol="0">
            <a:spAutoFit/>
          </a:bodyPr>
          <a:lstStyle/>
          <a:p>
            <a:pPr algn="ctr"/>
            <a:r>
              <a:rPr lang="en-US" sz="4000" i="1" dirty="0">
                <a:solidFill>
                  <a:schemeClr val="bg2">
                    <a:lumMod val="50000"/>
                  </a:schemeClr>
                </a:solidFill>
                <a:latin typeface="Bookman Old Style" pitchFamily="18" charset="0"/>
              </a:rPr>
              <a:t>White As White</a:t>
            </a:r>
          </a:p>
        </p:txBody>
      </p:sp>
      <p:sp>
        <p:nvSpPr>
          <p:cNvPr id="21" name="Rectangle 20"/>
          <p:cNvSpPr/>
          <p:nvPr/>
        </p:nvSpPr>
        <p:spPr>
          <a:xfrm>
            <a:off x="978401" y="639130"/>
            <a:ext cx="3733800" cy="646331"/>
          </a:xfrm>
          <a:prstGeom prst="rect">
            <a:avLst/>
          </a:prstGeom>
        </p:spPr>
        <p:txBody>
          <a:bodyPr wrap="square">
            <a:spAutoFit/>
          </a:bodyPr>
          <a:lstStyle/>
          <a:p>
            <a:pPr algn="ctr"/>
            <a:r>
              <a:rPr lang="en-US" dirty="0">
                <a:solidFill>
                  <a:schemeClr val="bg2">
                    <a:lumMod val="50000"/>
                  </a:schemeClr>
                </a:solidFill>
              </a:rPr>
              <a:t>White is the symbol of purity, virtue, and cleanliness</a:t>
            </a:r>
          </a:p>
        </p:txBody>
      </p:sp>
      <p:sp>
        <p:nvSpPr>
          <p:cNvPr id="20" name="Rectangle 19"/>
          <p:cNvSpPr/>
          <p:nvPr/>
        </p:nvSpPr>
        <p:spPr>
          <a:xfrm>
            <a:off x="8001000" y="1219200"/>
            <a:ext cx="2667000" cy="1754326"/>
          </a:xfrm>
          <a:prstGeom prst="rect">
            <a:avLst/>
          </a:prstGeom>
        </p:spPr>
        <p:txBody>
          <a:bodyPr wrap="square">
            <a:spAutoFit/>
          </a:bodyPr>
          <a:lstStyle/>
          <a:p>
            <a:r>
              <a:rPr lang="en-US" dirty="0">
                <a:solidFill>
                  <a:schemeClr val="bg2">
                    <a:lumMod val="50000"/>
                  </a:schemeClr>
                </a:solidFill>
              </a:rPr>
              <a:t>“…Yea, and I beheld that the fruit thereof was white, to exceed all the whiteness that I had ever seen.”</a:t>
            </a:r>
          </a:p>
          <a:p>
            <a:r>
              <a:rPr lang="en-US" dirty="0">
                <a:solidFill>
                  <a:schemeClr val="bg2">
                    <a:lumMod val="50000"/>
                  </a:schemeClr>
                </a:solidFill>
              </a:rPr>
              <a:t>1 Nephi 8:11</a:t>
            </a:r>
          </a:p>
        </p:txBody>
      </p:sp>
      <p:sp>
        <p:nvSpPr>
          <p:cNvPr id="10" name="Rectangle 9"/>
          <p:cNvSpPr/>
          <p:nvPr/>
        </p:nvSpPr>
        <p:spPr>
          <a:xfrm>
            <a:off x="2118507" y="4899210"/>
            <a:ext cx="5490882" cy="1754326"/>
          </a:xfrm>
          <a:prstGeom prst="rect">
            <a:avLst/>
          </a:prstGeom>
        </p:spPr>
        <p:txBody>
          <a:bodyPr wrap="square">
            <a:spAutoFit/>
          </a:bodyPr>
          <a:lstStyle/>
          <a:p>
            <a:r>
              <a:rPr lang="en-US" dirty="0">
                <a:solidFill>
                  <a:schemeClr val="bg2">
                    <a:lumMod val="50000"/>
                  </a:schemeClr>
                </a:solidFill>
              </a:rPr>
              <a:t>“But after repenting, and humbling himself sincerely, through faith, God ministered unto him by an holy angel, whose</a:t>
            </a:r>
            <a:r>
              <a:rPr lang="en-US" baseline="30000" dirty="0">
                <a:solidFill>
                  <a:schemeClr val="bg2">
                    <a:lumMod val="50000"/>
                  </a:schemeClr>
                </a:solidFill>
              </a:rPr>
              <a:t> </a:t>
            </a:r>
            <a:r>
              <a:rPr lang="en-US" dirty="0">
                <a:solidFill>
                  <a:schemeClr val="bg2">
                    <a:lumMod val="50000"/>
                  </a:schemeClr>
                </a:solidFill>
              </a:rPr>
              <a:t>countenance was as lightning, and whose garments were pure and white above all other whiteness;”</a:t>
            </a:r>
          </a:p>
          <a:p>
            <a:r>
              <a:rPr lang="en-US" dirty="0">
                <a:solidFill>
                  <a:schemeClr val="bg2">
                    <a:lumMod val="50000"/>
                  </a:schemeClr>
                </a:solidFill>
              </a:rPr>
              <a:t>D&amp;C 20:6</a:t>
            </a:r>
          </a:p>
        </p:txBody>
      </p:sp>
      <p:pic>
        <p:nvPicPr>
          <p:cNvPr id="7" name="Picture 6">
            <a:extLst>
              <a:ext uri="{FF2B5EF4-FFF2-40B4-BE49-F238E27FC236}">
                <a16:creationId xmlns:a16="http://schemas.microsoft.com/office/drawing/2014/main" id="{3EB07CAE-ABCA-457A-ACC6-3FB9802AB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63" y="1654030"/>
            <a:ext cx="4027394" cy="3020546"/>
          </a:xfrm>
          <a:prstGeom prst="rect">
            <a:avLst/>
          </a:prstGeom>
        </p:spPr>
      </p:pic>
      <p:pic>
        <p:nvPicPr>
          <p:cNvPr id="9" name="Picture 8">
            <a:extLst>
              <a:ext uri="{FF2B5EF4-FFF2-40B4-BE49-F238E27FC236}">
                <a16:creationId xmlns:a16="http://schemas.microsoft.com/office/drawing/2014/main" id="{DD162CDD-CC9F-42EE-AFE0-2EC4D3C677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2201" y="980438"/>
            <a:ext cx="3135614" cy="3006162"/>
          </a:xfrm>
          <a:prstGeom prst="rect">
            <a:avLst/>
          </a:prstGeom>
        </p:spPr>
      </p:pic>
      <p:pic>
        <p:nvPicPr>
          <p:cNvPr id="12" name="Picture 11">
            <a:extLst>
              <a:ext uri="{FF2B5EF4-FFF2-40B4-BE49-F238E27FC236}">
                <a16:creationId xmlns:a16="http://schemas.microsoft.com/office/drawing/2014/main" id="{CF790116-B6FA-474B-8AD2-562F423DE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1388" y="3337298"/>
            <a:ext cx="2550611" cy="3172711"/>
          </a:xfrm>
          <a:prstGeom prst="rect">
            <a:avLst/>
          </a:prstGeom>
        </p:spPr>
      </p:pic>
    </p:spTree>
    <p:extLst>
      <p:ext uri="{BB962C8B-B14F-4D97-AF65-F5344CB8AC3E}">
        <p14:creationId xmlns:p14="http://schemas.microsoft.com/office/powerpoint/2010/main" val="391042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436BF46-0BA6-44A0-8C24-CE4C5E2C3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6488668"/>
            <a:ext cx="8382000" cy="369332"/>
          </a:xfrm>
          <a:prstGeom prst="rect">
            <a:avLst/>
          </a:prstGeom>
        </p:spPr>
        <p:txBody>
          <a:bodyPr wrap="square">
            <a:spAutoFit/>
          </a:bodyPr>
          <a:lstStyle/>
          <a:p>
            <a:r>
              <a:rPr lang="en-US" dirty="0">
                <a:solidFill>
                  <a:schemeClr val="bg1"/>
                </a:solidFill>
              </a:rPr>
              <a:t>3 Nephi 19:29-34</a:t>
            </a:r>
          </a:p>
        </p:txBody>
      </p:sp>
      <p:sp>
        <p:nvSpPr>
          <p:cNvPr id="4" name="TextBox 3"/>
          <p:cNvSpPr txBox="1"/>
          <p:nvPr/>
        </p:nvSpPr>
        <p:spPr>
          <a:xfrm>
            <a:off x="1676400" y="0"/>
            <a:ext cx="8839200" cy="707886"/>
          </a:xfrm>
          <a:prstGeom prst="rect">
            <a:avLst/>
          </a:prstGeom>
          <a:noFill/>
        </p:spPr>
        <p:txBody>
          <a:bodyPr wrap="square" rtlCol="0">
            <a:spAutoFit/>
          </a:bodyPr>
          <a:lstStyle/>
          <a:p>
            <a:pPr algn="ctr"/>
            <a:r>
              <a:rPr lang="en-US" sz="4000" i="1" dirty="0">
                <a:solidFill>
                  <a:srgbClr val="FFDC6D"/>
                </a:solidFill>
                <a:latin typeface="Bookman Old Style" pitchFamily="18" charset="0"/>
              </a:rPr>
              <a:t>So Great the Words</a:t>
            </a:r>
          </a:p>
        </p:txBody>
      </p:sp>
      <p:sp>
        <p:nvSpPr>
          <p:cNvPr id="21" name="Rectangle 20"/>
          <p:cNvSpPr/>
          <p:nvPr/>
        </p:nvSpPr>
        <p:spPr>
          <a:xfrm>
            <a:off x="1676400" y="2057401"/>
            <a:ext cx="3733800" cy="2031325"/>
          </a:xfrm>
          <a:prstGeom prst="rect">
            <a:avLst/>
          </a:prstGeom>
        </p:spPr>
        <p:txBody>
          <a:bodyPr wrap="square">
            <a:spAutoFit/>
          </a:bodyPr>
          <a:lstStyle/>
          <a:p>
            <a:r>
              <a:rPr lang="en-US" dirty="0">
                <a:solidFill>
                  <a:schemeClr val="bg1"/>
                </a:solidFill>
              </a:rPr>
              <a:t>“Father, I pray not for the world, but for those whom thou hast given me out of the world, because of their faith, that they may be purified in me, that I may be in them as thou, Father, art in me, that we may be one, that I may be glorified in them.”</a:t>
            </a:r>
          </a:p>
        </p:txBody>
      </p:sp>
      <p:sp>
        <p:nvSpPr>
          <p:cNvPr id="20" name="Rectangle 19"/>
          <p:cNvSpPr/>
          <p:nvPr/>
        </p:nvSpPr>
        <p:spPr>
          <a:xfrm>
            <a:off x="1676400" y="762001"/>
            <a:ext cx="3733800" cy="954107"/>
          </a:xfrm>
          <a:prstGeom prst="rect">
            <a:avLst/>
          </a:prstGeom>
        </p:spPr>
        <p:txBody>
          <a:bodyPr wrap="square">
            <a:spAutoFit/>
          </a:bodyPr>
          <a:lstStyle/>
          <a:p>
            <a:r>
              <a:rPr lang="en-US" sz="2800" dirty="0">
                <a:solidFill>
                  <a:srgbClr val="F6DA72"/>
                </a:solidFill>
              </a:rPr>
              <a:t>Jesus gives the glory to His Father…not Himself</a:t>
            </a:r>
          </a:p>
        </p:txBody>
      </p:sp>
      <p:sp>
        <p:nvSpPr>
          <p:cNvPr id="9" name="Rectangle 8"/>
          <p:cNvSpPr/>
          <p:nvPr/>
        </p:nvSpPr>
        <p:spPr>
          <a:xfrm>
            <a:off x="6019800" y="3581400"/>
            <a:ext cx="4572000" cy="2862322"/>
          </a:xfrm>
          <a:prstGeom prst="rect">
            <a:avLst/>
          </a:prstGeom>
        </p:spPr>
        <p:txBody>
          <a:bodyPr>
            <a:spAutoFit/>
          </a:bodyPr>
          <a:lstStyle/>
          <a:p>
            <a:pPr fontAlgn="base"/>
            <a:r>
              <a:rPr lang="en-US" dirty="0">
                <a:solidFill>
                  <a:schemeClr val="bg1"/>
                </a:solidFill>
              </a:rPr>
              <a:t>“And tongue cannot speak the words which he prayed, neither can be written by man the words which he prayed.</a:t>
            </a:r>
          </a:p>
          <a:p>
            <a:pPr fontAlgn="base"/>
            <a:r>
              <a:rPr lang="en-US" dirty="0">
                <a:solidFill>
                  <a:schemeClr val="bg1"/>
                </a:solidFill>
              </a:rPr>
              <a:t>And the multitude did hear and do bear record; and their hearts were open and they did understand in their hearts the words which he prayed.</a:t>
            </a:r>
          </a:p>
          <a:p>
            <a:pPr fontAlgn="base"/>
            <a:r>
              <a:rPr lang="en-US" dirty="0">
                <a:solidFill>
                  <a:schemeClr val="bg1"/>
                </a:solidFill>
              </a:rPr>
              <a:t>Nevertheless, so great and marvelous were the words which he prayed that they cannot be written, neither can they be uttered by man.”</a:t>
            </a:r>
          </a:p>
        </p:txBody>
      </p:sp>
      <p:sp>
        <p:nvSpPr>
          <p:cNvPr id="16" name="Rectangle 15"/>
          <p:cNvSpPr/>
          <p:nvPr/>
        </p:nvSpPr>
        <p:spPr>
          <a:xfrm>
            <a:off x="1981200" y="4270127"/>
            <a:ext cx="3872730" cy="1781175"/>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81200" y="6038850"/>
            <a:ext cx="3872730" cy="209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981200" y="6073775"/>
            <a:ext cx="387273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1"/>
            <a:endCxn id="17" idx="3"/>
          </p:cNvCxnSpPr>
          <p:nvPr/>
        </p:nvCxnSpPr>
        <p:spPr>
          <a:xfrm>
            <a:off x="1981200" y="6143625"/>
            <a:ext cx="387273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1200" y="6213475"/>
            <a:ext cx="387273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440DD24-BFBA-47F3-90DE-768BEAB97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450" y="948154"/>
            <a:ext cx="3314700" cy="2209800"/>
          </a:xfrm>
          <a:prstGeom prst="rect">
            <a:avLst/>
          </a:prstGeom>
        </p:spPr>
      </p:pic>
    </p:spTree>
    <p:extLst>
      <p:ext uri="{BB962C8B-B14F-4D97-AF65-F5344CB8AC3E}">
        <p14:creationId xmlns:p14="http://schemas.microsoft.com/office/powerpoint/2010/main" val="47806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mph" presetSubtype="2" fill="hold" nodeType="withEffect">
                                  <p:stCondLst>
                                    <p:cond delay="0"/>
                                  </p:stCondLst>
                                  <p:childTnLst>
                                    <p:animClr clrSpc="rgb" dir="cw">
                                      <p:cBhvr>
                                        <p:cTn id="12" dur="3000" fill="hold"/>
                                        <p:tgtEl>
                                          <p:spTgt spid="16"/>
                                        </p:tgtEl>
                                        <p:attrNameLst>
                                          <p:attrName>fillcolor</p:attrName>
                                        </p:attrNameLst>
                                      </p:cBhvr>
                                      <p:to>
                                        <a:schemeClr val="bg1"/>
                                      </p:to>
                                    </p:animClr>
                                    <p:set>
                                      <p:cBhvr>
                                        <p:cTn id="13" dur="3000" fill="hold"/>
                                        <p:tgtEl>
                                          <p:spTgt spid="16"/>
                                        </p:tgtEl>
                                        <p:attrNameLst>
                                          <p:attrName>fill.type</p:attrName>
                                        </p:attrNameLst>
                                      </p:cBhvr>
                                      <p:to>
                                        <p:strVal val="solid"/>
                                      </p:to>
                                    </p:set>
                                    <p:set>
                                      <p:cBhvr>
                                        <p:cTn id="14" dur="3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E5AE6A-A7DC-4E30-97B1-D4FC25C99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46529" y="6448842"/>
            <a:ext cx="8382000" cy="369332"/>
          </a:xfrm>
          <a:prstGeom prst="rect">
            <a:avLst/>
          </a:prstGeom>
        </p:spPr>
        <p:txBody>
          <a:bodyPr wrap="square">
            <a:spAutoFit/>
          </a:bodyPr>
          <a:lstStyle/>
          <a:p>
            <a:r>
              <a:rPr lang="en-US" dirty="0">
                <a:solidFill>
                  <a:schemeClr val="bg1"/>
                </a:solidFill>
              </a:rPr>
              <a:t>3 Nephi 19:35-36</a:t>
            </a:r>
          </a:p>
        </p:txBody>
      </p:sp>
      <p:sp>
        <p:nvSpPr>
          <p:cNvPr id="4" name="TextBox 3"/>
          <p:cNvSpPr txBox="1"/>
          <p:nvPr/>
        </p:nvSpPr>
        <p:spPr>
          <a:xfrm>
            <a:off x="1676400" y="0"/>
            <a:ext cx="8839200" cy="707886"/>
          </a:xfrm>
          <a:prstGeom prst="rect">
            <a:avLst/>
          </a:prstGeom>
          <a:noFill/>
        </p:spPr>
        <p:txBody>
          <a:bodyPr wrap="square" rtlCol="0">
            <a:spAutoFit/>
          </a:bodyPr>
          <a:lstStyle/>
          <a:p>
            <a:pPr algn="ctr"/>
            <a:r>
              <a:rPr lang="en-US" sz="4000" i="1" dirty="0">
                <a:solidFill>
                  <a:srgbClr val="FFDC6D"/>
                </a:solidFill>
                <a:latin typeface="Bookman Old Style" pitchFamily="18" charset="0"/>
              </a:rPr>
              <a:t>Miracles </a:t>
            </a:r>
          </a:p>
        </p:txBody>
      </p:sp>
      <p:sp>
        <p:nvSpPr>
          <p:cNvPr id="21" name="Rectangle 20"/>
          <p:cNvSpPr/>
          <p:nvPr/>
        </p:nvSpPr>
        <p:spPr>
          <a:xfrm>
            <a:off x="6019800" y="914401"/>
            <a:ext cx="4267200" cy="3139321"/>
          </a:xfrm>
          <a:prstGeom prst="rect">
            <a:avLst/>
          </a:prstGeom>
        </p:spPr>
        <p:txBody>
          <a:bodyPr wrap="square">
            <a:spAutoFit/>
          </a:bodyPr>
          <a:lstStyle/>
          <a:p>
            <a:r>
              <a:rPr lang="en-US" dirty="0">
                <a:solidFill>
                  <a:schemeClr val="bg1"/>
                </a:solidFill>
              </a:rPr>
              <a:t>“As great as were the miracles performed by Jesus among the Jews during his mortal ministry, they could not compare with the marvelous things seen, heard, and experienced by the Nephites. The great miracle and spiritual manifestations to which the Nephites were witnesses came as a result of their faith. Where there is greater faith there are greater miracles and spiritual outpourings.”</a:t>
            </a:r>
          </a:p>
          <a:p>
            <a:r>
              <a:rPr lang="en-US" dirty="0">
                <a:solidFill>
                  <a:schemeClr val="bg1"/>
                </a:solidFill>
              </a:rPr>
              <a:t>JFM and RLM</a:t>
            </a:r>
          </a:p>
        </p:txBody>
      </p:sp>
      <p:sp>
        <p:nvSpPr>
          <p:cNvPr id="9" name="Rectangle 8"/>
          <p:cNvSpPr/>
          <p:nvPr/>
        </p:nvSpPr>
        <p:spPr>
          <a:xfrm>
            <a:off x="1752600" y="4343401"/>
            <a:ext cx="4572000" cy="2031325"/>
          </a:xfrm>
          <a:prstGeom prst="rect">
            <a:avLst/>
          </a:prstGeom>
        </p:spPr>
        <p:txBody>
          <a:bodyPr>
            <a:spAutoFit/>
          </a:bodyPr>
          <a:lstStyle/>
          <a:p>
            <a:pPr fontAlgn="base"/>
            <a:r>
              <a:rPr lang="en-US" dirty="0">
                <a:solidFill>
                  <a:schemeClr val="bg1"/>
                </a:solidFill>
              </a:rPr>
              <a:t>“And now, O all ye that have imagined up unto yourselves a god who can do no miracles, I would ask of you, have all these things passed, of which I have spoken? Has the end come yet? Behold I say unto you, Nay; and God has not ceased to be a God of miracles.”</a:t>
            </a:r>
          </a:p>
          <a:p>
            <a:pPr fontAlgn="base"/>
            <a:r>
              <a:rPr lang="en-US" dirty="0">
                <a:solidFill>
                  <a:schemeClr val="bg1"/>
                </a:solidFill>
              </a:rPr>
              <a:t>Mormon 9:15.</a:t>
            </a:r>
          </a:p>
        </p:txBody>
      </p:sp>
      <p:sp>
        <p:nvSpPr>
          <p:cNvPr id="15" name="TextBox 14"/>
          <p:cNvSpPr txBox="1"/>
          <p:nvPr/>
        </p:nvSpPr>
        <p:spPr>
          <a:xfrm>
            <a:off x="2062730" y="4432301"/>
            <a:ext cx="3750319" cy="461665"/>
          </a:xfrm>
          <a:prstGeom prst="rect">
            <a:avLst/>
          </a:prstGeom>
          <a:noFill/>
        </p:spPr>
        <p:txBody>
          <a:bodyPr wrap="square" rtlCol="0">
            <a:spAutoFit/>
          </a:bodyPr>
          <a:lstStyle/>
          <a:p>
            <a:endParaRPr lang="en-US" sz="2400" dirty="0">
              <a:solidFill>
                <a:schemeClr val="bg1"/>
              </a:solidFill>
            </a:endParaRPr>
          </a:p>
        </p:txBody>
      </p:sp>
      <p:sp>
        <p:nvSpPr>
          <p:cNvPr id="23" name="Rectangle 22"/>
          <p:cNvSpPr/>
          <p:nvPr/>
        </p:nvSpPr>
        <p:spPr>
          <a:xfrm>
            <a:off x="1752600" y="762001"/>
            <a:ext cx="3962400" cy="1200329"/>
          </a:xfrm>
          <a:prstGeom prst="rect">
            <a:avLst/>
          </a:prstGeom>
        </p:spPr>
        <p:txBody>
          <a:bodyPr wrap="square">
            <a:spAutoFit/>
          </a:bodyPr>
          <a:lstStyle/>
          <a:p>
            <a:r>
              <a:rPr lang="en-US" dirty="0">
                <a:solidFill>
                  <a:schemeClr val="bg1"/>
                </a:solidFill>
              </a:rPr>
              <a:t>“And he could there do no mighty work, save that he laid his</a:t>
            </a:r>
            <a:r>
              <a:rPr lang="en-US" baseline="30000" dirty="0">
                <a:solidFill>
                  <a:schemeClr val="bg1"/>
                </a:solidFill>
              </a:rPr>
              <a:t> </a:t>
            </a:r>
            <a:r>
              <a:rPr lang="en-US" dirty="0">
                <a:solidFill>
                  <a:schemeClr val="bg1"/>
                </a:solidFill>
              </a:rPr>
              <a:t>hands upon a few sick folk, and healed </a:t>
            </a:r>
            <a:r>
              <a:rPr lang="en-US" i="1" dirty="0">
                <a:solidFill>
                  <a:schemeClr val="bg1"/>
                </a:solidFill>
              </a:rPr>
              <a:t>them.”</a:t>
            </a:r>
          </a:p>
          <a:p>
            <a:r>
              <a:rPr lang="en-US" i="1" dirty="0">
                <a:solidFill>
                  <a:schemeClr val="bg1"/>
                </a:solidFill>
              </a:rPr>
              <a:t>Mark 6:5</a:t>
            </a:r>
            <a:endParaRPr lang="en-US" dirty="0">
              <a:solidFill>
                <a:schemeClr val="bg1"/>
              </a:solidFill>
            </a:endParaRPr>
          </a:p>
        </p:txBody>
      </p:sp>
      <p:sp>
        <p:nvSpPr>
          <p:cNvPr id="27650" name="AutoShape 2" descr="data:image/jpeg;base64,/9j/4AAQSkZJRgABAQAAAQABAAD/2wCEAAkGBxQTERUUExQWFhUXGCAbGBcYGR8dHBocHBwaHxwdGBwcHSggHRwlGxscIzEhJSksMC4uHB8zODMsNygtLisBCgoKDg0OGxAQGzQkHyYsLyw0NCwtLCwsLCwsLC8sLCwsLCwsLCwsLCwsLCwsLCwsLCwsLCwsLCwsLCwsLCwsLP/AABEIAMIBAwMBIgACEQEDEQH/xAAcAAACAgMBAQAAAAAAAAAAAAAFBgQHAAIDAQj/xABGEAACAQIDBQUFBgQDBwQDAQABAhEAAwQSIQUGMUFREyJhcYEykaGxwQcUQlLR8CNisuEkcpIWM0NTgqLxJTRjc4PC4hX/xAAaAQACAwEBAAAAAAAAAAAAAAADBAECBQAG/8QALhEAAgIBAwIFAgYDAQAAAAAAAAECEQMSITEEIjJBUWFxE/AFQpGxwdEjgaEU/9oADAMBAAIRAxEAPwCV9n20bhwNoAFgBl4j6sDTVb2nc17jawdWTp/nqnN0d7Lli32KIjSc0tOmgkaHhp8aare8GIuiOxTUcZfn60DJi3s0sc4uKHy3tO40gpJHA5l/XyrtYxIPEMCTMAg8PXwpY2dbxXtdmsf5jpIjrRvD7Qa2Aty2smTIbTn1HhSs4Kgit8IRftMe62KslmZFyGOIkgiYPX2ZilPEYph+I+80d333sTF3UREhLRIDTIaYk8NBoKW8SO9NaeJaYJCM3cmdcNiWBeWMHUanQjh+/Ko+ExDAElm0jiax2mdeH70rnIAgGilCV98Yse80ctf79ak4S6xb2iegmoVkA8D69an4SMwHTWhz4LxW54+IcsYZuJ5mpKrcI9puPHNXS5hwiG4XUBeMgz5Rz8v0oLf27cmLaAa8TqT6RAHHShpt8BKS5DFpnbQM3vPzmuzl1gZ24akmuOxbl65xyEgE8Dw8IE/Cttp3sx0hHAAKsYkjiQOY8ai3dE6HVkHEYlwT320OmvKo1zGvwLtqOp/WtrynmNY61DuAKNKKgTZJw+Mcj2295ruuKcH2295oUtyDUlTJriCViLzkmHaP8xqIuIuTq7cOp/Wu19+7UVFmuJSPMRjHEd9vea5virhGjv7zXLGjWK9A7o8qklHlvEXPzvPma2u4+4Ae83vqG7kE1zczNUJGz7Oca33qSzkxwEnjoZ4xx51a1zHP3SgJ110bQQePw99UnuptLsHckt3lyjLz1B840+VOOA24x9gvw9PjSmbE5S1Bsc6jQ73dtd0h2ysenIfSpWE25aIH8ZZHKfHx60tYHazgg9m7nXSBz8pqXht8MsjsDPiRp6xwpbQ72/gL5CV9qu1GL2UVzADOYkaseHoBw8RSZbxz5RLNp4mnL7TL/wB7vWjaDMyIc4AzZfVZ5+VJAtcVMSD+/rWlBdqEp8na1i7gYDO3vOtFlxLhfab30GwzA3BPCfoePrRAnjPTMauVHrdy4xwyGSZzf1NWVF2A5+7p5t/W1ZVGFRXuybhF62fED36VZ+wrpXUCfa/t7pBqrMIhNxY6iPfVnYJwhdX7vHTzipyrtL9M+R73fv8AaoDnaAfZMcunMClbfrGd1whgvoddY5gekije5lwk6arqDI14cvD9xSrvisEHnn/X+9KwgtaGJuosTGs98zI1Og8DXT2tPCpD2pYnrXG62VhHDn/etAzyBePEDlXC3J5Sa63nBJ8eFe4a4Z4aRUkHfBpoPWiuEtwY4meMcOFDtnzpxOnT+1EluFFa5yUaGIE6wKFMJAC7x4pmuZJ0TQDq3Nj8vSh2JQg98aRxH70rQXjcdixPGTAktOp8+dFAyOIUMzDlznx7oIqy2VHeJkzdu4ttgwKnXWTJIjhxFMm+mxVNq3iLIABAlQSWBI1k8PGAZo7uNsgKs3LaDMJGYCRoInTwNOO08NbyibFoQusKNPEUtLJUrQ4sfaolGXbxhJMzodOBFRbp6/vyolvLeRsReVICq/dHiIDf9wb30He5mNMrixGe0mjdVk1KtW4auFoa1NUZTqK5nI8xSadKhq0UatWGfQfHhRH/AGHu3FJV0DD8MGD4ZoiapqS5DKDq0J+KXgaiu2o6Ud3h2DfwoU3UZVPBtCpPSRoD4Gly5d0jieI+nnVr2B8Gl55JjlpXiEwT++NOe7Gwx3WdQxJnXgPThJI+VMG8+wLfZdqttAODADQHrxoTkroaXSTcNTKvtcV4jXWnXYzgHKZ6ilvGYFVyss5eYnh/amHZpGZDH4eMcYmpl4QKi06Y67PxZW33QCx08T4fvrRbZ+6Ny8A17+GskgKe8Z4zGg4Cl3Z6ZiwkgrZe4uXQgjKBr5SfSm/YW1bwGdmdlADMjlSSswez72aY11GsRpNKVQZ3Ww17N2TZwyZbNtUB1Ygak9WPEnxNRdu4DDX7TriLKXEPgM3ERB4g+NFkvC6itbIKOJDDhB4UD26pyKgPtuFn1gn0o05yilQpBKb3KA333Z+444W9TafvWnj2ljhp+IHQ+h50KzSzk+UeQr6H3t2Faxq9gcuYCbTc0ZRofIxB9PCqB2ls27hna1eQrcB1nmCfaU8waOnZXgZt3D/hrc8YP9RrK7btsow1sceOv/UayosIgDgdy8U3Y3EtEocrZxEQMja6zoGXlzp33g2Zc7Qu1u4EhSGZCBEQNRPTz60Q2FiiMDYnqscPxWmB9CAKsHBvFhDJ1JHvzH5UaeO46v8AREMjhLTXO/8A0SNhYMPbXLcUEAjny8V4n40tb7YMBP8A3GHLqQcoeWYAHgI0JnnE08WNsKMc+FKBTAIIj2igYiPX4cOdKX2hbLRFaIzM+nlqfgaSj2zSY1J6ouvQRLd/Uz++FZdcEGKhu0SOdei5CmNadoSTNrd2DwFSEcExy99QxwrZL/jXUTYQw+nDhzqJjseXD29QqxM/iiNB4V3whL920rXG/Kqljr1A4VNO4O0lZLYtauhcvOgBJkMTHeiJAmARVKrdl4vyQt7FcLird1UzomrrwkEHMOg0MCj+Eu2PvzPh1PYAAKDMzlGbjr7RPHpzo8+7/wBywF1rgBuFo01gRIAPPUT76VNjXQsXByMawOHh9aHakm0Mxh9NxT+SwdsbHs4qwHtNluDkTM+GX6iKB43C4jZthrwv5++qi2C3ZjMCx4sToVyx4zUrCbx2basQl4CCO0VRE+ZYDQnwmKV95N67l6y2GZE9pWzoTqVHGCTq06+tBxqb2a2DdRKCWqL3ApuM5ZjqXYsx8WJJrVFOY15Ybu6fv9zUjD6kzx4/KnTKolWrh+EV0zSDPpWIQW8BTBuxsRrt6zIlWeIYcVUSfMcB60OclFWw0IuTpE3dHaWFtKWvE5tCpUFtPCOfnR/C7yBjopQE91r+a2scjmFtl+NFd6MJbXCMLQUMzC3bYaEEEZmX/KJA6etCsJvE+DbJcYuMuYkqpYjmdMpOvPvHwpNuMt2t2OxU9O3CGEm5ibDKbOGxFptGy3/eDNuNPMHnVBY7CZMSUAlRcyjXo5H0q/RtTCYpFYq6F4C3UGUgkwoJENGYxDKVniKpfebDlMde7xJVycxiTz1jSdaYxO1QtOLT3LA3a2XaLQzO5jgoAUeZb9Kbtr7GQ7Pu9igDZSZmSY/6uMf+KR9ibWYWlfLbyoBmzFnYDm2RCPjNGf8AaK9iLFxLN64mhClbdoK2hnQgsoPCeOtCbSdjElmkluVveXUhhPI/I0R2fs67CQuaFPDodfdNAWLicxbjqR/aKZ938bcNu3N25EGArkAcSJ6+IouTi0CXO4VtW3sW8RdZCuWxkEj/AJly2o+BY+leYfErbsdoloYox3hxAPJWEGBHhRvbqf8ApLZszFyBLGTOaZ8oGgoHuPtSxasXEdhndySCDMDQEsBoNaC1cNVeYbG+5r1Dm7m+q4bC3Xu2z2B71pbaMArN7VoZxwLSwPAEt4Cq33i39xmIHZ9o1tFkBbXdImNGcGT7+te7x4lrl3sUkW7Z7izoJ4nTTjPpFKl0jPA/TX9KPFbbiuVJSdEzC3LqHN2jq5M5wSCT1zTM+M0cxO0bl2yEusbmXvK7kl0JEaE6lSIlfAEUMuWZ7NZGp0B/CZj3Gpd25ld1ymQY14kcvONKvZGheYybtiMNbGnP+pqyt9gqTYU8NW/qasqhCQW2NcjAYckT/FUD0st9SKsjAPOGtEkKJJ1/KsrPqoLVWmzV/g4G3yy9qw8TlQfBWp13xtucMmHSQzWwhiB3cs3IkxJUBP8A8gpvI1GH+3/zYFFOWRfH72xS3Yz38d2xWcztccnkCDH9SgceFb/aS825GpFwa+jcPdR7A4AWVRUYC6qANB9rnqOP4jr40t7862MzCIugH3NoR++FZ+rVNMfcNON/BXFtAza6R8a5XREjmDx/fnW73RPH1HnXHEYkF5HgPhTqM5s5i0ZCrJk6AVYG4u41vEEG64bnlU90evFifSljYuzyy9oYljA8hxj98qtn7MbMq4MZZgjjOggzyiqTlToIsfbqHfY2w7OHQLbtqvkBU/EYYMIOnQjlUbC3pULOvAE+HI/rUy20iht2BaaYjb8bKIw+q5lUy2UakdfMa6V892w6EwMw45Z1AJ1/Svr8iaqf7Qvs8m6L+EQAMMty2oAAPEMAORIAPjB5moxxULGPrPIlF8lY294wMMUtkq4llaSGDcdQNI05ilWy+usMePrV57P+zuxjtmqci2sSCwDiRmIMRc8O7Biqj29sG5g8ScPeTI8AjUGQ2gII4jSrxS5RXLOUnT8iGMx8xRHBYO66kpbZo4kAkD1pj3a3SDOgu+1GaDwUcpA5n5dKtyxsQC0FRmXTR0YLl/6Iykec0KfUJOkFjgpXLYorB4VmuIkQWYDrEkCT61cGFwfYXlCLITDwn+Zmj6D3VvtNbsWQ4tQLsuyCM4CsV8V1AJBPERwouECkXW0CW9T6yfdFAyT+o1QeEdCEDf7anZ4ixhlP+5tSTP43M6+MKD61suIOIIlVKC2FmACWcqo18Cx9RSziFGJ2k3acLrEnXVTByjyAgR4UYwFllsoRzt8Adf8AimQPBinxq+RJJVyMYdW6fB5tqwFxNi3bBgMiqvMKtxm7vOSp9dPCh2/myDbvnEI2e1iSzK0QVf8AEjA6iOQo5gLSNtPEZtWtspUTwgKDHTQzpzFHPtIw+fAZ4H+8Rz5wVn/v4+FWxSpqIHOr3QofZ46W7pdmg9mRrA5gQJ4n9adcHbt2O0NtYDfxCscT4EaGJ4cqQ929idqczhgGBFpx7K3AJAcamDEax4UW3stXLBtuim0l2330HAOujAgGIOhkcdapkjqnsy+KSjHuQru5zXhlUzwJ4rxBK+MGie5ShjcQiUUZhPEHUaeJBPu60JwzFp6mtGuPaeLUhv5ToII1PhNHkrWkE9+4tjeHCMdlKVOgjNHMcR8/hVQrcVbuo0A4HmfURVwttP8A9ItK/tPb70c9SPmJqmdpyb7HpoKjFJOLiD7lv7hizdtuAbdsBxoQDxnkNdfDSpmyNgJcxL2cQlwFDr3PmQdPMiPqJ3bxyWsXbd1ZkTUBIktyOp6mrTw+cYh7rowDqIJgzH5spOvhNCyzcNkM4l9Tkr7fvc9MMtt7TMUcxDRM8iI5TFLtu+QwmDOnXUU4/aVi3uOsyApEDwP/AIpKtmWYgQQCfWaLhbcLYt1EdE6Q/bvXR93TT839TVla7vEjDoP83xZqyrNFVII7sYM3L1hOIWzbX3qGP9Rp52/fnEKiD2Vknxb+yj4UD+z632eGOJuAx2YI6+yJjygAUp4fa+Jv4h3EgF+CnXSBlHgAMvpV+otx0398k9Kl9TVX3wMm1dsNYvoipbJuZZJ0mWygsRJJHGOXKoN+4rE2L+F9sxOcsDwjKYB4mQeWlcts45LjYYL+FwT1BlefnRnG4UsUK6sl3Qearx+HvpS0kth6MbbTYibW+zjvt90xAaOKXNI8BcEgkdIHnSdtXY93CtlxFtkP4SfZYD8rCVPp11q8MYbazaJge3d8J1Cz1J19PGue0LVrH4VrVxItRC/mtkCFdfETr11Bo8M1bSFcvSpq4CPsa3C2FHJQT5kA/U1Yn2e2wkRxLNJ68KTLeAaziSjLEfHoV8COH0NNm4uKm6yHjm09w/T41E71FK/xtDdfWCY4j6UQtXtMw5gNFQ8ene00kkesf2rtsgnswG1ZSQfpVPzNC894Jk5GkTWMJ0POueG5+dbXTGvgauntYCtwVulbjCr4u58/4jamgf2l7uLfsjFIgbEYYMySJDLHeVhz01Hj50ybvrGHtjwn3kn61PImRXR4RebrI2vUqTc4KqdpcJZnMl44E9Y4co5cKerl5VAA9lv3pSjvBtLDYHF3LV18qsmZEyORlYyYIXL7WYceFAdpfaWq2SuHQsyjKruIUHgIE5m5aHLSjxTc7SNCWSEop2Nu3NoYe0pGIcKJBVdcxOuoC68J04a0r7V3r+8qUt5kTmpALECe80aQT9PSusfinuXJuuXuHUnp1gaR6VMTVePATIPpHlTcOmqPO4L/ANNTutjthX/xpPCefTQDT0p1xFmcTZS2o4BtOQ0+o4VWu0CbTW79sd3g3mJ+YPwqx9zsY1583dOZIzEwU0MHxmh541TGulyqSl63YP8AvmXal65EhiwjrkVWj1NuPWi2++2F+53sOO9JDIeiyG+XzpXfF/4lrTiLlq5dg8nBzZY6HWfWohvTZIPJSNfAGKuo7pg5NO0OO5+K/wAMsRmgyeZBH4usEc6j/aDtFTZK5iWK93X+dfoDStu3trLaZddOEcxM++ou2MS7nM/MxQ1jeuw0skfpWvQnbPw6rh5kdq5AA6L+4rXG4QWbftT1PNm6DwFc9iaDOTAUwPDSWbzA4eJFdnuC86ArCkhQD+EE6nzqzvURFrQmOe1rHcsof+HatpHjlUt8SarjbyFWJHM6j9Kfd5NvWjfQJcQrqSQwjWYE+6kba95SSQQRB8dfOuw6rbYPJWirALYzKQfD1q1d2N4rH3VHa6qsBBQf+dOVU9iX1rW2umhPX5a++py41kVMBhzvG35jtvZtzt7oCg5VBieZ/YoNZaGDDXT5zpWmNbRT1X6fOudoeyBPBZ9eMUWEVGNIjLNzk2ywN3WH3dJP5v6mrKjbuXf8Nb9f6jWVDZCSLF2BdVsLatj2LdtFPi2UE/Oq42tgLuDv3BDdiXLI8EpDGcrctJg9Yq0dg4b/AAtmTobSH/tHOtMVktNLKnemHyjvDmCevX0pKHU3J2hpRvtjyVd//pL2iQ2YyJPiI1944U+7OvkPdJBIntPWNQPcKUt5dzGn7zge8gOZrA9ofm7OfaH8pg9JoPiN+zZtxbuXLjlSrI4EKdRqGUMCDPxpiSU6cToZdGpTIWM3vKgKg7S7ccvdnhmYggTrwk+UActGzd7e9dEvrkDNlRw0rm4w0gFZ1g6gxy0mo8Gua5A4nWenDp50y2rgaEgFA0z+YxHu1+dNLDGSEX1eRS52Li2jZzqv5lMA/T99KGbm4jJjHB/Np6SDQXYm02v4fEWSZvYeCDza2dbbeJGin/p60Q2fiRlTEr7RYB/1HnS87i9x2lOFrzLU2gwC5jyIP0rpYUKdPxCfdUDHmbLn+Q11wLE4dGbRgoJB8tZHlNTtYg12krBvIrntm9ksXG5hTWWXXIMuve+o+lRdtPnRbanW44GnQEE+kVX8hCVzCGBt5LSKeIUA+ddFbvEeA+tek1yue0v74VfhA+RU+0vdIY/DkLpetDNbI58ZU+Bj3xXz1hmaQjcmJP8A0gaHoZ+VfVovd9yeCj6Sa+c99d3rtjE3LmRuzufxAwGne1Mxw701aD3CJOv0F60czknnpRPE6WG6kRUOxaAUkAk+egkUX2LspsVdS1qtvTO/5VJAMcixnQfSaO5JLchRbYKtnNhwTzg/CmncG8RftCeJI8xVhYL7KcF2QBN4woCywBXSDoBB1ohsr7OcNYIKvdZhwJK8T5Lw8KXytShSDdPljjk9RS28X8DarM57vaK0noSJ+vurhjMcozi2QwIPlqT9D8Kd/te3Kvs64iynaKoPaZRqoHeBYcTrMkVU9nEyPXlXQ3Ssu8m70+ZO2TiCL0HgQdPL+1MD4HtFYN3VGobow+f9/KlnDKAwadeHpT5hEFzDKBzHEjmXfN8FHxqmWWmmMdOlJNMA4XOgymBx1n2tePuA91Ft2MIt/Ed8g27Slnnx0A9T8q0x9rKsHXoRy8QaiYC5lzkq5LMJCKpEoNNW4cT767xLYlrTSCmF2XZbEuotrBXQGOMafrS7vFhltkqANJ4daIYW8e1Z+yduHHL49RFA9vXQ0kAjjoQJ+FdFSUuSmRx0cC4ZJjmaOYbAqIHAAan9+nxqPu1s7tbyjlz8Op930ozi7UsQgMTpr7h6fOrJ70Cx4m466Id1O0cIo4mB79fLp6U+7mboJfLliRlePCAo+EmB5UrbGwc3V8Aze7+9XVupghaQJBzGCx+fzoGfLTUUGWPTBzfJAw+41u2oRSSo4cuOv1rKcUmOAPj5GsoX1JPzFtbA+7hnDWIJH8JPXuium2tkC/ZdEIVzqJ4Zo0MfOo2wF/wOFZeIsW5/0LRBruYSNGFLatMg292mVTg9rX8Jf7G+pV/yzo3ih5+XzovtrYGD2mgY9y7yuLxPg4/F86ZN5dkW8dZNq53bygm1c4FWjQE9JiqlG3blm8yXB2dxNLg5EiO8B0PHSnoPWtePkK5prTlPV+yzGWnfK1soeDhp0/mEBh7o4V7it2r+ByHE5cpbKrA90E8AenSSPqaed3t7Bcyq5EngeR8QaWPtw24ClnCqdSe0fwABCz5kk+lEx58mrSxfN00McdREwOKGG2nh2fui8hsXJ4At7E+TZPQUexkWg1kad8tHnHH1mq72673UtXdSURGcREkIuYjyA+dOW27xuNYxBIK3LagmfxiQ59ZVh/m8KNlhqYPpc2mL+S3tl4ybNgnWVAkcjwmpxJuW3RkKIcyQTBadJHSaVdzdpI1lQzDu6+7T9+dNbsbqjsiJ/MdYnoOZoWOW25GaNPY4Zb9tGRF7QhZV9B3uEHUSY56elRdh53vlmUpbsp2azxZtMzaGNIiibXRaTJbhmGuUmCesnxPOu+ExIcaqVaNUMSPdpU6Sjm6e3J1bUjSuOIuAOvgCakKQa54rCK41948wfpXS3WwNNJ7ge9jVFoqZz3pVQOJzSJ8gDJPICiKWBBBWVAiCJmPCl/e7a33M2zbRGYg+0TwEcINJy744vEXYFzsxwCKAPSePxoepRXd5DkcEsm8dk/Ubdp7gYG4GdrIts3F1ZhHkJy9eIikTd/sTcuJhTNlbncZj/vCJUqTEDMslTzhetQdub3Oxu4f7v3gSrl7rMCQeLDgRGvHnQncbaiWMWqX2Cpd7pdgMueeDCICtJGvA5eEVaSc4bo6K+m+S/dm4vMqxJ0gzx6GR1BGtTbzkCgeGsMW7rFLi8VOoccj/AP1x6gkUWsXc6xAkGCJ4EVEU6pi84q7Rux/iDoR8RFfO32x7njBYvt7QAsYhiQB/w7nFl8jOYeo5VfzoVYmXj8uWY8tdTVY/a9jA1yxZcFLaA3iWPeLmUE9AFk+tWjs2dGFtUU/hrgy8NY5U77t7T/wyKwHdcg+TSfnSzkRmJWDroYiju7mBN171pePZ5x5qQP8A9qnLFSjuOYW4Ss77WvnvRwH0/fGhmysYZYZio4qskAkwD5nKAdeholtpSlvviLg0IPwNLdu6BB5njXYktJfPJqQcuXrYttJXMTBnjw/WljG3ELQCSANdOfnRbEbKuczEjMTw4+PL0ofc2fqIMyYmatGvIFkUuGiZsjaNu1bYlSGOmYHQDWZ5zRXZNg3Lanm5+Gn96Wnw8WyPiR+/3NPu6eEZ7dhU1uPATXQGMxY+CiWPlQ8u3HmN9JO9p8RQS3T2J2ly866hX7JYEzl9qPWQfI1aOz8EySI0y+1/MQM/vIJ8zW+wtjW8LaWzbGirEnierHxY0WumFPSKAoam5MQzdS57LgEXMPJkEiQOHlWVEbboUkZTpWVCpq6BvDMB7gY2bCWmOotqR5FR9aK4gMjErxHEdRSTsHHdhas3Y0W2obrlIWT6aHyBp32lcBCXEMqQNRzB4EeBFC6nHTsdx+L5NXu23AJ08ehpR363AXGFMRauBbijK5AnMvj0YdaYnw4meTcQK7Wb4txqZ8qBDK4O4sJPGmqR8+bcwtzZ2IFtLjFefLvDjA8QVbyaOINQdq3e3ul275gEw0k+HUadeEeU3Fv/ALs28XZa/rbZBqwEhYJgn+XUyeU66DRC2pufewpS40XUaMtxBKkngDpofOtfpssciV8mb1OOUOOP2OC4hUXK47S7cUyBoqgg/Kah7shpysZtgwCDodePpRC1aRGYSGucyNYn9OnlUqzglAVZCKoOkSW8co1p7ShFSaJOB2w9l2UAkBmBHCYMH6e+m/Zu9GIdYS2wJ6T8IExPiKq/E7Sm7cIWVLErMhh++nlUjZ+2CGlsxQccp1HoRSc8Nu0akcm25eOAw5ZA96+tp+uYSI5a/rRLDbw2Jyrca6w0LKBB9edVru5g7OKAa3eDldTbYFXIPEceXWrB2HszDqkW0GaZMmTPjQtEkqRM9D3YxrjRlmD5c66i5oCRE8udCm7eIUqp8V0qRfvHD2mu3ruYIpJJUD3VaKfmLSilwVh9qWHuPjHuo3dtWQGE8Ass2nP2/hSbs/HhmBzQ8gq3Jj4+fWvN6N42IvnNDXpWPBuPw+lJuz8cyTIlZ1HSeYqdOrkajmWOoost7qY8sAVtYgKQxPBxyk8jI0OvTpCZvBu9fs3FL22ycC0d0z4jT41mH2oscVK8g8QD1UkyD5UW2ftVmOS0zKfZLSzCPIkg+URVYwlDjgJKUcq9xl3O3p7C590uXM4VUFok6ByO8iPEjX2QZGuUn2atvY+1LWJUxIuIcrgjKynoa+ft8t3DYcFT2gdAxEezOkHlrE8eArbYu/uLwoAI7bKAqG5IuAflzr3mX+V5HCIirruWqItljTpn0U6XVEi4pAHFlMj/AEnXy0r5i2/tY4261xzmLOYaIlQSV01juxprFT97PtXxuLt9lIsIdGW1IJ/zMe96CPGaVdn3IIPp8v0q6Bw5CrELRnZ2IfBXbV6CXBll4ZlYd5deqnTxioO6uGTEYsI4lQCY4SR5eE+sU57PxFlbVhMco7FpW3fPFcpIK3DyE8G6ceE0LJOnVWNwSkrZpvPikxGGDIc6pcID9VK23WekZyvhAHKkDDYZrt+3btrmZm0Uc9flzNMeLxtuzg2s23Vu0vM4CsD3dAuYqTBhQY8ajfZ5j2t48FWylkI9jPPhpqOWo1qI2otnT3cV5j7u7s8Xr93D4m2SEYi3cUQDlAzAnrw89elK+9m76W8WoRCqlgoPIzpPnVl7uYlRazjVm4seZiJpO31xqZypcZ0Ktkg8M3EHhy4eNJ45vXSHHG3LVwKe8OyhaVlkEGRI5GJ+dP8A9ieDW6lzEHXIq2bY/L3VLn1hfcetIVrB3sWVtWhLN+IzlUcCzkAwonjFWxuLuiuBt2TavTdGmJWTleein2ShiDAkA/mpulpqQj1Et6j5jxh7WUeJoRvVtPsrTAETHWB6+tGb10KCSdAKqffPFDE3BmJ7MNwU+1y18B+tAyNRqC+0U6TDLLPVXBzweNVkzSXJJJYTHtHhpwHD0rKJYDABbaqugEwAPE1lWWSNDksM7+/7AWw3HZ21bgyL8VFGtj7U7MfdbjdeyJ5ifZ15jl4GljCn+Fb/APrX+kVpi8Wt1ezYxcA7p/MBy/zD98KPmxqSFcM96LCwOK/C1bX8PmPdMeB+lKG6e2O0dkvGXA7nIsOfmdPjU/8A2ossSpS8jDQ6CR5wTWTkwzUqSH01yF9obVbC2HBXMzAgA+yARqT1HhXDYuyW+4WrTAksssp6Ny930oM+0rBbMWdiOAud1Z5Ek8fKmDZzlhnZgGPAloA4cFiZjhRoxkoqPAOaiu4QNpfZ5dV3+7i4R/y0YBhPNSSJEnrNQ9m7t38KzXHssBMO7xoPxE6yfHhVt7PxaajtFzGFALax5HmdKH744q2cPiO8IZCOgJyhTBHPNWhi6ielWZ8uli5lC4ZDduSwOUzGuntjj10NHP8AZG6VLqjGASxXoCRrHlUDYNqXKnnm92gq3NzccFs33PsqomPFZjx1NXyZHHgZhhX0lJlLLbu2XlLrIynQgxHP10py3U34vWSrXZbNxM6GOZ8dRRrauwUu31w8AFgzuY0XN3ojwFe7z/ZscNhrd205aCA6ZYyhhxUzyMCPGp1KS3AadDHvdvfNMRI7uh0IMyDwMHX4aUrfbftditnCW2gH+JcjoNEH+qT/ANIo9gthocBbsEDMsZG0ldNSDynWetV5vng7gxaq5JZEC68YExw8KFjyJsmWJPcrjGAsYcydIHQHn61xe1BIH741N2zby4iP5B8JH0qHhmzPHU8ff/amLFnyd7GzGLjTiJ8Jjn0pu3Z2W4cKoLFe9I4epqFgBDkEEr0UE6eQqwdkXO0GVIAGuSYJHU8/1oGebiqQ90uJXqCeJvrdhWRdIDMBLH+Un8utR7eysMLmYWEmIOkzOs+f76VsjMTlyhYMafXrUzGXAqyOPh4Vnt00kx9xXmLG8/2dWr/8TClbV3/lH/dv/kP4CenDwFVntfANh3yXFKENDA8jH71Gmo41eGz8cGUg8QZXr5UqfaRsb71Z7ZVBu2hr1ZPqRx99OYczT0yEc3T0nKIsfZYk43j+A+VOONxKquGUhSMl1tRMMPZMeGY60ofZe4TGcfaVh/2k0QxmOzFGJgDDAerca6cW8r+F/J2F9i+RW2oO+Yj5Vvu5ddMVbuIobLrrw4c+mulc7y5jA1JMep4VYGzNwL1qx2oZGEZ3gzAAmBHGI5HrRpySVMDBXO+CPid9b85VtIpPMkn6ca93b3eu7RxBJnITL3SNNDqo6nwHhwozsDcG7ibwvXv4dgEwD7dzTTKPwr/MfQazVrYLCKqJlRUAUABdAB0AgUDSoeBBcvUuquwfsPdu1hlZQomZFyO8REAHy1EcPjU3ErZBztEgRm4GPHrQzePbtjD22uXLmVV4ktA8hzY+Ak1WGO3wv7QzLhx2NhJZ7r+0RrARBwJ8/dqCJzb2S29fIFDHKcrbdv8AUdt895gbN1LB7yodZ4dD59KRhfzYO0eeXX31H2a2azdHVffXuyzOEXqNKrXr5NfsbeDCsSUY+aY67Ncm0p6/qayuOw747BJ6H5msrtLKyq2LOAUGzb8EX+kUo7x2nDKwkR5+mtNGxz3UH/xr8hRrA7KXt3e4oKqEyhuBdoPA6HugmK0JzUY2YePG5ukVvhNvo0ZyUuLwcdeR01Bp22ZtWxiHT7yvfiBetmA2nB6Jb47pYa7bt3EsKLrXwpKiJVuMgaaHnRPH7oYZyvZr2DCBmtCCR4gQD50jkzYpJPdX/wAHYa14jLWx7J1VtJmGOsdOHyqdasi0pf8AhhBqxC6BQCeJ8OdRMJu81k5WxL3FngyJlPDXuqCCR41V29m+11nxODRAiZ3tFgWJKq5AOUkxMQfA+FDhF5JOMWRlyqCtkNt9MTcxDLYMK7MVlQWglm4k6HxHCKLHGP8Ac7aMzMXm60nQ5mPZiOeY94jyNA918ABqoIuxPWfBQPlUvb99+1a3EKgVgB0bve4FzWtLF2oRwZXrafmcdlrlLt4H9actz2dkdJhO476wYUNI8ZgCKT8LdE5fzT8TH0p63btDIyqIJbvHwECPnQMnnZpPbEq+2NWz8H3bl8+26xPnpp6R7qbNtrnw1weXzFA8c2S1bUfiuIvvM0furmtOPCguVwE5qpJ+5rsmyOxUkanX9PhS7j91ExGJv3HJGgCx8fkKcrKwijwFQ1MLcbxqKqKQKM22398lAfa/si3hsVYFsQDZM8+8CCfi1JOzLMXFbz86sP7aWm9hifaK3J6/8MD60g4RYWfD603BqSTRSSptDVsW3KM55aDxNM+zbhe2bY0bLmtMNCrjjB/mGnjS7s/u4VSeBPHoT186KYe7lS1dX8LQaWyN237mrjgtCT9Bj2HtUXlyvpdBjU+00SRHWBp11rfal8r6HWhu8uyhJuW3CM6hysxDjVLi6xoeI5gkc63bG9sx4d9VPqVBNLuMU9SCwu6ZHGLy3g0nK/LoR+oPwNFWu6OeQ+tLuM0I4d0yJo1ePcEH2gCfOrNLZl6p0VpdH3THQugD5l8AwmPLWPSud/FyqLzW2qn0FTd8xGJRwPaUe8aChNwa8vZFOw3SZkzuMnFeoT2CLfbLnIVZ1YicviQOVWBjdqNeaxbwhPZq+a6o7tu7B9kx7SkZgeRkcYpS3VshMPfvEAmVtAnXL2ky0HSQoMeYp+3bwSBEckKigGeULECfn60DNKnY3hhF4+4sHCbas3LSvbOZWWV6xHMcjyjkQaD7T207TbtAPc/JMKvjdYcB4cTy61Xu7uGv/esQVvNYwly4XyLGfn+IglMwGYqNYjhUjZu05u3cndthWAWePCS2ureJmj4+jnNuU3t6f2Zk8kIOorf1FT7TNnXWudrdu9oQNFUZUQcwgnTUcSSTpJMV03CtRhr56/ICa77zYvtAZA1JHzrluT/7S5rzNW66EYY+1VwOfhTc89v3J+yBKOPP3GvdgCbLLzDEVvsL2WNZsMxeuryLSKzZPxfqehivC/lff6DHspItLPj8zWV3wluEHmfmayiqWwjNdzFfZifwrZ/kWf8ASPpRfb2NPa4cTChs0Dn3Yk9dDFQNmW+4nTIn9IrzeP2bb9ANfAr/AGpnJTaRl4drfwO+ExmZV0/fM1J0zCgm7t2VB/CvxJ/80U7STNYeS4vcfq+Dtjj7FULhNj4i5i8RctWDdi7cB7wEy5mJ/Wrz2i5KLHKkzc3aAsXrltz/AMa4CfE3GOvvpvpZuOqS9gOTAsiSfuKyYO7bOR0uWb47y27h9oCJ7No1IPn5yK5by4kPinbjNlBoI1ny8J8JjlVv7+4BcRhCyAG5bBuW25gqJIB5ZlBX3dKpDCJNuTOZlDHr1jroIHpWssylChDFhcclnDCLnLa6q4j00Iqzd2LYFlDrLM39UD4Cq42XZyOQfxH5mrK3YskC0jaCFPHjIza0r1PFGjGvpp+Y2bTu97DKYjtM3uGlMNtcwbXjNLu1bQOJsLzWWPlp9aZMEe7Q5cpCeTw2TXcBZ5AVX+3N8xZXIkM7HXoPCmDe/bQsWQvFrkgeXPSqb2lfL3IB1mesdKs+6VehXDCo2wR9omMa7dtltSOfnNLCkBeP4TRffByXPURFLzOcoA503j2igOZ97H/BicCD4cK9w+IIwquupDHOvhw1rfCkfdlHWum7y5rd60QJIkcOPh7qVbpNv1NZJ9vwT8ev3jDAW2KtkJRjyj8DeHyrjsW9KWnH5Vj0UCuWzHizcXgVMjyiI+HxrlsTGDsbadAYjxqrTpotFrUn7ErE3M+Y6c5/fnUq3fL208h8KhqohvGvdlk9kNNAxHxqGtgje6F/fNoFtuhIoDs25nzTx6Uwb42SbI04P9KAbGXU+tNYvCZfUKsrGnd+8QOz7hV7iHvGIZAxkg8VAInyA50Wxe1v4YFl2ayhgDm7a99j0J1A0HD0QnntdNOWnTmPEUxYJv4ZIaIE5YnMB9aZwYouWuQHNnkoaIhj79N7s82qJB/zvqx/0iPUV0wQyJx150G2IMwullK38/aZW0JQ8IB4gRHw5UUxL5bRYcx8/wBmn4bpGdPZgPbmI0PgCT6A/rRHcc/4P99aU9t4+bTAScxgtygch4mmrdJYwS+XzrL/ABKWpUja/BE/q7+jDOwxAfpOlR8I8Ylo8KkbC/HND8RpfMcx9azErlI9BJ1CL9yxcIsoCK8rjsW5/ASfH5msqEmkJzXcwDgx/hrZ/wDjT+kVrvgkYYEfkT4FZ+E17hD/AIa3/wDWvyFd95knBHwUfGP0p/J+X5MnE/EvYk7qXc+EPgVNGwIiegpd3GMYd56H4Ej5UcuP8qxurXezQwu0dMc57M9QYHmeFIG9OzWwuO492+M3k6gBo9Y946VYBQMI6kfOkv7WLp/gXFElHJPlpPv0onRz7tPr/RGW0r9Nx83Svi5hlPGImfj76qreDZ5w2Nv247oJKf5SJX4aelPH2e4vVkmVZZWgn2lp/jAfzWR8GcfKKexOm0AyKpsSMFaL3QF4khR56fU1bmyrGXEoukL4cwIiqs2IpzhhmDKysSNYAI73pHyq0t37TPfBB5Ez1mr5uUU19tBnGAti5A4W/maYsJOQUv4VicRcJOkRHlTBiHyWmP5VJ9woTXeAyvZIrDffGm5iD0kx/lHD38fWkzZ8tfut0Me4D6zRzbt6bx14AD3/APmgeHIUX2B9pyNPACfrVoeH5DpU17C7tucxJgzPwoFmMJ/mFMl+3mSZ60vC0M4XX2/mac8hDJ4rHwmLKeRrzY96LwA5iDyruLJFlJ00OvqaF5ypRhyMGl0k00aspNNMMY1ChvRpKNHnE0H2Hfytb/mEfCmjalqVVo9sR7xSlstf4qKPwGPcYqMW8Gdk7ciYw7SlFA5s1T2wLohIGhbMviCAdKD7Wul7ykcFIUfX9+FMV3aAg23GlsaGdYoMrSQdd0mAtsWO0ssI14jzFJOAOXN1k1YabUsEmNSPw/s0gYwgXLgA4E6dNTTGBvhoS6tK1JM1s2XuXSLYnXjwA9T+9Ke93EGFRrx79xQSp4hTGkA6TmKieVKmzcSFwzge3IX3kfSaarp/glRqOzBjrBB+damGC02ZOSW5F2se5h7q6PY005gkZlYcSDxB5Ga923czDJb4tEeZqJtO7Kwo7rDWelFcDgcot3GEaCARz6xTKSVgGVzvLiC14pBAt6R486fN27f+FA/lECl/7UMIFxfaAAdqgmBpmAAPwim7d4D7vHQCsPrrTd+pv/gqTm37HTYQ1fzNRcWkYgeIPzFd9g3oa54sa02lpdRvP5Ukr+ozabTxJ+/8jdsj/cr6/M1lZsr/AHK+vzNZV0hSfiZX1rFOEUZ2jKPxHpXu3MXc7ADO8SNMx6DxrKymZfl+TJh+b4O2xMZcFgAO4GnBj+tTWx12f94/D8x/WsrKz83iY7i4O1vH3f8AmP8A6j+tLe9GLuNlBdiPFieRrKyu6fxonJ4GS9zMW6qMrsIGkMRzrjvbi7jXgWdyez4lievjWVlNx8bAT4XwDN3r7C7IZpg6yZ4U7bHx10M0XHHkx/WsrKnJz+gKPhNsHtC7nP8AFuf6z186J47ad7sn/jXPZ/O3TzrKyqPlnS5RXWNxDm4ZZuPU1DF9uz9puJ5msrKLHhE+ZGt3W7LieJ50LQ/xPWvayjrgTl5DRexD9mO83AczUFbrZW1PvrKygw4NDJyHruJfsF77cuZoHgLrC68MeJ5+JrKyh4+GWyeKJ02dfb8ze2eZqTfxD9o3eb3mvKyrS8RaHhQKwLGWM65uND8S5zvqffWVlHXIhPwI3suZGp4imS1iXzr324DmeleVlN4eBTJyQ8TfYussx16nrRraOKePbbT+Y1lZRG+4ouAFvfeZuzzMTpzJPIdaKbLxLi1o7D1NZWVndaa/4V4n8HHZeIeW7zceprvjsQ5ZJZj6nwrKylvzmgn/AIRj2Zin7Je+3P8AEeprKysqpL5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data:image/jpeg;base64,/9j/4AAQSkZJRgABAQAAAQABAAD/2wCEAAkGBxQTERUUExQWFhUXGCAbGBcYGR8dHBocHBwaHxwdGBwcHSggHRwlGxscIzEhJSksMC4uHB8zODMsNygtLisBCgoKDg0OGxAQGzQkHyYsLyw0NCwtLCwsLCwsLC8sLCwsLCwsLCwsLCwsLCwsLCwsLCwsLCwsLCwsLCwsLCwsLP/AABEIAMIBAwMBIgACEQEDEQH/xAAcAAACAgMBAQAAAAAAAAAAAAAFBgQHAAIDAQj/xABGEAACAQIDBQUFBgQDBwQDAQABAhEAAwQSIQUGMUFREyJhcYEykaGxwQcUQlLR8CNisuEkcpIWM0NTgqLxJTRjc4PC4hX/xAAaAQACAwEBAAAAAAAAAAAAAAADBAECBQAG/8QALhEAAgIBAwIFAgYDAQAAAAAAAAECEQMSITEEIjJBUWFxE/AFQpGxwdEjgaEU/9oADAMBAAIRAxEAPwCV9n20bhwNoAFgBl4j6sDTVb2nc17jawdWTp/nqnN0d7Lli32KIjSc0tOmgkaHhp8aare8GIuiOxTUcZfn60DJi3s0sc4uKHy3tO40gpJHA5l/XyrtYxIPEMCTMAg8PXwpY2dbxXtdmsf5jpIjrRvD7Qa2Aty2smTIbTn1HhSs4Kgit8IRftMe62KslmZFyGOIkgiYPX2ZilPEYph+I+80d333sTF3UREhLRIDTIaYk8NBoKW8SO9NaeJaYJCM3cmdcNiWBeWMHUanQjh+/Ko+ExDAElm0jiax2mdeH70rnIAgGilCV98Yse80ctf79ak4S6xb2iegmoVkA8D69an4SMwHTWhz4LxW54+IcsYZuJ5mpKrcI9puPHNXS5hwiG4XUBeMgz5Rz8v0oLf27cmLaAa8TqT6RAHHShpt8BKS5DFpnbQM3vPzmuzl1gZ24akmuOxbl65xyEgE8Dw8IE/Cttp3sx0hHAAKsYkjiQOY8ai3dE6HVkHEYlwT320OmvKo1zGvwLtqOp/WtrynmNY61DuAKNKKgTZJw+Mcj2295ruuKcH2295oUtyDUlTJriCViLzkmHaP8xqIuIuTq7cOp/Wu19+7UVFmuJSPMRjHEd9vea5virhGjv7zXLGjWK9A7o8qklHlvEXPzvPma2u4+4Ae83vqG7kE1zczNUJGz7Oca33qSzkxwEnjoZ4xx51a1zHP3SgJ110bQQePw99UnuptLsHckt3lyjLz1B840+VOOA24x9gvw9PjSmbE5S1Bsc6jQ73dtd0h2ysenIfSpWE25aIH8ZZHKfHx60tYHazgg9m7nXSBz8pqXht8MsjsDPiRp6xwpbQ72/gL5CV9qu1GL2UVzADOYkaseHoBw8RSZbxz5RLNp4mnL7TL/wB7vWjaDMyIc4AzZfVZ5+VJAtcVMSD+/rWlBdqEp8na1i7gYDO3vOtFlxLhfab30GwzA3BPCfoePrRAnjPTMauVHrdy4xwyGSZzf1NWVF2A5+7p5t/W1ZVGFRXuybhF62fED36VZ+wrpXUCfa/t7pBqrMIhNxY6iPfVnYJwhdX7vHTzipyrtL9M+R73fv8AaoDnaAfZMcunMClbfrGd1whgvoddY5gekije5lwk6arqDI14cvD9xSrvisEHnn/X+9KwgtaGJuosTGs98zI1Og8DXT2tPCpD2pYnrXG62VhHDn/etAzyBePEDlXC3J5Sa63nBJ8eFe4a4Z4aRUkHfBpoPWiuEtwY4meMcOFDtnzpxOnT+1EluFFa5yUaGIE6wKFMJAC7x4pmuZJ0TQDq3Nj8vSh2JQg98aRxH70rQXjcdixPGTAktOp8+dFAyOIUMzDlznx7oIqy2VHeJkzdu4ttgwKnXWTJIjhxFMm+mxVNq3iLIABAlQSWBI1k8PGAZo7uNsgKs3LaDMJGYCRoInTwNOO08NbyibFoQusKNPEUtLJUrQ4sfaolGXbxhJMzodOBFRbp6/vyolvLeRsReVICq/dHiIDf9wb30He5mNMrixGe0mjdVk1KtW4auFoa1NUZTqK5nI8xSadKhq0UatWGfQfHhRH/AGHu3FJV0DD8MGD4ZoiapqS5DKDq0J+KXgaiu2o6Ud3h2DfwoU3UZVPBtCpPSRoD4Gly5d0jieI+nnVr2B8Gl55JjlpXiEwT++NOe7Gwx3WdQxJnXgPThJI+VMG8+wLfZdqttAODADQHrxoTkroaXSTcNTKvtcV4jXWnXYzgHKZ6ilvGYFVyss5eYnh/amHZpGZDH4eMcYmpl4QKi06Y67PxZW33QCx08T4fvrRbZ+6Ny8A17+GskgKe8Z4zGg4Cl3Z6ZiwkgrZe4uXQgjKBr5SfSm/YW1bwGdmdlADMjlSSswez72aY11GsRpNKVQZ3Ww17N2TZwyZbNtUB1Ygak9WPEnxNRdu4DDX7TriLKXEPgM3ERB4g+NFkvC6itbIKOJDDhB4UD26pyKgPtuFn1gn0o05yilQpBKb3KA333Z+444W9TafvWnj2ljhp+IHQ+h50KzSzk+UeQr6H3t2Faxq9gcuYCbTc0ZRofIxB9PCqB2ls27hna1eQrcB1nmCfaU8waOnZXgZt3D/hrc8YP9RrK7btsow1sceOv/UayosIgDgdy8U3Y3EtEocrZxEQMja6zoGXlzp33g2Zc7Qu1u4EhSGZCBEQNRPTz60Q2FiiMDYnqscPxWmB9CAKsHBvFhDJ1JHvzH5UaeO46v8AREMjhLTXO/8A0SNhYMPbXLcUEAjny8V4n40tb7YMBP8A3GHLqQcoeWYAHgI0JnnE08WNsKMc+FKBTAIIj2igYiPX4cOdKX2hbLRFaIzM+nlqfgaSj2zSY1J6ouvQRLd/Uz++FZdcEGKhu0SOdei5CmNadoSTNrd2DwFSEcExy99QxwrZL/jXUTYQw+nDhzqJjseXD29QqxM/iiNB4V3whL920rXG/Kqljr1A4VNO4O0lZLYtauhcvOgBJkMTHeiJAmARVKrdl4vyQt7FcLird1UzomrrwkEHMOg0MCj+Eu2PvzPh1PYAAKDMzlGbjr7RPHpzo8+7/wBywF1rgBuFo01gRIAPPUT76VNjXQsXByMawOHh9aHakm0Mxh9NxT+SwdsbHs4qwHtNluDkTM+GX6iKB43C4jZthrwv5++qi2C3ZjMCx4sToVyx4zUrCbx2basQl4CCO0VRE+ZYDQnwmKV95N67l6y2GZE9pWzoTqVHGCTq06+tBxqb2a2DdRKCWqL3ApuM5ZjqXYsx8WJJrVFOY15Ybu6fv9zUjD6kzx4/KnTKolWrh+EV0zSDPpWIQW8BTBuxsRrt6zIlWeIYcVUSfMcB60OclFWw0IuTpE3dHaWFtKWvE5tCpUFtPCOfnR/C7yBjopQE91r+a2scjmFtl+NFd6MJbXCMLQUMzC3bYaEEEZmX/KJA6etCsJvE+DbJcYuMuYkqpYjmdMpOvPvHwpNuMt2t2OxU9O3CGEm5ibDKbOGxFptGy3/eDNuNPMHnVBY7CZMSUAlRcyjXo5H0q/RtTCYpFYq6F4C3UGUgkwoJENGYxDKVniKpfebDlMde7xJVycxiTz1jSdaYxO1QtOLT3LA3a2XaLQzO5jgoAUeZb9Kbtr7GQ7Pu9igDZSZmSY/6uMf+KR9ibWYWlfLbyoBmzFnYDm2RCPjNGf8AaK9iLFxLN64mhClbdoK2hnQgsoPCeOtCbSdjElmkluVveXUhhPI/I0R2fs67CQuaFPDodfdNAWLicxbjqR/aKZ938bcNu3N25EGArkAcSJ6+IouTi0CXO4VtW3sW8RdZCuWxkEj/AJly2o+BY+leYfErbsdoloYox3hxAPJWEGBHhRvbqf8ApLZszFyBLGTOaZ8oGgoHuPtSxasXEdhndySCDMDQEsBoNaC1cNVeYbG+5r1Dm7m+q4bC3Xu2z2B71pbaMArN7VoZxwLSwPAEt4Cq33i39xmIHZ9o1tFkBbXdImNGcGT7+te7x4lrl3sUkW7Z7izoJ4nTTjPpFKl0jPA/TX9KPFbbiuVJSdEzC3LqHN2jq5M5wSCT1zTM+M0cxO0bl2yEusbmXvK7kl0JEaE6lSIlfAEUMuWZ7NZGp0B/CZj3Gpd25ld1ymQY14kcvONKvZGheYybtiMNbGnP+pqyt9gqTYU8NW/qasqhCQW2NcjAYckT/FUD0st9SKsjAPOGtEkKJJ1/KsrPqoLVWmzV/g4G3yy9qw8TlQfBWp13xtucMmHSQzWwhiB3cs3IkxJUBP8A8gpvI1GH+3/zYFFOWRfH72xS3Yz38d2xWcztccnkCDH9SgceFb/aS825GpFwa+jcPdR7A4AWVRUYC6qANB9rnqOP4jr40t7862MzCIugH3NoR++FZ+rVNMfcNON/BXFtAza6R8a5XREjmDx/fnW73RPH1HnXHEYkF5HgPhTqM5s5i0ZCrJk6AVYG4u41vEEG64bnlU90evFifSljYuzyy9oYljA8hxj98qtn7MbMq4MZZgjjOggzyiqTlToIsfbqHfY2w7OHQLbtqvkBU/EYYMIOnQjlUbC3pULOvAE+HI/rUy20iht2BaaYjb8bKIw+q5lUy2UakdfMa6V892w6EwMw45Z1AJ1/Svr8iaqf7Qvs8m6L+EQAMMty2oAAPEMAORIAPjB5moxxULGPrPIlF8lY294wMMUtkq4llaSGDcdQNI05ilWy+usMePrV57P+zuxjtmqci2sSCwDiRmIMRc8O7Biqj29sG5g8ScPeTI8AjUGQ2gII4jSrxS5RXLOUnT8iGMx8xRHBYO66kpbZo4kAkD1pj3a3SDOgu+1GaDwUcpA5n5dKtyxsQC0FRmXTR0YLl/6Iykec0KfUJOkFjgpXLYorB4VmuIkQWYDrEkCT61cGFwfYXlCLITDwn+Zmj6D3VvtNbsWQ4tQLsuyCM4CsV8V1AJBPERwouECkXW0CW9T6yfdFAyT+o1QeEdCEDf7anZ4ixhlP+5tSTP43M6+MKD61suIOIIlVKC2FmACWcqo18Cx9RSziFGJ2k3acLrEnXVTByjyAgR4UYwFllsoRzt8Adf8AimQPBinxq+RJJVyMYdW6fB5tqwFxNi3bBgMiqvMKtxm7vOSp9dPCh2/myDbvnEI2e1iSzK0QVf8AEjA6iOQo5gLSNtPEZtWtspUTwgKDHTQzpzFHPtIw+fAZ4H+8Rz5wVn/v4+FWxSpqIHOr3QofZ46W7pdmg9mRrA5gQJ4n9adcHbt2O0NtYDfxCscT4EaGJ4cqQ929idqczhgGBFpx7K3AJAcamDEax4UW3stXLBtuim0l2330HAOujAgGIOhkcdapkjqnsy+KSjHuQru5zXhlUzwJ4rxBK+MGie5ShjcQiUUZhPEHUaeJBPu60JwzFp6mtGuPaeLUhv5ToII1PhNHkrWkE9+4tjeHCMdlKVOgjNHMcR8/hVQrcVbuo0A4HmfURVwttP8A9ItK/tPb70c9SPmJqmdpyb7HpoKjFJOLiD7lv7hizdtuAbdsBxoQDxnkNdfDSpmyNgJcxL2cQlwFDr3PmQdPMiPqJ3bxyWsXbd1ZkTUBIktyOp6mrTw+cYh7rowDqIJgzH5spOvhNCyzcNkM4l9Tkr7fvc9MMtt7TMUcxDRM8iI5TFLtu+QwmDOnXUU4/aVi3uOsyApEDwP/AIpKtmWYgQQCfWaLhbcLYt1EdE6Q/bvXR93TT839TVla7vEjDoP83xZqyrNFVII7sYM3L1hOIWzbX3qGP9Rp52/fnEKiD2Vknxb+yj4UD+z632eGOJuAx2YI6+yJjygAUp4fa+Jv4h3EgF+CnXSBlHgAMvpV+otx0398k9Kl9TVX3wMm1dsNYvoipbJuZZJ0mWygsRJJHGOXKoN+4rE2L+F9sxOcsDwjKYB4mQeWlcts45LjYYL+FwT1BlefnRnG4UsUK6sl3Qearx+HvpS0kth6MbbTYibW+zjvt90xAaOKXNI8BcEgkdIHnSdtXY93CtlxFtkP4SfZYD8rCVPp11q8MYbazaJge3d8J1Cz1J19PGue0LVrH4VrVxItRC/mtkCFdfETr11Bo8M1bSFcvSpq4CPsa3C2FHJQT5kA/U1Yn2e2wkRxLNJ68KTLeAaziSjLEfHoV8COH0NNm4uKm6yHjm09w/T41E71FK/xtDdfWCY4j6UQtXtMw5gNFQ8ene00kkesf2rtsgnswG1ZSQfpVPzNC894Jk5GkTWMJ0POueG5+dbXTGvgauntYCtwVulbjCr4u58/4jamgf2l7uLfsjFIgbEYYMySJDLHeVhz01Hj50ybvrGHtjwn3kn61PImRXR4RebrI2vUqTc4KqdpcJZnMl44E9Y4co5cKerl5VAA9lv3pSjvBtLDYHF3LV18qsmZEyORlYyYIXL7WYceFAdpfaWq2SuHQsyjKruIUHgIE5m5aHLSjxTc7SNCWSEop2Nu3NoYe0pGIcKJBVdcxOuoC68J04a0r7V3r+8qUt5kTmpALECe80aQT9PSusfinuXJuuXuHUnp1gaR6VMTVePATIPpHlTcOmqPO4L/ANNTutjthX/xpPCefTQDT0p1xFmcTZS2o4BtOQ0+o4VWu0CbTW79sd3g3mJ+YPwqx9zsY1583dOZIzEwU0MHxmh541TGulyqSl63YP8AvmXal65EhiwjrkVWj1NuPWi2++2F+53sOO9JDIeiyG+XzpXfF/4lrTiLlq5dg8nBzZY6HWfWohvTZIPJSNfAGKuo7pg5NO0OO5+K/wAMsRmgyeZBH4usEc6j/aDtFTZK5iWK93X+dfoDStu3trLaZddOEcxM++ou2MS7nM/MxQ1jeuw0skfpWvQnbPw6rh5kdq5AA6L+4rXG4QWbftT1PNm6DwFc9iaDOTAUwPDSWbzA4eJFdnuC86ArCkhQD+EE6nzqzvURFrQmOe1rHcsof+HatpHjlUt8SarjbyFWJHM6j9Kfd5NvWjfQJcQrqSQwjWYE+6kba95SSQQRB8dfOuw6rbYPJWirALYzKQfD1q1d2N4rH3VHa6qsBBQf+dOVU9iX1rW2umhPX5a++py41kVMBhzvG35jtvZtzt7oCg5VBieZ/YoNZaGDDXT5zpWmNbRT1X6fOudoeyBPBZ9eMUWEVGNIjLNzk2ywN3WH3dJP5v6mrKjbuXf8Nb9f6jWVDZCSLF2BdVsLatj2LdtFPi2UE/Oq42tgLuDv3BDdiXLI8EpDGcrctJg9Yq0dg4b/AAtmTobSH/tHOtMVktNLKnemHyjvDmCevX0pKHU3J2hpRvtjyVd//pL2iQ2YyJPiI1944U+7OvkPdJBIntPWNQPcKUt5dzGn7zge8gOZrA9ofm7OfaH8pg9JoPiN+zZtxbuXLjlSrI4EKdRqGUMCDPxpiSU6cToZdGpTIWM3vKgKg7S7ccvdnhmYggTrwk+UActGzd7e9dEvrkDNlRw0rm4w0gFZ1g6gxy0mo8Gua5A4nWenDp50y2rgaEgFA0z+YxHu1+dNLDGSEX1eRS52Li2jZzqv5lMA/T99KGbm4jJjHB/Np6SDQXYm02v4fEWSZvYeCDza2dbbeJGin/p60Q2fiRlTEr7RYB/1HnS87i9x2lOFrzLU2gwC5jyIP0rpYUKdPxCfdUDHmbLn+Q11wLE4dGbRgoJB8tZHlNTtYg12krBvIrntm9ksXG5hTWWXXIMuve+o+lRdtPnRbanW44GnQEE+kVX8hCVzCGBt5LSKeIUA+ddFbvEeA+tek1yue0v74VfhA+RU+0vdIY/DkLpetDNbI58ZU+Bj3xXz1hmaQjcmJP8A0gaHoZ+VfVovd9yeCj6Sa+c99d3rtjE3LmRuzufxAwGne1Mxw701aD3CJOv0F60czknnpRPE6WG6kRUOxaAUkAk+egkUX2LspsVdS1qtvTO/5VJAMcixnQfSaO5JLchRbYKtnNhwTzg/CmncG8RftCeJI8xVhYL7KcF2QBN4woCywBXSDoBB1ohsr7OcNYIKvdZhwJK8T5Lw8KXytShSDdPljjk9RS28X8DarM57vaK0noSJ+vurhjMcozi2QwIPlqT9D8Kd/te3Kvs64iynaKoPaZRqoHeBYcTrMkVU9nEyPXlXQ3Ssu8m70+ZO2TiCL0HgQdPL+1MD4HtFYN3VGobow+f9/KlnDKAwadeHpT5hEFzDKBzHEjmXfN8FHxqmWWmmMdOlJNMA4XOgymBx1n2tePuA91Ft2MIt/Ed8g27Slnnx0A9T8q0x9rKsHXoRy8QaiYC5lzkq5LMJCKpEoNNW4cT767xLYlrTSCmF2XZbEuotrBXQGOMafrS7vFhltkqANJ4daIYW8e1Z+yduHHL49RFA9vXQ0kAjjoQJ+FdFSUuSmRx0cC4ZJjmaOYbAqIHAAan9+nxqPu1s7tbyjlz8Op930ozi7UsQgMTpr7h6fOrJ70Cx4m466Id1O0cIo4mB79fLp6U+7mboJfLliRlePCAo+EmB5UrbGwc3V8Aze7+9XVupghaQJBzGCx+fzoGfLTUUGWPTBzfJAw+41u2oRSSo4cuOv1rKcUmOAPj5GsoX1JPzFtbA+7hnDWIJH8JPXuium2tkC/ZdEIVzqJ4Zo0MfOo2wF/wOFZeIsW5/0LRBruYSNGFLatMg292mVTg9rX8Jf7G+pV/yzo3ih5+XzovtrYGD2mgY9y7yuLxPg4/F86ZN5dkW8dZNq53bygm1c4FWjQE9JiqlG3blm8yXB2dxNLg5EiO8B0PHSnoPWtePkK5prTlPV+yzGWnfK1soeDhp0/mEBh7o4V7it2r+ByHE5cpbKrA90E8AenSSPqaed3t7Bcyq5EngeR8QaWPtw24ClnCqdSe0fwABCz5kk+lEx58mrSxfN00McdREwOKGG2nh2fui8hsXJ4At7E+TZPQUexkWg1kad8tHnHH1mq72673UtXdSURGcREkIuYjyA+dOW27xuNYxBIK3LagmfxiQ59ZVh/m8KNlhqYPpc2mL+S3tl4ybNgnWVAkcjwmpxJuW3RkKIcyQTBadJHSaVdzdpI1lQzDu6+7T9+dNbsbqjsiJ/MdYnoOZoWOW25GaNPY4Zb9tGRF7QhZV9B3uEHUSY56elRdh53vlmUpbsp2azxZtMzaGNIiibXRaTJbhmGuUmCesnxPOu+ExIcaqVaNUMSPdpU6Sjm6e3J1bUjSuOIuAOvgCakKQa54rCK41948wfpXS3WwNNJ7ge9jVFoqZz3pVQOJzSJ8gDJPICiKWBBBWVAiCJmPCl/e7a33M2zbRGYg+0TwEcINJy744vEXYFzsxwCKAPSePxoepRXd5DkcEsm8dk/Ubdp7gYG4GdrIts3F1ZhHkJy9eIikTd/sTcuJhTNlbncZj/vCJUqTEDMslTzhetQdub3Oxu4f7v3gSrl7rMCQeLDgRGvHnQncbaiWMWqX2Cpd7pdgMueeDCICtJGvA5eEVaSc4bo6K+m+S/dm4vMqxJ0gzx6GR1BGtTbzkCgeGsMW7rFLi8VOoccj/AP1x6gkUWsXc6xAkGCJ4EVEU6pi84q7Rux/iDoR8RFfO32x7njBYvt7QAsYhiQB/w7nFl8jOYeo5VfzoVYmXj8uWY8tdTVY/a9jA1yxZcFLaA3iWPeLmUE9AFk+tWjs2dGFtUU/hrgy8NY5U77t7T/wyKwHdcg+TSfnSzkRmJWDroYiju7mBN171pePZ5x5qQP8A9qnLFSjuOYW4Ss77WvnvRwH0/fGhmysYZYZio4qskAkwD5nKAdeholtpSlvviLg0IPwNLdu6BB5njXYktJfPJqQcuXrYttJXMTBnjw/WljG3ELQCSANdOfnRbEbKuczEjMTw4+PL0ofc2fqIMyYmatGvIFkUuGiZsjaNu1bYlSGOmYHQDWZ5zRXZNg3Lanm5+Gn96Wnw8WyPiR+/3NPu6eEZ7dhU1uPATXQGMxY+CiWPlQ8u3HmN9JO9p8RQS3T2J2ly866hX7JYEzl9qPWQfI1aOz8EySI0y+1/MQM/vIJ8zW+wtjW8LaWzbGirEnierHxY0WumFPSKAoam5MQzdS57LgEXMPJkEiQOHlWVEbboUkZTpWVCpq6BvDMB7gY2bCWmOotqR5FR9aK4gMjErxHEdRSTsHHdhas3Y0W2obrlIWT6aHyBp32lcBCXEMqQNRzB4EeBFC6nHTsdx+L5NXu23AJ08ehpR363AXGFMRauBbijK5AnMvj0YdaYnw4meTcQK7Wb4txqZ8qBDK4O4sJPGmqR8+bcwtzZ2IFtLjFefLvDjA8QVbyaOINQdq3e3ul275gEw0k+HUadeEeU3Fv/ALs28XZa/rbZBqwEhYJgn+XUyeU66DRC2pufewpS40XUaMtxBKkngDpofOtfpssciV8mb1OOUOOP2OC4hUXK47S7cUyBoqgg/Kah7shpysZtgwCDodePpRC1aRGYSGucyNYn9OnlUqzglAVZCKoOkSW8co1p7ShFSaJOB2w9l2UAkBmBHCYMH6e+m/Zu9GIdYS2wJ6T8IExPiKq/E7Sm7cIWVLErMhh++nlUjZ+2CGlsxQccp1HoRSc8Nu0akcm25eOAw5ZA96+tp+uYSI5a/rRLDbw2Jyrca6w0LKBB9edVru5g7OKAa3eDldTbYFXIPEceXWrB2HszDqkW0GaZMmTPjQtEkqRM9D3YxrjRlmD5c66i5oCRE8udCm7eIUqp8V0qRfvHD2mu3ruYIpJJUD3VaKfmLSilwVh9qWHuPjHuo3dtWQGE8Ass2nP2/hSbs/HhmBzQ8gq3Jj4+fWvN6N42IvnNDXpWPBuPw+lJuz8cyTIlZ1HSeYqdOrkajmWOoost7qY8sAVtYgKQxPBxyk8jI0OvTpCZvBu9fs3FL22ycC0d0z4jT41mH2oscVK8g8QD1UkyD5UW2ftVmOS0zKfZLSzCPIkg+URVYwlDjgJKUcq9xl3O3p7C590uXM4VUFok6ByO8iPEjX2QZGuUn2atvY+1LWJUxIuIcrgjKynoa+ft8t3DYcFT2gdAxEezOkHlrE8eArbYu/uLwoAI7bKAqG5IuAflzr3mX+V5HCIirruWqItljTpn0U6XVEi4pAHFlMj/AEnXy0r5i2/tY4261xzmLOYaIlQSV01juxprFT97PtXxuLt9lIsIdGW1IJ/zMe96CPGaVdn3IIPp8v0q6Bw5CrELRnZ2IfBXbV6CXBll4ZlYd5deqnTxioO6uGTEYsI4lQCY4SR5eE+sU57PxFlbVhMco7FpW3fPFcpIK3DyE8G6ceE0LJOnVWNwSkrZpvPikxGGDIc6pcID9VK23WekZyvhAHKkDDYZrt+3btrmZm0Uc9flzNMeLxtuzg2s23Vu0vM4CsD3dAuYqTBhQY8ajfZ5j2t48FWylkI9jPPhpqOWo1qI2otnT3cV5j7u7s8Xr93D4m2SEYi3cUQDlAzAnrw89elK+9m76W8WoRCqlgoPIzpPnVl7uYlRazjVm4seZiJpO31xqZypcZ0Ktkg8M3EHhy4eNJ45vXSHHG3LVwKe8OyhaVlkEGRI5GJ+dP8A9ieDW6lzEHXIq2bY/L3VLn1hfcetIVrB3sWVtWhLN+IzlUcCzkAwonjFWxuLuiuBt2TavTdGmJWTleein2ShiDAkA/mpulpqQj1Et6j5jxh7WUeJoRvVtPsrTAETHWB6+tGb10KCSdAKqffPFDE3BmJ7MNwU+1y18B+tAyNRqC+0U6TDLLPVXBzweNVkzSXJJJYTHtHhpwHD0rKJYDABbaqugEwAPE1lWWSNDksM7+/7AWw3HZ21bgyL8VFGtj7U7MfdbjdeyJ5ifZ15jl4GljCn+Fb/APrX+kVpi8Wt1ezYxcA7p/MBy/zD98KPmxqSFcM96LCwOK/C1bX8PmPdMeB+lKG6e2O0dkvGXA7nIsOfmdPjU/8A2ossSpS8jDQ6CR5wTWTkwzUqSH01yF9obVbC2HBXMzAgA+yARqT1HhXDYuyW+4WrTAksssp6Ny930oM+0rBbMWdiOAud1Z5Ek8fKmDZzlhnZgGPAloA4cFiZjhRoxkoqPAOaiu4QNpfZ5dV3+7i4R/y0YBhPNSSJEnrNQ9m7t38KzXHssBMO7xoPxE6yfHhVt7PxaajtFzGFALax5HmdKH744q2cPiO8IZCOgJyhTBHPNWhi6ielWZ8uli5lC4ZDduSwOUzGuntjj10NHP8AZG6VLqjGASxXoCRrHlUDYNqXKnnm92gq3NzccFs33PsqomPFZjx1NXyZHHgZhhX0lJlLLbu2XlLrIynQgxHP10py3U34vWSrXZbNxM6GOZ8dRRrauwUu31w8AFgzuY0XN3ojwFe7z/ZscNhrd205aCA6ZYyhhxUzyMCPGp1KS3AadDHvdvfNMRI7uh0IMyDwMHX4aUrfbftditnCW2gH+JcjoNEH+qT/ANIo9gthocBbsEDMsZG0ldNSDynWetV5vng7gxaq5JZEC68YExw8KFjyJsmWJPcrjGAsYcydIHQHn61xe1BIH741N2zby4iP5B8JH0qHhmzPHU8ff/amLFnyd7GzGLjTiJ8Jjn0pu3Z2W4cKoLFe9I4epqFgBDkEEr0UE6eQqwdkXO0GVIAGuSYJHU8/1oGebiqQ90uJXqCeJvrdhWRdIDMBLH+Un8utR7eysMLmYWEmIOkzOs+f76VsjMTlyhYMafXrUzGXAqyOPh4Vnt00kx9xXmLG8/2dWr/8TClbV3/lH/dv/kP4CenDwFVntfANh3yXFKENDA8jH71Gmo41eGz8cGUg8QZXr5UqfaRsb71Z7ZVBu2hr1ZPqRx99OYczT0yEc3T0nKIsfZYk43j+A+VOONxKquGUhSMl1tRMMPZMeGY60ofZe4TGcfaVh/2k0QxmOzFGJgDDAerca6cW8r+F/J2F9i+RW2oO+Yj5Vvu5ddMVbuIobLrrw4c+mulc7y5jA1JMep4VYGzNwL1qx2oZGEZ3gzAAmBHGI5HrRpySVMDBXO+CPid9b85VtIpPMkn6ca93b3eu7RxBJnITL3SNNDqo6nwHhwozsDcG7ibwvXv4dgEwD7dzTTKPwr/MfQazVrYLCKqJlRUAUABdAB0AgUDSoeBBcvUuquwfsPdu1hlZQomZFyO8REAHy1EcPjU3ErZBztEgRm4GPHrQzePbtjD22uXLmVV4ktA8hzY+Ak1WGO3wv7QzLhx2NhJZ7r+0RrARBwJ8/dqCJzb2S29fIFDHKcrbdv8AUdt895gbN1LB7yodZ4dD59KRhfzYO0eeXX31H2a2azdHVffXuyzOEXqNKrXr5NfsbeDCsSUY+aY67Ncm0p6/qayuOw747BJ6H5msrtLKyq2LOAUGzb8EX+kUo7x2nDKwkR5+mtNGxz3UH/xr8hRrA7KXt3e4oKqEyhuBdoPA6HugmK0JzUY2YePG5ukVvhNvo0ZyUuLwcdeR01Bp22ZtWxiHT7yvfiBetmA2nB6Jb47pYa7bt3EsKLrXwpKiJVuMgaaHnRPH7oYZyvZr2DCBmtCCR4gQD50jkzYpJPdX/wAHYa14jLWx7J1VtJmGOsdOHyqdasi0pf8AhhBqxC6BQCeJ8OdRMJu81k5WxL3FngyJlPDXuqCCR41V29m+11nxODRAiZ3tFgWJKq5AOUkxMQfA+FDhF5JOMWRlyqCtkNt9MTcxDLYMK7MVlQWglm4k6HxHCKLHGP8Ac7aMzMXm60nQ5mPZiOeY94jyNA918ABqoIuxPWfBQPlUvb99+1a3EKgVgB0bve4FzWtLF2oRwZXrafmcdlrlLt4H9actz2dkdJhO476wYUNI8ZgCKT8LdE5fzT8TH0p63btDIyqIJbvHwECPnQMnnZpPbEq+2NWz8H3bl8+26xPnpp6R7qbNtrnw1weXzFA8c2S1bUfiuIvvM0furmtOPCguVwE5qpJ+5rsmyOxUkanX9PhS7j91ExGJv3HJGgCx8fkKcrKwijwFQ1MLcbxqKqKQKM22398lAfa/si3hsVYFsQDZM8+8CCfi1JOzLMXFbz86sP7aWm9hifaK3J6/8MD60g4RYWfD603BqSTRSSptDVsW3KM55aDxNM+zbhe2bY0bLmtMNCrjjB/mGnjS7s/u4VSeBPHoT186KYe7lS1dX8LQaWyN237mrjgtCT9Bj2HtUXlyvpdBjU+00SRHWBp11rfal8r6HWhu8uyhJuW3CM6hysxDjVLi6xoeI5gkc63bG9sx4d9VPqVBNLuMU9SCwu6ZHGLy3g0nK/LoR+oPwNFWu6OeQ+tLuM0I4d0yJo1ePcEH2gCfOrNLZl6p0VpdH3THQugD5l8AwmPLWPSud/FyqLzW2qn0FTd8xGJRwPaUe8aChNwa8vZFOw3SZkzuMnFeoT2CLfbLnIVZ1YicviQOVWBjdqNeaxbwhPZq+a6o7tu7B9kx7SkZgeRkcYpS3VshMPfvEAmVtAnXL2ky0HSQoMeYp+3bwSBEckKigGeULECfn60DNKnY3hhF4+4sHCbas3LSvbOZWWV6xHMcjyjkQaD7T207TbtAPc/JMKvjdYcB4cTy61Xu7uGv/esQVvNYwly4XyLGfn+IglMwGYqNYjhUjZu05u3cndthWAWePCS2ureJmj4+jnNuU3t6f2Zk8kIOorf1FT7TNnXWudrdu9oQNFUZUQcwgnTUcSSTpJMV03CtRhr56/ICa77zYvtAZA1JHzrluT/7S5rzNW66EYY+1VwOfhTc89v3J+yBKOPP3GvdgCbLLzDEVvsL2WNZsMxeuryLSKzZPxfqehivC/lff6DHspItLPj8zWV3wluEHmfmayiqWwjNdzFfZifwrZ/kWf8ASPpRfb2NPa4cTChs0Dn3Yk9dDFQNmW+4nTIn9IrzeP2bb9ANfAr/AGpnJTaRl4drfwO+ExmZV0/fM1J0zCgm7t2VB/CvxJ/80U7STNYeS4vcfq+Dtjj7FULhNj4i5i8RctWDdi7cB7wEy5mJ/Wrz2i5KLHKkzc3aAsXrltz/AMa4CfE3GOvvpvpZuOqS9gOTAsiSfuKyYO7bOR0uWb47y27h9oCJ7No1IPn5yK5by4kPinbjNlBoI1ny8J8JjlVv7+4BcRhCyAG5bBuW25gqJIB5ZlBX3dKpDCJNuTOZlDHr1jroIHpWssylChDFhcclnDCLnLa6q4j00Iqzd2LYFlDrLM39UD4Cq42XZyOQfxH5mrK3YskC0jaCFPHjIza0r1PFGjGvpp+Y2bTu97DKYjtM3uGlMNtcwbXjNLu1bQOJsLzWWPlp9aZMEe7Q5cpCeTw2TXcBZ5AVX+3N8xZXIkM7HXoPCmDe/bQsWQvFrkgeXPSqb2lfL3IB1mesdKs+6VehXDCo2wR9omMa7dtltSOfnNLCkBeP4TRffByXPURFLzOcoA503j2igOZ97H/BicCD4cK9w+IIwquupDHOvhw1rfCkfdlHWum7y5rd60QJIkcOPh7qVbpNv1NZJ9vwT8ev3jDAW2KtkJRjyj8DeHyrjsW9KWnH5Vj0UCuWzHizcXgVMjyiI+HxrlsTGDsbadAYjxqrTpotFrUn7ErE3M+Y6c5/fnUq3fL208h8KhqohvGvdlk9kNNAxHxqGtgje6F/fNoFtuhIoDs25nzTx6Uwb42SbI04P9KAbGXU+tNYvCZfUKsrGnd+8QOz7hV7iHvGIZAxkg8VAInyA50Wxe1v4YFl2ayhgDm7a99j0J1A0HD0QnntdNOWnTmPEUxYJv4ZIaIE5YnMB9aZwYouWuQHNnkoaIhj79N7s82qJB/zvqx/0iPUV0wQyJx150G2IMwullK38/aZW0JQ8IB4gRHw5UUxL5bRYcx8/wBmn4bpGdPZgPbmI0PgCT6A/rRHcc/4P99aU9t4+bTAScxgtygch4mmrdJYwS+XzrL/ABKWpUja/BE/q7+jDOwxAfpOlR8I8Ylo8KkbC/HND8RpfMcx9azErlI9BJ1CL9yxcIsoCK8rjsW5/ASfH5msqEmkJzXcwDgx/hrZ/wDjT+kVrvgkYYEfkT4FZ+E17hD/AIa3/wDWvyFd95knBHwUfGP0p/J+X5MnE/EvYk7qXc+EPgVNGwIiegpd3GMYd56H4Ej5UcuP8qxurXezQwu0dMc57M9QYHmeFIG9OzWwuO492+M3k6gBo9Y946VYBQMI6kfOkv7WLp/gXFElHJPlpPv0onRz7tPr/RGW0r9Nx83Svi5hlPGImfj76qreDZ5w2Nv247oJKf5SJX4aelPH2e4vVkmVZZWgn2lp/jAfzWR8GcfKKexOm0AyKpsSMFaL3QF4khR56fU1bmyrGXEoukL4cwIiqs2IpzhhmDKysSNYAI73pHyq0t37TPfBB5Ez1mr5uUU19tBnGAti5A4W/maYsJOQUv4VicRcJOkRHlTBiHyWmP5VJ9woTXeAyvZIrDffGm5iD0kx/lHD38fWkzZ8tfut0Me4D6zRzbt6bx14AD3/APmgeHIUX2B9pyNPACfrVoeH5DpU17C7tucxJgzPwoFmMJ/mFMl+3mSZ60vC0M4XX2/mac8hDJ4rHwmLKeRrzY96LwA5iDyruLJFlJ00OvqaF5ypRhyMGl0k00aspNNMMY1ChvRpKNHnE0H2Hfytb/mEfCmjalqVVo9sR7xSlstf4qKPwGPcYqMW8Gdk7ciYw7SlFA5s1T2wLohIGhbMviCAdKD7Wul7ykcFIUfX9+FMV3aAg23GlsaGdYoMrSQdd0mAtsWO0ssI14jzFJOAOXN1k1YabUsEmNSPw/s0gYwgXLgA4E6dNTTGBvhoS6tK1JM1s2XuXSLYnXjwA9T+9Ke93EGFRrx79xQSp4hTGkA6TmKieVKmzcSFwzge3IX3kfSaarp/glRqOzBjrBB+damGC02ZOSW5F2se5h7q6PY005gkZlYcSDxB5Ga923czDJb4tEeZqJtO7Kwo7rDWelFcDgcot3GEaCARz6xTKSVgGVzvLiC14pBAt6R486fN27f+FA/lECl/7UMIFxfaAAdqgmBpmAAPwim7d4D7vHQCsPrrTd+pv/gqTm37HTYQ1fzNRcWkYgeIPzFd9g3oa54sa02lpdRvP5Ukr+ozabTxJ+/8jdsj/cr6/M1lZsr/AHK+vzNZV0hSfiZX1rFOEUZ2jKPxHpXu3MXc7ADO8SNMx6DxrKymZfl+TJh+b4O2xMZcFgAO4GnBj+tTWx12f94/D8x/WsrKz83iY7i4O1vH3f8AmP8A6j+tLe9GLuNlBdiPFieRrKyu6fxonJ4GS9zMW6qMrsIGkMRzrjvbi7jXgWdyez4lievjWVlNx8bAT4XwDN3r7C7IZpg6yZ4U7bHx10M0XHHkx/WsrKnJz+gKPhNsHtC7nP8AFuf6z186J47ad7sn/jXPZ/O3TzrKyqPlnS5RXWNxDm4ZZuPU1DF9uz9puJ5msrKLHhE+ZGt3W7LieJ50LQ/xPWvayjrgTl5DRexD9mO83AczUFbrZW1PvrKygw4NDJyHruJfsF77cuZoHgLrC68MeJ5+JrKyh4+GWyeKJ02dfb8ze2eZqTfxD9o3eb3mvKyrS8RaHhQKwLGWM65uND8S5zvqffWVlHXIhPwI3suZGp4imS1iXzr324DmeleVlN4eBTJyQ8TfYussx16nrRraOKePbbT+Y1lZRG+4ouAFvfeZuzzMTpzJPIdaKbLxLi1o7D1NZWVndaa/4V4n8HHZeIeW7zceprvjsQ5ZJZj6nwrKylvzmgn/AIRj2Zin7Je+3P8AEeprKysqpL5P/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8" name="Picture 10" descr="http://www.soulanswer.com/sitebuildercontent/sitebuilderpictures/Healing_hands.gif"/>
          <p:cNvPicPr>
            <a:picLocks noChangeAspect="1" noChangeArrowheads="1" noCrop="1"/>
          </p:cNvPicPr>
          <p:nvPr/>
        </p:nvPicPr>
        <p:blipFill>
          <a:blip r:embed="rId3" cstate="print"/>
          <a:srcRect/>
          <a:stretch>
            <a:fillRect/>
          </a:stretch>
        </p:blipFill>
        <p:spPr bwMode="auto">
          <a:xfrm>
            <a:off x="6781800" y="4114800"/>
            <a:ext cx="3265336" cy="2438400"/>
          </a:xfrm>
          <a:prstGeom prst="rect">
            <a:avLst/>
          </a:prstGeom>
          <a:noFill/>
        </p:spPr>
      </p:pic>
      <p:pic>
        <p:nvPicPr>
          <p:cNvPr id="3" name="Picture 2">
            <a:extLst>
              <a:ext uri="{FF2B5EF4-FFF2-40B4-BE49-F238E27FC236}">
                <a16:creationId xmlns:a16="http://schemas.microsoft.com/office/drawing/2014/main" id="{A3E2245E-721C-405C-8751-EAB2760B7C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3631" y="1801472"/>
            <a:ext cx="2252249" cy="2252249"/>
          </a:xfrm>
          <a:prstGeom prst="rect">
            <a:avLst/>
          </a:prstGeom>
        </p:spPr>
      </p:pic>
    </p:spTree>
    <p:extLst>
      <p:ext uri="{BB962C8B-B14F-4D97-AF65-F5344CB8AC3E}">
        <p14:creationId xmlns:p14="http://schemas.microsoft.com/office/powerpoint/2010/main" val="199692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7658"/>
                                        </p:tgtEl>
                                        <p:attrNameLst>
                                          <p:attrName>style.visibility</p:attrName>
                                        </p:attrNameLst>
                                      </p:cBhvr>
                                      <p:to>
                                        <p:strVal val="visible"/>
                                      </p:to>
                                    </p:set>
                                    <p:animEffect transition="in" filter="fade">
                                      <p:cBhvr>
                                        <p:cTn id="13" dur="20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A07EC5-54CB-45A9-BA69-6D9AA8E181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55494" y="179295"/>
            <a:ext cx="9067800" cy="4247317"/>
          </a:xfrm>
          <a:prstGeom prst="rect">
            <a:avLst/>
          </a:prstGeom>
        </p:spPr>
        <p:txBody>
          <a:bodyPr wrap="square">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Book of Mormon’s Who’s Who by Ed J. Pinegar and Richard J. Allen pgs. 69, 82, 86, 96, 119, 142-143, 182, 170,191</a:t>
            </a:r>
          </a:p>
          <a:p>
            <a:endParaRPr lang="en-US" dirty="0">
              <a:solidFill>
                <a:schemeClr val="bg1"/>
              </a:solidFill>
            </a:endParaRPr>
          </a:p>
          <a:p>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 Vol. 4 pg. 133, 137</a:t>
            </a:r>
          </a:p>
          <a:p>
            <a:endParaRPr lang="en-US" dirty="0">
              <a:solidFill>
                <a:schemeClr val="bg1"/>
              </a:solidFill>
            </a:endParaRPr>
          </a:p>
          <a:p>
            <a:r>
              <a:rPr lang="en-US" dirty="0">
                <a:solidFill>
                  <a:schemeClr val="bg1"/>
                </a:solidFill>
              </a:rPr>
              <a:t>Robert D. Hales (“The Covenant of Baptism: To Be in the Kingdom and of the Kingdom,” </a:t>
            </a:r>
            <a:r>
              <a:rPr lang="en-US" i="1" dirty="0">
                <a:solidFill>
                  <a:schemeClr val="bg1"/>
                </a:solidFill>
              </a:rPr>
              <a:t>Ensign,</a:t>
            </a:r>
            <a:r>
              <a:rPr lang="en-US" dirty="0">
                <a:solidFill>
                  <a:schemeClr val="bg1"/>
                </a:solidFill>
              </a:rPr>
              <a:t> Nov. 2000, 8).</a:t>
            </a:r>
          </a:p>
          <a:p>
            <a:endParaRPr lang="en-US" dirty="0">
              <a:solidFill>
                <a:schemeClr val="bg1"/>
              </a:solidFill>
            </a:endParaRPr>
          </a:p>
          <a:p>
            <a:r>
              <a:rPr lang="en-US" dirty="0">
                <a:solidFill>
                  <a:schemeClr val="bg1"/>
                </a:solidFill>
              </a:rPr>
              <a:t>Bruce R. McConkie </a:t>
            </a:r>
            <a:r>
              <a:rPr lang="en-US" i="1" dirty="0">
                <a:solidFill>
                  <a:schemeClr val="bg1"/>
                </a:solidFill>
              </a:rPr>
              <a:t>Promise Messiah</a:t>
            </a:r>
            <a:r>
              <a:rPr lang="en-US" dirty="0">
                <a:solidFill>
                  <a:schemeClr val="bg1"/>
                </a:solidFill>
              </a:rPr>
              <a:t> pg. 561</a:t>
            </a:r>
          </a:p>
          <a:p>
            <a:endParaRPr lang="en-US" dirty="0">
              <a:solidFill>
                <a:schemeClr val="bg1"/>
              </a:solidFill>
            </a:endParaRPr>
          </a:p>
          <a:p>
            <a:r>
              <a:rPr lang="en-US" dirty="0">
                <a:solidFill>
                  <a:schemeClr val="bg1"/>
                </a:solidFill>
              </a:rPr>
              <a:t>Temple art Harry Conrad </a:t>
            </a:r>
            <a:r>
              <a:rPr lang="en-US" dirty="0" err="1">
                <a:solidFill>
                  <a:schemeClr val="bg1"/>
                </a:solidFill>
              </a:rPr>
              <a:t>Winborg</a:t>
            </a:r>
            <a:endParaRPr lang="en-US" dirty="0">
              <a:solidFill>
                <a:schemeClr val="bg1"/>
              </a:solidFill>
            </a:endParaRPr>
          </a:p>
          <a:p>
            <a:endParaRPr lang="en-US" dirty="0">
              <a:solidFill>
                <a:schemeClr val="bg1"/>
              </a:solidFill>
            </a:endParaRPr>
          </a:p>
        </p:txBody>
      </p:sp>
      <p:sp>
        <p:nvSpPr>
          <p:cNvPr id="4" name="Footer Placeholder 14">
            <a:extLst>
              <a:ext uri="{FF2B5EF4-FFF2-40B4-BE49-F238E27FC236}">
                <a16:creationId xmlns:a16="http://schemas.microsoft.com/office/drawing/2014/main" id="{4EBAE2D0-9507-45FE-806C-257A0749A04E}"/>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90748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F7D4A8-16C7-4216-9DBF-4052375F747E}"/>
              </a:ext>
            </a:extLst>
          </p:cNvPr>
          <p:cNvSpPr/>
          <p:nvPr/>
        </p:nvSpPr>
        <p:spPr>
          <a:xfrm>
            <a:off x="0" y="0"/>
            <a:ext cx="6096000" cy="3046988"/>
          </a:xfrm>
          <a:prstGeom prst="rect">
            <a:avLst/>
          </a:prstGeom>
          <a:ln>
            <a:solidFill>
              <a:schemeClr val="tx1"/>
            </a:solidFill>
          </a:ln>
        </p:spPr>
        <p:txBody>
          <a:bodyPr>
            <a:spAutoFit/>
          </a:bodyPr>
          <a:lstStyle/>
          <a:p>
            <a:pPr fontAlgn="base"/>
            <a:r>
              <a:rPr lang="en-US" sz="1200" b="1" i="0" dirty="0">
                <a:effectLst/>
                <a:latin typeface="Open Sans"/>
              </a:rPr>
              <a:t>Baptize Anew 3 </a:t>
            </a:r>
            <a:r>
              <a:rPr lang="en-US" sz="1200" b="1" dirty="0">
                <a:latin typeface="Open Sans"/>
              </a:rPr>
              <a:t>Nephi 19:10-13:</a:t>
            </a:r>
          </a:p>
          <a:p>
            <a:pPr fontAlgn="base"/>
            <a:r>
              <a:rPr lang="en-US" sz="1200" b="0" i="0" dirty="0">
                <a:effectLst/>
                <a:latin typeface="Open Sans"/>
              </a:rPr>
              <a:t>“There is nothing strange in the fact that when the Lord came to the Nephites, Nephi was baptized and so was everybody else although they had been baptized before.</a:t>
            </a:r>
          </a:p>
          <a:p>
            <a:pPr fontAlgn="base"/>
            <a:r>
              <a:rPr lang="en-US" sz="1200" b="0" i="0" dirty="0">
                <a:effectLst/>
                <a:latin typeface="Open Sans"/>
              </a:rPr>
              <a:t>“The Church among the Nephites before the coming of Christ was not in its fulness and was under the law of </a:t>
            </a:r>
            <a:r>
              <a:rPr lang="en-US" sz="1200" dirty="0">
                <a:latin typeface="Open Sans"/>
              </a:rPr>
              <a:t>Moses</a:t>
            </a:r>
            <a:r>
              <a:rPr lang="en-US" sz="1200" b="0" i="0" dirty="0">
                <a:effectLst/>
                <a:latin typeface="Open Sans"/>
              </a:rPr>
              <a:t>. The Savior restored the fulness and gave to them all the ordinances and blessings of the gospel. Therefore, it actually became a new organization, and through </a:t>
            </a:r>
            <a:r>
              <a:rPr lang="en-US" sz="1200" dirty="0">
                <a:latin typeface="Open Sans"/>
              </a:rPr>
              <a:t>baptism</a:t>
            </a:r>
            <a:r>
              <a:rPr lang="en-US" sz="1200" b="0" i="0" dirty="0">
                <a:effectLst/>
                <a:latin typeface="Open Sans"/>
              </a:rPr>
              <a:t> they came into it. [See </a:t>
            </a:r>
            <a:r>
              <a:rPr lang="en-US" sz="1200" dirty="0">
                <a:latin typeface="Open Sans"/>
              </a:rPr>
              <a:t>3 Nephi 9:15–22</a:t>
            </a:r>
            <a:r>
              <a:rPr lang="en-US" sz="1200" b="0" i="0" dirty="0">
                <a:effectLst/>
                <a:latin typeface="Open Sans"/>
              </a:rPr>
              <a:t>; </a:t>
            </a:r>
            <a:r>
              <a:rPr lang="en-US" sz="1200" dirty="0">
                <a:latin typeface="Open Sans"/>
              </a:rPr>
              <a:t>11:10–40</a:t>
            </a:r>
            <a:r>
              <a:rPr lang="en-US" sz="1200" b="0" i="0" dirty="0">
                <a:effectLst/>
                <a:latin typeface="Open Sans"/>
              </a:rPr>
              <a:t>; </a:t>
            </a:r>
            <a:r>
              <a:rPr lang="en-US" sz="1200" dirty="0">
                <a:latin typeface="Open Sans"/>
              </a:rPr>
              <a:t>12:18–19;</a:t>
            </a:r>
            <a:r>
              <a:rPr lang="en-US" sz="1200" b="0" i="0" dirty="0">
                <a:effectLst/>
                <a:latin typeface="Open Sans"/>
              </a:rPr>
              <a:t> </a:t>
            </a:r>
            <a:r>
              <a:rPr lang="en-US" sz="1200" dirty="0">
                <a:latin typeface="Open Sans"/>
              </a:rPr>
              <a:t>15:4–10</a:t>
            </a:r>
            <a:r>
              <a:rPr lang="en-US" sz="1200" b="0" i="0" dirty="0">
                <a:effectLst/>
                <a:latin typeface="Open Sans"/>
              </a:rPr>
              <a:t>.]</a:t>
            </a:r>
          </a:p>
          <a:p>
            <a:pPr fontAlgn="base"/>
            <a:r>
              <a:rPr lang="en-US" sz="1200" b="0" i="0" dirty="0">
                <a:effectLst/>
                <a:latin typeface="Open Sans"/>
              </a:rPr>
              <a:t>“We have a similar condition in this dispensation. The Prophet </a:t>
            </a:r>
            <a:r>
              <a:rPr lang="en-US" sz="1200" dirty="0">
                <a:latin typeface="Open Sans"/>
              </a:rPr>
              <a:t>Joseph Smith</a:t>
            </a:r>
            <a:r>
              <a:rPr lang="en-US" sz="1200" b="0" i="0" dirty="0">
                <a:effectLst/>
                <a:latin typeface="Open Sans"/>
              </a:rPr>
              <a:t> and Oliver Cowdery were baptized by command of the Angel John the Baptist [see </a:t>
            </a:r>
            <a:r>
              <a:rPr lang="en-US" sz="1200" dirty="0">
                <a:latin typeface="Open Sans"/>
              </a:rPr>
              <a:t>Joseph Smith—History 1:68–72}</a:t>
            </a:r>
            <a:r>
              <a:rPr lang="en-US" sz="1200" b="0" i="0" dirty="0">
                <a:effectLst/>
                <a:latin typeface="Open Sans"/>
              </a:rPr>
              <a:t> Several others were baptized before the organization of the Church. However, on the day the church was organized, all who had been previously baptized were baptized again, not for the remission of sins, but for entrance into the Church. </a:t>
            </a:r>
            <a:r>
              <a:rPr lang="en-US" sz="1200" dirty="0"/>
              <a:t>each case the reason was the same. [See Joseph Fielding Smith, </a:t>
            </a:r>
            <a:r>
              <a:rPr lang="en-US" sz="1200" i="1" dirty="0"/>
              <a:t>Doctrines of Salvation,</a:t>
            </a:r>
            <a:r>
              <a:rPr lang="en-US" sz="1200" dirty="0"/>
              <a:t> comp. Bruce R. McConkie (1955), 2:336.]” (Joseph Fielding Smith, </a:t>
            </a:r>
            <a:r>
              <a:rPr lang="en-US" sz="1200" i="1" dirty="0"/>
              <a:t>Answers to Gospel Questions,</a:t>
            </a:r>
            <a:r>
              <a:rPr lang="en-US" sz="1200" dirty="0"/>
              <a:t> comp. Joseph Fielding Smith Jr. [1960], 3:205–6).</a:t>
            </a:r>
            <a:endParaRPr lang="en-US" sz="1200" b="0" i="0" dirty="0">
              <a:effectLst/>
              <a:latin typeface="Open Sans"/>
            </a:endParaRPr>
          </a:p>
        </p:txBody>
      </p:sp>
      <p:sp>
        <p:nvSpPr>
          <p:cNvPr id="3" name="Rectangle 2">
            <a:extLst>
              <a:ext uri="{FF2B5EF4-FFF2-40B4-BE49-F238E27FC236}">
                <a16:creationId xmlns:a16="http://schemas.microsoft.com/office/drawing/2014/main" id="{CD7757D4-7629-4A0B-81E0-D9B0A8436D29}"/>
              </a:ext>
            </a:extLst>
          </p:cNvPr>
          <p:cNvSpPr/>
          <p:nvPr/>
        </p:nvSpPr>
        <p:spPr>
          <a:xfrm>
            <a:off x="0" y="3046988"/>
            <a:ext cx="6096000" cy="1384995"/>
          </a:xfrm>
          <a:prstGeom prst="rect">
            <a:avLst/>
          </a:prstGeom>
          <a:ln>
            <a:solidFill>
              <a:schemeClr val="tx1"/>
            </a:solidFill>
          </a:ln>
        </p:spPr>
        <p:txBody>
          <a:bodyPr>
            <a:spAutoFit/>
          </a:bodyPr>
          <a:lstStyle/>
          <a:p>
            <a:pPr fontAlgn="base"/>
            <a:r>
              <a:rPr lang="en-US" sz="1200" b="1" dirty="0"/>
              <a:t>Pray Unto Jesus 3 Nephi 19:18, 22:</a:t>
            </a:r>
          </a:p>
          <a:p>
            <a:pPr fontAlgn="base"/>
            <a:r>
              <a:rPr lang="en-US" sz="1200" dirty="0"/>
              <a:t>“There was a special reason why this was done in this instance and on a onetime basis. Jesus had already taught them to pray in his name to the Father, which they first did. … Jesus was present before them as the symbol of the Father. Seeing him, it was as though they saw the Father; praying to him, it was as though they prayed to the Father. It was a special and unique situation” (Bruce R. McConkie, </a:t>
            </a:r>
            <a:r>
              <a:rPr lang="en-US" sz="1200" i="1" dirty="0"/>
              <a:t>The Promised Messiah: The First Coming of Christ</a:t>
            </a:r>
            <a:r>
              <a:rPr lang="en-US" sz="1200" dirty="0"/>
              <a:t>[1978], 560, 561).</a:t>
            </a:r>
            <a:endParaRPr lang="en-US" sz="1200" b="0" i="0" dirty="0">
              <a:effectLst/>
              <a:latin typeface="Open Sans"/>
            </a:endParaRPr>
          </a:p>
        </p:txBody>
      </p:sp>
    </p:spTree>
    <p:extLst>
      <p:ext uri="{BB962C8B-B14F-4D97-AF65-F5344CB8AC3E}">
        <p14:creationId xmlns:p14="http://schemas.microsoft.com/office/powerpoint/2010/main" val="1910443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A2F0804C-88C9-4390-9C89-9F55D7213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660005" y="6488668"/>
            <a:ext cx="1524000" cy="369332"/>
          </a:xfrm>
          <a:prstGeom prst="rect">
            <a:avLst/>
          </a:prstGeom>
          <a:noFill/>
        </p:spPr>
        <p:txBody>
          <a:bodyPr wrap="square" rtlCol="0">
            <a:spAutoFit/>
          </a:bodyPr>
          <a:lstStyle/>
          <a:p>
            <a:r>
              <a:rPr lang="en-US" dirty="0">
                <a:solidFill>
                  <a:schemeClr val="bg2"/>
                </a:solidFill>
              </a:rPr>
              <a:t>Who’s Who</a:t>
            </a:r>
          </a:p>
        </p:txBody>
      </p:sp>
      <p:sp>
        <p:nvSpPr>
          <p:cNvPr id="7" name="TextBox 6"/>
          <p:cNvSpPr txBox="1"/>
          <p:nvPr/>
        </p:nvSpPr>
        <p:spPr>
          <a:xfrm>
            <a:off x="1676400" y="1"/>
            <a:ext cx="8839200" cy="830997"/>
          </a:xfrm>
          <a:prstGeom prst="rect">
            <a:avLst/>
          </a:prstGeom>
          <a:noFill/>
        </p:spPr>
        <p:txBody>
          <a:bodyPr wrap="square" rtlCol="0">
            <a:spAutoFit/>
          </a:bodyPr>
          <a:lstStyle/>
          <a:p>
            <a:pPr algn="ctr"/>
            <a:r>
              <a:rPr lang="en-US" sz="4800" i="1" dirty="0">
                <a:solidFill>
                  <a:srgbClr val="FFDC6D"/>
                </a:solidFill>
                <a:latin typeface="Bookman Old Style" pitchFamily="18" charset="0"/>
              </a:rPr>
              <a:t>Nephi</a:t>
            </a:r>
          </a:p>
        </p:txBody>
      </p:sp>
      <p:sp>
        <p:nvSpPr>
          <p:cNvPr id="8" name="TextBox 7"/>
          <p:cNvSpPr txBox="1"/>
          <p:nvPr/>
        </p:nvSpPr>
        <p:spPr>
          <a:xfrm>
            <a:off x="284041" y="1153603"/>
            <a:ext cx="8438798" cy="4893647"/>
          </a:xfrm>
          <a:prstGeom prst="rect">
            <a:avLst/>
          </a:prstGeom>
          <a:noFill/>
        </p:spPr>
        <p:txBody>
          <a:bodyPr wrap="square" rtlCol="0">
            <a:spAutoFit/>
          </a:bodyPr>
          <a:lstStyle/>
          <a:p>
            <a:r>
              <a:rPr lang="en-US" sz="2400" dirty="0">
                <a:solidFill>
                  <a:schemeClr val="bg2"/>
                </a:solidFill>
              </a:rPr>
              <a:t>He was chosen by Jesus Christ to become one of the first of the Twelve disciples and baptized the other Twelve disciples</a:t>
            </a:r>
          </a:p>
          <a:p>
            <a:endParaRPr lang="en-US" sz="2400" dirty="0">
              <a:solidFill>
                <a:schemeClr val="bg2"/>
              </a:solidFill>
            </a:endParaRPr>
          </a:p>
          <a:p>
            <a:r>
              <a:rPr lang="en-US" sz="2400" dirty="0">
                <a:solidFill>
                  <a:schemeClr val="bg2"/>
                </a:solidFill>
              </a:rPr>
              <a:t>He raised his brother Timothy from the dead (3 Nephi 7:19; 19:4)</a:t>
            </a:r>
          </a:p>
          <a:p>
            <a:endParaRPr lang="en-US" sz="2400" dirty="0">
              <a:solidFill>
                <a:schemeClr val="bg2"/>
              </a:solidFill>
            </a:endParaRPr>
          </a:p>
          <a:p>
            <a:r>
              <a:rPr lang="en-US" sz="2400" dirty="0">
                <a:solidFill>
                  <a:schemeClr val="bg2"/>
                </a:solidFill>
              </a:rPr>
              <a:t>He preformed miracles in the name of Jesus and ministered to the chosen as chief disciple by the resurrected Lord</a:t>
            </a:r>
          </a:p>
          <a:p>
            <a:endParaRPr lang="en-US" sz="2400" dirty="0">
              <a:solidFill>
                <a:schemeClr val="bg2"/>
              </a:solidFill>
            </a:endParaRPr>
          </a:p>
          <a:p>
            <a:r>
              <a:rPr lang="en-US" sz="2400" dirty="0">
                <a:solidFill>
                  <a:schemeClr val="bg2"/>
                </a:solidFill>
              </a:rPr>
              <a:t>Having lived in a peaceful land after Jesus’ visit, he died “with the passing of the first generation from Christ” (4 Nephi 1:18) in about AD 60</a:t>
            </a:r>
          </a:p>
          <a:p>
            <a:endParaRPr lang="en-US" sz="2400" dirty="0">
              <a:solidFill>
                <a:schemeClr val="bg2"/>
              </a:solidFill>
            </a:endParaRPr>
          </a:p>
          <a:p>
            <a:r>
              <a:rPr lang="en-US" sz="2400" dirty="0">
                <a:solidFill>
                  <a:schemeClr val="bg2"/>
                </a:solidFill>
              </a:rPr>
              <a:t>He passed the sacred records over to his son, Nephi </a:t>
            </a:r>
          </a:p>
        </p:txBody>
      </p:sp>
      <p:grpSp>
        <p:nvGrpSpPr>
          <p:cNvPr id="90" name="Group 72"/>
          <p:cNvGrpSpPr/>
          <p:nvPr/>
        </p:nvGrpSpPr>
        <p:grpSpPr>
          <a:xfrm>
            <a:off x="8794378" y="1219200"/>
            <a:ext cx="2513885" cy="4432007"/>
            <a:chOff x="2743200" y="2819400"/>
            <a:chExt cx="1841390" cy="3520253"/>
          </a:xfrm>
        </p:grpSpPr>
        <p:sp>
          <p:nvSpPr>
            <p:cNvPr id="92" name="Oval 91"/>
            <p:cNvSpPr/>
            <p:nvPr/>
          </p:nvSpPr>
          <p:spPr>
            <a:xfrm rot="2920230">
              <a:off x="3773088" y="5984698"/>
              <a:ext cx="373486" cy="336423"/>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rot="18292595">
              <a:off x="3377173" y="5950033"/>
              <a:ext cx="373486" cy="3689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420"/>
            <p:cNvGrpSpPr/>
            <p:nvPr/>
          </p:nvGrpSpPr>
          <p:grpSpPr>
            <a:xfrm>
              <a:off x="2743200" y="2819400"/>
              <a:ext cx="1841390" cy="3317969"/>
              <a:chOff x="2743200" y="2819400"/>
              <a:chExt cx="1841390" cy="3317969"/>
            </a:xfrm>
          </p:grpSpPr>
          <p:sp>
            <p:nvSpPr>
              <p:cNvPr id="97" name="Wave 3"/>
              <p:cNvSpPr/>
              <p:nvPr/>
            </p:nvSpPr>
            <p:spPr>
              <a:xfrm rot="15359234">
                <a:off x="3779231" y="5456561"/>
                <a:ext cx="828018" cy="130604"/>
              </a:xfrm>
              <a:prstGeom prst="wave">
                <a:avLst>
                  <a:gd name="adj1" fmla="val 2000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Wave 3"/>
              <p:cNvSpPr/>
              <p:nvPr/>
            </p:nvSpPr>
            <p:spPr>
              <a:xfrm rot="14012100">
                <a:off x="3891290" y="5398289"/>
                <a:ext cx="828018" cy="130604"/>
              </a:xfrm>
              <a:prstGeom prst="wave">
                <a:avLst>
                  <a:gd name="adj1" fmla="val 2000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rapezoid 98"/>
              <p:cNvSpPr/>
              <p:nvPr/>
            </p:nvSpPr>
            <p:spPr>
              <a:xfrm>
                <a:off x="3189725" y="4343400"/>
                <a:ext cx="1004680" cy="179396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rot="18523543">
                <a:off x="2637695" y="4627441"/>
                <a:ext cx="537815" cy="3268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rot="3077253">
                <a:off x="4152279" y="4731839"/>
                <a:ext cx="537815" cy="3268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rapezoid 112"/>
              <p:cNvSpPr/>
              <p:nvPr/>
            </p:nvSpPr>
            <p:spPr>
              <a:xfrm rot="2028078" flipH="1">
                <a:off x="2954815" y="3798345"/>
                <a:ext cx="480177" cy="1178709"/>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rapezoid 113"/>
              <p:cNvSpPr/>
              <p:nvPr/>
            </p:nvSpPr>
            <p:spPr>
              <a:xfrm rot="19846626">
                <a:off x="3903204" y="3682928"/>
                <a:ext cx="480177" cy="1268249"/>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rapezoid 114"/>
              <p:cNvSpPr/>
              <p:nvPr/>
            </p:nvSpPr>
            <p:spPr>
              <a:xfrm rot="10800000">
                <a:off x="3240741" y="3886200"/>
                <a:ext cx="938426" cy="1371600"/>
              </a:xfrm>
              <a:prstGeom prst="trapezoid">
                <a:avLst>
                  <a:gd name="adj" fmla="val 1299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Cloud 127"/>
              <p:cNvSpPr/>
              <p:nvPr/>
            </p:nvSpPr>
            <p:spPr>
              <a:xfrm>
                <a:off x="2971800" y="2895600"/>
                <a:ext cx="1524000" cy="12954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p:cNvSpPr/>
              <p:nvPr/>
            </p:nvSpPr>
            <p:spPr>
              <a:xfrm>
                <a:off x="3429000" y="3886200"/>
                <a:ext cx="609600" cy="533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p:cNvSpPr/>
              <p:nvPr/>
            </p:nvSpPr>
            <p:spPr>
              <a:xfrm>
                <a:off x="3276600" y="2971800"/>
                <a:ext cx="936332" cy="126698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1" name="Group 375"/>
              <p:cNvGrpSpPr/>
              <p:nvPr/>
            </p:nvGrpSpPr>
            <p:grpSpPr>
              <a:xfrm>
                <a:off x="3276601" y="5029199"/>
                <a:ext cx="838200" cy="286871"/>
                <a:chOff x="2514600" y="2286000"/>
                <a:chExt cx="3733800" cy="923365"/>
              </a:xfrm>
            </p:grpSpPr>
            <p:sp>
              <p:nvSpPr>
                <p:cNvPr id="181" name="Rounded Rectangle 180"/>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2" name="Group 373"/>
                <p:cNvGrpSpPr/>
                <p:nvPr/>
              </p:nvGrpSpPr>
              <p:grpSpPr>
                <a:xfrm>
                  <a:off x="2590800" y="2286000"/>
                  <a:ext cx="3639672" cy="923365"/>
                  <a:chOff x="-40342" y="-8965"/>
                  <a:chExt cx="3639672" cy="923365"/>
                </a:xfrm>
              </p:grpSpPr>
              <p:grpSp>
                <p:nvGrpSpPr>
                  <p:cNvPr id="183" name="Group 360"/>
                  <p:cNvGrpSpPr/>
                  <p:nvPr/>
                </p:nvGrpSpPr>
                <p:grpSpPr>
                  <a:xfrm>
                    <a:off x="1752600" y="0"/>
                    <a:ext cx="914400" cy="914400"/>
                    <a:chOff x="1752600" y="0"/>
                    <a:chExt cx="914400" cy="914400"/>
                  </a:xfrm>
                </p:grpSpPr>
                <p:sp>
                  <p:nvSpPr>
                    <p:cNvPr id="196" name="Quad Arrow Callout 195"/>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Quad Arrow Callout 196"/>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361"/>
                  <p:cNvGrpSpPr/>
                  <p:nvPr/>
                </p:nvGrpSpPr>
                <p:grpSpPr>
                  <a:xfrm>
                    <a:off x="2684930" y="0"/>
                    <a:ext cx="914400" cy="914400"/>
                    <a:chOff x="1752600" y="0"/>
                    <a:chExt cx="914400" cy="914400"/>
                  </a:xfrm>
                </p:grpSpPr>
                <p:sp>
                  <p:nvSpPr>
                    <p:cNvPr id="194" name="Quad Arrow Callout 193"/>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Quad Arrow Callout 194"/>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364"/>
                  <p:cNvGrpSpPr/>
                  <p:nvPr/>
                </p:nvGrpSpPr>
                <p:grpSpPr>
                  <a:xfrm>
                    <a:off x="847165" y="-8965"/>
                    <a:ext cx="914400" cy="914400"/>
                    <a:chOff x="1752600" y="0"/>
                    <a:chExt cx="914400" cy="914400"/>
                  </a:xfrm>
                </p:grpSpPr>
                <p:sp>
                  <p:nvSpPr>
                    <p:cNvPr id="192" name="Quad Arrow Callout 191"/>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Quad Arrow Callout 192"/>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367"/>
                  <p:cNvGrpSpPr/>
                  <p:nvPr/>
                </p:nvGrpSpPr>
                <p:grpSpPr>
                  <a:xfrm>
                    <a:off x="-40342" y="-8965"/>
                    <a:ext cx="914400" cy="914400"/>
                    <a:chOff x="1752600" y="0"/>
                    <a:chExt cx="914400" cy="914400"/>
                  </a:xfrm>
                </p:grpSpPr>
                <p:sp>
                  <p:nvSpPr>
                    <p:cNvPr id="190" name="Quad Arrow Callout 189"/>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Quad Arrow Callout 190"/>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Plaque 186"/>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Plaque 187"/>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Plaque 188"/>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32" name="Group 379"/>
              <p:cNvGrpSpPr/>
              <p:nvPr/>
            </p:nvGrpSpPr>
            <p:grpSpPr>
              <a:xfrm>
                <a:off x="3124200" y="3124200"/>
                <a:ext cx="1295400" cy="286871"/>
                <a:chOff x="2514600" y="2286000"/>
                <a:chExt cx="3733800" cy="923365"/>
              </a:xfrm>
            </p:grpSpPr>
            <p:sp>
              <p:nvSpPr>
                <p:cNvPr id="164" name="Rounded Rectangle 163"/>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5" name="Group 373"/>
                <p:cNvGrpSpPr/>
                <p:nvPr/>
              </p:nvGrpSpPr>
              <p:grpSpPr>
                <a:xfrm>
                  <a:off x="2590800" y="2286000"/>
                  <a:ext cx="3639672" cy="923365"/>
                  <a:chOff x="-40342" y="-8965"/>
                  <a:chExt cx="3639672" cy="923365"/>
                </a:xfrm>
              </p:grpSpPr>
              <p:grpSp>
                <p:nvGrpSpPr>
                  <p:cNvPr id="166" name="Group 360"/>
                  <p:cNvGrpSpPr/>
                  <p:nvPr/>
                </p:nvGrpSpPr>
                <p:grpSpPr>
                  <a:xfrm>
                    <a:off x="1752600" y="0"/>
                    <a:ext cx="914400" cy="914400"/>
                    <a:chOff x="1752600" y="0"/>
                    <a:chExt cx="914400" cy="914400"/>
                  </a:xfrm>
                </p:grpSpPr>
                <p:sp>
                  <p:nvSpPr>
                    <p:cNvPr id="179" name="Quad Arrow Callout 178"/>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Quad Arrow Callout 179"/>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361"/>
                  <p:cNvGrpSpPr/>
                  <p:nvPr/>
                </p:nvGrpSpPr>
                <p:grpSpPr>
                  <a:xfrm>
                    <a:off x="2684930" y="0"/>
                    <a:ext cx="914400" cy="914400"/>
                    <a:chOff x="1752600" y="0"/>
                    <a:chExt cx="914400" cy="914400"/>
                  </a:xfrm>
                </p:grpSpPr>
                <p:sp>
                  <p:nvSpPr>
                    <p:cNvPr id="177" name="Quad Arrow Callout 176"/>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Quad Arrow Callout 177"/>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8" name="Group 364"/>
                  <p:cNvGrpSpPr/>
                  <p:nvPr/>
                </p:nvGrpSpPr>
                <p:grpSpPr>
                  <a:xfrm>
                    <a:off x="847165" y="-8965"/>
                    <a:ext cx="914400" cy="914400"/>
                    <a:chOff x="1752600" y="0"/>
                    <a:chExt cx="914400" cy="914400"/>
                  </a:xfrm>
                </p:grpSpPr>
                <p:sp>
                  <p:nvSpPr>
                    <p:cNvPr id="175" name="Quad Arrow Callout 174"/>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Quad Arrow Callout 175"/>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9" name="Group 367"/>
                  <p:cNvGrpSpPr/>
                  <p:nvPr/>
                </p:nvGrpSpPr>
                <p:grpSpPr>
                  <a:xfrm>
                    <a:off x="-40342" y="-8965"/>
                    <a:ext cx="914400" cy="914400"/>
                    <a:chOff x="1752600" y="0"/>
                    <a:chExt cx="914400" cy="914400"/>
                  </a:xfrm>
                </p:grpSpPr>
                <p:sp>
                  <p:nvSpPr>
                    <p:cNvPr id="173" name="Quad Arrow Callout 172"/>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Quad Arrow Callout 173"/>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0" name="Plaque 169"/>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Plaque 170"/>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Plaque 171"/>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45" name="Cloud 144"/>
              <p:cNvSpPr/>
              <p:nvPr/>
            </p:nvSpPr>
            <p:spPr>
              <a:xfrm>
                <a:off x="3276600" y="2819400"/>
                <a:ext cx="990600" cy="4572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6" name="Group 416"/>
              <p:cNvGrpSpPr/>
              <p:nvPr/>
            </p:nvGrpSpPr>
            <p:grpSpPr>
              <a:xfrm rot="261594">
                <a:off x="3352800" y="4114800"/>
                <a:ext cx="713740" cy="838200"/>
                <a:chOff x="5580529" y="121024"/>
                <a:chExt cx="1259541" cy="1479176"/>
              </a:xfrm>
            </p:grpSpPr>
            <p:grpSp>
              <p:nvGrpSpPr>
                <p:cNvPr id="149" name="Group 398"/>
                <p:cNvGrpSpPr/>
                <p:nvPr/>
              </p:nvGrpSpPr>
              <p:grpSpPr>
                <a:xfrm>
                  <a:off x="5791200" y="685800"/>
                  <a:ext cx="914400" cy="914400"/>
                  <a:chOff x="1752600" y="0"/>
                  <a:chExt cx="914400" cy="914400"/>
                </a:xfrm>
              </p:grpSpPr>
              <p:sp>
                <p:nvSpPr>
                  <p:cNvPr id="162" name="Quad Arrow Callout 161"/>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Quad Arrow Callout 162"/>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0" name="Group 401"/>
                <p:cNvGrpSpPr/>
                <p:nvPr/>
              </p:nvGrpSpPr>
              <p:grpSpPr>
                <a:xfrm rot="20561979">
                  <a:off x="5809130" y="515470"/>
                  <a:ext cx="340659" cy="515471"/>
                  <a:chOff x="1752600" y="0"/>
                  <a:chExt cx="914400" cy="914400"/>
                </a:xfrm>
              </p:grpSpPr>
              <p:sp>
                <p:nvSpPr>
                  <p:cNvPr id="160" name="Quad Arrow Callout 159"/>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Quad Arrow Callout 160"/>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1" name="Group 407"/>
                <p:cNvGrpSpPr/>
                <p:nvPr/>
              </p:nvGrpSpPr>
              <p:grpSpPr>
                <a:xfrm rot="836118">
                  <a:off x="6347011" y="515471"/>
                  <a:ext cx="340659" cy="515471"/>
                  <a:chOff x="1752600" y="0"/>
                  <a:chExt cx="914400" cy="914400"/>
                </a:xfrm>
              </p:grpSpPr>
              <p:sp>
                <p:nvSpPr>
                  <p:cNvPr id="158" name="Quad Arrow Callout 157"/>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Quad Arrow Callout 158"/>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2" name="Group 410"/>
                <p:cNvGrpSpPr/>
                <p:nvPr/>
              </p:nvGrpSpPr>
              <p:grpSpPr>
                <a:xfrm rot="836118">
                  <a:off x="6499411" y="121024"/>
                  <a:ext cx="340659" cy="515471"/>
                  <a:chOff x="1752600" y="0"/>
                  <a:chExt cx="914400" cy="914400"/>
                </a:xfrm>
              </p:grpSpPr>
              <p:sp>
                <p:nvSpPr>
                  <p:cNvPr id="156" name="Quad Arrow Callout 155"/>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Quad Arrow Callout 156"/>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3" name="Group 413"/>
                <p:cNvGrpSpPr/>
                <p:nvPr/>
              </p:nvGrpSpPr>
              <p:grpSpPr>
                <a:xfrm rot="19923498">
                  <a:off x="5580529" y="188260"/>
                  <a:ext cx="340659" cy="515471"/>
                  <a:chOff x="1752600" y="0"/>
                  <a:chExt cx="914400" cy="914400"/>
                </a:xfrm>
              </p:grpSpPr>
              <p:sp>
                <p:nvSpPr>
                  <p:cNvPr id="154" name="Quad Arrow Callout 153"/>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Quad Arrow Callout 154"/>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47" name="Cloud 146"/>
              <p:cNvSpPr/>
              <p:nvPr/>
            </p:nvSpPr>
            <p:spPr>
              <a:xfrm>
                <a:off x="3505201" y="3810000"/>
                <a:ext cx="457200" cy="5334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Oval 147"/>
              <p:cNvSpPr/>
              <p:nvPr/>
            </p:nvSpPr>
            <p:spPr>
              <a:xfrm rot="5111999">
                <a:off x="3649512" y="3894995"/>
                <a:ext cx="191165" cy="2586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64725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0"/>
                                        </p:tgtEl>
                                        <p:attrNameLst>
                                          <p:attrName>style.visibility</p:attrName>
                                        </p:attrNameLst>
                                      </p:cBhvr>
                                      <p:to>
                                        <p:strVal val="visible"/>
                                      </p:to>
                                    </p:set>
                                    <p:animEffect transition="in" filter="wipe(down)">
                                      <p:cBhvr>
                                        <p:cTn id="9" dur="580">
                                          <p:stCondLst>
                                            <p:cond delay="0"/>
                                          </p:stCondLst>
                                        </p:cTn>
                                        <p:tgtEl>
                                          <p:spTgt spid="90"/>
                                        </p:tgtEl>
                                      </p:cBhvr>
                                    </p:animEffect>
                                    <p:anim calcmode="lin" valueType="num">
                                      <p:cBhvr>
                                        <p:cTn id="10"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15" dur="26">
                                          <p:stCondLst>
                                            <p:cond delay="650"/>
                                          </p:stCondLst>
                                        </p:cTn>
                                        <p:tgtEl>
                                          <p:spTgt spid="90"/>
                                        </p:tgtEl>
                                      </p:cBhvr>
                                      <p:to x="100000" y="60000"/>
                                    </p:animScale>
                                    <p:animScale>
                                      <p:cBhvr>
                                        <p:cTn id="16" dur="166" decel="50000">
                                          <p:stCondLst>
                                            <p:cond delay="676"/>
                                          </p:stCondLst>
                                        </p:cTn>
                                        <p:tgtEl>
                                          <p:spTgt spid="90"/>
                                        </p:tgtEl>
                                      </p:cBhvr>
                                      <p:to x="100000" y="100000"/>
                                    </p:animScale>
                                    <p:animScale>
                                      <p:cBhvr>
                                        <p:cTn id="17" dur="26">
                                          <p:stCondLst>
                                            <p:cond delay="1312"/>
                                          </p:stCondLst>
                                        </p:cTn>
                                        <p:tgtEl>
                                          <p:spTgt spid="90"/>
                                        </p:tgtEl>
                                      </p:cBhvr>
                                      <p:to x="100000" y="80000"/>
                                    </p:animScale>
                                    <p:animScale>
                                      <p:cBhvr>
                                        <p:cTn id="18" dur="166" decel="50000">
                                          <p:stCondLst>
                                            <p:cond delay="1338"/>
                                          </p:stCondLst>
                                        </p:cTn>
                                        <p:tgtEl>
                                          <p:spTgt spid="90"/>
                                        </p:tgtEl>
                                      </p:cBhvr>
                                      <p:to x="100000" y="100000"/>
                                    </p:animScale>
                                    <p:animScale>
                                      <p:cBhvr>
                                        <p:cTn id="19" dur="26">
                                          <p:stCondLst>
                                            <p:cond delay="1642"/>
                                          </p:stCondLst>
                                        </p:cTn>
                                        <p:tgtEl>
                                          <p:spTgt spid="90"/>
                                        </p:tgtEl>
                                      </p:cBhvr>
                                      <p:to x="100000" y="90000"/>
                                    </p:animScale>
                                    <p:animScale>
                                      <p:cBhvr>
                                        <p:cTn id="20" dur="166" decel="50000">
                                          <p:stCondLst>
                                            <p:cond delay="1668"/>
                                          </p:stCondLst>
                                        </p:cTn>
                                        <p:tgtEl>
                                          <p:spTgt spid="90"/>
                                        </p:tgtEl>
                                      </p:cBhvr>
                                      <p:to x="100000" y="100000"/>
                                    </p:animScale>
                                    <p:animScale>
                                      <p:cBhvr>
                                        <p:cTn id="21" dur="26">
                                          <p:stCondLst>
                                            <p:cond delay="1808"/>
                                          </p:stCondLst>
                                        </p:cTn>
                                        <p:tgtEl>
                                          <p:spTgt spid="90"/>
                                        </p:tgtEl>
                                      </p:cBhvr>
                                      <p:to x="100000" y="95000"/>
                                    </p:animScale>
                                    <p:animScale>
                                      <p:cBhvr>
                                        <p:cTn id="22" dur="166" decel="50000">
                                          <p:stCondLst>
                                            <p:cond delay="1834"/>
                                          </p:stCondLst>
                                        </p:cTn>
                                        <p:tgtEl>
                                          <p:spTgt spid="9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07CE94C0-E794-40F2-BF54-0E57355F6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564776" y="1143000"/>
            <a:ext cx="5912224" cy="2246769"/>
          </a:xfrm>
          <a:prstGeom prst="rect">
            <a:avLst/>
          </a:prstGeom>
        </p:spPr>
        <p:txBody>
          <a:bodyPr wrap="square">
            <a:spAutoFit/>
          </a:bodyPr>
          <a:lstStyle/>
          <a:p>
            <a:r>
              <a:rPr lang="en-US" sz="2000" dirty="0">
                <a:solidFill>
                  <a:schemeClr val="bg1"/>
                </a:solidFill>
              </a:rPr>
              <a:t>Timothy was the brother of Nephi, son of Nephi</a:t>
            </a:r>
          </a:p>
          <a:p>
            <a:endParaRPr lang="en-US" sz="2000" dirty="0">
              <a:solidFill>
                <a:schemeClr val="bg1"/>
              </a:solidFill>
            </a:endParaRPr>
          </a:p>
          <a:p>
            <a:r>
              <a:rPr lang="en-US" sz="2000" dirty="0">
                <a:solidFill>
                  <a:schemeClr val="bg1"/>
                </a:solidFill>
              </a:rPr>
              <a:t>Timothy was one of the twelve disciples chosen by the resurrected Savior when He organized  the Church among the remnant of Israel in ancient America</a:t>
            </a:r>
          </a:p>
          <a:p>
            <a:endParaRPr lang="en-US" sz="2000" dirty="0">
              <a:solidFill>
                <a:schemeClr val="bg1"/>
              </a:solidFill>
            </a:endParaRPr>
          </a:p>
          <a:p>
            <a:r>
              <a:rPr lang="en-US" sz="2000" dirty="0">
                <a:solidFill>
                  <a:schemeClr val="bg1"/>
                </a:solidFill>
              </a:rPr>
              <a:t>He was raised from the dead by Nephi</a:t>
            </a:r>
          </a:p>
        </p:txBody>
      </p:sp>
      <p:grpSp>
        <p:nvGrpSpPr>
          <p:cNvPr id="7" name="Group 6"/>
          <p:cNvGrpSpPr/>
          <p:nvPr/>
        </p:nvGrpSpPr>
        <p:grpSpPr>
          <a:xfrm>
            <a:off x="8229600" y="3962400"/>
            <a:ext cx="1295400" cy="2438400"/>
            <a:chOff x="1162092" y="1981200"/>
            <a:chExt cx="1654648" cy="3200400"/>
          </a:xfrm>
        </p:grpSpPr>
        <p:sp>
          <p:nvSpPr>
            <p:cNvPr id="8" name="Rounded Rectangle 7"/>
            <p:cNvSpPr/>
            <p:nvPr/>
          </p:nvSpPr>
          <p:spPr>
            <a:xfrm>
              <a:off x="1447800" y="1981200"/>
              <a:ext cx="1066800" cy="1295400"/>
            </a:xfrm>
            <a:prstGeom prst="roundRect">
              <a:avLst>
                <a:gd name="adj" fmla="val 217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21187">
              <a:off x="1162092" y="3621683"/>
              <a:ext cx="288203" cy="470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apezoid 9"/>
            <p:cNvSpPr/>
            <p:nvPr/>
          </p:nvSpPr>
          <p:spPr>
            <a:xfrm rot="1442139">
              <a:off x="1228182" y="2754012"/>
              <a:ext cx="508542" cy="1160520"/>
            </a:xfrm>
            <a:prstGeom prst="trapezoid">
              <a:avLst>
                <a:gd name="adj" fmla="val 3879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rot="6128217">
              <a:off x="2054582" y="4798623"/>
              <a:ext cx="330499" cy="435455"/>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rot="4472555">
              <a:off x="1648326" y="4786955"/>
              <a:ext cx="302769" cy="45767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apezoid 12"/>
            <p:cNvSpPr/>
            <p:nvPr/>
          </p:nvSpPr>
          <p:spPr>
            <a:xfrm>
              <a:off x="1319859" y="2785067"/>
              <a:ext cx="1401741" cy="219141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apezoid 13"/>
            <p:cNvSpPr/>
            <p:nvPr/>
          </p:nvSpPr>
          <p:spPr>
            <a:xfrm rot="334084">
              <a:off x="1447511" y="271874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rot="20226769">
              <a:off x="2509200" y="3624422"/>
              <a:ext cx="307540" cy="4263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apezoid 15"/>
            <p:cNvSpPr/>
            <p:nvPr/>
          </p:nvSpPr>
          <p:spPr>
            <a:xfrm rot="20249249">
              <a:off x="2214534" y="2679601"/>
              <a:ext cx="539856" cy="1261795"/>
            </a:xfrm>
            <a:prstGeom prst="trapezoid">
              <a:avLst>
                <a:gd name="adj" fmla="val 3637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apezoid 16"/>
            <p:cNvSpPr/>
            <p:nvPr/>
          </p:nvSpPr>
          <p:spPr>
            <a:xfrm rot="21277925">
              <a:off x="2177698" y="271518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rot="10800000">
              <a:off x="1752600" y="2514600"/>
              <a:ext cx="457200" cy="1066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1447800" y="2057400"/>
              <a:ext cx="1024349" cy="8996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262"/>
            <p:cNvGrpSpPr/>
            <p:nvPr/>
          </p:nvGrpSpPr>
          <p:grpSpPr>
            <a:xfrm rot="21394856">
              <a:off x="1600200" y="2819400"/>
              <a:ext cx="838200" cy="1219200"/>
              <a:chOff x="5791200" y="3429000"/>
              <a:chExt cx="2590800" cy="2057400"/>
            </a:xfrm>
          </p:grpSpPr>
          <p:sp>
            <p:nvSpPr>
              <p:cNvPr id="36" name="Oval 35"/>
              <p:cNvSpPr/>
              <p:nvPr/>
            </p:nvSpPr>
            <p:spPr>
              <a:xfrm>
                <a:off x="6858000" y="51054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7521388" y="3989294"/>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6248400" y="39624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5791200" y="34290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ross 39"/>
              <p:cNvSpPr/>
              <p:nvPr/>
            </p:nvSpPr>
            <p:spPr>
              <a:xfrm rot="19064530">
                <a:off x="6028171" y="3643830"/>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Plaque 40"/>
              <p:cNvSpPr/>
              <p:nvPr/>
            </p:nvSpPr>
            <p:spPr>
              <a:xfrm>
                <a:off x="6705600" y="4419600"/>
                <a:ext cx="762000" cy="609600"/>
              </a:xfrm>
              <a:prstGeom prst="plaque">
                <a:avLst>
                  <a:gd name="adj" fmla="val 31373"/>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ross 41"/>
              <p:cNvSpPr/>
              <p:nvPr/>
            </p:nvSpPr>
            <p:spPr>
              <a:xfrm rot="19064530">
                <a:off x="6505020" y="4183497"/>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laque 42"/>
              <p:cNvSpPr/>
              <p:nvPr/>
            </p:nvSpPr>
            <p:spPr>
              <a:xfrm>
                <a:off x="6880412" y="4598895"/>
                <a:ext cx="381000" cy="228600"/>
              </a:xfrm>
              <a:prstGeom prst="plaque">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ross 43"/>
              <p:cNvSpPr/>
              <p:nvPr/>
            </p:nvSpPr>
            <p:spPr>
              <a:xfrm rot="2912150">
                <a:off x="7269746" y="4180322"/>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8001000" y="3536576"/>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ross 45"/>
              <p:cNvSpPr/>
              <p:nvPr/>
            </p:nvSpPr>
            <p:spPr>
              <a:xfrm rot="3015041">
                <a:off x="7771805" y="3737959"/>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ross 46"/>
              <p:cNvSpPr/>
              <p:nvPr/>
            </p:nvSpPr>
            <p:spPr>
              <a:xfrm rot="19064530">
                <a:off x="7190821" y="4945498"/>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ross 47"/>
              <p:cNvSpPr/>
              <p:nvPr/>
            </p:nvSpPr>
            <p:spPr>
              <a:xfrm rot="13429195">
                <a:off x="6582231" y="4945040"/>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ounded Rectangle 20"/>
            <p:cNvSpPr/>
            <p:nvPr/>
          </p:nvSpPr>
          <p:spPr>
            <a:xfrm>
              <a:off x="1600200" y="2057400"/>
              <a:ext cx="685800" cy="304800"/>
            </a:xfrm>
            <a:prstGeom prst="roundRect">
              <a:avLst>
                <a:gd name="adj" fmla="val 217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77"/>
            <p:cNvGrpSpPr/>
            <p:nvPr/>
          </p:nvGrpSpPr>
          <p:grpSpPr>
            <a:xfrm>
              <a:off x="1461247" y="2030506"/>
              <a:ext cx="1008891" cy="381000"/>
              <a:chOff x="4571999" y="4092557"/>
              <a:chExt cx="2958353" cy="1117199"/>
            </a:xfrm>
          </p:grpSpPr>
          <p:sp>
            <p:nvSpPr>
              <p:cNvPr id="24" name="Plaque 23"/>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69"/>
              <p:cNvGrpSpPr/>
              <p:nvPr/>
            </p:nvGrpSpPr>
            <p:grpSpPr>
              <a:xfrm rot="18712249">
                <a:off x="4850071" y="4056498"/>
                <a:ext cx="1094819" cy="1211697"/>
                <a:chOff x="5791200" y="3429000"/>
                <a:chExt cx="1094819" cy="1211697"/>
              </a:xfrm>
            </p:grpSpPr>
            <p:sp>
              <p:nvSpPr>
                <p:cNvPr id="32" name="Oval 31"/>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ross 33"/>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ross 34"/>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74"/>
              <p:cNvGrpSpPr/>
              <p:nvPr/>
            </p:nvGrpSpPr>
            <p:grpSpPr>
              <a:xfrm rot="7932257">
                <a:off x="6181165" y="4034118"/>
                <a:ext cx="1094819" cy="1211697"/>
                <a:chOff x="5791200" y="3429000"/>
                <a:chExt cx="1094819" cy="1211697"/>
              </a:xfrm>
            </p:grpSpPr>
            <p:sp>
              <p:nvSpPr>
                <p:cNvPr id="28" name="Oval 27"/>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ross 29"/>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ross 30"/>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Oval 26"/>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ounded Rectangle 22"/>
            <p:cNvSpPr/>
            <p:nvPr/>
          </p:nvSpPr>
          <p:spPr>
            <a:xfrm>
              <a:off x="1600200" y="1981200"/>
              <a:ext cx="762000" cy="152400"/>
            </a:xfrm>
            <a:prstGeom prst="roundRect">
              <a:avLst>
                <a:gd name="adj" fmla="val 21709"/>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p:cNvGrpSpPr/>
          <p:nvPr/>
        </p:nvGrpSpPr>
        <p:grpSpPr>
          <a:xfrm>
            <a:off x="6705600" y="990600"/>
            <a:ext cx="1447800" cy="2819400"/>
            <a:chOff x="5856667" y="630878"/>
            <a:chExt cx="2137669" cy="3941122"/>
          </a:xfrm>
        </p:grpSpPr>
        <p:sp>
          <p:nvSpPr>
            <p:cNvPr id="50" name="Rounded Rectangle 49"/>
            <p:cNvSpPr/>
            <p:nvPr/>
          </p:nvSpPr>
          <p:spPr>
            <a:xfrm>
              <a:off x="6400800" y="762000"/>
              <a:ext cx="1143000" cy="1676400"/>
            </a:xfrm>
            <a:prstGeom prst="roundRect">
              <a:avLst>
                <a:gd name="adj" fmla="val 2471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452"/>
            <p:cNvGrpSpPr/>
            <p:nvPr/>
          </p:nvGrpSpPr>
          <p:grpSpPr>
            <a:xfrm>
              <a:off x="5856667" y="1743998"/>
              <a:ext cx="2137669" cy="2828002"/>
              <a:chOff x="5856667" y="1743998"/>
              <a:chExt cx="2137669" cy="2828002"/>
            </a:xfrm>
          </p:grpSpPr>
          <p:sp>
            <p:nvSpPr>
              <p:cNvPr id="72" name="Oval 71"/>
              <p:cNvSpPr/>
              <p:nvPr/>
            </p:nvSpPr>
            <p:spPr>
              <a:xfrm rot="18968439">
                <a:off x="7629734" y="2707566"/>
                <a:ext cx="364602" cy="6147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rot="2122256">
                <a:off x="5856667" y="2724019"/>
                <a:ext cx="393031" cy="6147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6485022" y="4018695"/>
                <a:ext cx="478011" cy="51929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rot="19974777">
                <a:off x="7020697" y="4018695"/>
                <a:ext cx="418829" cy="55330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rapezoid 75"/>
              <p:cNvSpPr/>
              <p:nvPr/>
            </p:nvSpPr>
            <p:spPr>
              <a:xfrm rot="1996156">
                <a:off x="5961684" y="2022003"/>
                <a:ext cx="744108" cy="11645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rapezoid 76"/>
              <p:cNvSpPr/>
              <p:nvPr/>
            </p:nvSpPr>
            <p:spPr>
              <a:xfrm rot="2041752">
                <a:off x="6107395" y="1769346"/>
                <a:ext cx="739715" cy="1175475"/>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rapezoid 77"/>
              <p:cNvSpPr/>
              <p:nvPr/>
            </p:nvSpPr>
            <p:spPr>
              <a:xfrm rot="19870960">
                <a:off x="7188447" y="2025239"/>
                <a:ext cx="698941" cy="11645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rapezoid 78"/>
              <p:cNvSpPr/>
              <p:nvPr/>
            </p:nvSpPr>
            <p:spPr>
              <a:xfrm rot="20036208">
                <a:off x="7040058" y="1846851"/>
                <a:ext cx="739715" cy="1108031"/>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rapezoid 79"/>
              <p:cNvSpPr/>
              <p:nvPr/>
            </p:nvSpPr>
            <p:spPr>
              <a:xfrm>
                <a:off x="6428873" y="1928433"/>
                <a:ext cx="1066800" cy="233617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6724338" y="1743998"/>
                <a:ext cx="441814" cy="389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rapezoid 81"/>
              <p:cNvSpPr/>
              <p:nvPr/>
            </p:nvSpPr>
            <p:spPr>
              <a:xfrm rot="21335299">
                <a:off x="7003399" y="1804927"/>
                <a:ext cx="515125" cy="233884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rapezoid 82"/>
              <p:cNvSpPr/>
              <p:nvPr/>
            </p:nvSpPr>
            <p:spPr>
              <a:xfrm rot="353417">
                <a:off x="6416298" y="1890436"/>
                <a:ext cx="515125" cy="223566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400"/>
              <p:cNvGrpSpPr/>
              <p:nvPr/>
            </p:nvGrpSpPr>
            <p:grpSpPr>
              <a:xfrm rot="5172234">
                <a:off x="6196835" y="2877415"/>
                <a:ext cx="2097444" cy="484914"/>
                <a:chOff x="0" y="4648200"/>
                <a:chExt cx="3986134" cy="1541489"/>
              </a:xfrm>
            </p:grpSpPr>
            <p:grpSp>
              <p:nvGrpSpPr>
                <p:cNvPr id="101" name="Group 138"/>
                <p:cNvGrpSpPr/>
                <p:nvPr/>
              </p:nvGrpSpPr>
              <p:grpSpPr>
                <a:xfrm>
                  <a:off x="0" y="4648200"/>
                  <a:ext cx="1600200" cy="1524000"/>
                  <a:chOff x="533400" y="4648200"/>
                  <a:chExt cx="1905000" cy="1828800"/>
                </a:xfrm>
              </p:grpSpPr>
              <p:sp>
                <p:nvSpPr>
                  <p:cNvPr id="112" name="Plus 111"/>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Diamond 112"/>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Diamond 113"/>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39"/>
                <p:cNvGrpSpPr/>
                <p:nvPr/>
              </p:nvGrpSpPr>
              <p:grpSpPr>
                <a:xfrm>
                  <a:off x="1182973" y="4665689"/>
                  <a:ext cx="1600200" cy="1524000"/>
                  <a:chOff x="533400" y="4648200"/>
                  <a:chExt cx="1905000" cy="1828800"/>
                </a:xfrm>
              </p:grpSpPr>
              <p:sp>
                <p:nvSpPr>
                  <p:cNvPr id="108" name="Plus 107"/>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Diamond 109"/>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Diamond 110"/>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44"/>
                <p:cNvGrpSpPr/>
                <p:nvPr/>
              </p:nvGrpSpPr>
              <p:grpSpPr>
                <a:xfrm>
                  <a:off x="2385934" y="4665689"/>
                  <a:ext cx="1600200" cy="1524000"/>
                  <a:chOff x="533400" y="4648200"/>
                  <a:chExt cx="1905000" cy="1828800"/>
                </a:xfrm>
              </p:grpSpPr>
              <p:sp>
                <p:nvSpPr>
                  <p:cNvPr id="104" name="Plus 103"/>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Diamond 104"/>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Diamond 106"/>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5" name="Group 416"/>
              <p:cNvGrpSpPr/>
              <p:nvPr/>
            </p:nvGrpSpPr>
            <p:grpSpPr>
              <a:xfrm rot="16460121">
                <a:off x="5649989" y="2855003"/>
                <a:ext cx="2097444" cy="484914"/>
                <a:chOff x="0" y="4648200"/>
                <a:chExt cx="3986134" cy="1541489"/>
              </a:xfrm>
            </p:grpSpPr>
            <p:grpSp>
              <p:nvGrpSpPr>
                <p:cNvPr id="86" name="Group 138"/>
                <p:cNvGrpSpPr/>
                <p:nvPr/>
              </p:nvGrpSpPr>
              <p:grpSpPr>
                <a:xfrm>
                  <a:off x="0" y="4648200"/>
                  <a:ext cx="1600200" cy="1524000"/>
                  <a:chOff x="533400" y="4648200"/>
                  <a:chExt cx="1905000" cy="1828800"/>
                </a:xfrm>
              </p:grpSpPr>
              <p:sp>
                <p:nvSpPr>
                  <p:cNvPr id="97" name="Plus 96"/>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Diamond 97"/>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Diamond 98"/>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Diamond 99"/>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139"/>
                <p:cNvGrpSpPr/>
                <p:nvPr/>
              </p:nvGrpSpPr>
              <p:grpSpPr>
                <a:xfrm>
                  <a:off x="1182973" y="4665689"/>
                  <a:ext cx="1600200" cy="1524000"/>
                  <a:chOff x="533400" y="4648200"/>
                  <a:chExt cx="1905000" cy="1828800"/>
                </a:xfrm>
              </p:grpSpPr>
              <p:sp>
                <p:nvSpPr>
                  <p:cNvPr id="93" name="Plus 92"/>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Diamond 93"/>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Diamond 94"/>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Diamond 95"/>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144"/>
                <p:cNvGrpSpPr/>
                <p:nvPr/>
              </p:nvGrpSpPr>
              <p:grpSpPr>
                <a:xfrm>
                  <a:off x="2385934" y="4665689"/>
                  <a:ext cx="1600200" cy="1524000"/>
                  <a:chOff x="533400" y="4648200"/>
                  <a:chExt cx="1905000" cy="1828800"/>
                </a:xfrm>
              </p:grpSpPr>
              <p:sp>
                <p:nvSpPr>
                  <p:cNvPr id="89" name="Plus 88"/>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Diamond 89"/>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Diamond 90"/>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Diamond 91"/>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52" name="Oval 51"/>
            <p:cNvSpPr/>
            <p:nvPr/>
          </p:nvSpPr>
          <p:spPr>
            <a:xfrm>
              <a:off x="6436360" y="744168"/>
              <a:ext cx="1066800" cy="12457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ound Diagonal Corner Rectangle 52"/>
            <p:cNvSpPr/>
            <p:nvPr/>
          </p:nvSpPr>
          <p:spPr>
            <a:xfrm rot="19471149">
              <a:off x="6812985" y="630878"/>
              <a:ext cx="654719" cy="533400"/>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 Diagonal Corner Rectangle 53"/>
            <p:cNvSpPr/>
            <p:nvPr/>
          </p:nvSpPr>
          <p:spPr>
            <a:xfrm rot="424487">
              <a:off x="6431156" y="647888"/>
              <a:ext cx="654719" cy="533400"/>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ounded Rectangle 54"/>
            <p:cNvSpPr/>
            <p:nvPr/>
          </p:nvSpPr>
          <p:spPr>
            <a:xfrm>
              <a:off x="6427694" y="721659"/>
              <a:ext cx="1066800" cy="381000"/>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434"/>
            <p:cNvGrpSpPr/>
            <p:nvPr/>
          </p:nvGrpSpPr>
          <p:grpSpPr>
            <a:xfrm>
              <a:off x="6360459" y="699247"/>
              <a:ext cx="1257300" cy="457200"/>
              <a:chOff x="0" y="4648200"/>
              <a:chExt cx="3986134" cy="1541489"/>
            </a:xfrm>
          </p:grpSpPr>
          <p:grpSp>
            <p:nvGrpSpPr>
              <p:cNvPr id="57" name="Group 138"/>
              <p:cNvGrpSpPr/>
              <p:nvPr/>
            </p:nvGrpSpPr>
            <p:grpSpPr>
              <a:xfrm>
                <a:off x="0" y="4648200"/>
                <a:ext cx="1600200" cy="1524000"/>
                <a:chOff x="533400" y="4648200"/>
                <a:chExt cx="1905000" cy="1828800"/>
              </a:xfrm>
            </p:grpSpPr>
            <p:sp>
              <p:nvSpPr>
                <p:cNvPr id="68" name="Plus 67"/>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Diamond 68"/>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Diamond 69"/>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139"/>
              <p:cNvGrpSpPr/>
              <p:nvPr/>
            </p:nvGrpSpPr>
            <p:grpSpPr>
              <a:xfrm>
                <a:off x="1182973" y="4665689"/>
                <a:ext cx="1600200" cy="1524000"/>
                <a:chOff x="533400" y="4648200"/>
                <a:chExt cx="1905000" cy="1828800"/>
              </a:xfrm>
            </p:grpSpPr>
            <p:sp>
              <p:nvSpPr>
                <p:cNvPr id="64" name="Plus 63"/>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Diamond 64"/>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Diamond 65"/>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iamond 66"/>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144"/>
              <p:cNvGrpSpPr/>
              <p:nvPr/>
            </p:nvGrpSpPr>
            <p:grpSpPr>
              <a:xfrm>
                <a:off x="2385934" y="4665689"/>
                <a:ext cx="1600200" cy="1524000"/>
                <a:chOff x="533400" y="4648200"/>
                <a:chExt cx="1905000" cy="1828800"/>
              </a:xfrm>
            </p:grpSpPr>
            <p:sp>
              <p:nvSpPr>
                <p:cNvPr id="60" name="Plus 59"/>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Diamond 60"/>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Diamond 61"/>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16" name="Rectangle 115"/>
          <p:cNvSpPr/>
          <p:nvPr/>
        </p:nvSpPr>
        <p:spPr>
          <a:xfrm>
            <a:off x="2366682" y="4419601"/>
            <a:ext cx="5405718" cy="1938992"/>
          </a:xfrm>
          <a:prstGeom prst="rect">
            <a:avLst/>
          </a:prstGeom>
        </p:spPr>
        <p:txBody>
          <a:bodyPr wrap="square">
            <a:spAutoFit/>
          </a:bodyPr>
          <a:lstStyle/>
          <a:p>
            <a:r>
              <a:rPr lang="en-US" sz="2000" dirty="0">
                <a:solidFill>
                  <a:schemeClr val="bg1"/>
                </a:solidFill>
              </a:rPr>
              <a:t>Jonas was the son of Timothy</a:t>
            </a:r>
          </a:p>
          <a:p>
            <a:endParaRPr lang="en-US" sz="2000" dirty="0">
              <a:solidFill>
                <a:schemeClr val="bg1"/>
              </a:solidFill>
            </a:endParaRPr>
          </a:p>
          <a:p>
            <a:r>
              <a:rPr lang="en-US" sz="2000" dirty="0">
                <a:solidFill>
                  <a:schemeClr val="bg1"/>
                </a:solidFill>
              </a:rPr>
              <a:t>Jonas was one of the twelve disciples—the second by this name—chosen by the resurrected Savior when He organized the Church among the remnant of Israel in ancient America</a:t>
            </a:r>
          </a:p>
        </p:txBody>
      </p:sp>
      <p:sp>
        <p:nvSpPr>
          <p:cNvPr id="117" name="TextBox 116"/>
          <p:cNvSpPr txBox="1"/>
          <p:nvPr/>
        </p:nvSpPr>
        <p:spPr>
          <a:xfrm>
            <a:off x="10555684" y="6420370"/>
            <a:ext cx="1828800" cy="369332"/>
          </a:xfrm>
          <a:prstGeom prst="rect">
            <a:avLst/>
          </a:prstGeom>
          <a:noFill/>
        </p:spPr>
        <p:txBody>
          <a:bodyPr wrap="square" rtlCol="0">
            <a:spAutoFit/>
          </a:bodyPr>
          <a:lstStyle/>
          <a:p>
            <a:r>
              <a:rPr lang="en-US" dirty="0">
                <a:solidFill>
                  <a:schemeClr val="bg1"/>
                </a:solidFill>
              </a:rPr>
              <a:t>Who’s Who</a:t>
            </a:r>
          </a:p>
        </p:txBody>
      </p:sp>
      <p:sp>
        <p:nvSpPr>
          <p:cNvPr id="119" name="TextBox 118"/>
          <p:cNvSpPr txBox="1"/>
          <p:nvPr/>
        </p:nvSpPr>
        <p:spPr>
          <a:xfrm>
            <a:off x="1676400" y="1"/>
            <a:ext cx="8839200" cy="830997"/>
          </a:xfrm>
          <a:prstGeom prst="rect">
            <a:avLst/>
          </a:prstGeom>
          <a:noFill/>
        </p:spPr>
        <p:txBody>
          <a:bodyPr wrap="square" rtlCol="0">
            <a:spAutoFit/>
          </a:bodyPr>
          <a:lstStyle/>
          <a:p>
            <a:pPr algn="ctr"/>
            <a:r>
              <a:rPr lang="en-US" sz="4800" i="1" dirty="0">
                <a:solidFill>
                  <a:srgbClr val="FFDC6D"/>
                </a:solidFill>
                <a:latin typeface="Bookman Old Style" pitchFamily="18" charset="0"/>
              </a:rPr>
              <a:t>Timothy and Jonas</a:t>
            </a:r>
          </a:p>
        </p:txBody>
      </p:sp>
    </p:spTree>
    <p:extLst>
      <p:ext uri="{BB962C8B-B14F-4D97-AF65-F5344CB8AC3E}">
        <p14:creationId xmlns:p14="http://schemas.microsoft.com/office/powerpoint/2010/main" val="212086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animEffect transition="in" filter="wipe(down)">
                                      <p:cBhvr>
                                        <p:cTn id="9" dur="580">
                                          <p:stCondLst>
                                            <p:cond delay="0"/>
                                          </p:stCondLst>
                                        </p:cTn>
                                        <p:tgtEl>
                                          <p:spTgt spid="49"/>
                                        </p:tgtEl>
                                      </p:cBhvr>
                                    </p:animEffect>
                                    <p:anim calcmode="lin" valueType="num">
                                      <p:cBhvr>
                                        <p:cTn id="10"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5" dur="26">
                                          <p:stCondLst>
                                            <p:cond delay="650"/>
                                          </p:stCondLst>
                                        </p:cTn>
                                        <p:tgtEl>
                                          <p:spTgt spid="49"/>
                                        </p:tgtEl>
                                      </p:cBhvr>
                                      <p:to x="100000" y="60000"/>
                                    </p:animScale>
                                    <p:animScale>
                                      <p:cBhvr>
                                        <p:cTn id="16" dur="166" decel="50000">
                                          <p:stCondLst>
                                            <p:cond delay="676"/>
                                          </p:stCondLst>
                                        </p:cTn>
                                        <p:tgtEl>
                                          <p:spTgt spid="49"/>
                                        </p:tgtEl>
                                      </p:cBhvr>
                                      <p:to x="100000" y="100000"/>
                                    </p:animScale>
                                    <p:animScale>
                                      <p:cBhvr>
                                        <p:cTn id="17" dur="26">
                                          <p:stCondLst>
                                            <p:cond delay="1312"/>
                                          </p:stCondLst>
                                        </p:cTn>
                                        <p:tgtEl>
                                          <p:spTgt spid="49"/>
                                        </p:tgtEl>
                                      </p:cBhvr>
                                      <p:to x="100000" y="80000"/>
                                    </p:animScale>
                                    <p:animScale>
                                      <p:cBhvr>
                                        <p:cTn id="18" dur="166" decel="50000">
                                          <p:stCondLst>
                                            <p:cond delay="1338"/>
                                          </p:stCondLst>
                                        </p:cTn>
                                        <p:tgtEl>
                                          <p:spTgt spid="49"/>
                                        </p:tgtEl>
                                      </p:cBhvr>
                                      <p:to x="100000" y="100000"/>
                                    </p:animScale>
                                    <p:animScale>
                                      <p:cBhvr>
                                        <p:cTn id="19" dur="26">
                                          <p:stCondLst>
                                            <p:cond delay="1642"/>
                                          </p:stCondLst>
                                        </p:cTn>
                                        <p:tgtEl>
                                          <p:spTgt spid="49"/>
                                        </p:tgtEl>
                                      </p:cBhvr>
                                      <p:to x="100000" y="90000"/>
                                    </p:animScale>
                                    <p:animScale>
                                      <p:cBhvr>
                                        <p:cTn id="20" dur="166" decel="50000">
                                          <p:stCondLst>
                                            <p:cond delay="1668"/>
                                          </p:stCondLst>
                                        </p:cTn>
                                        <p:tgtEl>
                                          <p:spTgt spid="49"/>
                                        </p:tgtEl>
                                      </p:cBhvr>
                                      <p:to x="100000" y="100000"/>
                                    </p:animScale>
                                    <p:animScale>
                                      <p:cBhvr>
                                        <p:cTn id="21" dur="26">
                                          <p:stCondLst>
                                            <p:cond delay="1808"/>
                                          </p:stCondLst>
                                        </p:cTn>
                                        <p:tgtEl>
                                          <p:spTgt spid="49"/>
                                        </p:tgtEl>
                                      </p:cBhvr>
                                      <p:to x="100000" y="95000"/>
                                    </p:animScale>
                                    <p:animScale>
                                      <p:cBhvr>
                                        <p:cTn id="22" dur="166" decel="50000">
                                          <p:stCondLst>
                                            <p:cond delay="1834"/>
                                          </p:stCondLst>
                                        </p:cTn>
                                        <p:tgtEl>
                                          <p:spTgt spid="4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6">
                                            <p:txEl>
                                              <p:pRg st="0" end="0"/>
                                            </p:txEl>
                                          </p:spTgt>
                                        </p:tgtEl>
                                        <p:attrNameLst>
                                          <p:attrName>style.visibility</p:attrName>
                                        </p:attrNameLst>
                                      </p:cBhvr>
                                      <p:to>
                                        <p:strVal val="visible"/>
                                      </p:to>
                                    </p:set>
                                  </p:childTnLst>
                                </p:cTn>
                              </p:par>
                              <p:par>
                                <p:cTn id="35" presetID="26"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80">
                                          <p:stCondLst>
                                            <p:cond delay="0"/>
                                          </p:stCondLst>
                                        </p:cTn>
                                        <p:tgtEl>
                                          <p:spTgt spid="7"/>
                                        </p:tgtEl>
                                      </p:cBhvr>
                                    </p:animEffect>
                                    <p:anim calcmode="lin" valueType="num">
                                      <p:cBhvr>
                                        <p:cTn id="3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3" dur="26">
                                          <p:stCondLst>
                                            <p:cond delay="650"/>
                                          </p:stCondLst>
                                        </p:cTn>
                                        <p:tgtEl>
                                          <p:spTgt spid="7"/>
                                        </p:tgtEl>
                                      </p:cBhvr>
                                      <p:to x="100000" y="60000"/>
                                    </p:animScale>
                                    <p:animScale>
                                      <p:cBhvr>
                                        <p:cTn id="44" dur="166" decel="50000">
                                          <p:stCondLst>
                                            <p:cond delay="676"/>
                                          </p:stCondLst>
                                        </p:cTn>
                                        <p:tgtEl>
                                          <p:spTgt spid="7"/>
                                        </p:tgtEl>
                                      </p:cBhvr>
                                      <p:to x="100000" y="100000"/>
                                    </p:animScale>
                                    <p:animScale>
                                      <p:cBhvr>
                                        <p:cTn id="45" dur="26">
                                          <p:stCondLst>
                                            <p:cond delay="1312"/>
                                          </p:stCondLst>
                                        </p:cTn>
                                        <p:tgtEl>
                                          <p:spTgt spid="7"/>
                                        </p:tgtEl>
                                      </p:cBhvr>
                                      <p:to x="100000" y="80000"/>
                                    </p:animScale>
                                    <p:animScale>
                                      <p:cBhvr>
                                        <p:cTn id="46" dur="166" decel="50000">
                                          <p:stCondLst>
                                            <p:cond delay="1338"/>
                                          </p:stCondLst>
                                        </p:cTn>
                                        <p:tgtEl>
                                          <p:spTgt spid="7"/>
                                        </p:tgtEl>
                                      </p:cBhvr>
                                      <p:to x="100000" y="100000"/>
                                    </p:animScale>
                                    <p:animScale>
                                      <p:cBhvr>
                                        <p:cTn id="47" dur="26">
                                          <p:stCondLst>
                                            <p:cond delay="1642"/>
                                          </p:stCondLst>
                                        </p:cTn>
                                        <p:tgtEl>
                                          <p:spTgt spid="7"/>
                                        </p:tgtEl>
                                      </p:cBhvr>
                                      <p:to x="100000" y="90000"/>
                                    </p:animScale>
                                    <p:animScale>
                                      <p:cBhvr>
                                        <p:cTn id="48" dur="166" decel="50000">
                                          <p:stCondLst>
                                            <p:cond delay="1668"/>
                                          </p:stCondLst>
                                        </p:cTn>
                                        <p:tgtEl>
                                          <p:spTgt spid="7"/>
                                        </p:tgtEl>
                                      </p:cBhvr>
                                      <p:to x="100000" y="100000"/>
                                    </p:animScale>
                                    <p:animScale>
                                      <p:cBhvr>
                                        <p:cTn id="49" dur="26">
                                          <p:stCondLst>
                                            <p:cond delay="1808"/>
                                          </p:stCondLst>
                                        </p:cTn>
                                        <p:tgtEl>
                                          <p:spTgt spid="7"/>
                                        </p:tgtEl>
                                      </p:cBhvr>
                                      <p:to x="100000" y="95000"/>
                                    </p:animScale>
                                    <p:animScale>
                                      <p:cBhvr>
                                        <p:cTn id="50" dur="166" decel="50000">
                                          <p:stCondLst>
                                            <p:cond delay="1834"/>
                                          </p:stCondLst>
                                        </p:cTn>
                                        <p:tgtEl>
                                          <p:spTgt spid="7"/>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 name="Picture 386">
            <a:extLst>
              <a:ext uri="{FF2B5EF4-FFF2-40B4-BE49-F238E27FC236}">
                <a16:creationId xmlns:a16="http://schemas.microsoft.com/office/drawing/2014/main" id="{AA4C3C63-BDCF-46F0-8EAE-3C1F6ECFC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196788" y="1143000"/>
            <a:ext cx="5432612" cy="1938992"/>
          </a:xfrm>
          <a:prstGeom prst="rect">
            <a:avLst/>
          </a:prstGeom>
        </p:spPr>
        <p:txBody>
          <a:bodyPr wrap="square">
            <a:spAutoFit/>
          </a:bodyPr>
          <a:lstStyle/>
          <a:p>
            <a:r>
              <a:rPr lang="en-US" sz="2000" dirty="0" err="1">
                <a:solidFill>
                  <a:schemeClr val="bg1"/>
                </a:solidFill>
              </a:rPr>
              <a:t>Mathoni</a:t>
            </a:r>
            <a:r>
              <a:rPr lang="en-US" sz="2000" dirty="0">
                <a:solidFill>
                  <a:schemeClr val="bg1"/>
                </a:solidFill>
              </a:rPr>
              <a:t> and </a:t>
            </a:r>
            <a:r>
              <a:rPr lang="en-US" sz="2000" dirty="0" err="1">
                <a:solidFill>
                  <a:schemeClr val="bg1"/>
                </a:solidFill>
              </a:rPr>
              <a:t>Mathonihah</a:t>
            </a:r>
            <a:r>
              <a:rPr lang="en-US" sz="2000" dirty="0">
                <a:solidFill>
                  <a:schemeClr val="bg1"/>
                </a:solidFill>
              </a:rPr>
              <a:t>  were disciples chosen by the resurrected Savior when He organized His Church among the remnant of Israel in ancient America</a:t>
            </a:r>
          </a:p>
          <a:p>
            <a:endParaRPr lang="en-US" sz="2000" dirty="0">
              <a:solidFill>
                <a:schemeClr val="bg1"/>
              </a:solidFill>
            </a:endParaRPr>
          </a:p>
          <a:p>
            <a:r>
              <a:rPr lang="en-US" sz="2000" dirty="0">
                <a:solidFill>
                  <a:schemeClr val="bg1"/>
                </a:solidFill>
              </a:rPr>
              <a:t>They were brothers</a:t>
            </a:r>
          </a:p>
        </p:txBody>
      </p:sp>
      <p:sp>
        <p:nvSpPr>
          <p:cNvPr id="116" name="Rectangle 115"/>
          <p:cNvSpPr/>
          <p:nvPr/>
        </p:nvSpPr>
        <p:spPr>
          <a:xfrm>
            <a:off x="1120588" y="4267201"/>
            <a:ext cx="5432612" cy="1015663"/>
          </a:xfrm>
          <a:prstGeom prst="rect">
            <a:avLst/>
          </a:prstGeom>
        </p:spPr>
        <p:txBody>
          <a:bodyPr wrap="square">
            <a:spAutoFit/>
          </a:bodyPr>
          <a:lstStyle/>
          <a:p>
            <a:r>
              <a:rPr lang="en-US" sz="2000" dirty="0" err="1">
                <a:solidFill>
                  <a:schemeClr val="bg1"/>
                </a:solidFill>
              </a:rPr>
              <a:t>Kumen</a:t>
            </a:r>
            <a:r>
              <a:rPr lang="en-US" sz="2000" dirty="0">
                <a:solidFill>
                  <a:schemeClr val="bg1"/>
                </a:solidFill>
              </a:rPr>
              <a:t> and </a:t>
            </a:r>
            <a:r>
              <a:rPr lang="en-US" sz="2000" dirty="0" err="1">
                <a:solidFill>
                  <a:schemeClr val="bg1"/>
                </a:solidFill>
              </a:rPr>
              <a:t>Kumenonhi</a:t>
            </a:r>
            <a:r>
              <a:rPr lang="en-US" sz="2000" dirty="0">
                <a:solidFill>
                  <a:schemeClr val="bg1"/>
                </a:solidFill>
              </a:rPr>
              <a:t> were also chosen to be the Savior’s disciples when He reorganized His Church among the remnant of Israel in ancient America</a:t>
            </a:r>
          </a:p>
        </p:txBody>
      </p:sp>
      <p:grpSp>
        <p:nvGrpSpPr>
          <p:cNvPr id="117" name="Group 116"/>
          <p:cNvGrpSpPr/>
          <p:nvPr/>
        </p:nvGrpSpPr>
        <p:grpSpPr>
          <a:xfrm>
            <a:off x="8458200" y="3505201"/>
            <a:ext cx="1524000" cy="2987717"/>
            <a:chOff x="533400" y="1285442"/>
            <a:chExt cx="2286000" cy="4481576"/>
          </a:xfrm>
        </p:grpSpPr>
        <p:sp>
          <p:nvSpPr>
            <p:cNvPr id="118" name="Cloud 117"/>
            <p:cNvSpPr/>
            <p:nvPr/>
          </p:nvSpPr>
          <p:spPr>
            <a:xfrm rot="15918442" flipH="1">
              <a:off x="842666" y="1269674"/>
              <a:ext cx="1655688" cy="168722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4"/>
            <p:cNvSpPr/>
            <p:nvPr/>
          </p:nvSpPr>
          <p:spPr>
            <a:xfrm flipH="1">
              <a:off x="533400" y="3951934"/>
              <a:ext cx="468923" cy="5938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flipH="1">
              <a:off x="2350477" y="3832685"/>
              <a:ext cx="468923" cy="6586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6"/>
            <p:cNvSpPr/>
            <p:nvPr/>
          </p:nvSpPr>
          <p:spPr>
            <a:xfrm flipH="1">
              <a:off x="1529864" y="5183599"/>
              <a:ext cx="586153" cy="58341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7"/>
            <p:cNvSpPr/>
            <p:nvPr/>
          </p:nvSpPr>
          <p:spPr>
            <a:xfrm flipH="1">
              <a:off x="1119555" y="5183599"/>
              <a:ext cx="586153" cy="58341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8"/>
            <p:cNvSpPr/>
            <p:nvPr/>
          </p:nvSpPr>
          <p:spPr>
            <a:xfrm rot="19603844" flipH="1">
              <a:off x="1885542" y="3078232"/>
              <a:ext cx="776815" cy="1227882"/>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9"/>
            <p:cNvSpPr/>
            <p:nvPr/>
          </p:nvSpPr>
          <p:spPr>
            <a:xfrm rot="19558248" flipH="1">
              <a:off x="1773481" y="2928896"/>
              <a:ext cx="772229" cy="1111416"/>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0"/>
            <p:cNvSpPr/>
            <p:nvPr/>
          </p:nvSpPr>
          <p:spPr>
            <a:xfrm rot="1729040" flipH="1">
              <a:off x="652008" y="3081642"/>
              <a:ext cx="729663" cy="1227882"/>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1"/>
            <p:cNvSpPr/>
            <p:nvPr/>
          </p:nvSpPr>
          <p:spPr>
            <a:xfrm rot="1563792" flipH="1">
              <a:off x="751972" y="2947573"/>
              <a:ext cx="772229" cy="1111416"/>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
            <p:cNvSpPr/>
            <p:nvPr/>
          </p:nvSpPr>
          <p:spPr>
            <a:xfrm flipH="1">
              <a:off x="1060939" y="2979570"/>
              <a:ext cx="1113692" cy="2463327"/>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3"/>
            <p:cNvSpPr/>
            <p:nvPr/>
          </p:nvSpPr>
          <p:spPr>
            <a:xfrm flipH="1">
              <a:off x="1404946" y="2785097"/>
              <a:ext cx="461235" cy="518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4"/>
            <p:cNvSpPr/>
            <p:nvPr/>
          </p:nvSpPr>
          <p:spPr>
            <a:xfrm rot="264701" flipH="1">
              <a:off x="1029398" y="2934180"/>
              <a:ext cx="537769" cy="2321043"/>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5"/>
            <p:cNvSpPr/>
            <p:nvPr/>
          </p:nvSpPr>
          <p:spPr>
            <a:xfrm rot="21246583" flipH="1">
              <a:off x="1653567" y="2932933"/>
              <a:ext cx="537769" cy="2357351"/>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6"/>
            <p:cNvSpPr/>
            <p:nvPr/>
          </p:nvSpPr>
          <p:spPr>
            <a:xfrm flipH="1">
              <a:off x="1060939" y="1536849"/>
              <a:ext cx="1148860" cy="15873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p:cNvSpPr/>
            <p:nvPr/>
          </p:nvSpPr>
          <p:spPr>
            <a:xfrm rot="20552374" flipH="1">
              <a:off x="1165405" y="2527421"/>
              <a:ext cx="941514" cy="81199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6"/>
            <p:cNvSpPr/>
            <p:nvPr/>
          </p:nvSpPr>
          <p:spPr>
            <a:xfrm flipH="1">
              <a:off x="1364672" y="2680138"/>
              <a:ext cx="519546" cy="3429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205"/>
            <p:cNvGrpSpPr/>
            <p:nvPr/>
          </p:nvGrpSpPr>
          <p:grpSpPr>
            <a:xfrm flipH="1">
              <a:off x="1728287" y="3366111"/>
              <a:ext cx="363749" cy="1893744"/>
              <a:chOff x="5753051" y="4833823"/>
              <a:chExt cx="495349" cy="1566978"/>
            </a:xfrm>
          </p:grpSpPr>
          <p:grpSp>
            <p:nvGrpSpPr>
              <p:cNvPr id="178" name="Group 118"/>
              <p:cNvGrpSpPr/>
              <p:nvPr/>
            </p:nvGrpSpPr>
            <p:grpSpPr>
              <a:xfrm rot="380276">
                <a:off x="5798245" y="4833823"/>
                <a:ext cx="450155" cy="796492"/>
                <a:chOff x="7107920" y="443752"/>
                <a:chExt cx="410356" cy="762808"/>
              </a:xfrm>
            </p:grpSpPr>
            <p:grpSp>
              <p:nvGrpSpPr>
                <p:cNvPr id="188" name="Group 63"/>
                <p:cNvGrpSpPr/>
                <p:nvPr/>
              </p:nvGrpSpPr>
              <p:grpSpPr>
                <a:xfrm rot="5201482">
                  <a:off x="6832778" y="737323"/>
                  <a:ext cx="744379" cy="194096"/>
                  <a:chOff x="3886200" y="6096000"/>
                  <a:chExt cx="3124200" cy="533400"/>
                </a:xfrm>
              </p:grpSpPr>
              <p:sp>
                <p:nvSpPr>
                  <p:cNvPr id="193" name="Left-Right Arrow 6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Left-Right Arrow 6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Left-Right Arrow 6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59"/>
                <p:cNvGrpSpPr/>
                <p:nvPr/>
              </p:nvGrpSpPr>
              <p:grpSpPr>
                <a:xfrm rot="5241472">
                  <a:off x="7049030" y="718885"/>
                  <a:ext cx="744379" cy="194113"/>
                  <a:chOff x="3886200" y="6095954"/>
                  <a:chExt cx="3124200" cy="533446"/>
                </a:xfrm>
              </p:grpSpPr>
              <p:sp>
                <p:nvSpPr>
                  <p:cNvPr id="190"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Left-Right Arrow 6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 name="Group 118"/>
              <p:cNvGrpSpPr/>
              <p:nvPr/>
            </p:nvGrpSpPr>
            <p:grpSpPr>
              <a:xfrm rot="466432">
                <a:off x="5753051" y="5604309"/>
                <a:ext cx="450155" cy="796492"/>
                <a:chOff x="7107920" y="443752"/>
                <a:chExt cx="410342" cy="762808"/>
              </a:xfrm>
            </p:grpSpPr>
            <p:grpSp>
              <p:nvGrpSpPr>
                <p:cNvPr id="180" name="Group 63"/>
                <p:cNvGrpSpPr/>
                <p:nvPr/>
              </p:nvGrpSpPr>
              <p:grpSpPr>
                <a:xfrm rot="5201482">
                  <a:off x="6832778" y="737323"/>
                  <a:ext cx="744379" cy="194096"/>
                  <a:chOff x="3886200" y="6096000"/>
                  <a:chExt cx="3124200" cy="533400"/>
                </a:xfrm>
              </p:grpSpPr>
              <p:sp>
                <p:nvSpPr>
                  <p:cNvPr id="185" name="Left-Right Arrow 5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 Arrow 18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 Arrow 18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71"/>
                <p:cNvGrpSpPr/>
                <p:nvPr/>
              </p:nvGrpSpPr>
              <p:grpSpPr>
                <a:xfrm rot="5241472">
                  <a:off x="7049024" y="718894"/>
                  <a:ext cx="744379" cy="194096"/>
                  <a:chOff x="3886200" y="6096000"/>
                  <a:chExt cx="3124200" cy="533400"/>
                </a:xfrm>
              </p:grpSpPr>
              <p:sp>
                <p:nvSpPr>
                  <p:cNvPr id="182"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Left-Right Arrow 5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5" name="Group 206"/>
            <p:cNvGrpSpPr/>
            <p:nvPr/>
          </p:nvGrpSpPr>
          <p:grpSpPr>
            <a:xfrm rot="522721" flipH="1">
              <a:off x="1104832" y="3366111"/>
              <a:ext cx="363749" cy="1893744"/>
              <a:chOff x="5753051" y="4833823"/>
              <a:chExt cx="495349" cy="1566978"/>
            </a:xfrm>
          </p:grpSpPr>
          <p:grpSp>
            <p:nvGrpSpPr>
              <p:cNvPr id="160" name="Group 118"/>
              <p:cNvGrpSpPr/>
              <p:nvPr/>
            </p:nvGrpSpPr>
            <p:grpSpPr>
              <a:xfrm rot="380276">
                <a:off x="5798245" y="4833823"/>
                <a:ext cx="450155" cy="796492"/>
                <a:chOff x="7107920" y="443752"/>
                <a:chExt cx="410356" cy="762808"/>
              </a:xfrm>
            </p:grpSpPr>
            <p:grpSp>
              <p:nvGrpSpPr>
                <p:cNvPr id="170" name="Group 63"/>
                <p:cNvGrpSpPr/>
                <p:nvPr/>
              </p:nvGrpSpPr>
              <p:grpSpPr>
                <a:xfrm rot="5201482">
                  <a:off x="6832778" y="737323"/>
                  <a:ext cx="744379" cy="194096"/>
                  <a:chOff x="3886200" y="6096000"/>
                  <a:chExt cx="3124200" cy="533400"/>
                </a:xfrm>
              </p:grpSpPr>
              <p:sp>
                <p:nvSpPr>
                  <p:cNvPr id="175" name="Left-Right Arrow 4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 Arrow 4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 Arrow 4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71"/>
                <p:cNvGrpSpPr/>
                <p:nvPr/>
              </p:nvGrpSpPr>
              <p:grpSpPr>
                <a:xfrm rot="5241472">
                  <a:off x="7049030" y="718885"/>
                  <a:ext cx="744379" cy="194113"/>
                  <a:chOff x="3886200" y="6095954"/>
                  <a:chExt cx="3124200" cy="533446"/>
                </a:xfrm>
              </p:grpSpPr>
              <p:sp>
                <p:nvSpPr>
                  <p:cNvPr id="172"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 Arrow 4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1" name="Group 118"/>
              <p:cNvGrpSpPr/>
              <p:nvPr/>
            </p:nvGrpSpPr>
            <p:grpSpPr>
              <a:xfrm rot="466432">
                <a:off x="5753051" y="5604309"/>
                <a:ext cx="450155" cy="796492"/>
                <a:chOff x="7107920" y="443752"/>
                <a:chExt cx="410342" cy="762808"/>
              </a:xfrm>
            </p:grpSpPr>
            <p:grpSp>
              <p:nvGrpSpPr>
                <p:cNvPr id="162" name="Group 63"/>
                <p:cNvGrpSpPr/>
                <p:nvPr/>
              </p:nvGrpSpPr>
              <p:grpSpPr>
                <a:xfrm rot="5201482">
                  <a:off x="6832778" y="737323"/>
                  <a:ext cx="744379" cy="194096"/>
                  <a:chOff x="3886200" y="6096000"/>
                  <a:chExt cx="3124200" cy="533400"/>
                </a:xfrm>
              </p:grpSpPr>
              <p:sp>
                <p:nvSpPr>
                  <p:cNvPr id="167" name="Left-Right Arrow 16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 Arrow 3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 Arrow 3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71"/>
                <p:cNvGrpSpPr/>
                <p:nvPr/>
              </p:nvGrpSpPr>
              <p:grpSpPr>
                <a:xfrm rot="5241472">
                  <a:off x="7049024" y="718894"/>
                  <a:ext cx="744379" cy="194096"/>
                  <a:chOff x="3886200" y="6096000"/>
                  <a:chExt cx="3124200" cy="533400"/>
                </a:xfrm>
              </p:grpSpPr>
              <p:sp>
                <p:nvSpPr>
                  <p:cNvPr id="164"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Left-Right Arrow 16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6" name="Group 307"/>
            <p:cNvGrpSpPr/>
            <p:nvPr/>
          </p:nvGrpSpPr>
          <p:grpSpPr>
            <a:xfrm>
              <a:off x="1143001" y="3863789"/>
              <a:ext cx="939255" cy="363193"/>
              <a:chOff x="1143001" y="3863789"/>
              <a:chExt cx="939255" cy="363193"/>
            </a:xfrm>
          </p:grpSpPr>
          <p:sp>
            <p:nvSpPr>
              <p:cNvPr id="153" name="Moon 152"/>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35"/>
              <p:cNvGrpSpPr/>
              <p:nvPr/>
            </p:nvGrpSpPr>
            <p:grpSpPr>
              <a:xfrm flipH="1">
                <a:off x="1770529" y="3863789"/>
                <a:ext cx="311727" cy="342987"/>
                <a:chOff x="7391400" y="685800"/>
                <a:chExt cx="381000" cy="381000"/>
              </a:xfrm>
            </p:grpSpPr>
            <p:sp>
              <p:nvSpPr>
                <p:cNvPr id="158" name="Rectangle 157"/>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35"/>
              <p:cNvGrpSpPr/>
              <p:nvPr/>
            </p:nvGrpSpPr>
            <p:grpSpPr>
              <a:xfrm flipH="1">
                <a:off x="1156447" y="3877235"/>
                <a:ext cx="311727" cy="342987"/>
                <a:chOff x="7391400" y="685800"/>
                <a:chExt cx="381000" cy="381000"/>
              </a:xfrm>
            </p:grpSpPr>
            <p:sp>
              <p:nvSpPr>
                <p:cNvPr id="156" name="Rectangle 155"/>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308"/>
            <p:cNvGrpSpPr/>
            <p:nvPr/>
          </p:nvGrpSpPr>
          <p:grpSpPr>
            <a:xfrm>
              <a:off x="1125072" y="4509248"/>
              <a:ext cx="939255" cy="363193"/>
              <a:chOff x="1143001" y="3863789"/>
              <a:chExt cx="939255" cy="363193"/>
            </a:xfrm>
          </p:grpSpPr>
          <p:sp>
            <p:nvSpPr>
              <p:cNvPr id="146" name="Moon 145"/>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35"/>
              <p:cNvGrpSpPr/>
              <p:nvPr/>
            </p:nvGrpSpPr>
            <p:grpSpPr>
              <a:xfrm flipH="1">
                <a:off x="1770529" y="3863789"/>
                <a:ext cx="311727" cy="342987"/>
                <a:chOff x="7391400" y="685800"/>
                <a:chExt cx="381000" cy="381000"/>
              </a:xfrm>
            </p:grpSpPr>
            <p:sp>
              <p:nvSpPr>
                <p:cNvPr id="151" name="Rectangle 150"/>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35"/>
              <p:cNvGrpSpPr/>
              <p:nvPr/>
            </p:nvGrpSpPr>
            <p:grpSpPr>
              <a:xfrm flipH="1">
                <a:off x="1156447" y="3877235"/>
                <a:ext cx="311727" cy="342987"/>
                <a:chOff x="7391400" y="685800"/>
                <a:chExt cx="381000" cy="381000"/>
              </a:xfrm>
            </p:grpSpPr>
            <p:sp>
              <p:nvSpPr>
                <p:cNvPr id="149" name="Rectangle 148"/>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 name="Group 316"/>
            <p:cNvGrpSpPr/>
            <p:nvPr/>
          </p:nvGrpSpPr>
          <p:grpSpPr>
            <a:xfrm>
              <a:off x="1151966" y="3299012"/>
              <a:ext cx="939255" cy="363193"/>
              <a:chOff x="1143001" y="3863789"/>
              <a:chExt cx="939255" cy="363193"/>
            </a:xfrm>
          </p:grpSpPr>
          <p:sp>
            <p:nvSpPr>
              <p:cNvPr id="139" name="Moon 138"/>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5"/>
              <p:cNvGrpSpPr/>
              <p:nvPr/>
            </p:nvGrpSpPr>
            <p:grpSpPr>
              <a:xfrm flipH="1">
                <a:off x="1770529" y="3863789"/>
                <a:ext cx="311727" cy="342987"/>
                <a:chOff x="7391400" y="685800"/>
                <a:chExt cx="381000" cy="381000"/>
              </a:xfrm>
            </p:grpSpPr>
            <p:sp>
              <p:nvSpPr>
                <p:cNvPr id="144" name="Rectangle 143"/>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35"/>
              <p:cNvGrpSpPr/>
              <p:nvPr/>
            </p:nvGrpSpPr>
            <p:grpSpPr>
              <a:xfrm flipH="1">
                <a:off x="1156447" y="3877235"/>
                <a:ext cx="311727" cy="342987"/>
                <a:chOff x="7391400" y="685800"/>
                <a:chExt cx="381000" cy="381000"/>
              </a:xfrm>
            </p:grpSpPr>
            <p:sp>
              <p:nvSpPr>
                <p:cNvPr id="142" name="Rectangle 141"/>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6" name="Group 195"/>
          <p:cNvGrpSpPr/>
          <p:nvPr/>
        </p:nvGrpSpPr>
        <p:grpSpPr>
          <a:xfrm>
            <a:off x="8458200" y="533400"/>
            <a:ext cx="1371600" cy="2895600"/>
            <a:chOff x="3333953" y="990600"/>
            <a:chExt cx="2406330" cy="4857303"/>
          </a:xfrm>
        </p:grpSpPr>
        <p:sp>
          <p:nvSpPr>
            <p:cNvPr id="197" name="Cloud 196"/>
            <p:cNvSpPr/>
            <p:nvPr/>
          </p:nvSpPr>
          <p:spPr>
            <a:xfrm rot="7971735" flipH="1">
              <a:off x="3558254" y="1518659"/>
              <a:ext cx="1961590" cy="203581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9917574">
              <a:off x="5328790" y="3711536"/>
              <a:ext cx="411493" cy="7289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1508193">
              <a:off x="3333953" y="3642282"/>
              <a:ext cx="449179" cy="7289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058653" y="5191837"/>
              <a:ext cx="641684" cy="65606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4507831" y="5191837"/>
              <a:ext cx="641684" cy="65606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72"/>
            <p:cNvSpPr/>
            <p:nvPr/>
          </p:nvSpPr>
          <p:spPr>
            <a:xfrm rot="1996156">
              <a:off x="3460553" y="2824312"/>
              <a:ext cx="850409" cy="1380778"/>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73"/>
            <p:cNvSpPr/>
            <p:nvPr/>
          </p:nvSpPr>
          <p:spPr>
            <a:xfrm rot="2041752">
              <a:off x="3602164" y="2610914"/>
              <a:ext cx="845389" cy="1299535"/>
            </a:xfrm>
            <a:prstGeom prst="trapezoi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p:cNvSpPr/>
            <p:nvPr/>
          </p:nvSpPr>
          <p:spPr>
            <a:xfrm rot="19870960">
              <a:off x="4862568" y="2828150"/>
              <a:ext cx="798789" cy="1380778"/>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20036208">
              <a:off x="4694081" y="2623577"/>
              <a:ext cx="845389" cy="1306501"/>
            </a:xfrm>
            <a:prstGeom prst="trapezoi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a:off x="3994484" y="2713365"/>
              <a:ext cx="1219200" cy="2770057"/>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332158" y="2494676"/>
              <a:ext cx="504930" cy="5831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21335299">
              <a:off x="4648808" y="2507810"/>
              <a:ext cx="588714" cy="2832425"/>
            </a:xfrm>
            <a:prstGeom prst="trapezoi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353417">
              <a:off x="3980112" y="2668310"/>
              <a:ext cx="588714" cy="2650884"/>
            </a:xfrm>
            <a:prstGeom prst="trapezoi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4003040" y="1309154"/>
              <a:ext cx="1219200" cy="147710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loud 210"/>
            <p:cNvSpPr/>
            <p:nvPr/>
          </p:nvSpPr>
          <p:spPr>
            <a:xfrm rot="3069450" flipH="1">
              <a:off x="3865436" y="963846"/>
              <a:ext cx="704623" cy="1306587"/>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loud 211"/>
            <p:cNvSpPr/>
            <p:nvPr/>
          </p:nvSpPr>
          <p:spPr>
            <a:xfrm rot="9042752" flipH="1">
              <a:off x="4622091" y="990600"/>
              <a:ext cx="716782" cy="1237925"/>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4407243" y="1099570"/>
              <a:ext cx="593124" cy="624781"/>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8978978">
              <a:off x="3777863" y="1805935"/>
              <a:ext cx="347432" cy="394327"/>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8978978">
              <a:off x="5161820" y="1845994"/>
              <a:ext cx="347432" cy="394327"/>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a:off x="3945924" y="4098517"/>
              <a:ext cx="1318054" cy="249912"/>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ouble Wave 216"/>
            <p:cNvSpPr/>
            <p:nvPr/>
          </p:nvSpPr>
          <p:spPr>
            <a:xfrm rot="5400000">
              <a:off x="4143215" y="4497775"/>
              <a:ext cx="1187083" cy="263611"/>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ouble Wave 217"/>
            <p:cNvSpPr/>
            <p:nvPr/>
          </p:nvSpPr>
          <p:spPr>
            <a:xfrm rot="4302222">
              <a:off x="4398999" y="4569475"/>
              <a:ext cx="1187083" cy="263611"/>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a:off x="4670854" y="4043209"/>
              <a:ext cx="419184" cy="30522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325"/>
            <p:cNvGrpSpPr/>
            <p:nvPr/>
          </p:nvGrpSpPr>
          <p:grpSpPr>
            <a:xfrm>
              <a:off x="3657600" y="1600200"/>
              <a:ext cx="1873624" cy="349624"/>
              <a:chOff x="6764312" y="5017957"/>
              <a:chExt cx="3174167" cy="544643"/>
            </a:xfrm>
          </p:grpSpPr>
          <p:sp>
            <p:nvSpPr>
              <p:cNvPr id="221" name="Rounded Rectangle 220"/>
              <p:cNvSpPr/>
              <p:nvPr/>
            </p:nvSpPr>
            <p:spPr>
              <a:xfrm>
                <a:off x="6934200" y="5029200"/>
                <a:ext cx="2899348" cy="5334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oup 115"/>
              <p:cNvGrpSpPr/>
              <p:nvPr/>
            </p:nvGrpSpPr>
            <p:grpSpPr>
              <a:xfrm>
                <a:off x="6764312" y="5017957"/>
                <a:ext cx="3174167" cy="543394"/>
                <a:chOff x="4419600" y="6019800"/>
                <a:chExt cx="4553263" cy="718278"/>
              </a:xfrm>
            </p:grpSpPr>
            <p:sp>
              <p:nvSpPr>
                <p:cNvPr id="223" name="Multiply 222"/>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ultiply 223"/>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iamond 224"/>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ultiply 226"/>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ultiply 228"/>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2" name="Group 231"/>
          <p:cNvGrpSpPr/>
          <p:nvPr/>
        </p:nvGrpSpPr>
        <p:grpSpPr>
          <a:xfrm>
            <a:off x="6477001" y="533400"/>
            <a:ext cx="1528383" cy="2877750"/>
            <a:chOff x="6472617" y="685800"/>
            <a:chExt cx="1867619" cy="3657600"/>
          </a:xfrm>
        </p:grpSpPr>
        <p:sp>
          <p:nvSpPr>
            <p:cNvPr id="233" name="Cloud 232"/>
            <p:cNvSpPr/>
            <p:nvPr/>
          </p:nvSpPr>
          <p:spPr>
            <a:xfrm>
              <a:off x="7583905" y="1475480"/>
              <a:ext cx="665181" cy="118911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loud 233"/>
            <p:cNvSpPr/>
            <p:nvPr/>
          </p:nvSpPr>
          <p:spPr>
            <a:xfrm>
              <a:off x="7583905" y="1030458"/>
              <a:ext cx="529389" cy="89004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Cloud 234"/>
            <p:cNvSpPr/>
            <p:nvPr/>
          </p:nvSpPr>
          <p:spPr>
            <a:xfrm rot="19357175">
              <a:off x="7399986" y="685800"/>
              <a:ext cx="602473" cy="89004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loud 235"/>
            <p:cNvSpPr/>
            <p:nvPr/>
          </p:nvSpPr>
          <p:spPr>
            <a:xfrm rot="1400185">
              <a:off x="6720188" y="819975"/>
              <a:ext cx="602473" cy="89004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Cloud 236"/>
            <p:cNvSpPr/>
            <p:nvPr/>
          </p:nvSpPr>
          <p:spPr>
            <a:xfrm>
              <a:off x="6533713" y="1374196"/>
              <a:ext cx="665181" cy="118911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6128217">
              <a:off x="7504525" y="3981844"/>
              <a:ext cx="305076" cy="418036"/>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4472555">
              <a:off x="7114006" y="3970663"/>
              <a:ext cx="279479" cy="43937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a:off x="6793089" y="2131215"/>
              <a:ext cx="1345671" cy="2022840"/>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rot="610840">
              <a:off x="6914698" y="2080490"/>
              <a:ext cx="475257" cy="2061165"/>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2901859">
              <a:off x="6576775" y="2757180"/>
              <a:ext cx="337375" cy="4827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20226769">
              <a:off x="7984336" y="2779170"/>
              <a:ext cx="321912" cy="39354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rot="1442139">
              <a:off x="6741918" y="2025411"/>
              <a:ext cx="449345" cy="1059872"/>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20249249">
              <a:off x="7699857" y="2025226"/>
              <a:ext cx="446780" cy="1059872"/>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rot="21059837">
              <a:off x="7543138" y="2072491"/>
              <a:ext cx="430410" cy="2061164"/>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6928031" y="997895"/>
              <a:ext cx="983375" cy="13623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Cloud 247"/>
            <p:cNvSpPr/>
            <p:nvPr/>
          </p:nvSpPr>
          <p:spPr>
            <a:xfrm rot="17055069">
              <a:off x="7046472" y="611276"/>
              <a:ext cx="619004" cy="86627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57"/>
            <p:cNvGrpSpPr/>
            <p:nvPr/>
          </p:nvGrpSpPr>
          <p:grpSpPr>
            <a:xfrm rot="5958039">
              <a:off x="6390099" y="3159410"/>
              <a:ext cx="1483482" cy="214851"/>
              <a:chOff x="6096000" y="1376597"/>
              <a:chExt cx="3810000" cy="1867525"/>
            </a:xfrm>
          </p:grpSpPr>
          <p:grpSp>
            <p:nvGrpSpPr>
              <p:cNvPr id="300" name="Group 34"/>
              <p:cNvGrpSpPr/>
              <p:nvPr/>
            </p:nvGrpSpPr>
            <p:grpSpPr>
              <a:xfrm>
                <a:off x="6096000" y="1447800"/>
                <a:ext cx="3810000" cy="1752600"/>
                <a:chOff x="4800600" y="183630"/>
                <a:chExt cx="5791200" cy="1311639"/>
              </a:xfrm>
            </p:grpSpPr>
            <p:grpSp>
              <p:nvGrpSpPr>
                <p:cNvPr id="311" name="Group 28"/>
                <p:cNvGrpSpPr/>
                <p:nvPr/>
              </p:nvGrpSpPr>
              <p:grpSpPr>
                <a:xfrm>
                  <a:off x="4800600" y="184879"/>
                  <a:ext cx="2895600" cy="1295400"/>
                  <a:chOff x="4800600" y="184879"/>
                  <a:chExt cx="2895600" cy="1295400"/>
                </a:xfrm>
              </p:grpSpPr>
              <p:sp>
                <p:nvSpPr>
                  <p:cNvPr id="317" name="Flowchart: Decision 316"/>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lowchart: Decision 317"/>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4-Point Star 318"/>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29"/>
                <p:cNvGrpSpPr/>
                <p:nvPr/>
              </p:nvGrpSpPr>
              <p:grpSpPr>
                <a:xfrm>
                  <a:off x="7696200" y="183630"/>
                  <a:ext cx="2895600" cy="1295400"/>
                  <a:chOff x="4800600" y="184879"/>
                  <a:chExt cx="2895600" cy="1295400"/>
                </a:xfrm>
              </p:grpSpPr>
              <p:sp>
                <p:nvSpPr>
                  <p:cNvPr id="314" name="Flowchart: Decision 313"/>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lowchart: Decision 314"/>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4-Point Star 315"/>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3" name="4-Point Star 312"/>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1" name="Oval 300"/>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57"/>
            <p:cNvGrpSpPr/>
            <p:nvPr/>
          </p:nvGrpSpPr>
          <p:grpSpPr>
            <a:xfrm rot="4970471">
              <a:off x="7005838" y="3154605"/>
              <a:ext cx="1483482" cy="214851"/>
              <a:chOff x="6096000" y="1376597"/>
              <a:chExt cx="3810000" cy="1867525"/>
            </a:xfrm>
          </p:grpSpPr>
          <p:grpSp>
            <p:nvGrpSpPr>
              <p:cNvPr id="280" name="Group 34"/>
              <p:cNvGrpSpPr/>
              <p:nvPr/>
            </p:nvGrpSpPr>
            <p:grpSpPr>
              <a:xfrm>
                <a:off x="6096000" y="1447800"/>
                <a:ext cx="3810000" cy="1752600"/>
                <a:chOff x="4800600" y="183630"/>
                <a:chExt cx="5791200" cy="1311639"/>
              </a:xfrm>
            </p:grpSpPr>
            <p:grpSp>
              <p:nvGrpSpPr>
                <p:cNvPr id="291" name="Group 28"/>
                <p:cNvGrpSpPr/>
                <p:nvPr/>
              </p:nvGrpSpPr>
              <p:grpSpPr>
                <a:xfrm>
                  <a:off x="4800600" y="184879"/>
                  <a:ext cx="2895600" cy="1295400"/>
                  <a:chOff x="4800600" y="184879"/>
                  <a:chExt cx="2895600" cy="1295400"/>
                </a:xfrm>
              </p:grpSpPr>
              <p:sp>
                <p:nvSpPr>
                  <p:cNvPr id="297" name="Flowchart: Decision 296"/>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lowchart: Decision 297"/>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4-Point Star 298"/>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
                <p:cNvGrpSpPr/>
                <p:nvPr/>
              </p:nvGrpSpPr>
              <p:grpSpPr>
                <a:xfrm>
                  <a:off x="7696200" y="183630"/>
                  <a:ext cx="2895600" cy="1295400"/>
                  <a:chOff x="4800600" y="184879"/>
                  <a:chExt cx="2895600" cy="1295400"/>
                </a:xfrm>
              </p:grpSpPr>
              <p:sp>
                <p:nvSpPr>
                  <p:cNvPr id="294" name="Flowchart: Decision 293"/>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lowchart: Decision 294"/>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4-Point Star 295"/>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4-Point Star 292"/>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Oval 280"/>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543"/>
            <p:cNvGrpSpPr/>
            <p:nvPr/>
          </p:nvGrpSpPr>
          <p:grpSpPr>
            <a:xfrm rot="21212214">
              <a:off x="6472617" y="1086298"/>
              <a:ext cx="419818" cy="1299748"/>
              <a:chOff x="6742982" y="4953000"/>
              <a:chExt cx="419818" cy="1299748"/>
            </a:xfrm>
          </p:grpSpPr>
          <p:sp>
            <p:nvSpPr>
              <p:cNvPr id="277" name="Moon 276"/>
              <p:cNvSpPr/>
              <p:nvPr/>
            </p:nvSpPr>
            <p:spPr>
              <a:xfrm>
                <a:off x="6934200" y="4953000"/>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1051808">
                <a:off x="6742982" y="4957348"/>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580147">
                <a:off x="6871694" y="5024031"/>
                <a:ext cx="229998" cy="960868"/>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544"/>
            <p:cNvGrpSpPr/>
            <p:nvPr/>
          </p:nvGrpSpPr>
          <p:grpSpPr>
            <a:xfrm rot="387786" flipH="1">
              <a:off x="7920418" y="1162498"/>
              <a:ext cx="419818" cy="1299748"/>
              <a:chOff x="6742982" y="4953000"/>
              <a:chExt cx="419818" cy="1299748"/>
            </a:xfrm>
          </p:grpSpPr>
          <p:sp>
            <p:nvSpPr>
              <p:cNvPr id="274" name="Moon 273"/>
              <p:cNvSpPr/>
              <p:nvPr/>
            </p:nvSpPr>
            <p:spPr>
              <a:xfrm>
                <a:off x="6934200" y="4953000"/>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1051808">
                <a:off x="6742982" y="4957348"/>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580147">
                <a:off x="6871694" y="5024031"/>
                <a:ext cx="229998" cy="960868"/>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57"/>
            <p:cNvGrpSpPr/>
            <p:nvPr/>
          </p:nvGrpSpPr>
          <p:grpSpPr>
            <a:xfrm rot="10800000">
              <a:off x="6629400" y="990600"/>
              <a:ext cx="1582651" cy="348674"/>
              <a:chOff x="6096000" y="1376597"/>
              <a:chExt cx="3810000" cy="1867525"/>
            </a:xfrm>
          </p:grpSpPr>
          <p:grpSp>
            <p:nvGrpSpPr>
              <p:cNvPr id="254" name="Group 34"/>
              <p:cNvGrpSpPr/>
              <p:nvPr/>
            </p:nvGrpSpPr>
            <p:grpSpPr>
              <a:xfrm>
                <a:off x="6096000" y="1447800"/>
                <a:ext cx="3810000" cy="1752600"/>
                <a:chOff x="4800600" y="183630"/>
                <a:chExt cx="5791200" cy="1311639"/>
              </a:xfrm>
            </p:grpSpPr>
            <p:grpSp>
              <p:nvGrpSpPr>
                <p:cNvPr id="265" name="Group 28"/>
                <p:cNvGrpSpPr/>
                <p:nvPr/>
              </p:nvGrpSpPr>
              <p:grpSpPr>
                <a:xfrm>
                  <a:off x="4800600" y="184879"/>
                  <a:ext cx="2895600" cy="1295400"/>
                  <a:chOff x="4800600" y="184879"/>
                  <a:chExt cx="2895600" cy="1295400"/>
                </a:xfrm>
              </p:grpSpPr>
              <p:sp>
                <p:nvSpPr>
                  <p:cNvPr id="271" name="Flowchart: Decision 270"/>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lowchart: Decision 271"/>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4-Point Star 272"/>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29"/>
                <p:cNvGrpSpPr/>
                <p:nvPr/>
              </p:nvGrpSpPr>
              <p:grpSpPr>
                <a:xfrm>
                  <a:off x="7696200" y="183630"/>
                  <a:ext cx="2895600" cy="1295400"/>
                  <a:chOff x="4800600" y="184879"/>
                  <a:chExt cx="2895600" cy="1295400"/>
                </a:xfrm>
              </p:grpSpPr>
              <p:sp>
                <p:nvSpPr>
                  <p:cNvPr id="268" name="Flowchart: Decision 267"/>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lowchart: Decision 268"/>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4-Point Star 269"/>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7" name="4-Point Star 266"/>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5" name="Oval 254"/>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0" name="Group 319"/>
          <p:cNvGrpSpPr/>
          <p:nvPr/>
        </p:nvGrpSpPr>
        <p:grpSpPr>
          <a:xfrm>
            <a:off x="6705600" y="3657600"/>
            <a:ext cx="1524000" cy="2902086"/>
            <a:chOff x="2750285" y="333692"/>
            <a:chExt cx="1851077" cy="3323908"/>
          </a:xfrm>
        </p:grpSpPr>
        <p:sp>
          <p:nvSpPr>
            <p:cNvPr id="321" name="Oval 320"/>
            <p:cNvSpPr/>
            <p:nvPr/>
          </p:nvSpPr>
          <p:spPr>
            <a:xfrm rot="3646842">
              <a:off x="3668962" y="3298095"/>
              <a:ext cx="396562" cy="322447"/>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6922285">
              <a:off x="3311092" y="3296118"/>
              <a:ext cx="396562" cy="322447"/>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Cloud 322"/>
            <p:cNvSpPr/>
            <p:nvPr/>
          </p:nvSpPr>
          <p:spPr>
            <a:xfrm rot="20890669">
              <a:off x="3773523" y="512514"/>
              <a:ext cx="556528" cy="131271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Cloud 323"/>
            <p:cNvSpPr/>
            <p:nvPr/>
          </p:nvSpPr>
          <p:spPr>
            <a:xfrm>
              <a:off x="3013476" y="499063"/>
              <a:ext cx="548042" cy="125353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rot="3770880">
              <a:off x="3792726" y="3032294"/>
              <a:ext cx="444198" cy="29982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rot="2706969">
              <a:off x="4241858" y="2164708"/>
              <a:ext cx="396562" cy="32244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rot="6922285">
              <a:off x="2713228" y="2165825"/>
              <a:ext cx="396562" cy="32244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lowchart: Manual Operation 327"/>
            <p:cNvSpPr/>
            <p:nvPr/>
          </p:nvSpPr>
          <p:spPr>
            <a:xfrm rot="9035457">
              <a:off x="3941652" y="1504995"/>
              <a:ext cx="489108" cy="89726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lowchart: Manual Operation 328"/>
            <p:cNvSpPr/>
            <p:nvPr/>
          </p:nvSpPr>
          <p:spPr>
            <a:xfrm rot="12441478">
              <a:off x="2936647" y="1505321"/>
              <a:ext cx="489108" cy="91222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lowchart: Manual Operation 329"/>
            <p:cNvSpPr/>
            <p:nvPr/>
          </p:nvSpPr>
          <p:spPr>
            <a:xfrm rot="10800000">
              <a:off x="3086135" y="1503768"/>
              <a:ext cx="1187072" cy="192568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Hexagon 330"/>
            <p:cNvSpPr/>
            <p:nvPr/>
          </p:nvSpPr>
          <p:spPr>
            <a:xfrm>
              <a:off x="3542704" y="590348"/>
              <a:ext cx="273940" cy="199722"/>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31"/>
            <p:cNvSpPr/>
            <p:nvPr/>
          </p:nvSpPr>
          <p:spPr>
            <a:xfrm>
              <a:off x="3191098" y="2508473"/>
              <a:ext cx="995265" cy="167451"/>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3429000" y="1066800"/>
              <a:ext cx="503908" cy="7705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3177452" y="457200"/>
              <a:ext cx="1004445" cy="12649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Wave 334"/>
            <p:cNvSpPr/>
            <p:nvPr/>
          </p:nvSpPr>
          <p:spPr>
            <a:xfrm rot="16200000">
              <a:off x="3575370" y="2869318"/>
              <a:ext cx="669803" cy="199288"/>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Wave 335"/>
            <p:cNvSpPr/>
            <p:nvPr/>
          </p:nvSpPr>
          <p:spPr>
            <a:xfrm rot="15242885">
              <a:off x="3621625" y="2828876"/>
              <a:ext cx="726761" cy="27113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ed Rectangle 336"/>
            <p:cNvSpPr/>
            <p:nvPr/>
          </p:nvSpPr>
          <p:spPr>
            <a:xfrm>
              <a:off x="3760806" y="2466610"/>
              <a:ext cx="270775" cy="20931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Cloud 337"/>
            <p:cNvSpPr/>
            <p:nvPr/>
          </p:nvSpPr>
          <p:spPr>
            <a:xfrm rot="15913670">
              <a:off x="3381379" y="178087"/>
              <a:ext cx="650083" cy="96129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3124200" y="609600"/>
              <a:ext cx="1187072" cy="19972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164"/>
            <p:cNvGrpSpPr/>
            <p:nvPr/>
          </p:nvGrpSpPr>
          <p:grpSpPr>
            <a:xfrm>
              <a:off x="3124200" y="609600"/>
              <a:ext cx="1195728" cy="204788"/>
              <a:chOff x="4343400" y="5863281"/>
              <a:chExt cx="2286000" cy="844379"/>
            </a:xfrm>
          </p:grpSpPr>
          <p:grpSp>
            <p:nvGrpSpPr>
              <p:cNvPr id="372" name="Group 163"/>
              <p:cNvGrpSpPr/>
              <p:nvPr/>
            </p:nvGrpSpPr>
            <p:grpSpPr>
              <a:xfrm>
                <a:off x="4343400" y="5863281"/>
                <a:ext cx="2286000" cy="766119"/>
                <a:chOff x="4343400" y="5863281"/>
                <a:chExt cx="2286000" cy="766119"/>
              </a:xfrm>
            </p:grpSpPr>
            <p:sp>
              <p:nvSpPr>
                <p:cNvPr id="377" name="Quad Arrow Callout 376"/>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Quad Arrow Callout 377"/>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Quad Arrow Callout 378"/>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Quad Arrow Callout 379"/>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1" name="Group 158"/>
                <p:cNvGrpSpPr/>
                <p:nvPr/>
              </p:nvGrpSpPr>
              <p:grpSpPr>
                <a:xfrm>
                  <a:off x="4800600" y="5863281"/>
                  <a:ext cx="1396313" cy="313038"/>
                  <a:chOff x="4800600" y="5863281"/>
                  <a:chExt cx="1396313" cy="313038"/>
                </a:xfrm>
              </p:grpSpPr>
              <p:sp>
                <p:nvSpPr>
                  <p:cNvPr id="382" name="Isosceles Triangle 381"/>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Isosceles Triangle 382"/>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Isosceles Triangle 383"/>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3" name="Group 159"/>
              <p:cNvGrpSpPr/>
              <p:nvPr/>
            </p:nvGrpSpPr>
            <p:grpSpPr>
              <a:xfrm flipH="1" flipV="1">
                <a:off x="4800600" y="6394622"/>
                <a:ext cx="1396313" cy="313038"/>
                <a:chOff x="4800600" y="5863281"/>
                <a:chExt cx="1396313" cy="313038"/>
              </a:xfrm>
            </p:grpSpPr>
            <p:sp>
              <p:nvSpPr>
                <p:cNvPr id="374" name="Isosceles Triangle 373"/>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Isosceles Triangle 374"/>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Isosceles Triangle 375"/>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1" name="Group 298"/>
            <p:cNvGrpSpPr/>
            <p:nvPr/>
          </p:nvGrpSpPr>
          <p:grpSpPr>
            <a:xfrm>
              <a:off x="3276600" y="1447800"/>
              <a:ext cx="808459" cy="1004878"/>
              <a:chOff x="5513018" y="671522"/>
              <a:chExt cx="808459" cy="1004878"/>
            </a:xfrm>
          </p:grpSpPr>
          <p:grpSp>
            <p:nvGrpSpPr>
              <p:cNvPr id="342" name="Group 165"/>
              <p:cNvGrpSpPr/>
              <p:nvPr/>
            </p:nvGrpSpPr>
            <p:grpSpPr>
              <a:xfrm rot="2888522">
                <a:off x="5228282" y="963721"/>
                <a:ext cx="851830" cy="282357"/>
                <a:chOff x="4343400" y="5863281"/>
                <a:chExt cx="2286000" cy="844379"/>
              </a:xfrm>
            </p:grpSpPr>
            <p:grpSp>
              <p:nvGrpSpPr>
                <p:cNvPr id="359" name="Group 163"/>
                <p:cNvGrpSpPr/>
                <p:nvPr/>
              </p:nvGrpSpPr>
              <p:grpSpPr>
                <a:xfrm>
                  <a:off x="4343400" y="5863281"/>
                  <a:ext cx="2286000" cy="766119"/>
                  <a:chOff x="4343400" y="5863281"/>
                  <a:chExt cx="2286000" cy="766119"/>
                </a:xfrm>
              </p:grpSpPr>
              <p:sp>
                <p:nvSpPr>
                  <p:cNvPr id="364" name="Quad Arrow Callout 363"/>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Quad Arrow Callout 364"/>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Quad Arrow Callout 365"/>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Quad Arrow Callout 366"/>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 name="Group 158"/>
                  <p:cNvGrpSpPr/>
                  <p:nvPr/>
                </p:nvGrpSpPr>
                <p:grpSpPr>
                  <a:xfrm>
                    <a:off x="4800600" y="5863281"/>
                    <a:ext cx="1396313" cy="313038"/>
                    <a:chOff x="4800600" y="5863281"/>
                    <a:chExt cx="1396313" cy="313038"/>
                  </a:xfrm>
                </p:grpSpPr>
                <p:sp>
                  <p:nvSpPr>
                    <p:cNvPr id="369" name="Isosceles Triangle 368"/>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Isosceles Triangle 369"/>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Isosceles Triangle 370"/>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0" name="Group 159"/>
                <p:cNvGrpSpPr/>
                <p:nvPr/>
              </p:nvGrpSpPr>
              <p:grpSpPr>
                <a:xfrm flipH="1" flipV="1">
                  <a:off x="4800600" y="6394622"/>
                  <a:ext cx="1396313" cy="313038"/>
                  <a:chOff x="4800600" y="5863281"/>
                  <a:chExt cx="1396313" cy="313038"/>
                </a:xfrm>
              </p:grpSpPr>
              <p:sp>
                <p:nvSpPr>
                  <p:cNvPr id="361" name="Isosceles Triangle 360"/>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Isosceles Triangle 361"/>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Isosceles Triangle 362"/>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3" name="Group 165"/>
              <p:cNvGrpSpPr/>
              <p:nvPr/>
            </p:nvGrpSpPr>
            <p:grpSpPr>
              <a:xfrm rot="18707503">
                <a:off x="5754384" y="956258"/>
                <a:ext cx="851830" cy="282357"/>
                <a:chOff x="4343400" y="5863281"/>
                <a:chExt cx="2286000" cy="844379"/>
              </a:xfrm>
            </p:grpSpPr>
            <p:grpSp>
              <p:nvGrpSpPr>
                <p:cNvPr id="346" name="Group 163"/>
                <p:cNvGrpSpPr/>
                <p:nvPr/>
              </p:nvGrpSpPr>
              <p:grpSpPr>
                <a:xfrm>
                  <a:off x="4343400" y="5863281"/>
                  <a:ext cx="2286000" cy="766119"/>
                  <a:chOff x="4343400" y="5863281"/>
                  <a:chExt cx="2286000" cy="766119"/>
                </a:xfrm>
              </p:grpSpPr>
              <p:sp>
                <p:nvSpPr>
                  <p:cNvPr id="351" name="Quad Arrow Callout 350"/>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Quad Arrow Callout 351"/>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Quad Arrow Callout 352"/>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Quad Arrow Callout 353"/>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5" name="Group 158"/>
                  <p:cNvGrpSpPr/>
                  <p:nvPr/>
                </p:nvGrpSpPr>
                <p:grpSpPr>
                  <a:xfrm>
                    <a:off x="4800600" y="5863281"/>
                    <a:ext cx="1396313" cy="313038"/>
                    <a:chOff x="4800600" y="5863281"/>
                    <a:chExt cx="1396313" cy="313038"/>
                  </a:xfrm>
                </p:grpSpPr>
                <p:sp>
                  <p:nvSpPr>
                    <p:cNvPr id="356" name="Isosceles Triangle 355"/>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Isosceles Triangle 356"/>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Isosceles Triangle 357"/>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7" name="Group 159"/>
                <p:cNvGrpSpPr/>
                <p:nvPr/>
              </p:nvGrpSpPr>
              <p:grpSpPr>
                <a:xfrm flipH="1" flipV="1">
                  <a:off x="4800600" y="6394622"/>
                  <a:ext cx="1396313" cy="313038"/>
                  <a:chOff x="4800600" y="5863281"/>
                  <a:chExt cx="1396313" cy="313038"/>
                </a:xfrm>
              </p:grpSpPr>
              <p:sp>
                <p:nvSpPr>
                  <p:cNvPr id="348" name="Isosceles Triangle 347"/>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Isosceles Triangle 348"/>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Isosceles Triangle 349"/>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4" name="Oval 343"/>
              <p:cNvSpPr/>
              <p:nvPr/>
            </p:nvSpPr>
            <p:spPr>
              <a:xfrm>
                <a:off x="5715000" y="1295400"/>
                <a:ext cx="381000" cy="3810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Plaque 344"/>
              <p:cNvSpPr/>
              <p:nvPr/>
            </p:nvSpPr>
            <p:spPr>
              <a:xfrm>
                <a:off x="5809130" y="1416424"/>
                <a:ext cx="188259" cy="152400"/>
              </a:xfrm>
              <a:prstGeom prst="plaque">
                <a:avLst>
                  <a:gd name="adj" fmla="val 3137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5" name="TextBox 384"/>
          <p:cNvSpPr txBox="1"/>
          <p:nvPr/>
        </p:nvSpPr>
        <p:spPr>
          <a:xfrm>
            <a:off x="10788161" y="6413471"/>
            <a:ext cx="1828800" cy="369332"/>
          </a:xfrm>
          <a:prstGeom prst="rect">
            <a:avLst/>
          </a:prstGeom>
          <a:noFill/>
        </p:spPr>
        <p:txBody>
          <a:bodyPr wrap="square" rtlCol="0">
            <a:spAutoFit/>
          </a:bodyPr>
          <a:lstStyle/>
          <a:p>
            <a:r>
              <a:rPr lang="en-US" dirty="0">
                <a:solidFill>
                  <a:schemeClr val="bg1"/>
                </a:solidFill>
              </a:rPr>
              <a:t>Who’s Who</a:t>
            </a:r>
          </a:p>
        </p:txBody>
      </p:sp>
      <p:sp>
        <p:nvSpPr>
          <p:cNvPr id="386" name="TextBox 385"/>
          <p:cNvSpPr txBox="1"/>
          <p:nvPr/>
        </p:nvSpPr>
        <p:spPr>
          <a:xfrm>
            <a:off x="1676400" y="1"/>
            <a:ext cx="8839200" cy="461665"/>
          </a:xfrm>
          <a:prstGeom prst="rect">
            <a:avLst/>
          </a:prstGeom>
          <a:noFill/>
        </p:spPr>
        <p:txBody>
          <a:bodyPr wrap="square" rtlCol="0">
            <a:spAutoFit/>
          </a:bodyPr>
          <a:lstStyle/>
          <a:p>
            <a:pPr algn="ctr"/>
            <a:r>
              <a:rPr lang="en-US" sz="2400" i="1" dirty="0" err="1">
                <a:solidFill>
                  <a:srgbClr val="FFDC6D"/>
                </a:solidFill>
                <a:latin typeface="Bookman Old Style" pitchFamily="18" charset="0"/>
              </a:rPr>
              <a:t>Mathoni</a:t>
            </a:r>
            <a:r>
              <a:rPr lang="en-US" sz="2400" i="1" dirty="0">
                <a:solidFill>
                  <a:srgbClr val="FFDC6D"/>
                </a:solidFill>
                <a:latin typeface="Bookman Old Style" pitchFamily="18" charset="0"/>
              </a:rPr>
              <a:t>, </a:t>
            </a:r>
            <a:r>
              <a:rPr lang="en-US" sz="2400" i="1" dirty="0" err="1">
                <a:solidFill>
                  <a:srgbClr val="FFDC6D"/>
                </a:solidFill>
                <a:latin typeface="Bookman Old Style" pitchFamily="18" charset="0"/>
              </a:rPr>
              <a:t>Mathonihah</a:t>
            </a:r>
            <a:r>
              <a:rPr lang="en-US" sz="2400" i="1" dirty="0">
                <a:solidFill>
                  <a:srgbClr val="FFDC6D"/>
                </a:solidFill>
                <a:latin typeface="Bookman Old Style" pitchFamily="18" charset="0"/>
              </a:rPr>
              <a:t>, </a:t>
            </a:r>
            <a:r>
              <a:rPr lang="en-US" sz="2400" i="1" dirty="0" err="1">
                <a:solidFill>
                  <a:srgbClr val="FFDC6D"/>
                </a:solidFill>
                <a:latin typeface="Bookman Old Style" pitchFamily="18" charset="0"/>
              </a:rPr>
              <a:t>Kumen,and</a:t>
            </a:r>
            <a:r>
              <a:rPr lang="en-US" sz="2400" i="1" dirty="0">
                <a:solidFill>
                  <a:srgbClr val="FFDC6D"/>
                </a:solidFill>
                <a:latin typeface="Bookman Old Style" pitchFamily="18" charset="0"/>
              </a:rPr>
              <a:t> </a:t>
            </a:r>
            <a:r>
              <a:rPr lang="en-US" sz="2400" i="1" dirty="0" err="1">
                <a:solidFill>
                  <a:srgbClr val="FFDC6D"/>
                </a:solidFill>
                <a:latin typeface="Bookman Old Style" pitchFamily="18" charset="0"/>
              </a:rPr>
              <a:t>Kumenonhi</a:t>
            </a:r>
            <a:endParaRPr lang="en-US" sz="2400" i="1" dirty="0">
              <a:solidFill>
                <a:srgbClr val="FFDC6D"/>
              </a:solidFill>
              <a:latin typeface="Bookman Old Style" pitchFamily="18" charset="0"/>
            </a:endParaRPr>
          </a:p>
        </p:txBody>
      </p:sp>
    </p:spTree>
    <p:extLst>
      <p:ext uri="{BB962C8B-B14F-4D97-AF65-F5344CB8AC3E}">
        <p14:creationId xmlns:p14="http://schemas.microsoft.com/office/powerpoint/2010/main" val="180825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32"/>
                                        </p:tgtEl>
                                        <p:attrNameLst>
                                          <p:attrName>style.visibility</p:attrName>
                                        </p:attrNameLst>
                                      </p:cBhvr>
                                      <p:to>
                                        <p:strVal val="visible"/>
                                      </p:to>
                                    </p:set>
                                    <p:animEffect transition="in" filter="wipe(down)">
                                      <p:cBhvr>
                                        <p:cTn id="9" dur="580">
                                          <p:stCondLst>
                                            <p:cond delay="0"/>
                                          </p:stCondLst>
                                        </p:cTn>
                                        <p:tgtEl>
                                          <p:spTgt spid="232"/>
                                        </p:tgtEl>
                                      </p:cBhvr>
                                    </p:animEffect>
                                    <p:anim calcmode="lin" valueType="num">
                                      <p:cBhvr>
                                        <p:cTn id="10" dur="1822" tmFilter="0,0; 0.14,0.36; 0.43,0.73; 0.71,0.91; 1.0,1.0">
                                          <p:stCondLst>
                                            <p:cond delay="0"/>
                                          </p:stCondLst>
                                        </p:cTn>
                                        <p:tgtEl>
                                          <p:spTgt spid="23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3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3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3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32"/>
                                        </p:tgtEl>
                                        <p:attrNameLst>
                                          <p:attrName>ppt_y</p:attrName>
                                        </p:attrNameLst>
                                      </p:cBhvr>
                                      <p:tavLst>
                                        <p:tav tm="0" fmla="#ppt_y-sin(pi*$)/81">
                                          <p:val>
                                            <p:fltVal val="0"/>
                                          </p:val>
                                        </p:tav>
                                        <p:tav tm="100000">
                                          <p:val>
                                            <p:fltVal val="1"/>
                                          </p:val>
                                        </p:tav>
                                      </p:tavLst>
                                    </p:anim>
                                    <p:animScale>
                                      <p:cBhvr>
                                        <p:cTn id="15" dur="26">
                                          <p:stCondLst>
                                            <p:cond delay="650"/>
                                          </p:stCondLst>
                                        </p:cTn>
                                        <p:tgtEl>
                                          <p:spTgt spid="232"/>
                                        </p:tgtEl>
                                      </p:cBhvr>
                                      <p:to x="100000" y="60000"/>
                                    </p:animScale>
                                    <p:animScale>
                                      <p:cBhvr>
                                        <p:cTn id="16" dur="166" decel="50000">
                                          <p:stCondLst>
                                            <p:cond delay="676"/>
                                          </p:stCondLst>
                                        </p:cTn>
                                        <p:tgtEl>
                                          <p:spTgt spid="232"/>
                                        </p:tgtEl>
                                      </p:cBhvr>
                                      <p:to x="100000" y="100000"/>
                                    </p:animScale>
                                    <p:animScale>
                                      <p:cBhvr>
                                        <p:cTn id="17" dur="26">
                                          <p:stCondLst>
                                            <p:cond delay="1312"/>
                                          </p:stCondLst>
                                        </p:cTn>
                                        <p:tgtEl>
                                          <p:spTgt spid="232"/>
                                        </p:tgtEl>
                                      </p:cBhvr>
                                      <p:to x="100000" y="80000"/>
                                    </p:animScale>
                                    <p:animScale>
                                      <p:cBhvr>
                                        <p:cTn id="18" dur="166" decel="50000">
                                          <p:stCondLst>
                                            <p:cond delay="1338"/>
                                          </p:stCondLst>
                                        </p:cTn>
                                        <p:tgtEl>
                                          <p:spTgt spid="232"/>
                                        </p:tgtEl>
                                      </p:cBhvr>
                                      <p:to x="100000" y="100000"/>
                                    </p:animScale>
                                    <p:animScale>
                                      <p:cBhvr>
                                        <p:cTn id="19" dur="26">
                                          <p:stCondLst>
                                            <p:cond delay="1642"/>
                                          </p:stCondLst>
                                        </p:cTn>
                                        <p:tgtEl>
                                          <p:spTgt spid="232"/>
                                        </p:tgtEl>
                                      </p:cBhvr>
                                      <p:to x="100000" y="90000"/>
                                    </p:animScale>
                                    <p:animScale>
                                      <p:cBhvr>
                                        <p:cTn id="20" dur="166" decel="50000">
                                          <p:stCondLst>
                                            <p:cond delay="1668"/>
                                          </p:stCondLst>
                                        </p:cTn>
                                        <p:tgtEl>
                                          <p:spTgt spid="232"/>
                                        </p:tgtEl>
                                      </p:cBhvr>
                                      <p:to x="100000" y="100000"/>
                                    </p:animScale>
                                    <p:animScale>
                                      <p:cBhvr>
                                        <p:cTn id="21" dur="26">
                                          <p:stCondLst>
                                            <p:cond delay="1808"/>
                                          </p:stCondLst>
                                        </p:cTn>
                                        <p:tgtEl>
                                          <p:spTgt spid="232"/>
                                        </p:tgtEl>
                                      </p:cBhvr>
                                      <p:to x="100000" y="95000"/>
                                    </p:animScale>
                                    <p:animScale>
                                      <p:cBhvr>
                                        <p:cTn id="22" dur="166" decel="50000">
                                          <p:stCondLst>
                                            <p:cond delay="1834"/>
                                          </p:stCondLst>
                                        </p:cTn>
                                        <p:tgtEl>
                                          <p:spTgt spid="232"/>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196"/>
                                        </p:tgtEl>
                                        <p:attrNameLst>
                                          <p:attrName>style.visibility</p:attrName>
                                        </p:attrNameLst>
                                      </p:cBhvr>
                                      <p:to>
                                        <p:strVal val="visible"/>
                                      </p:to>
                                    </p:set>
                                    <p:animEffect transition="in" filter="wipe(down)">
                                      <p:cBhvr>
                                        <p:cTn id="25" dur="580">
                                          <p:stCondLst>
                                            <p:cond delay="0"/>
                                          </p:stCondLst>
                                        </p:cTn>
                                        <p:tgtEl>
                                          <p:spTgt spid="196"/>
                                        </p:tgtEl>
                                      </p:cBhvr>
                                    </p:animEffect>
                                    <p:anim calcmode="lin" valueType="num">
                                      <p:cBhvr>
                                        <p:cTn id="26" dur="1822" tmFilter="0,0; 0.14,0.36; 0.43,0.73; 0.71,0.91; 1.0,1.0">
                                          <p:stCondLst>
                                            <p:cond delay="0"/>
                                          </p:stCondLst>
                                        </p:cTn>
                                        <p:tgtEl>
                                          <p:spTgt spid="19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6"/>
                                        </p:tgtEl>
                                        <p:attrNameLst>
                                          <p:attrName>ppt_y</p:attrName>
                                        </p:attrNameLst>
                                      </p:cBhvr>
                                      <p:tavLst>
                                        <p:tav tm="0" fmla="#ppt_y-sin(pi*$)/81">
                                          <p:val>
                                            <p:fltVal val="0"/>
                                          </p:val>
                                        </p:tav>
                                        <p:tav tm="100000">
                                          <p:val>
                                            <p:fltVal val="1"/>
                                          </p:val>
                                        </p:tav>
                                      </p:tavLst>
                                    </p:anim>
                                    <p:animScale>
                                      <p:cBhvr>
                                        <p:cTn id="31" dur="26">
                                          <p:stCondLst>
                                            <p:cond delay="650"/>
                                          </p:stCondLst>
                                        </p:cTn>
                                        <p:tgtEl>
                                          <p:spTgt spid="196"/>
                                        </p:tgtEl>
                                      </p:cBhvr>
                                      <p:to x="100000" y="60000"/>
                                    </p:animScale>
                                    <p:animScale>
                                      <p:cBhvr>
                                        <p:cTn id="32" dur="166" decel="50000">
                                          <p:stCondLst>
                                            <p:cond delay="676"/>
                                          </p:stCondLst>
                                        </p:cTn>
                                        <p:tgtEl>
                                          <p:spTgt spid="196"/>
                                        </p:tgtEl>
                                      </p:cBhvr>
                                      <p:to x="100000" y="100000"/>
                                    </p:animScale>
                                    <p:animScale>
                                      <p:cBhvr>
                                        <p:cTn id="33" dur="26">
                                          <p:stCondLst>
                                            <p:cond delay="1312"/>
                                          </p:stCondLst>
                                        </p:cTn>
                                        <p:tgtEl>
                                          <p:spTgt spid="196"/>
                                        </p:tgtEl>
                                      </p:cBhvr>
                                      <p:to x="100000" y="80000"/>
                                    </p:animScale>
                                    <p:animScale>
                                      <p:cBhvr>
                                        <p:cTn id="34" dur="166" decel="50000">
                                          <p:stCondLst>
                                            <p:cond delay="1338"/>
                                          </p:stCondLst>
                                        </p:cTn>
                                        <p:tgtEl>
                                          <p:spTgt spid="196"/>
                                        </p:tgtEl>
                                      </p:cBhvr>
                                      <p:to x="100000" y="100000"/>
                                    </p:animScale>
                                    <p:animScale>
                                      <p:cBhvr>
                                        <p:cTn id="35" dur="26">
                                          <p:stCondLst>
                                            <p:cond delay="1642"/>
                                          </p:stCondLst>
                                        </p:cTn>
                                        <p:tgtEl>
                                          <p:spTgt spid="196"/>
                                        </p:tgtEl>
                                      </p:cBhvr>
                                      <p:to x="100000" y="90000"/>
                                    </p:animScale>
                                    <p:animScale>
                                      <p:cBhvr>
                                        <p:cTn id="36" dur="166" decel="50000">
                                          <p:stCondLst>
                                            <p:cond delay="1668"/>
                                          </p:stCondLst>
                                        </p:cTn>
                                        <p:tgtEl>
                                          <p:spTgt spid="196"/>
                                        </p:tgtEl>
                                      </p:cBhvr>
                                      <p:to x="100000" y="100000"/>
                                    </p:animScale>
                                    <p:animScale>
                                      <p:cBhvr>
                                        <p:cTn id="37" dur="26">
                                          <p:stCondLst>
                                            <p:cond delay="1808"/>
                                          </p:stCondLst>
                                        </p:cTn>
                                        <p:tgtEl>
                                          <p:spTgt spid="196"/>
                                        </p:tgtEl>
                                      </p:cBhvr>
                                      <p:to x="100000" y="95000"/>
                                    </p:animScale>
                                    <p:animScale>
                                      <p:cBhvr>
                                        <p:cTn id="38" dur="166" decel="50000">
                                          <p:stCondLst>
                                            <p:cond delay="1834"/>
                                          </p:stCondLst>
                                        </p:cTn>
                                        <p:tgtEl>
                                          <p:spTgt spid="19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6"/>
                                        </p:tgtEl>
                                        <p:attrNameLst>
                                          <p:attrName>style.visibility</p:attrName>
                                        </p:attrNameLst>
                                      </p:cBhvr>
                                      <p:to>
                                        <p:strVal val="visible"/>
                                      </p:to>
                                    </p:set>
                                  </p:childTnLst>
                                </p:cTn>
                              </p:par>
                              <p:par>
                                <p:cTn id="47" presetID="26" presetClass="entr" presetSubtype="0" fill="hold" nodeType="withEffect">
                                  <p:stCondLst>
                                    <p:cond delay="0"/>
                                  </p:stCondLst>
                                  <p:childTnLst>
                                    <p:set>
                                      <p:cBhvr>
                                        <p:cTn id="48" dur="1" fill="hold">
                                          <p:stCondLst>
                                            <p:cond delay="0"/>
                                          </p:stCondLst>
                                        </p:cTn>
                                        <p:tgtEl>
                                          <p:spTgt spid="320"/>
                                        </p:tgtEl>
                                        <p:attrNameLst>
                                          <p:attrName>style.visibility</p:attrName>
                                        </p:attrNameLst>
                                      </p:cBhvr>
                                      <p:to>
                                        <p:strVal val="visible"/>
                                      </p:to>
                                    </p:set>
                                    <p:animEffect transition="in" filter="wipe(down)">
                                      <p:cBhvr>
                                        <p:cTn id="49" dur="580">
                                          <p:stCondLst>
                                            <p:cond delay="0"/>
                                          </p:stCondLst>
                                        </p:cTn>
                                        <p:tgtEl>
                                          <p:spTgt spid="320"/>
                                        </p:tgtEl>
                                      </p:cBhvr>
                                    </p:animEffect>
                                    <p:anim calcmode="lin" valueType="num">
                                      <p:cBhvr>
                                        <p:cTn id="50" dur="1822" tmFilter="0,0; 0.14,0.36; 0.43,0.73; 0.71,0.91; 1.0,1.0">
                                          <p:stCondLst>
                                            <p:cond delay="0"/>
                                          </p:stCondLst>
                                        </p:cTn>
                                        <p:tgtEl>
                                          <p:spTgt spid="320"/>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20"/>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20"/>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20"/>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20"/>
                                        </p:tgtEl>
                                        <p:attrNameLst>
                                          <p:attrName>ppt_y</p:attrName>
                                        </p:attrNameLst>
                                      </p:cBhvr>
                                      <p:tavLst>
                                        <p:tav tm="0" fmla="#ppt_y-sin(pi*$)/81">
                                          <p:val>
                                            <p:fltVal val="0"/>
                                          </p:val>
                                        </p:tav>
                                        <p:tav tm="100000">
                                          <p:val>
                                            <p:fltVal val="1"/>
                                          </p:val>
                                        </p:tav>
                                      </p:tavLst>
                                    </p:anim>
                                    <p:animScale>
                                      <p:cBhvr>
                                        <p:cTn id="55" dur="26">
                                          <p:stCondLst>
                                            <p:cond delay="650"/>
                                          </p:stCondLst>
                                        </p:cTn>
                                        <p:tgtEl>
                                          <p:spTgt spid="320"/>
                                        </p:tgtEl>
                                      </p:cBhvr>
                                      <p:to x="100000" y="60000"/>
                                    </p:animScale>
                                    <p:animScale>
                                      <p:cBhvr>
                                        <p:cTn id="56" dur="166" decel="50000">
                                          <p:stCondLst>
                                            <p:cond delay="676"/>
                                          </p:stCondLst>
                                        </p:cTn>
                                        <p:tgtEl>
                                          <p:spTgt spid="320"/>
                                        </p:tgtEl>
                                      </p:cBhvr>
                                      <p:to x="100000" y="100000"/>
                                    </p:animScale>
                                    <p:animScale>
                                      <p:cBhvr>
                                        <p:cTn id="57" dur="26">
                                          <p:stCondLst>
                                            <p:cond delay="1312"/>
                                          </p:stCondLst>
                                        </p:cTn>
                                        <p:tgtEl>
                                          <p:spTgt spid="320"/>
                                        </p:tgtEl>
                                      </p:cBhvr>
                                      <p:to x="100000" y="80000"/>
                                    </p:animScale>
                                    <p:animScale>
                                      <p:cBhvr>
                                        <p:cTn id="58" dur="166" decel="50000">
                                          <p:stCondLst>
                                            <p:cond delay="1338"/>
                                          </p:stCondLst>
                                        </p:cTn>
                                        <p:tgtEl>
                                          <p:spTgt spid="320"/>
                                        </p:tgtEl>
                                      </p:cBhvr>
                                      <p:to x="100000" y="100000"/>
                                    </p:animScale>
                                    <p:animScale>
                                      <p:cBhvr>
                                        <p:cTn id="59" dur="26">
                                          <p:stCondLst>
                                            <p:cond delay="1642"/>
                                          </p:stCondLst>
                                        </p:cTn>
                                        <p:tgtEl>
                                          <p:spTgt spid="320"/>
                                        </p:tgtEl>
                                      </p:cBhvr>
                                      <p:to x="100000" y="90000"/>
                                    </p:animScale>
                                    <p:animScale>
                                      <p:cBhvr>
                                        <p:cTn id="60" dur="166" decel="50000">
                                          <p:stCondLst>
                                            <p:cond delay="1668"/>
                                          </p:stCondLst>
                                        </p:cTn>
                                        <p:tgtEl>
                                          <p:spTgt spid="320"/>
                                        </p:tgtEl>
                                      </p:cBhvr>
                                      <p:to x="100000" y="100000"/>
                                    </p:animScale>
                                    <p:animScale>
                                      <p:cBhvr>
                                        <p:cTn id="61" dur="26">
                                          <p:stCondLst>
                                            <p:cond delay="1808"/>
                                          </p:stCondLst>
                                        </p:cTn>
                                        <p:tgtEl>
                                          <p:spTgt spid="320"/>
                                        </p:tgtEl>
                                      </p:cBhvr>
                                      <p:to x="100000" y="95000"/>
                                    </p:animScale>
                                    <p:animScale>
                                      <p:cBhvr>
                                        <p:cTn id="62" dur="166" decel="50000">
                                          <p:stCondLst>
                                            <p:cond delay="1834"/>
                                          </p:stCondLst>
                                        </p:cTn>
                                        <p:tgtEl>
                                          <p:spTgt spid="320"/>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117"/>
                                        </p:tgtEl>
                                        <p:attrNameLst>
                                          <p:attrName>style.visibility</p:attrName>
                                        </p:attrNameLst>
                                      </p:cBhvr>
                                      <p:to>
                                        <p:strVal val="visible"/>
                                      </p:to>
                                    </p:set>
                                    <p:animEffect transition="in" filter="wipe(down)">
                                      <p:cBhvr>
                                        <p:cTn id="65" dur="580">
                                          <p:stCondLst>
                                            <p:cond delay="0"/>
                                          </p:stCondLst>
                                        </p:cTn>
                                        <p:tgtEl>
                                          <p:spTgt spid="117"/>
                                        </p:tgtEl>
                                      </p:cBhvr>
                                    </p:animEffect>
                                    <p:anim calcmode="lin" valueType="num">
                                      <p:cBhvr>
                                        <p:cTn id="66" dur="1822" tmFilter="0,0; 0.14,0.36; 0.43,0.73; 0.71,0.91; 1.0,1.0">
                                          <p:stCondLst>
                                            <p:cond delay="0"/>
                                          </p:stCondLst>
                                        </p:cTn>
                                        <p:tgtEl>
                                          <p:spTgt spid="117"/>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17"/>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17"/>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17"/>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17"/>
                                        </p:tgtEl>
                                        <p:attrNameLst>
                                          <p:attrName>ppt_y</p:attrName>
                                        </p:attrNameLst>
                                      </p:cBhvr>
                                      <p:tavLst>
                                        <p:tav tm="0" fmla="#ppt_y-sin(pi*$)/81">
                                          <p:val>
                                            <p:fltVal val="0"/>
                                          </p:val>
                                        </p:tav>
                                        <p:tav tm="100000">
                                          <p:val>
                                            <p:fltVal val="1"/>
                                          </p:val>
                                        </p:tav>
                                      </p:tavLst>
                                    </p:anim>
                                    <p:animScale>
                                      <p:cBhvr>
                                        <p:cTn id="71" dur="26">
                                          <p:stCondLst>
                                            <p:cond delay="650"/>
                                          </p:stCondLst>
                                        </p:cTn>
                                        <p:tgtEl>
                                          <p:spTgt spid="117"/>
                                        </p:tgtEl>
                                      </p:cBhvr>
                                      <p:to x="100000" y="60000"/>
                                    </p:animScale>
                                    <p:animScale>
                                      <p:cBhvr>
                                        <p:cTn id="72" dur="166" decel="50000">
                                          <p:stCondLst>
                                            <p:cond delay="676"/>
                                          </p:stCondLst>
                                        </p:cTn>
                                        <p:tgtEl>
                                          <p:spTgt spid="117"/>
                                        </p:tgtEl>
                                      </p:cBhvr>
                                      <p:to x="100000" y="100000"/>
                                    </p:animScale>
                                    <p:animScale>
                                      <p:cBhvr>
                                        <p:cTn id="73" dur="26">
                                          <p:stCondLst>
                                            <p:cond delay="1312"/>
                                          </p:stCondLst>
                                        </p:cTn>
                                        <p:tgtEl>
                                          <p:spTgt spid="117"/>
                                        </p:tgtEl>
                                      </p:cBhvr>
                                      <p:to x="100000" y="80000"/>
                                    </p:animScale>
                                    <p:animScale>
                                      <p:cBhvr>
                                        <p:cTn id="74" dur="166" decel="50000">
                                          <p:stCondLst>
                                            <p:cond delay="1338"/>
                                          </p:stCondLst>
                                        </p:cTn>
                                        <p:tgtEl>
                                          <p:spTgt spid="117"/>
                                        </p:tgtEl>
                                      </p:cBhvr>
                                      <p:to x="100000" y="100000"/>
                                    </p:animScale>
                                    <p:animScale>
                                      <p:cBhvr>
                                        <p:cTn id="75" dur="26">
                                          <p:stCondLst>
                                            <p:cond delay="1642"/>
                                          </p:stCondLst>
                                        </p:cTn>
                                        <p:tgtEl>
                                          <p:spTgt spid="117"/>
                                        </p:tgtEl>
                                      </p:cBhvr>
                                      <p:to x="100000" y="90000"/>
                                    </p:animScale>
                                    <p:animScale>
                                      <p:cBhvr>
                                        <p:cTn id="76" dur="166" decel="50000">
                                          <p:stCondLst>
                                            <p:cond delay="1668"/>
                                          </p:stCondLst>
                                        </p:cTn>
                                        <p:tgtEl>
                                          <p:spTgt spid="117"/>
                                        </p:tgtEl>
                                      </p:cBhvr>
                                      <p:to x="100000" y="100000"/>
                                    </p:animScale>
                                    <p:animScale>
                                      <p:cBhvr>
                                        <p:cTn id="77" dur="26">
                                          <p:stCondLst>
                                            <p:cond delay="1808"/>
                                          </p:stCondLst>
                                        </p:cTn>
                                        <p:tgtEl>
                                          <p:spTgt spid="117"/>
                                        </p:tgtEl>
                                      </p:cBhvr>
                                      <p:to x="100000" y="95000"/>
                                    </p:animScale>
                                    <p:animScale>
                                      <p:cBhvr>
                                        <p:cTn id="78" dur="166" decel="50000">
                                          <p:stCondLst>
                                            <p:cond delay="1834"/>
                                          </p:stCondLst>
                                        </p:cTn>
                                        <p:tgtEl>
                                          <p:spTgt spid="1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Picture 200">
            <a:extLst>
              <a:ext uri="{FF2B5EF4-FFF2-40B4-BE49-F238E27FC236}">
                <a16:creationId xmlns:a16="http://schemas.microsoft.com/office/drawing/2014/main" id="{2D827566-6A89-44B7-B951-A75784BC8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602114" y="564993"/>
            <a:ext cx="4572000" cy="4708981"/>
          </a:xfrm>
          <a:prstGeom prst="rect">
            <a:avLst/>
          </a:prstGeom>
        </p:spPr>
        <p:txBody>
          <a:bodyPr>
            <a:spAutoFit/>
          </a:bodyPr>
          <a:lstStyle/>
          <a:p>
            <a:r>
              <a:rPr lang="en-US" sz="2000" dirty="0">
                <a:solidFill>
                  <a:schemeClr val="bg1"/>
                </a:solidFill>
              </a:rPr>
              <a:t>Also chosen by the Savior when He organized His Church among the remnant of Israel in ancient America were:</a:t>
            </a:r>
          </a:p>
          <a:p>
            <a:endParaRPr lang="en-US" sz="2000" dirty="0">
              <a:solidFill>
                <a:schemeClr val="bg1"/>
              </a:solidFill>
            </a:endParaRPr>
          </a:p>
          <a:p>
            <a:r>
              <a:rPr lang="en-US" sz="2000" dirty="0">
                <a:solidFill>
                  <a:schemeClr val="bg1"/>
                </a:solidFill>
              </a:rPr>
              <a:t>Jeremiah</a:t>
            </a:r>
          </a:p>
          <a:p>
            <a:endParaRPr lang="en-US" sz="2000" dirty="0">
              <a:solidFill>
                <a:schemeClr val="bg1"/>
              </a:solidFill>
            </a:endParaRPr>
          </a:p>
          <a:p>
            <a:r>
              <a:rPr lang="en-US" sz="2000" dirty="0" err="1">
                <a:solidFill>
                  <a:schemeClr val="bg1"/>
                </a:solidFill>
              </a:rPr>
              <a:t>Shemnon</a:t>
            </a:r>
            <a:endParaRPr lang="en-US" sz="2000" dirty="0">
              <a:solidFill>
                <a:schemeClr val="bg1"/>
              </a:solidFill>
            </a:endParaRPr>
          </a:p>
          <a:p>
            <a:endParaRPr lang="en-US" sz="2000" dirty="0">
              <a:solidFill>
                <a:schemeClr val="bg1"/>
              </a:solidFill>
            </a:endParaRPr>
          </a:p>
          <a:p>
            <a:r>
              <a:rPr lang="en-US" sz="2000" dirty="0">
                <a:solidFill>
                  <a:schemeClr val="bg1"/>
                </a:solidFill>
              </a:rPr>
              <a:t>Jonas</a:t>
            </a:r>
          </a:p>
          <a:p>
            <a:endParaRPr lang="en-US" sz="2000" dirty="0">
              <a:solidFill>
                <a:schemeClr val="bg1"/>
              </a:solidFill>
            </a:endParaRPr>
          </a:p>
          <a:p>
            <a:r>
              <a:rPr lang="en-US" sz="2000" dirty="0">
                <a:solidFill>
                  <a:schemeClr val="bg1"/>
                </a:solidFill>
              </a:rPr>
              <a:t>Zedekiah</a:t>
            </a:r>
          </a:p>
          <a:p>
            <a:endParaRPr lang="en-US" sz="2000" dirty="0">
              <a:solidFill>
                <a:schemeClr val="bg1"/>
              </a:solidFill>
            </a:endParaRPr>
          </a:p>
          <a:p>
            <a:r>
              <a:rPr lang="en-US" sz="2000" dirty="0">
                <a:solidFill>
                  <a:schemeClr val="bg1"/>
                </a:solidFill>
              </a:rPr>
              <a:t>Isaiah</a:t>
            </a:r>
          </a:p>
          <a:p>
            <a:endParaRPr lang="en-US" sz="2000" dirty="0">
              <a:solidFill>
                <a:schemeClr val="bg1"/>
              </a:solidFill>
            </a:endParaRPr>
          </a:p>
          <a:p>
            <a:endParaRPr lang="en-US" sz="2000" dirty="0">
              <a:solidFill>
                <a:schemeClr val="bg1"/>
              </a:solidFill>
            </a:endParaRPr>
          </a:p>
        </p:txBody>
      </p:sp>
      <p:grpSp>
        <p:nvGrpSpPr>
          <p:cNvPr id="280" name="Group 279"/>
          <p:cNvGrpSpPr/>
          <p:nvPr/>
        </p:nvGrpSpPr>
        <p:grpSpPr>
          <a:xfrm>
            <a:off x="7772401" y="609601"/>
            <a:ext cx="1680221" cy="3057825"/>
            <a:chOff x="6781800" y="2504775"/>
            <a:chExt cx="2063582" cy="3755501"/>
          </a:xfrm>
        </p:grpSpPr>
        <p:grpSp>
          <p:nvGrpSpPr>
            <p:cNvPr id="291" name="Group 47"/>
            <p:cNvGrpSpPr/>
            <p:nvPr/>
          </p:nvGrpSpPr>
          <p:grpSpPr>
            <a:xfrm>
              <a:off x="7772400" y="5791200"/>
              <a:ext cx="448783" cy="469076"/>
              <a:chOff x="6106804" y="4039302"/>
              <a:chExt cx="666047" cy="774146"/>
            </a:xfrm>
          </p:grpSpPr>
          <p:sp>
            <p:nvSpPr>
              <p:cNvPr id="451" name="Oval 450"/>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47"/>
            <p:cNvGrpSpPr/>
            <p:nvPr/>
          </p:nvGrpSpPr>
          <p:grpSpPr>
            <a:xfrm rot="2613352">
              <a:off x="7428247" y="5716723"/>
              <a:ext cx="448783" cy="469076"/>
              <a:chOff x="6106804" y="4039302"/>
              <a:chExt cx="666047" cy="774146"/>
            </a:xfrm>
          </p:grpSpPr>
          <p:sp>
            <p:nvSpPr>
              <p:cNvPr id="448" name="Oval 447"/>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Trapezoid 59"/>
            <p:cNvSpPr/>
            <p:nvPr/>
          </p:nvSpPr>
          <p:spPr>
            <a:xfrm>
              <a:off x="7216588" y="4858871"/>
              <a:ext cx="1201270" cy="1008529"/>
            </a:xfrm>
            <a:prstGeom prst="trapezoid">
              <a:avLst>
                <a:gd name="adj" fmla="val 22927"/>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ed Rectangle 310"/>
            <p:cNvSpPr/>
            <p:nvPr/>
          </p:nvSpPr>
          <p:spPr>
            <a:xfrm>
              <a:off x="7162799" y="2895600"/>
              <a:ext cx="1219201" cy="762000"/>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55"/>
            <p:cNvSpPr/>
            <p:nvPr/>
          </p:nvSpPr>
          <p:spPr>
            <a:xfrm rot="19651043">
              <a:off x="8458200" y="4495800"/>
              <a:ext cx="387182" cy="5116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56"/>
            <p:cNvSpPr/>
            <p:nvPr/>
          </p:nvSpPr>
          <p:spPr>
            <a:xfrm>
              <a:off x="6781800" y="4419600"/>
              <a:ext cx="387182" cy="5116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57"/>
            <p:cNvSpPr/>
            <p:nvPr/>
          </p:nvSpPr>
          <p:spPr>
            <a:xfrm rot="19818544">
              <a:off x="8013709" y="3489395"/>
              <a:ext cx="667467" cy="1344471"/>
            </a:xfrm>
            <a:prstGeom prst="trapezoid">
              <a:avLst>
                <a:gd name="adj" fmla="val 34133"/>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58"/>
            <p:cNvSpPr/>
            <p:nvPr/>
          </p:nvSpPr>
          <p:spPr>
            <a:xfrm rot="1664599">
              <a:off x="6956128" y="3426231"/>
              <a:ext cx="667467" cy="1389922"/>
            </a:xfrm>
            <a:prstGeom prst="trapezoid">
              <a:avLst>
                <a:gd name="adj" fmla="val 34133"/>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59"/>
            <p:cNvSpPr/>
            <p:nvPr/>
          </p:nvSpPr>
          <p:spPr>
            <a:xfrm>
              <a:off x="7239000" y="3048000"/>
              <a:ext cx="1143000" cy="2493271"/>
            </a:xfrm>
            <a:prstGeom prst="trapezoid">
              <a:avLst>
                <a:gd name="adj" fmla="val 29989"/>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Isosceles Triangle 60"/>
            <p:cNvSpPr/>
            <p:nvPr/>
          </p:nvSpPr>
          <p:spPr>
            <a:xfrm rot="10800000">
              <a:off x="7603298" y="3574698"/>
              <a:ext cx="410749" cy="461717"/>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7346580" y="2590800"/>
              <a:ext cx="924185" cy="11242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 Diagonal Corner Rectangle 346"/>
            <p:cNvSpPr/>
            <p:nvPr/>
          </p:nvSpPr>
          <p:spPr>
            <a:xfrm rot="17471203">
              <a:off x="6888878" y="2959184"/>
              <a:ext cx="916698" cy="359405"/>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 Diagonal Corner Rectangle 354"/>
            <p:cNvSpPr/>
            <p:nvPr/>
          </p:nvSpPr>
          <p:spPr>
            <a:xfrm rot="15171330" flipV="1">
              <a:off x="7707487" y="2902701"/>
              <a:ext cx="916359" cy="359405"/>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 Diagonal Corner Rectangle 358"/>
            <p:cNvSpPr/>
            <p:nvPr/>
          </p:nvSpPr>
          <p:spPr>
            <a:xfrm rot="19584662">
              <a:off x="7423722" y="2504775"/>
              <a:ext cx="697357" cy="602792"/>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0" name="Group 608"/>
            <p:cNvGrpSpPr/>
            <p:nvPr/>
          </p:nvGrpSpPr>
          <p:grpSpPr>
            <a:xfrm>
              <a:off x="7283823" y="5217459"/>
              <a:ext cx="1075765" cy="304800"/>
              <a:chOff x="5867400" y="3429000"/>
              <a:chExt cx="3200400" cy="762000"/>
            </a:xfrm>
          </p:grpSpPr>
          <p:grpSp>
            <p:nvGrpSpPr>
              <p:cNvPr id="433" name="Group 78"/>
              <p:cNvGrpSpPr/>
              <p:nvPr/>
            </p:nvGrpSpPr>
            <p:grpSpPr>
              <a:xfrm>
                <a:off x="5867400" y="3429000"/>
                <a:ext cx="762000" cy="762000"/>
                <a:chOff x="5867400" y="3429000"/>
                <a:chExt cx="762000" cy="762000"/>
              </a:xfrm>
            </p:grpSpPr>
            <p:sp>
              <p:nvSpPr>
                <p:cNvPr id="446" name="Left-Right Arrow Callout 445"/>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Diamond 446"/>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4" name="Group 79"/>
              <p:cNvGrpSpPr/>
              <p:nvPr/>
            </p:nvGrpSpPr>
            <p:grpSpPr>
              <a:xfrm>
                <a:off x="6477000" y="3429000"/>
                <a:ext cx="762000" cy="762000"/>
                <a:chOff x="5867400" y="3429000"/>
                <a:chExt cx="762000" cy="762000"/>
              </a:xfrm>
            </p:grpSpPr>
            <p:sp>
              <p:nvSpPr>
                <p:cNvPr id="444" name="Left-Right Arrow Callout 443"/>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444"/>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82"/>
              <p:cNvGrpSpPr/>
              <p:nvPr/>
            </p:nvGrpSpPr>
            <p:grpSpPr>
              <a:xfrm>
                <a:off x="7086600" y="3429000"/>
                <a:ext cx="762000" cy="762000"/>
                <a:chOff x="5867400" y="3429000"/>
                <a:chExt cx="762000" cy="762000"/>
              </a:xfrm>
            </p:grpSpPr>
            <p:sp>
              <p:nvSpPr>
                <p:cNvPr id="442" name="Left-Right Arrow Callout 441"/>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Diamond 442"/>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85"/>
              <p:cNvGrpSpPr/>
              <p:nvPr/>
            </p:nvGrpSpPr>
            <p:grpSpPr>
              <a:xfrm>
                <a:off x="7696200" y="3429000"/>
                <a:ext cx="762000" cy="762000"/>
                <a:chOff x="5867400" y="3429000"/>
                <a:chExt cx="762000" cy="762000"/>
              </a:xfrm>
            </p:grpSpPr>
            <p:sp>
              <p:nvSpPr>
                <p:cNvPr id="440" name="Left-Right Arrow Callout 439"/>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7" name="Group 88"/>
              <p:cNvGrpSpPr/>
              <p:nvPr/>
            </p:nvGrpSpPr>
            <p:grpSpPr>
              <a:xfrm>
                <a:off x="8305800" y="3429000"/>
                <a:ext cx="762000" cy="762000"/>
                <a:chOff x="5867400" y="3429000"/>
                <a:chExt cx="762000" cy="762000"/>
              </a:xfrm>
            </p:grpSpPr>
            <p:sp>
              <p:nvSpPr>
                <p:cNvPr id="438" name="Left-Right Arrow Callout 437"/>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Diamond 438"/>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8" name="Rounded Rectangle 367"/>
            <p:cNvSpPr/>
            <p:nvPr/>
          </p:nvSpPr>
          <p:spPr>
            <a:xfrm>
              <a:off x="7239000" y="2667000"/>
              <a:ext cx="1066800" cy="228600"/>
            </a:xfrm>
            <a:prstGeom prst="roundRect">
              <a:avLst>
                <a:gd name="adj" fmla="val 10599"/>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625"/>
            <p:cNvGrpSpPr/>
            <p:nvPr/>
          </p:nvGrpSpPr>
          <p:grpSpPr>
            <a:xfrm>
              <a:off x="7239000" y="2667000"/>
              <a:ext cx="1066800" cy="304800"/>
              <a:chOff x="5867400" y="3429000"/>
              <a:chExt cx="3200400" cy="762000"/>
            </a:xfrm>
          </p:grpSpPr>
          <p:grpSp>
            <p:nvGrpSpPr>
              <p:cNvPr id="418" name="Group 78"/>
              <p:cNvGrpSpPr/>
              <p:nvPr/>
            </p:nvGrpSpPr>
            <p:grpSpPr>
              <a:xfrm>
                <a:off x="5867400" y="3429000"/>
                <a:ext cx="762000" cy="762000"/>
                <a:chOff x="5867400" y="3429000"/>
                <a:chExt cx="762000" cy="762000"/>
              </a:xfrm>
            </p:grpSpPr>
            <p:sp>
              <p:nvSpPr>
                <p:cNvPr id="431" name="Left-Right Arrow Callout 430"/>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iamond 431"/>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79"/>
              <p:cNvGrpSpPr/>
              <p:nvPr/>
            </p:nvGrpSpPr>
            <p:grpSpPr>
              <a:xfrm>
                <a:off x="6477000" y="3429000"/>
                <a:ext cx="762000" cy="762000"/>
                <a:chOff x="5867400" y="3429000"/>
                <a:chExt cx="762000" cy="762000"/>
              </a:xfrm>
            </p:grpSpPr>
            <p:sp>
              <p:nvSpPr>
                <p:cNvPr id="429" name="Left-Right Arrow Callout 428"/>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mond 429"/>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82"/>
              <p:cNvGrpSpPr/>
              <p:nvPr/>
            </p:nvGrpSpPr>
            <p:grpSpPr>
              <a:xfrm>
                <a:off x="7086600" y="3429000"/>
                <a:ext cx="762000" cy="762000"/>
                <a:chOff x="5867400" y="3429000"/>
                <a:chExt cx="762000" cy="762000"/>
              </a:xfrm>
            </p:grpSpPr>
            <p:sp>
              <p:nvSpPr>
                <p:cNvPr id="427" name="Left-Right Arrow Callout 426"/>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Diamond 427"/>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85"/>
              <p:cNvGrpSpPr/>
              <p:nvPr/>
            </p:nvGrpSpPr>
            <p:grpSpPr>
              <a:xfrm>
                <a:off x="7696200" y="3429000"/>
                <a:ext cx="762000" cy="762000"/>
                <a:chOff x="5867400" y="3429000"/>
                <a:chExt cx="762000" cy="762000"/>
              </a:xfrm>
            </p:grpSpPr>
            <p:sp>
              <p:nvSpPr>
                <p:cNvPr id="425" name="Left-Right Arrow Callout 424"/>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Diamond 425"/>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88"/>
              <p:cNvGrpSpPr/>
              <p:nvPr/>
            </p:nvGrpSpPr>
            <p:grpSpPr>
              <a:xfrm>
                <a:off x="8305800" y="3429000"/>
                <a:ext cx="762000" cy="762000"/>
                <a:chOff x="5867400" y="3429000"/>
                <a:chExt cx="762000" cy="762000"/>
              </a:xfrm>
            </p:grpSpPr>
            <p:sp>
              <p:nvSpPr>
                <p:cNvPr id="423" name="Left-Right Arrow Callout 422"/>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mond 423"/>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3" name="Group 641"/>
            <p:cNvGrpSpPr/>
            <p:nvPr/>
          </p:nvGrpSpPr>
          <p:grpSpPr>
            <a:xfrm>
              <a:off x="7467600" y="3581400"/>
              <a:ext cx="655450" cy="838200"/>
              <a:chOff x="817132" y="570420"/>
              <a:chExt cx="1720087" cy="2199674"/>
            </a:xfrm>
          </p:grpSpPr>
          <p:grpSp>
            <p:nvGrpSpPr>
              <p:cNvPr id="381" name="Group 1"/>
              <p:cNvGrpSpPr/>
              <p:nvPr/>
            </p:nvGrpSpPr>
            <p:grpSpPr>
              <a:xfrm rot="3241112">
                <a:off x="112459" y="1278147"/>
                <a:ext cx="1905000" cy="495654"/>
                <a:chOff x="4643203" y="2743200"/>
                <a:chExt cx="3490210" cy="1256675"/>
              </a:xfrm>
            </p:grpSpPr>
            <p:grpSp>
              <p:nvGrpSpPr>
                <p:cNvPr id="403" name="Group 23"/>
                <p:cNvGrpSpPr/>
                <p:nvPr/>
              </p:nvGrpSpPr>
              <p:grpSpPr>
                <a:xfrm>
                  <a:off x="4643203" y="2743200"/>
                  <a:ext cx="1146748" cy="1219200"/>
                  <a:chOff x="4643203" y="2743200"/>
                  <a:chExt cx="1146748" cy="1219200"/>
                </a:xfrm>
              </p:grpSpPr>
              <p:sp>
                <p:nvSpPr>
                  <p:cNvPr id="414" name="Multiply 13"/>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lowchart: Summing Junction 14"/>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lowchart: Summing Junction 15"/>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lowchart: Summing Junction 16"/>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24"/>
                <p:cNvGrpSpPr/>
                <p:nvPr/>
              </p:nvGrpSpPr>
              <p:grpSpPr>
                <a:xfrm>
                  <a:off x="5791200" y="2743200"/>
                  <a:ext cx="1146748" cy="1219200"/>
                  <a:chOff x="4643203" y="2743200"/>
                  <a:chExt cx="1146748" cy="1219200"/>
                </a:xfrm>
              </p:grpSpPr>
              <p:sp>
                <p:nvSpPr>
                  <p:cNvPr id="410" name="Multiply 9"/>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lowchart: Summing Junction 10"/>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lowchart: Summing Junction 11"/>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lowchart: Summing Junction 12"/>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5" name="Group 29"/>
                <p:cNvGrpSpPr/>
                <p:nvPr/>
              </p:nvGrpSpPr>
              <p:grpSpPr>
                <a:xfrm>
                  <a:off x="6986665" y="2780675"/>
                  <a:ext cx="1146748" cy="1219200"/>
                  <a:chOff x="4643203" y="2743200"/>
                  <a:chExt cx="1146748" cy="1219200"/>
                </a:xfrm>
              </p:grpSpPr>
              <p:sp>
                <p:nvSpPr>
                  <p:cNvPr id="406" name="Multiply 405"/>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lowchart: Summing Junction 6"/>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lowchart: Summing Junction 7"/>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lowchart: Summing Junction 8"/>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5" name="Group 17"/>
              <p:cNvGrpSpPr/>
              <p:nvPr/>
            </p:nvGrpSpPr>
            <p:grpSpPr>
              <a:xfrm rot="18387812">
                <a:off x="1336892" y="1275093"/>
                <a:ext cx="1905000" cy="495654"/>
                <a:chOff x="4643203" y="2743200"/>
                <a:chExt cx="3490210" cy="1256675"/>
              </a:xfrm>
            </p:grpSpPr>
            <p:grpSp>
              <p:nvGrpSpPr>
                <p:cNvPr id="388" name="Group 23"/>
                <p:cNvGrpSpPr/>
                <p:nvPr/>
              </p:nvGrpSpPr>
              <p:grpSpPr>
                <a:xfrm>
                  <a:off x="4643203" y="2743200"/>
                  <a:ext cx="1146748" cy="1219200"/>
                  <a:chOff x="4643203" y="2743200"/>
                  <a:chExt cx="1146748" cy="1219200"/>
                </a:xfrm>
              </p:grpSpPr>
              <p:sp>
                <p:nvSpPr>
                  <p:cNvPr id="399" name="Multiply 398"/>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lowchart: Summing Junction 399"/>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lowchart: Summing Junction 400"/>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lowchart: Summing Junction 401"/>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24"/>
                <p:cNvGrpSpPr/>
                <p:nvPr/>
              </p:nvGrpSpPr>
              <p:grpSpPr>
                <a:xfrm>
                  <a:off x="5791200" y="2743200"/>
                  <a:ext cx="1146748" cy="1219200"/>
                  <a:chOff x="4643203" y="2743200"/>
                  <a:chExt cx="1146748" cy="1219200"/>
                </a:xfrm>
              </p:grpSpPr>
              <p:sp>
                <p:nvSpPr>
                  <p:cNvPr id="395" name="Multiply 394"/>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lowchart: Summing Junction 395"/>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lowchart: Summing Junction 396"/>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lowchart: Summing Junction 397"/>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29"/>
                <p:cNvGrpSpPr/>
                <p:nvPr/>
              </p:nvGrpSpPr>
              <p:grpSpPr>
                <a:xfrm>
                  <a:off x="6986665" y="2780675"/>
                  <a:ext cx="1146748" cy="1219200"/>
                  <a:chOff x="4643203" y="2743200"/>
                  <a:chExt cx="1146748" cy="1219200"/>
                </a:xfrm>
              </p:grpSpPr>
              <p:sp>
                <p:nvSpPr>
                  <p:cNvPr id="391" name="Multiply 390"/>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lowchart: Summing Junction 391"/>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lowchart: Summing Junction 392"/>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lowchart: Summing Junction 393"/>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6" name="Quad Arrow Callout 385"/>
              <p:cNvSpPr/>
              <p:nvPr/>
            </p:nvSpPr>
            <p:spPr>
              <a:xfrm>
                <a:off x="1295400" y="2142565"/>
                <a:ext cx="766482" cy="627529"/>
              </a:xfrm>
              <a:prstGeom prst="quadArrowCallout">
                <a:avLst>
                  <a:gd name="adj1" fmla="val 18515"/>
                  <a:gd name="adj2" fmla="val 11028"/>
                  <a:gd name="adj3" fmla="val 13904"/>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ross 386"/>
              <p:cNvSpPr/>
              <p:nvPr/>
            </p:nvSpPr>
            <p:spPr>
              <a:xfrm>
                <a:off x="1588443" y="2344271"/>
                <a:ext cx="168639" cy="202367"/>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4" name="Group 453"/>
          <p:cNvGrpSpPr/>
          <p:nvPr/>
        </p:nvGrpSpPr>
        <p:grpSpPr>
          <a:xfrm>
            <a:off x="6172200" y="1219200"/>
            <a:ext cx="1219200" cy="2895600"/>
            <a:chOff x="6377540" y="3048000"/>
            <a:chExt cx="1652941" cy="3581401"/>
          </a:xfrm>
        </p:grpSpPr>
        <p:sp>
          <p:nvSpPr>
            <p:cNvPr id="455" name="Cloud 454"/>
            <p:cNvSpPr/>
            <p:nvPr/>
          </p:nvSpPr>
          <p:spPr>
            <a:xfrm>
              <a:off x="6400800" y="3385478"/>
              <a:ext cx="1465651" cy="1491322"/>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Cloud 455"/>
            <p:cNvSpPr/>
            <p:nvPr/>
          </p:nvSpPr>
          <p:spPr>
            <a:xfrm rot="19357175">
              <a:off x="7153174" y="3048000"/>
              <a:ext cx="602445" cy="8715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Cloud 456"/>
            <p:cNvSpPr/>
            <p:nvPr/>
          </p:nvSpPr>
          <p:spPr>
            <a:xfrm rot="1400185">
              <a:off x="6473407" y="3179380"/>
              <a:ext cx="602445" cy="8715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rot="6128217">
              <a:off x="7260878" y="6271032"/>
              <a:ext cx="298720" cy="41801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rot="4472555">
              <a:off x="6870112" y="6259862"/>
              <a:ext cx="273656" cy="43935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Trapezoid 459"/>
            <p:cNvSpPr/>
            <p:nvPr/>
          </p:nvSpPr>
          <p:spPr>
            <a:xfrm>
              <a:off x="6546304" y="4463303"/>
              <a:ext cx="1345611" cy="1980698"/>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rot="1978812">
              <a:off x="6377540" y="5062311"/>
              <a:ext cx="305353" cy="4826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20226769">
              <a:off x="7719956" y="5152744"/>
              <a:ext cx="310525" cy="3853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Trapezoid 462"/>
            <p:cNvSpPr/>
            <p:nvPr/>
          </p:nvSpPr>
          <p:spPr>
            <a:xfrm rot="1442139">
              <a:off x="6495078" y="4360285"/>
              <a:ext cx="450651" cy="1037792"/>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Trapezoid 463"/>
            <p:cNvSpPr/>
            <p:nvPr/>
          </p:nvSpPr>
          <p:spPr>
            <a:xfrm rot="19831862">
              <a:off x="7424825" y="4371622"/>
              <a:ext cx="478950" cy="1037792"/>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Trapezoid 464"/>
            <p:cNvSpPr/>
            <p:nvPr/>
          </p:nvSpPr>
          <p:spPr>
            <a:xfrm rot="21277925">
              <a:off x="7369792" y="4400139"/>
              <a:ext cx="356462" cy="2018224"/>
            </a:xfrm>
            <a:prstGeom prst="trapezoid">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Moon 465"/>
            <p:cNvSpPr/>
            <p:nvPr/>
          </p:nvSpPr>
          <p:spPr>
            <a:xfrm rot="15844898">
              <a:off x="6974546" y="4366547"/>
              <a:ext cx="505337" cy="690002"/>
            </a:xfrm>
            <a:prstGeom prst="moon">
              <a:avLst>
                <a:gd name="adj" fmla="val 70972"/>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6681240" y="3353593"/>
              <a:ext cx="983331" cy="13340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Cloud 467"/>
            <p:cNvSpPr/>
            <p:nvPr/>
          </p:nvSpPr>
          <p:spPr>
            <a:xfrm rot="17055069">
              <a:off x="6806110" y="2966025"/>
              <a:ext cx="606109" cy="86623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Cloud 468"/>
            <p:cNvSpPr/>
            <p:nvPr/>
          </p:nvSpPr>
          <p:spPr>
            <a:xfrm>
              <a:off x="6855843" y="4208563"/>
              <a:ext cx="665152" cy="5810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a:off x="7000216" y="4305396"/>
              <a:ext cx="342885" cy="1881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p:cNvSpPr/>
            <p:nvPr/>
          </p:nvSpPr>
          <p:spPr>
            <a:xfrm rot="21215670">
              <a:off x="7449790" y="6013267"/>
              <a:ext cx="330143" cy="9565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p:cNvSpPr/>
            <p:nvPr/>
          </p:nvSpPr>
          <p:spPr>
            <a:xfrm rot="21215670">
              <a:off x="7429327" y="5588216"/>
              <a:ext cx="278493" cy="12365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3" name="Group 721"/>
            <p:cNvGrpSpPr/>
            <p:nvPr/>
          </p:nvGrpSpPr>
          <p:grpSpPr>
            <a:xfrm rot="5108643">
              <a:off x="6871791" y="5434818"/>
              <a:ext cx="1367236" cy="241206"/>
              <a:chOff x="7809336" y="4419600"/>
              <a:chExt cx="2509992" cy="465172"/>
            </a:xfrm>
          </p:grpSpPr>
          <p:sp>
            <p:nvSpPr>
              <p:cNvPr id="486" name="Cross 485"/>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Cross 486"/>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8" name="Group 123"/>
              <p:cNvGrpSpPr/>
              <p:nvPr/>
            </p:nvGrpSpPr>
            <p:grpSpPr>
              <a:xfrm rot="10800000">
                <a:off x="8229600" y="4425075"/>
                <a:ext cx="1019759" cy="451725"/>
                <a:chOff x="5943600" y="152400"/>
                <a:chExt cx="1360054" cy="762000"/>
              </a:xfrm>
            </p:grpSpPr>
            <p:sp>
              <p:nvSpPr>
                <p:cNvPr id="494" name="Cross 493"/>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Cross 494"/>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9" name="Quad Arrow Callout 488"/>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Quad Arrow Callout 489"/>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Quad Arrow Callout 490"/>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Cross 491"/>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Quad Arrow Callout 492"/>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4" name="Rounded Rectangle 473"/>
            <p:cNvSpPr/>
            <p:nvPr/>
          </p:nvSpPr>
          <p:spPr>
            <a:xfrm>
              <a:off x="6477000" y="3352800"/>
              <a:ext cx="1295400" cy="228600"/>
            </a:xfrm>
            <a:prstGeom prst="roundRect">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5" name="Group 722"/>
            <p:cNvGrpSpPr/>
            <p:nvPr/>
          </p:nvGrpSpPr>
          <p:grpSpPr>
            <a:xfrm>
              <a:off x="6477000" y="3352800"/>
              <a:ext cx="1219200" cy="228600"/>
              <a:chOff x="7809336" y="4419600"/>
              <a:chExt cx="2509992" cy="465172"/>
            </a:xfrm>
          </p:grpSpPr>
          <p:sp>
            <p:nvSpPr>
              <p:cNvPr id="476" name="Cross 475"/>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Cross 476"/>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8" name="Group 123"/>
              <p:cNvGrpSpPr/>
              <p:nvPr/>
            </p:nvGrpSpPr>
            <p:grpSpPr>
              <a:xfrm rot="10800000">
                <a:off x="8229600" y="4425075"/>
                <a:ext cx="1019759" cy="451725"/>
                <a:chOff x="5943600" y="152400"/>
                <a:chExt cx="1360054" cy="762000"/>
              </a:xfrm>
            </p:grpSpPr>
            <p:sp>
              <p:nvSpPr>
                <p:cNvPr id="484" name="Cross 483"/>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Cross 484"/>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9" name="Quad Arrow Callout 478"/>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Quad Arrow Callout 479"/>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Quad Arrow Callout 480"/>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Cross 481"/>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Quad Arrow Callout 482"/>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6" name="Group 495"/>
          <p:cNvGrpSpPr/>
          <p:nvPr/>
        </p:nvGrpSpPr>
        <p:grpSpPr>
          <a:xfrm>
            <a:off x="3505201" y="2590801"/>
            <a:ext cx="1489621" cy="2977081"/>
            <a:chOff x="2487500" y="1794178"/>
            <a:chExt cx="1224741" cy="3261838"/>
          </a:xfrm>
        </p:grpSpPr>
        <p:sp>
          <p:nvSpPr>
            <p:cNvPr id="497" name="Oval 496"/>
            <p:cNvSpPr/>
            <p:nvPr/>
          </p:nvSpPr>
          <p:spPr>
            <a:xfrm rot="18242526">
              <a:off x="3462395" y="3821603"/>
              <a:ext cx="233602" cy="2660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rot="1434122">
              <a:off x="2487500" y="3714414"/>
              <a:ext cx="187249" cy="4429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lowchart: Manual Operation 498"/>
            <p:cNvSpPr/>
            <p:nvPr/>
          </p:nvSpPr>
          <p:spPr>
            <a:xfrm rot="12310857">
              <a:off x="2578069" y="2918098"/>
              <a:ext cx="329120" cy="1146434"/>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lowchart: Manual Operation 499"/>
            <p:cNvSpPr/>
            <p:nvPr/>
          </p:nvSpPr>
          <p:spPr>
            <a:xfrm rot="9335504" flipH="1">
              <a:off x="3227034" y="2834822"/>
              <a:ext cx="329120" cy="116998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Cloud 500"/>
            <p:cNvSpPr/>
            <p:nvPr/>
          </p:nvSpPr>
          <p:spPr>
            <a:xfrm flipH="1">
              <a:off x="3063678" y="1948152"/>
              <a:ext cx="454747"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Cloud 501"/>
            <p:cNvSpPr/>
            <p:nvPr/>
          </p:nvSpPr>
          <p:spPr>
            <a:xfrm flipH="1">
              <a:off x="2608931" y="2025138"/>
              <a:ext cx="454747"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rot="20001088">
              <a:off x="2755115" y="4739632"/>
              <a:ext cx="374499" cy="31638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rot="1608598">
              <a:off x="3039388" y="4663084"/>
              <a:ext cx="374499" cy="31638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lowchart: Manual Operation 504"/>
            <p:cNvSpPr/>
            <p:nvPr/>
          </p:nvSpPr>
          <p:spPr>
            <a:xfrm rot="10800000">
              <a:off x="2722617" y="2871994"/>
              <a:ext cx="682122" cy="1924672"/>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Flowchart: Extract 505"/>
            <p:cNvSpPr/>
            <p:nvPr/>
          </p:nvSpPr>
          <p:spPr>
            <a:xfrm rot="10800000">
              <a:off x="2906522" y="2999602"/>
              <a:ext cx="327686" cy="488287"/>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ed Rectangle 506"/>
            <p:cNvSpPr/>
            <p:nvPr/>
          </p:nvSpPr>
          <p:spPr>
            <a:xfrm rot="1691852">
              <a:off x="2977083" y="2833315"/>
              <a:ext cx="84841" cy="1735677"/>
            </a:xfrm>
            <a:prstGeom prst="roundRect">
              <a:avLst>
                <a:gd name="adj" fmla="val 2492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Pentagon 507"/>
            <p:cNvSpPr/>
            <p:nvPr/>
          </p:nvSpPr>
          <p:spPr>
            <a:xfrm rot="5400000">
              <a:off x="2553103" y="4293441"/>
              <a:ext cx="506215" cy="280874"/>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a:off x="2665774" y="4180769"/>
              <a:ext cx="280874" cy="126553"/>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62"/>
            <p:cNvSpPr/>
            <p:nvPr/>
          </p:nvSpPr>
          <p:spPr>
            <a:xfrm>
              <a:off x="2766086" y="1923897"/>
              <a:ext cx="608560" cy="12560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Cloud 510"/>
            <p:cNvSpPr/>
            <p:nvPr/>
          </p:nvSpPr>
          <p:spPr>
            <a:xfrm flipH="1">
              <a:off x="2722617" y="1794178"/>
              <a:ext cx="738965"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ed Rectangle 511"/>
            <p:cNvSpPr/>
            <p:nvPr/>
          </p:nvSpPr>
          <p:spPr>
            <a:xfrm>
              <a:off x="2666999" y="2179112"/>
              <a:ext cx="838199" cy="106888"/>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Cloud 512"/>
            <p:cNvSpPr/>
            <p:nvPr/>
          </p:nvSpPr>
          <p:spPr>
            <a:xfrm>
              <a:off x="2893147" y="2795007"/>
              <a:ext cx="341061" cy="692882"/>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rot="15944673">
              <a:off x="2953418" y="2884854"/>
              <a:ext cx="220522" cy="2158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5" name="Group 514"/>
          <p:cNvGrpSpPr/>
          <p:nvPr/>
        </p:nvGrpSpPr>
        <p:grpSpPr>
          <a:xfrm>
            <a:off x="7696201" y="3657601"/>
            <a:ext cx="1552621" cy="2953987"/>
            <a:chOff x="4051251" y="2227613"/>
            <a:chExt cx="1552621" cy="2953987"/>
          </a:xfrm>
        </p:grpSpPr>
        <p:sp>
          <p:nvSpPr>
            <p:cNvPr id="516" name="Oval 515"/>
            <p:cNvSpPr/>
            <p:nvPr/>
          </p:nvSpPr>
          <p:spPr>
            <a:xfrm rot="6503573">
              <a:off x="3964384" y="4219630"/>
              <a:ext cx="463932" cy="2901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rot="4148036">
              <a:off x="5226807" y="4187624"/>
              <a:ext cx="463932" cy="2901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rot="20512140">
              <a:off x="4301331" y="4868140"/>
              <a:ext cx="465227" cy="28939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rot="1608598">
              <a:off x="4873085" y="4892210"/>
              <a:ext cx="465227" cy="28939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Trapezoid 519"/>
            <p:cNvSpPr/>
            <p:nvPr/>
          </p:nvSpPr>
          <p:spPr>
            <a:xfrm rot="1391134">
              <a:off x="4165614" y="3448523"/>
              <a:ext cx="482018" cy="1012195"/>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Trapezoid 520"/>
            <p:cNvSpPr/>
            <p:nvPr/>
          </p:nvSpPr>
          <p:spPr>
            <a:xfrm rot="20042436">
              <a:off x="5032228" y="3370942"/>
              <a:ext cx="447398" cy="1012195"/>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Trapezoid 521"/>
            <p:cNvSpPr/>
            <p:nvPr/>
          </p:nvSpPr>
          <p:spPr>
            <a:xfrm rot="20042436">
              <a:off x="4961616" y="3245217"/>
              <a:ext cx="447398" cy="1012195"/>
            </a:xfrm>
            <a:prstGeom prst="trapezoid">
              <a:avLst>
                <a:gd name="adj" fmla="val 3622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Trapezoid 522"/>
            <p:cNvSpPr/>
            <p:nvPr/>
          </p:nvSpPr>
          <p:spPr>
            <a:xfrm rot="1391134">
              <a:off x="4185859" y="3287408"/>
              <a:ext cx="482018" cy="1012195"/>
            </a:xfrm>
            <a:prstGeom prst="trapezoid">
              <a:avLst>
                <a:gd name="adj" fmla="val 3622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Trapezoid 523"/>
            <p:cNvSpPr/>
            <p:nvPr/>
          </p:nvSpPr>
          <p:spPr>
            <a:xfrm>
              <a:off x="4126498" y="3394775"/>
              <a:ext cx="1341680" cy="1619619"/>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Trapezoid 524"/>
            <p:cNvSpPr/>
            <p:nvPr/>
          </p:nvSpPr>
          <p:spPr>
            <a:xfrm>
              <a:off x="4197112" y="3253938"/>
              <a:ext cx="1200451" cy="1549201"/>
            </a:xfrm>
            <a:prstGeom prst="trapezoid">
              <a:avLst>
                <a:gd name="adj" fmla="val 3622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p:cNvSpPr/>
            <p:nvPr/>
          </p:nvSpPr>
          <p:spPr>
            <a:xfrm rot="6381347">
              <a:off x="4069616" y="2475659"/>
              <a:ext cx="744596" cy="43831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526"/>
            <p:cNvSpPr/>
            <p:nvPr/>
          </p:nvSpPr>
          <p:spPr>
            <a:xfrm rot="4362583">
              <a:off x="4775960" y="2513556"/>
              <a:ext cx="777007" cy="38919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p:cNvSpPr/>
            <p:nvPr/>
          </p:nvSpPr>
          <p:spPr>
            <a:xfrm rot="15944673">
              <a:off x="4205379" y="2404339"/>
              <a:ext cx="1207942" cy="854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ounded Rectangle 528"/>
            <p:cNvSpPr/>
            <p:nvPr/>
          </p:nvSpPr>
          <p:spPr>
            <a:xfrm>
              <a:off x="4267727" y="2408918"/>
              <a:ext cx="988607" cy="14083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Wave 529"/>
            <p:cNvSpPr/>
            <p:nvPr/>
          </p:nvSpPr>
          <p:spPr>
            <a:xfrm rot="15365317">
              <a:off x="4251389" y="3855166"/>
              <a:ext cx="1623380" cy="635533"/>
            </a:xfrm>
            <a:prstGeom prst="wave">
              <a:avLst>
                <a:gd name="adj1" fmla="val 12500"/>
                <a:gd name="adj2" fmla="val 1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1" name="Group 103"/>
            <p:cNvGrpSpPr/>
            <p:nvPr/>
          </p:nvGrpSpPr>
          <p:grpSpPr>
            <a:xfrm>
              <a:off x="4550186" y="3324356"/>
              <a:ext cx="564918" cy="633764"/>
              <a:chOff x="4724400" y="5334000"/>
              <a:chExt cx="1028700" cy="1257300"/>
            </a:xfrm>
            <a:solidFill>
              <a:schemeClr val="accent2">
                <a:lumMod val="75000"/>
              </a:schemeClr>
            </a:solidFill>
          </p:grpSpPr>
          <p:sp>
            <p:nvSpPr>
              <p:cNvPr id="532" name="Moon 531"/>
              <p:cNvSpPr/>
              <p:nvPr/>
            </p:nvSpPr>
            <p:spPr>
              <a:xfrm rot="16200000">
                <a:off x="4648200" y="5486400"/>
                <a:ext cx="1219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Moon 532"/>
              <p:cNvSpPr/>
              <p:nvPr/>
            </p:nvSpPr>
            <p:spPr>
              <a:xfrm rot="16200000">
                <a:off x="4876800" y="5181600"/>
                <a:ext cx="6858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Moon 533"/>
              <p:cNvSpPr/>
              <p:nvPr/>
            </p:nvSpPr>
            <p:spPr>
              <a:xfrm rot="16200000">
                <a:off x="4991100" y="5067300"/>
                <a:ext cx="457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5" name="Group 534"/>
          <p:cNvGrpSpPr/>
          <p:nvPr/>
        </p:nvGrpSpPr>
        <p:grpSpPr>
          <a:xfrm>
            <a:off x="5257800" y="3810001"/>
            <a:ext cx="1600200" cy="2855347"/>
            <a:chOff x="6705600" y="2361319"/>
            <a:chExt cx="1981200" cy="3535192"/>
          </a:xfrm>
        </p:grpSpPr>
        <p:sp>
          <p:nvSpPr>
            <p:cNvPr id="536" name="Oval 535"/>
            <p:cNvSpPr/>
            <p:nvPr/>
          </p:nvSpPr>
          <p:spPr>
            <a:xfrm rot="18242526">
              <a:off x="8335150" y="4518124"/>
              <a:ext cx="272860" cy="4304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p:cNvSpPr/>
            <p:nvPr/>
          </p:nvSpPr>
          <p:spPr>
            <a:xfrm>
              <a:off x="6705600" y="4452738"/>
              <a:ext cx="302903" cy="51737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lowchart: Manual Operation 537"/>
            <p:cNvSpPr/>
            <p:nvPr/>
          </p:nvSpPr>
          <p:spPr>
            <a:xfrm rot="12310857">
              <a:off x="6852109" y="3522598"/>
              <a:ext cx="532400" cy="133909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lowchart: Manual Operation 538"/>
            <p:cNvSpPr/>
            <p:nvPr/>
          </p:nvSpPr>
          <p:spPr>
            <a:xfrm rot="9335504" flipH="1">
              <a:off x="7901906" y="3425327"/>
              <a:ext cx="532400" cy="13666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Cloud 539"/>
            <p:cNvSpPr/>
            <p:nvPr/>
          </p:nvSpPr>
          <p:spPr>
            <a:xfrm rot="21267149" flipH="1">
              <a:off x="7666089" y="2471640"/>
              <a:ext cx="735621" cy="989173"/>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Cloud 540"/>
            <p:cNvSpPr/>
            <p:nvPr/>
          </p:nvSpPr>
          <p:spPr>
            <a:xfrm rot="1441540" flipH="1">
              <a:off x="6902033" y="2479574"/>
              <a:ext cx="735621" cy="989173"/>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rot="20001088">
              <a:off x="7137299" y="5526430"/>
              <a:ext cx="605808" cy="36955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rot="1608598">
              <a:off x="7594580" y="5526958"/>
              <a:ext cx="605808" cy="36955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Flowchart: Manual Operation 543"/>
            <p:cNvSpPr/>
            <p:nvPr/>
          </p:nvSpPr>
          <p:spPr>
            <a:xfrm rot="10800000">
              <a:off x="7085937" y="3468746"/>
              <a:ext cx="1103433" cy="2248119"/>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lowchart: Extract 544"/>
            <p:cNvSpPr/>
            <p:nvPr/>
          </p:nvSpPr>
          <p:spPr>
            <a:xfrm rot="10800000">
              <a:off x="7383430" y="3617799"/>
              <a:ext cx="530081" cy="570345"/>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62"/>
            <p:cNvSpPr/>
            <p:nvPr/>
          </p:nvSpPr>
          <p:spPr>
            <a:xfrm>
              <a:off x="7156254" y="2361319"/>
              <a:ext cx="984436" cy="14671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ounded Rectangle 546"/>
            <p:cNvSpPr/>
            <p:nvPr/>
          </p:nvSpPr>
          <p:spPr>
            <a:xfrm>
              <a:off x="6995966" y="2659423"/>
              <a:ext cx="1355911" cy="12485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ectangle 547"/>
            <p:cNvSpPr/>
            <p:nvPr/>
          </p:nvSpPr>
          <p:spPr>
            <a:xfrm flipV="1">
              <a:off x="7144871" y="4607859"/>
              <a:ext cx="990600" cy="1524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9" name="Group 94"/>
            <p:cNvGrpSpPr/>
            <p:nvPr/>
          </p:nvGrpSpPr>
          <p:grpSpPr>
            <a:xfrm>
              <a:off x="7126941" y="4724400"/>
              <a:ext cx="990601" cy="457200"/>
              <a:chOff x="3962399" y="5105400"/>
              <a:chExt cx="2283155" cy="591287"/>
            </a:xfrm>
          </p:grpSpPr>
          <p:sp>
            <p:nvSpPr>
              <p:cNvPr id="550" name="Pentagon 549"/>
              <p:cNvSpPr/>
              <p:nvPr/>
            </p:nvSpPr>
            <p:spPr>
              <a:xfrm rot="5400000">
                <a:off x="38939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ectangle 550"/>
              <p:cNvSpPr/>
              <p:nvPr/>
            </p:nvSpPr>
            <p:spPr>
              <a:xfrm>
                <a:off x="4419600" y="53340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ectangle 551"/>
              <p:cNvSpPr/>
              <p:nvPr/>
            </p:nvSpPr>
            <p:spPr>
              <a:xfrm>
                <a:off x="4419600" y="51054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Pentagon 552"/>
              <p:cNvSpPr/>
              <p:nvPr/>
            </p:nvSpPr>
            <p:spPr>
              <a:xfrm rot="5400000">
                <a:off x="48083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Pentagon 553"/>
              <p:cNvSpPr/>
              <p:nvPr/>
            </p:nvSpPr>
            <p:spPr>
              <a:xfrm rot="5400000">
                <a:off x="57227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ectangle 554"/>
              <p:cNvSpPr/>
              <p:nvPr/>
            </p:nvSpPr>
            <p:spPr>
              <a:xfrm>
                <a:off x="5334000" y="51054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ectangle 555"/>
              <p:cNvSpPr/>
              <p:nvPr/>
            </p:nvSpPr>
            <p:spPr>
              <a:xfrm>
                <a:off x="5334000" y="53340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Cross 556"/>
              <p:cNvSpPr/>
              <p:nvPr/>
            </p:nvSpPr>
            <p:spPr>
              <a:xfrm>
                <a:off x="4078943" y="52129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Cross 557"/>
              <p:cNvSpPr/>
              <p:nvPr/>
            </p:nvSpPr>
            <p:spPr>
              <a:xfrm>
                <a:off x="4988861" y="5221942"/>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Cross 558"/>
              <p:cNvSpPr/>
              <p:nvPr/>
            </p:nvSpPr>
            <p:spPr>
              <a:xfrm>
                <a:off x="5880849" y="52129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0" name="TextBox 559"/>
          <p:cNvSpPr txBox="1"/>
          <p:nvPr/>
        </p:nvSpPr>
        <p:spPr>
          <a:xfrm>
            <a:off x="10787866" y="6389467"/>
            <a:ext cx="1828800" cy="369332"/>
          </a:xfrm>
          <a:prstGeom prst="rect">
            <a:avLst/>
          </a:prstGeom>
          <a:noFill/>
        </p:spPr>
        <p:txBody>
          <a:bodyPr wrap="square" rtlCol="0">
            <a:spAutoFit/>
          </a:bodyPr>
          <a:lstStyle/>
          <a:p>
            <a:r>
              <a:rPr lang="en-US" dirty="0">
                <a:solidFill>
                  <a:schemeClr val="bg1"/>
                </a:solidFill>
              </a:rPr>
              <a:t>Who’s Who</a:t>
            </a:r>
          </a:p>
        </p:txBody>
      </p:sp>
      <p:sp>
        <p:nvSpPr>
          <p:cNvPr id="561" name="TextBox 560"/>
          <p:cNvSpPr txBox="1"/>
          <p:nvPr/>
        </p:nvSpPr>
        <p:spPr>
          <a:xfrm>
            <a:off x="1676400" y="1"/>
            <a:ext cx="8839200" cy="461665"/>
          </a:xfrm>
          <a:prstGeom prst="rect">
            <a:avLst/>
          </a:prstGeom>
          <a:noFill/>
        </p:spPr>
        <p:txBody>
          <a:bodyPr wrap="square" rtlCol="0">
            <a:spAutoFit/>
          </a:bodyPr>
          <a:lstStyle/>
          <a:p>
            <a:pPr algn="ctr"/>
            <a:r>
              <a:rPr lang="en-US" sz="2400" i="1" dirty="0">
                <a:solidFill>
                  <a:srgbClr val="FFDC6D"/>
                </a:solidFill>
                <a:latin typeface="Bookman Old Style" pitchFamily="18" charset="0"/>
              </a:rPr>
              <a:t>Jeremiah, </a:t>
            </a:r>
            <a:r>
              <a:rPr lang="en-US" sz="2400" i="1" dirty="0" err="1">
                <a:solidFill>
                  <a:srgbClr val="FFDC6D"/>
                </a:solidFill>
                <a:latin typeface="Bookman Old Style" pitchFamily="18" charset="0"/>
              </a:rPr>
              <a:t>Shemnon</a:t>
            </a:r>
            <a:r>
              <a:rPr lang="en-US" sz="2400" i="1" dirty="0">
                <a:solidFill>
                  <a:srgbClr val="FFDC6D"/>
                </a:solidFill>
                <a:latin typeface="Bookman Old Style" pitchFamily="18" charset="0"/>
              </a:rPr>
              <a:t>, Jonas, Zedekiah, and Isaiah</a:t>
            </a:r>
          </a:p>
        </p:txBody>
      </p:sp>
    </p:spTree>
    <p:extLst>
      <p:ext uri="{BB962C8B-B14F-4D97-AF65-F5344CB8AC3E}">
        <p14:creationId xmlns:p14="http://schemas.microsoft.com/office/powerpoint/2010/main" val="186597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280"/>
                                        </p:tgtEl>
                                        <p:attrNameLst>
                                          <p:attrName>style.visibility</p:attrName>
                                        </p:attrNameLst>
                                      </p:cBhvr>
                                      <p:to>
                                        <p:strVal val="visible"/>
                                      </p:to>
                                    </p:set>
                                    <p:animEffect transition="in" filter="wipe(down)">
                                      <p:cBhvr>
                                        <p:cTn id="13" dur="580">
                                          <p:stCondLst>
                                            <p:cond delay="0"/>
                                          </p:stCondLst>
                                        </p:cTn>
                                        <p:tgtEl>
                                          <p:spTgt spid="280"/>
                                        </p:tgtEl>
                                      </p:cBhvr>
                                    </p:animEffect>
                                    <p:anim calcmode="lin" valueType="num">
                                      <p:cBhvr>
                                        <p:cTn id="14" dur="1822" tmFilter="0,0; 0.14,0.36; 0.43,0.73; 0.71,0.91; 1.0,1.0">
                                          <p:stCondLst>
                                            <p:cond delay="0"/>
                                          </p:stCondLst>
                                        </p:cTn>
                                        <p:tgtEl>
                                          <p:spTgt spid="28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8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8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8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80"/>
                                        </p:tgtEl>
                                        <p:attrNameLst>
                                          <p:attrName>ppt_y</p:attrName>
                                        </p:attrNameLst>
                                      </p:cBhvr>
                                      <p:tavLst>
                                        <p:tav tm="0" fmla="#ppt_y-sin(pi*$)/81">
                                          <p:val>
                                            <p:fltVal val="0"/>
                                          </p:val>
                                        </p:tav>
                                        <p:tav tm="100000">
                                          <p:val>
                                            <p:fltVal val="1"/>
                                          </p:val>
                                        </p:tav>
                                      </p:tavLst>
                                    </p:anim>
                                    <p:animScale>
                                      <p:cBhvr>
                                        <p:cTn id="19" dur="26">
                                          <p:stCondLst>
                                            <p:cond delay="650"/>
                                          </p:stCondLst>
                                        </p:cTn>
                                        <p:tgtEl>
                                          <p:spTgt spid="280"/>
                                        </p:tgtEl>
                                      </p:cBhvr>
                                      <p:to x="100000" y="60000"/>
                                    </p:animScale>
                                    <p:animScale>
                                      <p:cBhvr>
                                        <p:cTn id="20" dur="166" decel="50000">
                                          <p:stCondLst>
                                            <p:cond delay="676"/>
                                          </p:stCondLst>
                                        </p:cTn>
                                        <p:tgtEl>
                                          <p:spTgt spid="280"/>
                                        </p:tgtEl>
                                      </p:cBhvr>
                                      <p:to x="100000" y="100000"/>
                                    </p:animScale>
                                    <p:animScale>
                                      <p:cBhvr>
                                        <p:cTn id="21" dur="26">
                                          <p:stCondLst>
                                            <p:cond delay="1312"/>
                                          </p:stCondLst>
                                        </p:cTn>
                                        <p:tgtEl>
                                          <p:spTgt spid="280"/>
                                        </p:tgtEl>
                                      </p:cBhvr>
                                      <p:to x="100000" y="80000"/>
                                    </p:animScale>
                                    <p:animScale>
                                      <p:cBhvr>
                                        <p:cTn id="22" dur="166" decel="50000">
                                          <p:stCondLst>
                                            <p:cond delay="1338"/>
                                          </p:stCondLst>
                                        </p:cTn>
                                        <p:tgtEl>
                                          <p:spTgt spid="280"/>
                                        </p:tgtEl>
                                      </p:cBhvr>
                                      <p:to x="100000" y="100000"/>
                                    </p:animScale>
                                    <p:animScale>
                                      <p:cBhvr>
                                        <p:cTn id="23" dur="26">
                                          <p:stCondLst>
                                            <p:cond delay="1642"/>
                                          </p:stCondLst>
                                        </p:cTn>
                                        <p:tgtEl>
                                          <p:spTgt spid="280"/>
                                        </p:tgtEl>
                                      </p:cBhvr>
                                      <p:to x="100000" y="90000"/>
                                    </p:animScale>
                                    <p:animScale>
                                      <p:cBhvr>
                                        <p:cTn id="24" dur="166" decel="50000">
                                          <p:stCondLst>
                                            <p:cond delay="1668"/>
                                          </p:stCondLst>
                                        </p:cTn>
                                        <p:tgtEl>
                                          <p:spTgt spid="280"/>
                                        </p:tgtEl>
                                      </p:cBhvr>
                                      <p:to x="100000" y="100000"/>
                                    </p:animScale>
                                    <p:animScale>
                                      <p:cBhvr>
                                        <p:cTn id="25" dur="26">
                                          <p:stCondLst>
                                            <p:cond delay="1808"/>
                                          </p:stCondLst>
                                        </p:cTn>
                                        <p:tgtEl>
                                          <p:spTgt spid="280"/>
                                        </p:tgtEl>
                                      </p:cBhvr>
                                      <p:to x="100000" y="95000"/>
                                    </p:animScale>
                                    <p:animScale>
                                      <p:cBhvr>
                                        <p:cTn id="26" dur="166" decel="50000">
                                          <p:stCondLst>
                                            <p:cond delay="1834"/>
                                          </p:stCondLst>
                                        </p:cTn>
                                        <p:tgtEl>
                                          <p:spTgt spid="280"/>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26" presetClass="entr" presetSubtype="0" fill="hold" nodeType="withEffect">
                                  <p:stCondLst>
                                    <p:cond delay="0"/>
                                  </p:stCondLst>
                                  <p:childTnLst>
                                    <p:set>
                                      <p:cBhvr>
                                        <p:cTn id="32" dur="1" fill="hold">
                                          <p:stCondLst>
                                            <p:cond delay="0"/>
                                          </p:stCondLst>
                                        </p:cTn>
                                        <p:tgtEl>
                                          <p:spTgt spid="454"/>
                                        </p:tgtEl>
                                        <p:attrNameLst>
                                          <p:attrName>style.visibility</p:attrName>
                                        </p:attrNameLst>
                                      </p:cBhvr>
                                      <p:to>
                                        <p:strVal val="visible"/>
                                      </p:to>
                                    </p:set>
                                    <p:animEffect transition="in" filter="wipe(down)">
                                      <p:cBhvr>
                                        <p:cTn id="33" dur="580">
                                          <p:stCondLst>
                                            <p:cond delay="0"/>
                                          </p:stCondLst>
                                        </p:cTn>
                                        <p:tgtEl>
                                          <p:spTgt spid="454"/>
                                        </p:tgtEl>
                                      </p:cBhvr>
                                    </p:animEffect>
                                    <p:anim calcmode="lin" valueType="num">
                                      <p:cBhvr>
                                        <p:cTn id="34" dur="1822" tmFilter="0,0; 0.14,0.36; 0.43,0.73; 0.71,0.91; 1.0,1.0">
                                          <p:stCondLst>
                                            <p:cond delay="0"/>
                                          </p:stCondLst>
                                        </p:cTn>
                                        <p:tgtEl>
                                          <p:spTgt spid="45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5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5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5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54"/>
                                        </p:tgtEl>
                                        <p:attrNameLst>
                                          <p:attrName>ppt_y</p:attrName>
                                        </p:attrNameLst>
                                      </p:cBhvr>
                                      <p:tavLst>
                                        <p:tav tm="0" fmla="#ppt_y-sin(pi*$)/81">
                                          <p:val>
                                            <p:fltVal val="0"/>
                                          </p:val>
                                        </p:tav>
                                        <p:tav tm="100000">
                                          <p:val>
                                            <p:fltVal val="1"/>
                                          </p:val>
                                        </p:tav>
                                      </p:tavLst>
                                    </p:anim>
                                    <p:animScale>
                                      <p:cBhvr>
                                        <p:cTn id="39" dur="26">
                                          <p:stCondLst>
                                            <p:cond delay="650"/>
                                          </p:stCondLst>
                                        </p:cTn>
                                        <p:tgtEl>
                                          <p:spTgt spid="454"/>
                                        </p:tgtEl>
                                      </p:cBhvr>
                                      <p:to x="100000" y="60000"/>
                                    </p:animScale>
                                    <p:animScale>
                                      <p:cBhvr>
                                        <p:cTn id="40" dur="166" decel="50000">
                                          <p:stCondLst>
                                            <p:cond delay="676"/>
                                          </p:stCondLst>
                                        </p:cTn>
                                        <p:tgtEl>
                                          <p:spTgt spid="454"/>
                                        </p:tgtEl>
                                      </p:cBhvr>
                                      <p:to x="100000" y="100000"/>
                                    </p:animScale>
                                    <p:animScale>
                                      <p:cBhvr>
                                        <p:cTn id="41" dur="26">
                                          <p:stCondLst>
                                            <p:cond delay="1312"/>
                                          </p:stCondLst>
                                        </p:cTn>
                                        <p:tgtEl>
                                          <p:spTgt spid="454"/>
                                        </p:tgtEl>
                                      </p:cBhvr>
                                      <p:to x="100000" y="80000"/>
                                    </p:animScale>
                                    <p:animScale>
                                      <p:cBhvr>
                                        <p:cTn id="42" dur="166" decel="50000">
                                          <p:stCondLst>
                                            <p:cond delay="1338"/>
                                          </p:stCondLst>
                                        </p:cTn>
                                        <p:tgtEl>
                                          <p:spTgt spid="454"/>
                                        </p:tgtEl>
                                      </p:cBhvr>
                                      <p:to x="100000" y="100000"/>
                                    </p:animScale>
                                    <p:animScale>
                                      <p:cBhvr>
                                        <p:cTn id="43" dur="26">
                                          <p:stCondLst>
                                            <p:cond delay="1642"/>
                                          </p:stCondLst>
                                        </p:cTn>
                                        <p:tgtEl>
                                          <p:spTgt spid="454"/>
                                        </p:tgtEl>
                                      </p:cBhvr>
                                      <p:to x="100000" y="90000"/>
                                    </p:animScale>
                                    <p:animScale>
                                      <p:cBhvr>
                                        <p:cTn id="44" dur="166" decel="50000">
                                          <p:stCondLst>
                                            <p:cond delay="1668"/>
                                          </p:stCondLst>
                                        </p:cTn>
                                        <p:tgtEl>
                                          <p:spTgt spid="454"/>
                                        </p:tgtEl>
                                      </p:cBhvr>
                                      <p:to x="100000" y="100000"/>
                                    </p:animScale>
                                    <p:animScale>
                                      <p:cBhvr>
                                        <p:cTn id="45" dur="26">
                                          <p:stCondLst>
                                            <p:cond delay="1808"/>
                                          </p:stCondLst>
                                        </p:cTn>
                                        <p:tgtEl>
                                          <p:spTgt spid="454"/>
                                        </p:tgtEl>
                                      </p:cBhvr>
                                      <p:to x="100000" y="95000"/>
                                    </p:animScale>
                                    <p:animScale>
                                      <p:cBhvr>
                                        <p:cTn id="46" dur="166" decel="50000">
                                          <p:stCondLst>
                                            <p:cond delay="1834"/>
                                          </p:stCondLst>
                                        </p:cTn>
                                        <p:tgtEl>
                                          <p:spTgt spid="45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childTnLst>
                                </p:cTn>
                              </p:par>
                              <p:par>
                                <p:cTn id="51" presetID="26" presetClass="entr" presetSubtype="0" fill="hold" nodeType="withEffect">
                                  <p:stCondLst>
                                    <p:cond delay="0"/>
                                  </p:stCondLst>
                                  <p:childTnLst>
                                    <p:set>
                                      <p:cBhvr>
                                        <p:cTn id="52" dur="1" fill="hold">
                                          <p:stCondLst>
                                            <p:cond delay="0"/>
                                          </p:stCondLst>
                                        </p:cTn>
                                        <p:tgtEl>
                                          <p:spTgt spid="496"/>
                                        </p:tgtEl>
                                        <p:attrNameLst>
                                          <p:attrName>style.visibility</p:attrName>
                                        </p:attrNameLst>
                                      </p:cBhvr>
                                      <p:to>
                                        <p:strVal val="visible"/>
                                      </p:to>
                                    </p:set>
                                    <p:animEffect transition="in" filter="wipe(down)">
                                      <p:cBhvr>
                                        <p:cTn id="53" dur="580">
                                          <p:stCondLst>
                                            <p:cond delay="0"/>
                                          </p:stCondLst>
                                        </p:cTn>
                                        <p:tgtEl>
                                          <p:spTgt spid="496"/>
                                        </p:tgtEl>
                                      </p:cBhvr>
                                    </p:animEffect>
                                    <p:anim calcmode="lin" valueType="num">
                                      <p:cBhvr>
                                        <p:cTn id="54" dur="1822" tmFilter="0,0; 0.14,0.36; 0.43,0.73; 0.71,0.91; 1.0,1.0">
                                          <p:stCondLst>
                                            <p:cond delay="0"/>
                                          </p:stCondLst>
                                        </p:cTn>
                                        <p:tgtEl>
                                          <p:spTgt spid="49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9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9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9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96"/>
                                        </p:tgtEl>
                                        <p:attrNameLst>
                                          <p:attrName>ppt_y</p:attrName>
                                        </p:attrNameLst>
                                      </p:cBhvr>
                                      <p:tavLst>
                                        <p:tav tm="0" fmla="#ppt_y-sin(pi*$)/81">
                                          <p:val>
                                            <p:fltVal val="0"/>
                                          </p:val>
                                        </p:tav>
                                        <p:tav tm="100000">
                                          <p:val>
                                            <p:fltVal val="1"/>
                                          </p:val>
                                        </p:tav>
                                      </p:tavLst>
                                    </p:anim>
                                    <p:animScale>
                                      <p:cBhvr>
                                        <p:cTn id="59" dur="26">
                                          <p:stCondLst>
                                            <p:cond delay="650"/>
                                          </p:stCondLst>
                                        </p:cTn>
                                        <p:tgtEl>
                                          <p:spTgt spid="496"/>
                                        </p:tgtEl>
                                      </p:cBhvr>
                                      <p:to x="100000" y="60000"/>
                                    </p:animScale>
                                    <p:animScale>
                                      <p:cBhvr>
                                        <p:cTn id="60" dur="166" decel="50000">
                                          <p:stCondLst>
                                            <p:cond delay="676"/>
                                          </p:stCondLst>
                                        </p:cTn>
                                        <p:tgtEl>
                                          <p:spTgt spid="496"/>
                                        </p:tgtEl>
                                      </p:cBhvr>
                                      <p:to x="100000" y="100000"/>
                                    </p:animScale>
                                    <p:animScale>
                                      <p:cBhvr>
                                        <p:cTn id="61" dur="26">
                                          <p:stCondLst>
                                            <p:cond delay="1312"/>
                                          </p:stCondLst>
                                        </p:cTn>
                                        <p:tgtEl>
                                          <p:spTgt spid="496"/>
                                        </p:tgtEl>
                                      </p:cBhvr>
                                      <p:to x="100000" y="80000"/>
                                    </p:animScale>
                                    <p:animScale>
                                      <p:cBhvr>
                                        <p:cTn id="62" dur="166" decel="50000">
                                          <p:stCondLst>
                                            <p:cond delay="1338"/>
                                          </p:stCondLst>
                                        </p:cTn>
                                        <p:tgtEl>
                                          <p:spTgt spid="496"/>
                                        </p:tgtEl>
                                      </p:cBhvr>
                                      <p:to x="100000" y="100000"/>
                                    </p:animScale>
                                    <p:animScale>
                                      <p:cBhvr>
                                        <p:cTn id="63" dur="26">
                                          <p:stCondLst>
                                            <p:cond delay="1642"/>
                                          </p:stCondLst>
                                        </p:cTn>
                                        <p:tgtEl>
                                          <p:spTgt spid="496"/>
                                        </p:tgtEl>
                                      </p:cBhvr>
                                      <p:to x="100000" y="90000"/>
                                    </p:animScale>
                                    <p:animScale>
                                      <p:cBhvr>
                                        <p:cTn id="64" dur="166" decel="50000">
                                          <p:stCondLst>
                                            <p:cond delay="1668"/>
                                          </p:stCondLst>
                                        </p:cTn>
                                        <p:tgtEl>
                                          <p:spTgt spid="496"/>
                                        </p:tgtEl>
                                      </p:cBhvr>
                                      <p:to x="100000" y="100000"/>
                                    </p:animScale>
                                    <p:animScale>
                                      <p:cBhvr>
                                        <p:cTn id="65" dur="26">
                                          <p:stCondLst>
                                            <p:cond delay="1808"/>
                                          </p:stCondLst>
                                        </p:cTn>
                                        <p:tgtEl>
                                          <p:spTgt spid="496"/>
                                        </p:tgtEl>
                                      </p:cBhvr>
                                      <p:to x="100000" y="95000"/>
                                    </p:animScale>
                                    <p:animScale>
                                      <p:cBhvr>
                                        <p:cTn id="66" dur="166" decel="50000">
                                          <p:stCondLst>
                                            <p:cond delay="1834"/>
                                          </p:stCondLst>
                                        </p:cTn>
                                        <p:tgtEl>
                                          <p:spTgt spid="496"/>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8" end="8"/>
                                            </p:txEl>
                                          </p:spTgt>
                                        </p:tgtEl>
                                        <p:attrNameLst>
                                          <p:attrName>style.visibility</p:attrName>
                                        </p:attrNameLst>
                                      </p:cBhvr>
                                      <p:to>
                                        <p:strVal val="visible"/>
                                      </p:to>
                                    </p:set>
                                  </p:childTnLst>
                                </p:cTn>
                              </p:par>
                              <p:par>
                                <p:cTn id="71" presetID="26" presetClass="entr" presetSubtype="0" fill="hold" nodeType="withEffect">
                                  <p:stCondLst>
                                    <p:cond delay="0"/>
                                  </p:stCondLst>
                                  <p:childTnLst>
                                    <p:set>
                                      <p:cBhvr>
                                        <p:cTn id="72" dur="1" fill="hold">
                                          <p:stCondLst>
                                            <p:cond delay="0"/>
                                          </p:stCondLst>
                                        </p:cTn>
                                        <p:tgtEl>
                                          <p:spTgt spid="535"/>
                                        </p:tgtEl>
                                        <p:attrNameLst>
                                          <p:attrName>style.visibility</p:attrName>
                                        </p:attrNameLst>
                                      </p:cBhvr>
                                      <p:to>
                                        <p:strVal val="visible"/>
                                      </p:to>
                                    </p:set>
                                    <p:animEffect transition="in" filter="wipe(down)">
                                      <p:cBhvr>
                                        <p:cTn id="73" dur="580">
                                          <p:stCondLst>
                                            <p:cond delay="0"/>
                                          </p:stCondLst>
                                        </p:cTn>
                                        <p:tgtEl>
                                          <p:spTgt spid="535"/>
                                        </p:tgtEl>
                                      </p:cBhvr>
                                    </p:animEffect>
                                    <p:anim calcmode="lin" valueType="num">
                                      <p:cBhvr>
                                        <p:cTn id="74" dur="1822" tmFilter="0,0; 0.14,0.36; 0.43,0.73; 0.71,0.91; 1.0,1.0">
                                          <p:stCondLst>
                                            <p:cond delay="0"/>
                                          </p:stCondLst>
                                        </p:cTn>
                                        <p:tgtEl>
                                          <p:spTgt spid="5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35"/>
                                        </p:tgtEl>
                                        <p:attrNameLst>
                                          <p:attrName>ppt_y</p:attrName>
                                        </p:attrNameLst>
                                      </p:cBhvr>
                                      <p:tavLst>
                                        <p:tav tm="0" fmla="#ppt_y-sin(pi*$)/81">
                                          <p:val>
                                            <p:fltVal val="0"/>
                                          </p:val>
                                        </p:tav>
                                        <p:tav tm="100000">
                                          <p:val>
                                            <p:fltVal val="1"/>
                                          </p:val>
                                        </p:tav>
                                      </p:tavLst>
                                    </p:anim>
                                    <p:animScale>
                                      <p:cBhvr>
                                        <p:cTn id="79" dur="26">
                                          <p:stCondLst>
                                            <p:cond delay="650"/>
                                          </p:stCondLst>
                                        </p:cTn>
                                        <p:tgtEl>
                                          <p:spTgt spid="535"/>
                                        </p:tgtEl>
                                      </p:cBhvr>
                                      <p:to x="100000" y="60000"/>
                                    </p:animScale>
                                    <p:animScale>
                                      <p:cBhvr>
                                        <p:cTn id="80" dur="166" decel="50000">
                                          <p:stCondLst>
                                            <p:cond delay="676"/>
                                          </p:stCondLst>
                                        </p:cTn>
                                        <p:tgtEl>
                                          <p:spTgt spid="535"/>
                                        </p:tgtEl>
                                      </p:cBhvr>
                                      <p:to x="100000" y="100000"/>
                                    </p:animScale>
                                    <p:animScale>
                                      <p:cBhvr>
                                        <p:cTn id="81" dur="26">
                                          <p:stCondLst>
                                            <p:cond delay="1312"/>
                                          </p:stCondLst>
                                        </p:cTn>
                                        <p:tgtEl>
                                          <p:spTgt spid="535"/>
                                        </p:tgtEl>
                                      </p:cBhvr>
                                      <p:to x="100000" y="80000"/>
                                    </p:animScale>
                                    <p:animScale>
                                      <p:cBhvr>
                                        <p:cTn id="82" dur="166" decel="50000">
                                          <p:stCondLst>
                                            <p:cond delay="1338"/>
                                          </p:stCondLst>
                                        </p:cTn>
                                        <p:tgtEl>
                                          <p:spTgt spid="535"/>
                                        </p:tgtEl>
                                      </p:cBhvr>
                                      <p:to x="100000" y="100000"/>
                                    </p:animScale>
                                    <p:animScale>
                                      <p:cBhvr>
                                        <p:cTn id="83" dur="26">
                                          <p:stCondLst>
                                            <p:cond delay="1642"/>
                                          </p:stCondLst>
                                        </p:cTn>
                                        <p:tgtEl>
                                          <p:spTgt spid="535"/>
                                        </p:tgtEl>
                                      </p:cBhvr>
                                      <p:to x="100000" y="90000"/>
                                    </p:animScale>
                                    <p:animScale>
                                      <p:cBhvr>
                                        <p:cTn id="84" dur="166" decel="50000">
                                          <p:stCondLst>
                                            <p:cond delay="1668"/>
                                          </p:stCondLst>
                                        </p:cTn>
                                        <p:tgtEl>
                                          <p:spTgt spid="535"/>
                                        </p:tgtEl>
                                      </p:cBhvr>
                                      <p:to x="100000" y="100000"/>
                                    </p:animScale>
                                    <p:animScale>
                                      <p:cBhvr>
                                        <p:cTn id="85" dur="26">
                                          <p:stCondLst>
                                            <p:cond delay="1808"/>
                                          </p:stCondLst>
                                        </p:cTn>
                                        <p:tgtEl>
                                          <p:spTgt spid="535"/>
                                        </p:tgtEl>
                                      </p:cBhvr>
                                      <p:to x="100000" y="95000"/>
                                    </p:animScale>
                                    <p:animScale>
                                      <p:cBhvr>
                                        <p:cTn id="86" dur="166" decel="50000">
                                          <p:stCondLst>
                                            <p:cond delay="1834"/>
                                          </p:stCondLst>
                                        </p:cTn>
                                        <p:tgtEl>
                                          <p:spTgt spid="535"/>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
                                            <p:txEl>
                                              <p:pRg st="10" end="10"/>
                                            </p:txEl>
                                          </p:spTgt>
                                        </p:tgtEl>
                                        <p:attrNameLst>
                                          <p:attrName>style.visibility</p:attrName>
                                        </p:attrNameLst>
                                      </p:cBhvr>
                                      <p:to>
                                        <p:strVal val="visible"/>
                                      </p:to>
                                    </p:set>
                                  </p:childTnLst>
                                </p:cTn>
                              </p:par>
                              <p:par>
                                <p:cTn id="91" presetID="26" presetClass="entr" presetSubtype="0" fill="hold" nodeType="withEffect">
                                  <p:stCondLst>
                                    <p:cond delay="0"/>
                                  </p:stCondLst>
                                  <p:childTnLst>
                                    <p:set>
                                      <p:cBhvr>
                                        <p:cTn id="92" dur="1" fill="hold">
                                          <p:stCondLst>
                                            <p:cond delay="0"/>
                                          </p:stCondLst>
                                        </p:cTn>
                                        <p:tgtEl>
                                          <p:spTgt spid="515"/>
                                        </p:tgtEl>
                                        <p:attrNameLst>
                                          <p:attrName>style.visibility</p:attrName>
                                        </p:attrNameLst>
                                      </p:cBhvr>
                                      <p:to>
                                        <p:strVal val="visible"/>
                                      </p:to>
                                    </p:set>
                                    <p:animEffect transition="in" filter="wipe(down)">
                                      <p:cBhvr>
                                        <p:cTn id="93" dur="580">
                                          <p:stCondLst>
                                            <p:cond delay="0"/>
                                          </p:stCondLst>
                                        </p:cTn>
                                        <p:tgtEl>
                                          <p:spTgt spid="515"/>
                                        </p:tgtEl>
                                      </p:cBhvr>
                                    </p:animEffect>
                                    <p:anim calcmode="lin" valueType="num">
                                      <p:cBhvr>
                                        <p:cTn id="94" dur="1822" tmFilter="0,0; 0.14,0.36; 0.43,0.73; 0.71,0.91; 1.0,1.0">
                                          <p:stCondLst>
                                            <p:cond delay="0"/>
                                          </p:stCondLst>
                                        </p:cTn>
                                        <p:tgtEl>
                                          <p:spTgt spid="515"/>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515"/>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515"/>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515"/>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515"/>
                                        </p:tgtEl>
                                        <p:attrNameLst>
                                          <p:attrName>ppt_y</p:attrName>
                                        </p:attrNameLst>
                                      </p:cBhvr>
                                      <p:tavLst>
                                        <p:tav tm="0" fmla="#ppt_y-sin(pi*$)/81">
                                          <p:val>
                                            <p:fltVal val="0"/>
                                          </p:val>
                                        </p:tav>
                                        <p:tav tm="100000">
                                          <p:val>
                                            <p:fltVal val="1"/>
                                          </p:val>
                                        </p:tav>
                                      </p:tavLst>
                                    </p:anim>
                                    <p:animScale>
                                      <p:cBhvr>
                                        <p:cTn id="99" dur="26">
                                          <p:stCondLst>
                                            <p:cond delay="650"/>
                                          </p:stCondLst>
                                        </p:cTn>
                                        <p:tgtEl>
                                          <p:spTgt spid="515"/>
                                        </p:tgtEl>
                                      </p:cBhvr>
                                      <p:to x="100000" y="60000"/>
                                    </p:animScale>
                                    <p:animScale>
                                      <p:cBhvr>
                                        <p:cTn id="100" dur="166" decel="50000">
                                          <p:stCondLst>
                                            <p:cond delay="676"/>
                                          </p:stCondLst>
                                        </p:cTn>
                                        <p:tgtEl>
                                          <p:spTgt spid="515"/>
                                        </p:tgtEl>
                                      </p:cBhvr>
                                      <p:to x="100000" y="100000"/>
                                    </p:animScale>
                                    <p:animScale>
                                      <p:cBhvr>
                                        <p:cTn id="101" dur="26">
                                          <p:stCondLst>
                                            <p:cond delay="1312"/>
                                          </p:stCondLst>
                                        </p:cTn>
                                        <p:tgtEl>
                                          <p:spTgt spid="515"/>
                                        </p:tgtEl>
                                      </p:cBhvr>
                                      <p:to x="100000" y="80000"/>
                                    </p:animScale>
                                    <p:animScale>
                                      <p:cBhvr>
                                        <p:cTn id="102" dur="166" decel="50000">
                                          <p:stCondLst>
                                            <p:cond delay="1338"/>
                                          </p:stCondLst>
                                        </p:cTn>
                                        <p:tgtEl>
                                          <p:spTgt spid="515"/>
                                        </p:tgtEl>
                                      </p:cBhvr>
                                      <p:to x="100000" y="100000"/>
                                    </p:animScale>
                                    <p:animScale>
                                      <p:cBhvr>
                                        <p:cTn id="103" dur="26">
                                          <p:stCondLst>
                                            <p:cond delay="1642"/>
                                          </p:stCondLst>
                                        </p:cTn>
                                        <p:tgtEl>
                                          <p:spTgt spid="515"/>
                                        </p:tgtEl>
                                      </p:cBhvr>
                                      <p:to x="100000" y="90000"/>
                                    </p:animScale>
                                    <p:animScale>
                                      <p:cBhvr>
                                        <p:cTn id="104" dur="166" decel="50000">
                                          <p:stCondLst>
                                            <p:cond delay="1668"/>
                                          </p:stCondLst>
                                        </p:cTn>
                                        <p:tgtEl>
                                          <p:spTgt spid="515"/>
                                        </p:tgtEl>
                                      </p:cBhvr>
                                      <p:to x="100000" y="100000"/>
                                    </p:animScale>
                                    <p:animScale>
                                      <p:cBhvr>
                                        <p:cTn id="105" dur="26">
                                          <p:stCondLst>
                                            <p:cond delay="1808"/>
                                          </p:stCondLst>
                                        </p:cTn>
                                        <p:tgtEl>
                                          <p:spTgt spid="515"/>
                                        </p:tgtEl>
                                      </p:cBhvr>
                                      <p:to x="100000" y="95000"/>
                                    </p:animScale>
                                    <p:animScale>
                                      <p:cBhvr>
                                        <p:cTn id="106" dur="166" decel="50000">
                                          <p:stCondLst>
                                            <p:cond delay="1834"/>
                                          </p:stCondLst>
                                        </p:cTn>
                                        <p:tgtEl>
                                          <p:spTgt spid="5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BCEBD0-471E-43C0-B5F4-8C3E7F02F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76400" y="1"/>
            <a:ext cx="8839200" cy="830997"/>
          </a:xfrm>
          <a:prstGeom prst="rect">
            <a:avLst/>
          </a:prstGeom>
          <a:noFill/>
        </p:spPr>
        <p:txBody>
          <a:bodyPr wrap="square" rtlCol="0">
            <a:spAutoFit/>
          </a:bodyPr>
          <a:lstStyle/>
          <a:p>
            <a:pPr algn="ctr"/>
            <a:r>
              <a:rPr lang="en-US" sz="4800" i="1" dirty="0">
                <a:solidFill>
                  <a:srgbClr val="FFDC6D"/>
                </a:solidFill>
                <a:latin typeface="Bookman Old Style" pitchFamily="18" charset="0"/>
              </a:rPr>
              <a:t>Preparing to Meet the Savior</a:t>
            </a:r>
          </a:p>
        </p:txBody>
      </p:sp>
      <p:sp>
        <p:nvSpPr>
          <p:cNvPr id="4" name="Rectangle 3"/>
          <p:cNvSpPr/>
          <p:nvPr/>
        </p:nvSpPr>
        <p:spPr>
          <a:xfrm>
            <a:off x="5257800" y="5029201"/>
            <a:ext cx="1828800" cy="1015663"/>
          </a:xfrm>
          <a:prstGeom prst="rect">
            <a:avLst/>
          </a:prstGeom>
        </p:spPr>
        <p:txBody>
          <a:bodyPr wrap="square">
            <a:spAutoFit/>
          </a:bodyPr>
          <a:lstStyle/>
          <a:p>
            <a:pPr algn="ctr" fontAlgn="base"/>
            <a:r>
              <a:rPr lang="en-US" sz="6000" dirty="0">
                <a:solidFill>
                  <a:schemeClr val="bg1"/>
                </a:solidFill>
              </a:rPr>
              <a:t>OR</a:t>
            </a:r>
          </a:p>
        </p:txBody>
      </p:sp>
      <p:sp>
        <p:nvSpPr>
          <p:cNvPr id="10" name="Rectangle 9"/>
          <p:cNvSpPr/>
          <p:nvPr/>
        </p:nvSpPr>
        <p:spPr>
          <a:xfrm>
            <a:off x="1828800" y="1066800"/>
            <a:ext cx="4572000" cy="1569660"/>
          </a:xfrm>
          <a:prstGeom prst="rect">
            <a:avLst/>
          </a:prstGeom>
        </p:spPr>
        <p:txBody>
          <a:bodyPr>
            <a:spAutoFit/>
          </a:bodyPr>
          <a:lstStyle/>
          <a:p>
            <a:pPr fontAlgn="base"/>
            <a:r>
              <a:rPr lang="en-US" sz="2400" dirty="0">
                <a:solidFill>
                  <a:schemeClr val="bg1"/>
                </a:solidFill>
              </a:rPr>
              <a:t>What would you do to prepare to meet the Savior?</a:t>
            </a:r>
          </a:p>
          <a:p>
            <a:pPr fontAlgn="base"/>
            <a:endParaRPr lang="en-US" sz="2400" dirty="0">
              <a:solidFill>
                <a:schemeClr val="bg1"/>
              </a:solidFill>
            </a:endParaRPr>
          </a:p>
          <a:p>
            <a:pPr fontAlgn="base"/>
            <a:r>
              <a:rPr lang="en-US" sz="2400" dirty="0">
                <a:solidFill>
                  <a:schemeClr val="bg1"/>
                </a:solidFill>
              </a:rPr>
              <a:t>How would you get there?</a:t>
            </a:r>
          </a:p>
        </p:txBody>
      </p:sp>
      <p:pic>
        <p:nvPicPr>
          <p:cNvPr id="6" name="Picture 5">
            <a:extLst>
              <a:ext uri="{FF2B5EF4-FFF2-40B4-BE49-F238E27FC236}">
                <a16:creationId xmlns:a16="http://schemas.microsoft.com/office/drawing/2014/main" id="{52DB9968-E601-45E7-BFD0-2452845F9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969198"/>
            <a:ext cx="7496717" cy="3636241"/>
          </a:xfrm>
          <a:prstGeom prst="rect">
            <a:avLst/>
          </a:prstGeom>
        </p:spPr>
      </p:pic>
      <p:pic>
        <p:nvPicPr>
          <p:cNvPr id="8" name="Picture 7">
            <a:extLst>
              <a:ext uri="{FF2B5EF4-FFF2-40B4-BE49-F238E27FC236}">
                <a16:creationId xmlns:a16="http://schemas.microsoft.com/office/drawing/2014/main" id="{5114D5FA-A5BF-4FB0-8CB5-7D03EA8DDB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0161" y="4743639"/>
            <a:ext cx="7461277" cy="2067654"/>
          </a:xfrm>
          <a:prstGeom prst="rect">
            <a:avLst/>
          </a:prstGeom>
        </p:spPr>
      </p:pic>
    </p:spTree>
    <p:extLst>
      <p:ext uri="{BB962C8B-B14F-4D97-AF65-F5344CB8AC3E}">
        <p14:creationId xmlns:p14="http://schemas.microsoft.com/office/powerpoint/2010/main" val="290378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8" name="Picture 647">
            <a:extLst>
              <a:ext uri="{FF2B5EF4-FFF2-40B4-BE49-F238E27FC236}">
                <a16:creationId xmlns:a16="http://schemas.microsoft.com/office/drawing/2014/main" id="{198E1C0D-7409-4CA7-BC30-AE854BCF6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76400" y="1"/>
            <a:ext cx="8839200" cy="830997"/>
          </a:xfrm>
          <a:prstGeom prst="rect">
            <a:avLst/>
          </a:prstGeom>
          <a:noFill/>
        </p:spPr>
        <p:txBody>
          <a:bodyPr wrap="square" rtlCol="0">
            <a:spAutoFit/>
          </a:bodyPr>
          <a:lstStyle/>
          <a:p>
            <a:pPr algn="ctr"/>
            <a:r>
              <a:rPr lang="en-US" sz="4800" i="1" dirty="0">
                <a:solidFill>
                  <a:srgbClr val="FFDC6D"/>
                </a:solidFill>
                <a:latin typeface="Bookman Old Style" pitchFamily="18" charset="0"/>
              </a:rPr>
              <a:t>Separated Into 12 Bodies</a:t>
            </a:r>
          </a:p>
        </p:txBody>
      </p:sp>
      <p:sp>
        <p:nvSpPr>
          <p:cNvPr id="5" name="TextBox 4"/>
          <p:cNvSpPr txBox="1"/>
          <p:nvPr/>
        </p:nvSpPr>
        <p:spPr>
          <a:xfrm>
            <a:off x="152400" y="6488668"/>
            <a:ext cx="1828800" cy="369332"/>
          </a:xfrm>
          <a:prstGeom prst="rect">
            <a:avLst/>
          </a:prstGeom>
          <a:noFill/>
        </p:spPr>
        <p:txBody>
          <a:bodyPr wrap="square" rtlCol="0">
            <a:spAutoFit/>
          </a:bodyPr>
          <a:lstStyle/>
          <a:p>
            <a:r>
              <a:rPr lang="en-US" dirty="0">
                <a:solidFill>
                  <a:schemeClr val="bg1"/>
                </a:solidFill>
              </a:rPr>
              <a:t>3 Nephi 19:1-8</a:t>
            </a:r>
          </a:p>
        </p:txBody>
      </p:sp>
      <p:sp>
        <p:nvSpPr>
          <p:cNvPr id="6" name="TextBox 5"/>
          <p:cNvSpPr txBox="1"/>
          <p:nvPr/>
        </p:nvSpPr>
        <p:spPr>
          <a:xfrm>
            <a:off x="703718" y="1887547"/>
            <a:ext cx="3801687" cy="3416320"/>
          </a:xfrm>
          <a:prstGeom prst="rect">
            <a:avLst/>
          </a:prstGeom>
          <a:noFill/>
        </p:spPr>
        <p:txBody>
          <a:bodyPr wrap="square" rtlCol="0">
            <a:spAutoFit/>
          </a:bodyPr>
          <a:lstStyle/>
          <a:p>
            <a:r>
              <a:rPr lang="en-US" sz="2400" dirty="0">
                <a:solidFill>
                  <a:schemeClr val="bg1"/>
                </a:solidFill>
              </a:rPr>
              <a:t>So numerous were the people when they returned the second day they had to separate into 12 divisions…</a:t>
            </a:r>
          </a:p>
          <a:p>
            <a:endParaRPr lang="en-US" sz="2400" dirty="0">
              <a:solidFill>
                <a:schemeClr val="bg1"/>
              </a:solidFill>
            </a:endParaRPr>
          </a:p>
          <a:p>
            <a:r>
              <a:rPr lang="en-US" sz="2400" dirty="0">
                <a:solidFill>
                  <a:schemeClr val="bg1"/>
                </a:solidFill>
              </a:rPr>
              <a:t>I am assuming each of the disciples had a congregation and taught the principles of the Savior</a:t>
            </a:r>
          </a:p>
        </p:txBody>
      </p:sp>
      <p:grpSp>
        <p:nvGrpSpPr>
          <p:cNvPr id="8" name="Group 117"/>
          <p:cNvGrpSpPr/>
          <p:nvPr/>
        </p:nvGrpSpPr>
        <p:grpSpPr>
          <a:xfrm>
            <a:off x="7785652" y="1326009"/>
            <a:ext cx="789372" cy="1924828"/>
            <a:chOff x="6781800" y="2504775"/>
            <a:chExt cx="2063582" cy="3755501"/>
          </a:xfrm>
        </p:grpSpPr>
        <p:grpSp>
          <p:nvGrpSpPr>
            <p:cNvPr id="560" name="Group 47"/>
            <p:cNvGrpSpPr/>
            <p:nvPr/>
          </p:nvGrpSpPr>
          <p:grpSpPr>
            <a:xfrm>
              <a:off x="7772400" y="5791200"/>
              <a:ext cx="448783" cy="469076"/>
              <a:chOff x="6106804" y="4039302"/>
              <a:chExt cx="666047" cy="774146"/>
            </a:xfrm>
          </p:grpSpPr>
          <p:sp>
            <p:nvSpPr>
              <p:cNvPr id="645" name="Oval 644"/>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20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1" name="Group 47"/>
            <p:cNvGrpSpPr/>
            <p:nvPr/>
          </p:nvGrpSpPr>
          <p:grpSpPr>
            <a:xfrm rot="2613352">
              <a:off x="7428247" y="5716723"/>
              <a:ext cx="448783" cy="469076"/>
              <a:chOff x="6106804" y="4039302"/>
              <a:chExt cx="666047" cy="774146"/>
            </a:xfrm>
          </p:grpSpPr>
          <p:sp>
            <p:nvSpPr>
              <p:cNvPr id="642" name="Oval 641"/>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2" name="Trapezoid 59"/>
            <p:cNvSpPr/>
            <p:nvPr/>
          </p:nvSpPr>
          <p:spPr>
            <a:xfrm>
              <a:off x="7216588" y="4858871"/>
              <a:ext cx="1201270" cy="1008529"/>
            </a:xfrm>
            <a:prstGeom prst="trapezoid">
              <a:avLst>
                <a:gd name="adj" fmla="val 22927"/>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ounded Rectangle 121"/>
            <p:cNvSpPr/>
            <p:nvPr/>
          </p:nvSpPr>
          <p:spPr>
            <a:xfrm>
              <a:off x="7162799" y="2895600"/>
              <a:ext cx="1219201" cy="762000"/>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55"/>
            <p:cNvSpPr/>
            <p:nvPr/>
          </p:nvSpPr>
          <p:spPr>
            <a:xfrm rot="19651043">
              <a:off x="8458200" y="4495800"/>
              <a:ext cx="387182" cy="5116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
            <p:cNvSpPr/>
            <p:nvPr/>
          </p:nvSpPr>
          <p:spPr>
            <a:xfrm>
              <a:off x="6781800" y="4419600"/>
              <a:ext cx="387182" cy="5116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Trapezoid 57"/>
            <p:cNvSpPr/>
            <p:nvPr/>
          </p:nvSpPr>
          <p:spPr>
            <a:xfrm rot="19818544">
              <a:off x="8013709" y="3489395"/>
              <a:ext cx="667467" cy="1344471"/>
            </a:xfrm>
            <a:prstGeom prst="trapezoid">
              <a:avLst>
                <a:gd name="adj" fmla="val 34133"/>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Trapezoid 58"/>
            <p:cNvSpPr/>
            <p:nvPr/>
          </p:nvSpPr>
          <p:spPr>
            <a:xfrm rot="1664599">
              <a:off x="6956128" y="3426231"/>
              <a:ext cx="667467" cy="1389922"/>
            </a:xfrm>
            <a:prstGeom prst="trapezoid">
              <a:avLst>
                <a:gd name="adj" fmla="val 34133"/>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Trapezoid 59"/>
            <p:cNvSpPr/>
            <p:nvPr/>
          </p:nvSpPr>
          <p:spPr>
            <a:xfrm>
              <a:off x="7239000" y="3048000"/>
              <a:ext cx="1143000" cy="2493271"/>
            </a:xfrm>
            <a:prstGeom prst="trapezoid">
              <a:avLst>
                <a:gd name="adj" fmla="val 29989"/>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Isosceles Triangle 60"/>
            <p:cNvSpPr/>
            <p:nvPr/>
          </p:nvSpPr>
          <p:spPr>
            <a:xfrm rot="10800000">
              <a:off x="7603298" y="3574698"/>
              <a:ext cx="410749" cy="461717"/>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7346580" y="2590800"/>
              <a:ext cx="924185" cy="11242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 Diagonal Corner Rectangle 570"/>
            <p:cNvSpPr/>
            <p:nvPr/>
          </p:nvSpPr>
          <p:spPr>
            <a:xfrm rot="17471203">
              <a:off x="6888878" y="2959184"/>
              <a:ext cx="916698" cy="359405"/>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ound Diagonal Corner Rectangle 130"/>
            <p:cNvSpPr/>
            <p:nvPr/>
          </p:nvSpPr>
          <p:spPr>
            <a:xfrm rot="15171330" flipV="1">
              <a:off x="7707487" y="2902701"/>
              <a:ext cx="916359" cy="359405"/>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ound Diagonal Corner Rectangle 572"/>
            <p:cNvSpPr/>
            <p:nvPr/>
          </p:nvSpPr>
          <p:spPr>
            <a:xfrm rot="19584662">
              <a:off x="7423722" y="2504775"/>
              <a:ext cx="697357" cy="602792"/>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4" name="Group 608"/>
            <p:cNvGrpSpPr/>
            <p:nvPr/>
          </p:nvGrpSpPr>
          <p:grpSpPr>
            <a:xfrm>
              <a:off x="7283823" y="5217459"/>
              <a:ext cx="1075765" cy="304800"/>
              <a:chOff x="5867400" y="3429000"/>
              <a:chExt cx="3200400" cy="762000"/>
            </a:xfrm>
          </p:grpSpPr>
          <p:grpSp>
            <p:nvGrpSpPr>
              <p:cNvPr id="627" name="Group 78"/>
              <p:cNvGrpSpPr/>
              <p:nvPr/>
            </p:nvGrpSpPr>
            <p:grpSpPr>
              <a:xfrm>
                <a:off x="5867400" y="3429000"/>
                <a:ext cx="762000" cy="762000"/>
                <a:chOff x="5867400" y="3429000"/>
                <a:chExt cx="762000" cy="762000"/>
              </a:xfrm>
            </p:grpSpPr>
            <p:sp>
              <p:nvSpPr>
                <p:cNvPr id="640" name="Left-Right Arrow Callout 639"/>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Diamond 640"/>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8" name="Group 79"/>
              <p:cNvGrpSpPr/>
              <p:nvPr/>
            </p:nvGrpSpPr>
            <p:grpSpPr>
              <a:xfrm>
                <a:off x="6477000" y="3429000"/>
                <a:ext cx="762000" cy="762000"/>
                <a:chOff x="5867400" y="3429000"/>
                <a:chExt cx="762000" cy="762000"/>
              </a:xfrm>
            </p:grpSpPr>
            <p:sp>
              <p:nvSpPr>
                <p:cNvPr id="638" name="Left-Right Arrow Callout 637"/>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Diamond 638"/>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9" name="Group 82"/>
              <p:cNvGrpSpPr/>
              <p:nvPr/>
            </p:nvGrpSpPr>
            <p:grpSpPr>
              <a:xfrm>
                <a:off x="7086600" y="3429000"/>
                <a:ext cx="762000" cy="762000"/>
                <a:chOff x="5867400" y="3429000"/>
                <a:chExt cx="762000" cy="762000"/>
              </a:xfrm>
            </p:grpSpPr>
            <p:sp>
              <p:nvSpPr>
                <p:cNvPr id="636" name="Left-Right Arrow Callout 194"/>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Diamond 636"/>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0" name="Group 85"/>
              <p:cNvGrpSpPr/>
              <p:nvPr/>
            </p:nvGrpSpPr>
            <p:grpSpPr>
              <a:xfrm>
                <a:off x="7696200" y="3429000"/>
                <a:ext cx="762000" cy="762000"/>
                <a:chOff x="5867400" y="3429000"/>
                <a:chExt cx="762000" cy="762000"/>
              </a:xfrm>
            </p:grpSpPr>
            <p:sp>
              <p:nvSpPr>
                <p:cNvPr id="634" name="Left-Right Arrow Callout 633"/>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Diamond 634"/>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1" name="Group 88"/>
              <p:cNvGrpSpPr/>
              <p:nvPr/>
            </p:nvGrpSpPr>
            <p:grpSpPr>
              <a:xfrm>
                <a:off x="8305800" y="3429000"/>
                <a:ext cx="762000" cy="762000"/>
                <a:chOff x="5867400" y="3429000"/>
                <a:chExt cx="762000" cy="762000"/>
              </a:xfrm>
            </p:grpSpPr>
            <p:sp>
              <p:nvSpPr>
                <p:cNvPr id="632" name="Left-Right Arrow Callout 631"/>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Diamond 632"/>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5" name="Rounded Rectangle 574"/>
            <p:cNvSpPr/>
            <p:nvPr/>
          </p:nvSpPr>
          <p:spPr>
            <a:xfrm>
              <a:off x="7239000" y="2667000"/>
              <a:ext cx="1066800" cy="228600"/>
            </a:xfrm>
            <a:prstGeom prst="roundRect">
              <a:avLst>
                <a:gd name="adj" fmla="val 10599"/>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6" name="Group 625"/>
            <p:cNvGrpSpPr/>
            <p:nvPr/>
          </p:nvGrpSpPr>
          <p:grpSpPr>
            <a:xfrm>
              <a:off x="7239000" y="2667000"/>
              <a:ext cx="1066800" cy="304800"/>
              <a:chOff x="5867400" y="3429000"/>
              <a:chExt cx="3200400" cy="762000"/>
            </a:xfrm>
          </p:grpSpPr>
          <p:grpSp>
            <p:nvGrpSpPr>
              <p:cNvPr id="612" name="Group 78"/>
              <p:cNvGrpSpPr/>
              <p:nvPr/>
            </p:nvGrpSpPr>
            <p:grpSpPr>
              <a:xfrm>
                <a:off x="5867400" y="3429000"/>
                <a:ext cx="762000" cy="762000"/>
                <a:chOff x="5867400" y="3429000"/>
                <a:chExt cx="762000" cy="762000"/>
              </a:xfrm>
            </p:grpSpPr>
            <p:sp>
              <p:nvSpPr>
                <p:cNvPr id="625" name="Left-Right Arrow Callout 624"/>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Diamond 625"/>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3" name="Group 79"/>
              <p:cNvGrpSpPr/>
              <p:nvPr/>
            </p:nvGrpSpPr>
            <p:grpSpPr>
              <a:xfrm>
                <a:off x="6477000" y="3429000"/>
                <a:ext cx="762000" cy="762000"/>
                <a:chOff x="5867400" y="3429000"/>
                <a:chExt cx="762000" cy="762000"/>
              </a:xfrm>
            </p:grpSpPr>
            <p:sp>
              <p:nvSpPr>
                <p:cNvPr id="623" name="Left-Right Arrow Callout 622"/>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Diamond 623"/>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82"/>
              <p:cNvGrpSpPr/>
              <p:nvPr/>
            </p:nvGrpSpPr>
            <p:grpSpPr>
              <a:xfrm>
                <a:off x="7086600" y="3429000"/>
                <a:ext cx="762000" cy="762000"/>
                <a:chOff x="5867400" y="3429000"/>
                <a:chExt cx="762000" cy="762000"/>
              </a:xfrm>
            </p:grpSpPr>
            <p:sp>
              <p:nvSpPr>
                <p:cNvPr id="621" name="Left-Right Arrow Callout 179"/>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Diamond 180"/>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85"/>
              <p:cNvGrpSpPr/>
              <p:nvPr/>
            </p:nvGrpSpPr>
            <p:grpSpPr>
              <a:xfrm>
                <a:off x="7696200" y="3429000"/>
                <a:ext cx="762000" cy="762000"/>
                <a:chOff x="5867400" y="3429000"/>
                <a:chExt cx="762000" cy="762000"/>
              </a:xfrm>
            </p:grpSpPr>
            <p:sp>
              <p:nvSpPr>
                <p:cNvPr id="619" name="Left-Right Arrow Callout 618"/>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Diamond 619"/>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6" name="Group 88"/>
              <p:cNvGrpSpPr/>
              <p:nvPr/>
            </p:nvGrpSpPr>
            <p:grpSpPr>
              <a:xfrm>
                <a:off x="8305800" y="3429000"/>
                <a:ext cx="762000" cy="762000"/>
                <a:chOff x="5867400" y="3429000"/>
                <a:chExt cx="762000" cy="762000"/>
              </a:xfrm>
            </p:grpSpPr>
            <p:sp>
              <p:nvSpPr>
                <p:cNvPr id="617" name="Left-Right Arrow Callout 616"/>
                <p:cNvSpPr/>
                <p:nvPr/>
              </p:nvSpPr>
              <p:spPr>
                <a:xfrm>
                  <a:off x="5867400" y="3429000"/>
                  <a:ext cx="762000" cy="7620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Diamond 617"/>
                <p:cNvSpPr/>
                <p:nvPr/>
              </p:nvSpPr>
              <p:spPr>
                <a:xfrm>
                  <a:off x="6086006" y="3621373"/>
                  <a:ext cx="304800" cy="381000"/>
                </a:xfrm>
                <a:prstGeom prst="diamond">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7" name="Group 641"/>
            <p:cNvGrpSpPr/>
            <p:nvPr/>
          </p:nvGrpSpPr>
          <p:grpSpPr>
            <a:xfrm>
              <a:off x="7467600" y="3581400"/>
              <a:ext cx="655450" cy="838200"/>
              <a:chOff x="817132" y="570420"/>
              <a:chExt cx="1720087" cy="2199674"/>
            </a:xfrm>
          </p:grpSpPr>
          <p:grpSp>
            <p:nvGrpSpPr>
              <p:cNvPr id="578" name="Group 1"/>
              <p:cNvGrpSpPr/>
              <p:nvPr/>
            </p:nvGrpSpPr>
            <p:grpSpPr>
              <a:xfrm rot="3241112">
                <a:off x="112459" y="1278147"/>
                <a:ext cx="1905000" cy="495654"/>
                <a:chOff x="4643203" y="2743200"/>
                <a:chExt cx="3490210" cy="1256675"/>
              </a:xfrm>
            </p:grpSpPr>
            <p:grpSp>
              <p:nvGrpSpPr>
                <p:cNvPr id="597" name="Group 23"/>
                <p:cNvGrpSpPr/>
                <p:nvPr/>
              </p:nvGrpSpPr>
              <p:grpSpPr>
                <a:xfrm>
                  <a:off x="4643203" y="2743200"/>
                  <a:ext cx="1146748" cy="1219200"/>
                  <a:chOff x="4643203" y="2743200"/>
                  <a:chExt cx="1146748" cy="1219200"/>
                </a:xfrm>
              </p:grpSpPr>
              <p:sp>
                <p:nvSpPr>
                  <p:cNvPr id="608" name="Multiply 13"/>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Flowchart: Summing Junction 14"/>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Flowchart: Summing Junction 15"/>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Flowchart: Summing Junction 16"/>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8" name="Group 24"/>
                <p:cNvGrpSpPr/>
                <p:nvPr/>
              </p:nvGrpSpPr>
              <p:grpSpPr>
                <a:xfrm>
                  <a:off x="5791200" y="2743200"/>
                  <a:ext cx="1146748" cy="1219200"/>
                  <a:chOff x="4643203" y="2743200"/>
                  <a:chExt cx="1146748" cy="1219200"/>
                </a:xfrm>
              </p:grpSpPr>
              <p:sp>
                <p:nvSpPr>
                  <p:cNvPr id="604" name="Multiply 9"/>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Flowchart: Summing Junction 10"/>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Flowchart: Summing Junction 11"/>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Flowchart: Summing Junction 12"/>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9" name="Group 29"/>
                <p:cNvGrpSpPr/>
                <p:nvPr/>
              </p:nvGrpSpPr>
              <p:grpSpPr>
                <a:xfrm>
                  <a:off x="6986665" y="2780675"/>
                  <a:ext cx="1146748" cy="1219200"/>
                  <a:chOff x="4643203" y="2743200"/>
                  <a:chExt cx="1146748" cy="1219200"/>
                </a:xfrm>
              </p:grpSpPr>
              <p:sp>
                <p:nvSpPr>
                  <p:cNvPr id="600" name="Multiply 599"/>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Flowchart: Summing Junction 6"/>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Flowchart: Summing Junction 7"/>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Flowchart: Summing Junction 8"/>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9" name="Group 17"/>
              <p:cNvGrpSpPr/>
              <p:nvPr/>
            </p:nvGrpSpPr>
            <p:grpSpPr>
              <a:xfrm rot="18387812">
                <a:off x="1336892" y="1275093"/>
                <a:ext cx="1905000" cy="495654"/>
                <a:chOff x="4643203" y="2743200"/>
                <a:chExt cx="3490210" cy="1256675"/>
              </a:xfrm>
            </p:grpSpPr>
            <p:grpSp>
              <p:nvGrpSpPr>
                <p:cNvPr id="582" name="Group 23"/>
                <p:cNvGrpSpPr/>
                <p:nvPr/>
              </p:nvGrpSpPr>
              <p:grpSpPr>
                <a:xfrm>
                  <a:off x="4643203" y="2743200"/>
                  <a:ext cx="1146748" cy="1219200"/>
                  <a:chOff x="4643203" y="2743200"/>
                  <a:chExt cx="1146748" cy="1219200"/>
                </a:xfrm>
              </p:grpSpPr>
              <p:sp>
                <p:nvSpPr>
                  <p:cNvPr id="593" name="Multiply 592"/>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Flowchart: Summing Junction 593"/>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Flowchart: Summing Junction 594"/>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Flowchart: Summing Junction 595"/>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3" name="Group 24"/>
                <p:cNvGrpSpPr/>
                <p:nvPr/>
              </p:nvGrpSpPr>
              <p:grpSpPr>
                <a:xfrm>
                  <a:off x="5791200" y="2743200"/>
                  <a:ext cx="1146748" cy="1219200"/>
                  <a:chOff x="4643203" y="2743200"/>
                  <a:chExt cx="1146748" cy="1219200"/>
                </a:xfrm>
              </p:grpSpPr>
              <p:sp>
                <p:nvSpPr>
                  <p:cNvPr id="589" name="Multiply 588"/>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Flowchart: Summing Junction 589"/>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Flowchart: Summing Junction 590"/>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Flowchart: Summing Junction 591"/>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4" name="Group 29"/>
                <p:cNvGrpSpPr/>
                <p:nvPr/>
              </p:nvGrpSpPr>
              <p:grpSpPr>
                <a:xfrm>
                  <a:off x="6986665" y="2780675"/>
                  <a:ext cx="1146748" cy="1219200"/>
                  <a:chOff x="4643203" y="2743200"/>
                  <a:chExt cx="1146748" cy="1219200"/>
                </a:xfrm>
              </p:grpSpPr>
              <p:sp>
                <p:nvSpPr>
                  <p:cNvPr id="585" name="Multiply 143"/>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Flowchart: Summing Junction 585"/>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Flowchart: Summing Junction 586"/>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Flowchart: Summing Junction 587"/>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0" name="Quad Arrow Callout 579"/>
              <p:cNvSpPr/>
              <p:nvPr/>
            </p:nvSpPr>
            <p:spPr>
              <a:xfrm>
                <a:off x="1295400" y="2142565"/>
                <a:ext cx="766482" cy="627529"/>
              </a:xfrm>
              <a:prstGeom prst="quadArrowCallout">
                <a:avLst>
                  <a:gd name="adj1" fmla="val 18515"/>
                  <a:gd name="adj2" fmla="val 11028"/>
                  <a:gd name="adj3" fmla="val 13904"/>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Cross 580"/>
              <p:cNvSpPr/>
              <p:nvPr/>
            </p:nvSpPr>
            <p:spPr>
              <a:xfrm>
                <a:off x="1588443" y="2344271"/>
                <a:ext cx="168639" cy="202367"/>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206"/>
          <p:cNvGrpSpPr/>
          <p:nvPr/>
        </p:nvGrpSpPr>
        <p:grpSpPr>
          <a:xfrm>
            <a:off x="7348330" y="1429692"/>
            <a:ext cx="568518" cy="1866302"/>
            <a:chOff x="6377540" y="3048000"/>
            <a:chExt cx="1652941" cy="3581401"/>
          </a:xfrm>
        </p:grpSpPr>
        <p:sp>
          <p:nvSpPr>
            <p:cNvPr id="519" name="Cloud 518"/>
            <p:cNvSpPr/>
            <p:nvPr/>
          </p:nvSpPr>
          <p:spPr>
            <a:xfrm>
              <a:off x="6400800" y="3385478"/>
              <a:ext cx="1465651" cy="1491322"/>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Cloud 519"/>
            <p:cNvSpPr/>
            <p:nvPr/>
          </p:nvSpPr>
          <p:spPr>
            <a:xfrm rot="19357175">
              <a:off x="7153174" y="3048000"/>
              <a:ext cx="602445" cy="8715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Cloud 520"/>
            <p:cNvSpPr/>
            <p:nvPr/>
          </p:nvSpPr>
          <p:spPr>
            <a:xfrm rot="1400185">
              <a:off x="6473407" y="3179380"/>
              <a:ext cx="602445" cy="8715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p:cNvSpPr/>
            <p:nvPr/>
          </p:nvSpPr>
          <p:spPr>
            <a:xfrm rot="6128217">
              <a:off x="7260878" y="6271032"/>
              <a:ext cx="298720" cy="41801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p:cNvSpPr/>
            <p:nvPr/>
          </p:nvSpPr>
          <p:spPr>
            <a:xfrm rot="4472555">
              <a:off x="6870112" y="6259862"/>
              <a:ext cx="273656" cy="43935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Trapezoid 523"/>
            <p:cNvSpPr/>
            <p:nvPr/>
          </p:nvSpPr>
          <p:spPr>
            <a:xfrm>
              <a:off x="6546304" y="4463303"/>
              <a:ext cx="1345611" cy="1980698"/>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rot="1978812">
              <a:off x="6377540" y="5062311"/>
              <a:ext cx="305353" cy="4826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214"/>
            <p:cNvSpPr/>
            <p:nvPr/>
          </p:nvSpPr>
          <p:spPr>
            <a:xfrm rot="20226769">
              <a:off x="7719956" y="5152744"/>
              <a:ext cx="310525" cy="3853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rapezoid 526"/>
            <p:cNvSpPr/>
            <p:nvPr/>
          </p:nvSpPr>
          <p:spPr>
            <a:xfrm rot="1442139">
              <a:off x="6495078" y="4360285"/>
              <a:ext cx="450651" cy="1037792"/>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Trapezoid 527"/>
            <p:cNvSpPr/>
            <p:nvPr/>
          </p:nvSpPr>
          <p:spPr>
            <a:xfrm rot="19831862">
              <a:off x="7424825" y="4371622"/>
              <a:ext cx="478950" cy="1037792"/>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Trapezoid 528"/>
            <p:cNvSpPr/>
            <p:nvPr/>
          </p:nvSpPr>
          <p:spPr>
            <a:xfrm rot="21277925">
              <a:off x="7369792" y="4400139"/>
              <a:ext cx="356462" cy="2018224"/>
            </a:xfrm>
            <a:prstGeom prst="trapezoid">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Moon 529"/>
            <p:cNvSpPr/>
            <p:nvPr/>
          </p:nvSpPr>
          <p:spPr>
            <a:xfrm rot="15844898">
              <a:off x="6974546" y="4366547"/>
              <a:ext cx="505337" cy="690002"/>
            </a:xfrm>
            <a:prstGeom prst="moon">
              <a:avLst>
                <a:gd name="adj" fmla="val 70972"/>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Oval 530"/>
            <p:cNvSpPr/>
            <p:nvPr/>
          </p:nvSpPr>
          <p:spPr>
            <a:xfrm>
              <a:off x="6681240" y="3353593"/>
              <a:ext cx="983331" cy="13340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Cloud 531"/>
            <p:cNvSpPr/>
            <p:nvPr/>
          </p:nvSpPr>
          <p:spPr>
            <a:xfrm rot="17055069">
              <a:off x="6806110" y="2966025"/>
              <a:ext cx="606109" cy="86623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Cloud 532"/>
            <p:cNvSpPr/>
            <p:nvPr/>
          </p:nvSpPr>
          <p:spPr>
            <a:xfrm>
              <a:off x="6855843" y="4208563"/>
              <a:ext cx="665152" cy="581001"/>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7000216" y="4305396"/>
              <a:ext cx="342885" cy="1881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ectangle 534"/>
            <p:cNvSpPr/>
            <p:nvPr/>
          </p:nvSpPr>
          <p:spPr>
            <a:xfrm rot="21215670">
              <a:off x="7449790" y="6013267"/>
              <a:ext cx="330143" cy="9565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ectangle 535"/>
            <p:cNvSpPr/>
            <p:nvPr/>
          </p:nvSpPr>
          <p:spPr>
            <a:xfrm rot="21215670">
              <a:off x="7429327" y="5588216"/>
              <a:ext cx="278493" cy="12365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7" name="Group 721"/>
            <p:cNvGrpSpPr/>
            <p:nvPr/>
          </p:nvGrpSpPr>
          <p:grpSpPr>
            <a:xfrm rot="5108643">
              <a:off x="6871791" y="5434818"/>
              <a:ext cx="1367236" cy="241206"/>
              <a:chOff x="7809336" y="4419600"/>
              <a:chExt cx="2509992" cy="465172"/>
            </a:xfrm>
          </p:grpSpPr>
          <p:sp>
            <p:nvSpPr>
              <p:cNvPr id="550" name="Cross 549"/>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Cross 550"/>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2" name="Group 123"/>
              <p:cNvGrpSpPr/>
              <p:nvPr/>
            </p:nvGrpSpPr>
            <p:grpSpPr>
              <a:xfrm rot="10800000">
                <a:off x="8229600" y="4425075"/>
                <a:ext cx="1019759" cy="451725"/>
                <a:chOff x="5943600" y="152400"/>
                <a:chExt cx="1360054" cy="762000"/>
              </a:xfrm>
            </p:grpSpPr>
            <p:sp>
              <p:nvSpPr>
                <p:cNvPr id="558" name="Cross 557"/>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Cross 558"/>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3" name="Quad Arrow Callout 552"/>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Quad Arrow Callout 553"/>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Quad Arrow Callout 554"/>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Cross 555"/>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Quad Arrow Callout 556"/>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8" name="Rounded Rectangle 226"/>
            <p:cNvSpPr/>
            <p:nvPr/>
          </p:nvSpPr>
          <p:spPr>
            <a:xfrm>
              <a:off x="6477000" y="3352800"/>
              <a:ext cx="1295400" cy="228600"/>
            </a:xfrm>
            <a:prstGeom prst="roundRect">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9" name="Group 722"/>
            <p:cNvGrpSpPr/>
            <p:nvPr/>
          </p:nvGrpSpPr>
          <p:grpSpPr>
            <a:xfrm>
              <a:off x="6477000" y="3352800"/>
              <a:ext cx="1219200" cy="228600"/>
              <a:chOff x="7809336" y="4419600"/>
              <a:chExt cx="2509992" cy="465172"/>
            </a:xfrm>
          </p:grpSpPr>
          <p:sp>
            <p:nvSpPr>
              <p:cNvPr id="540" name="Cross 539"/>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Cross 540"/>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2" name="Group 123"/>
              <p:cNvGrpSpPr/>
              <p:nvPr/>
            </p:nvGrpSpPr>
            <p:grpSpPr>
              <a:xfrm rot="10800000">
                <a:off x="8229600" y="4425075"/>
                <a:ext cx="1019759" cy="451725"/>
                <a:chOff x="5943600" y="152400"/>
                <a:chExt cx="1360054" cy="762000"/>
              </a:xfrm>
            </p:grpSpPr>
            <p:sp>
              <p:nvSpPr>
                <p:cNvPr id="548" name="Cross 547"/>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Cross 548"/>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3" name="Quad Arrow Callout 542"/>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Quad Arrow Callout 543"/>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Quad Arrow Callout 544"/>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Cross 545"/>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Quad Arrow Callout 546"/>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248"/>
          <p:cNvGrpSpPr/>
          <p:nvPr/>
        </p:nvGrpSpPr>
        <p:grpSpPr>
          <a:xfrm>
            <a:off x="4724400" y="1533377"/>
            <a:ext cx="723716" cy="1921737"/>
            <a:chOff x="2487500" y="1794178"/>
            <a:chExt cx="1224741" cy="3261838"/>
          </a:xfrm>
        </p:grpSpPr>
        <p:sp>
          <p:nvSpPr>
            <p:cNvPr id="501" name="Oval 500"/>
            <p:cNvSpPr/>
            <p:nvPr/>
          </p:nvSpPr>
          <p:spPr>
            <a:xfrm rot="18242526">
              <a:off x="3462395" y="3821603"/>
              <a:ext cx="233602" cy="2660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rot="1434122">
              <a:off x="2487500" y="3714414"/>
              <a:ext cx="187249" cy="4429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lowchart: Manual Operation 502"/>
            <p:cNvSpPr/>
            <p:nvPr/>
          </p:nvSpPr>
          <p:spPr>
            <a:xfrm rot="12310857">
              <a:off x="2578069" y="2918098"/>
              <a:ext cx="329120" cy="1146434"/>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lowchart: Manual Operation 503"/>
            <p:cNvSpPr/>
            <p:nvPr/>
          </p:nvSpPr>
          <p:spPr>
            <a:xfrm rot="9335504" flipH="1">
              <a:off x="3227034" y="2834822"/>
              <a:ext cx="329120" cy="116998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Cloud 504"/>
            <p:cNvSpPr/>
            <p:nvPr/>
          </p:nvSpPr>
          <p:spPr>
            <a:xfrm flipH="1">
              <a:off x="3063678" y="1948152"/>
              <a:ext cx="454747"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Cloud 505"/>
            <p:cNvSpPr/>
            <p:nvPr/>
          </p:nvSpPr>
          <p:spPr>
            <a:xfrm flipH="1">
              <a:off x="2608931" y="2025138"/>
              <a:ext cx="454747"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rot="20001088">
              <a:off x="2755115" y="4739632"/>
              <a:ext cx="374499" cy="31638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rot="1608598">
              <a:off x="3039388" y="4663084"/>
              <a:ext cx="374499" cy="31638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lowchart: Manual Operation 257"/>
            <p:cNvSpPr/>
            <p:nvPr/>
          </p:nvSpPr>
          <p:spPr>
            <a:xfrm rot="10800000">
              <a:off x="2722617" y="2871994"/>
              <a:ext cx="682122" cy="1924672"/>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Flowchart: Extract 509"/>
            <p:cNvSpPr/>
            <p:nvPr/>
          </p:nvSpPr>
          <p:spPr>
            <a:xfrm rot="10800000">
              <a:off x="2906522" y="2999602"/>
              <a:ext cx="327686" cy="488287"/>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ounded Rectangle 259"/>
            <p:cNvSpPr/>
            <p:nvPr/>
          </p:nvSpPr>
          <p:spPr>
            <a:xfrm rot="1691852">
              <a:off x="2977083" y="2833315"/>
              <a:ext cx="84841" cy="1735677"/>
            </a:xfrm>
            <a:prstGeom prst="roundRect">
              <a:avLst>
                <a:gd name="adj" fmla="val 2492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Pentagon 511"/>
            <p:cNvSpPr/>
            <p:nvPr/>
          </p:nvSpPr>
          <p:spPr>
            <a:xfrm rot="5400000">
              <a:off x="2553103" y="4293441"/>
              <a:ext cx="506215" cy="280874"/>
            </a:xfrm>
            <a:prstGeom prst="homePlat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p:cNvSpPr/>
            <p:nvPr/>
          </p:nvSpPr>
          <p:spPr>
            <a:xfrm>
              <a:off x="2665774" y="4180769"/>
              <a:ext cx="280874" cy="126553"/>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62"/>
            <p:cNvSpPr/>
            <p:nvPr/>
          </p:nvSpPr>
          <p:spPr>
            <a:xfrm>
              <a:off x="2766086" y="1923897"/>
              <a:ext cx="608560" cy="12560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Cloud 514"/>
            <p:cNvSpPr/>
            <p:nvPr/>
          </p:nvSpPr>
          <p:spPr>
            <a:xfrm flipH="1">
              <a:off x="2722617" y="1794178"/>
              <a:ext cx="738965" cy="846856"/>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ounded Rectangle 515"/>
            <p:cNvSpPr/>
            <p:nvPr/>
          </p:nvSpPr>
          <p:spPr>
            <a:xfrm>
              <a:off x="2666999" y="2179112"/>
              <a:ext cx="838199" cy="106888"/>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Cloud 516"/>
            <p:cNvSpPr/>
            <p:nvPr/>
          </p:nvSpPr>
          <p:spPr>
            <a:xfrm>
              <a:off x="2893147" y="2795007"/>
              <a:ext cx="341061" cy="692882"/>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rot="15944673">
              <a:off x="2953418" y="2884854"/>
              <a:ext cx="220522" cy="2158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67"/>
          <p:cNvGrpSpPr/>
          <p:nvPr/>
        </p:nvGrpSpPr>
        <p:grpSpPr>
          <a:xfrm>
            <a:off x="8485368" y="1066800"/>
            <a:ext cx="759873" cy="1555252"/>
            <a:chOff x="4051251" y="2227613"/>
            <a:chExt cx="1552621" cy="2953987"/>
          </a:xfrm>
        </p:grpSpPr>
        <p:sp>
          <p:nvSpPr>
            <p:cNvPr id="482" name="Oval 481"/>
            <p:cNvSpPr/>
            <p:nvPr/>
          </p:nvSpPr>
          <p:spPr>
            <a:xfrm rot="6503573">
              <a:off x="3964384" y="4219630"/>
              <a:ext cx="463932" cy="2901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rot="4148036">
              <a:off x="5226807" y="4187624"/>
              <a:ext cx="463932" cy="2901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rot="20512140">
              <a:off x="4301331" y="4868140"/>
              <a:ext cx="465227" cy="28939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rot="1608598">
              <a:off x="4873085" y="4892210"/>
              <a:ext cx="465227" cy="28939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Trapezoid 485"/>
            <p:cNvSpPr/>
            <p:nvPr/>
          </p:nvSpPr>
          <p:spPr>
            <a:xfrm rot="1391134">
              <a:off x="4165614" y="3448523"/>
              <a:ext cx="482018" cy="1012195"/>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rapezoid 486"/>
            <p:cNvSpPr/>
            <p:nvPr/>
          </p:nvSpPr>
          <p:spPr>
            <a:xfrm rot="20042436">
              <a:off x="5032228" y="3370942"/>
              <a:ext cx="447398" cy="1012195"/>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Trapezoid 487"/>
            <p:cNvSpPr/>
            <p:nvPr/>
          </p:nvSpPr>
          <p:spPr>
            <a:xfrm rot="20042436">
              <a:off x="4961616" y="3245217"/>
              <a:ext cx="447398" cy="1012195"/>
            </a:xfrm>
            <a:prstGeom prst="trapezoid">
              <a:avLst>
                <a:gd name="adj" fmla="val 3622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rapezoid 488"/>
            <p:cNvSpPr/>
            <p:nvPr/>
          </p:nvSpPr>
          <p:spPr>
            <a:xfrm rot="1391134">
              <a:off x="4185859" y="3287408"/>
              <a:ext cx="482018" cy="1012195"/>
            </a:xfrm>
            <a:prstGeom prst="trapezoid">
              <a:avLst>
                <a:gd name="adj" fmla="val 3622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Trapezoid 489"/>
            <p:cNvSpPr/>
            <p:nvPr/>
          </p:nvSpPr>
          <p:spPr>
            <a:xfrm>
              <a:off x="4126498" y="3394775"/>
              <a:ext cx="1341680" cy="1619619"/>
            </a:xfrm>
            <a:prstGeom prst="trapezoid">
              <a:avLst>
                <a:gd name="adj" fmla="val 36225"/>
              </a:avLst>
            </a:prstGeom>
            <a:solidFill>
              <a:srgbClr val="DFD6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rapezoid 490"/>
            <p:cNvSpPr/>
            <p:nvPr/>
          </p:nvSpPr>
          <p:spPr>
            <a:xfrm>
              <a:off x="4197112" y="3253938"/>
              <a:ext cx="1200451" cy="1549201"/>
            </a:xfrm>
            <a:prstGeom prst="trapezoid">
              <a:avLst>
                <a:gd name="adj" fmla="val 3622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rot="6381347">
              <a:off x="4069616" y="2475659"/>
              <a:ext cx="744596" cy="43831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rot="4362583">
              <a:off x="4775960" y="2513556"/>
              <a:ext cx="777007" cy="38919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rot="15944673">
              <a:off x="4205379" y="2404339"/>
              <a:ext cx="1207942" cy="854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ed Rectangle 494"/>
            <p:cNvSpPr/>
            <p:nvPr/>
          </p:nvSpPr>
          <p:spPr>
            <a:xfrm>
              <a:off x="4267727" y="2408918"/>
              <a:ext cx="988607" cy="14083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Wave 495"/>
            <p:cNvSpPr/>
            <p:nvPr/>
          </p:nvSpPr>
          <p:spPr>
            <a:xfrm rot="15365317">
              <a:off x="4251389" y="3855166"/>
              <a:ext cx="1623380" cy="635533"/>
            </a:xfrm>
            <a:prstGeom prst="wave">
              <a:avLst>
                <a:gd name="adj1" fmla="val 12500"/>
                <a:gd name="adj2" fmla="val 1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7" name="Group 103"/>
            <p:cNvGrpSpPr/>
            <p:nvPr/>
          </p:nvGrpSpPr>
          <p:grpSpPr>
            <a:xfrm>
              <a:off x="4550186" y="3324356"/>
              <a:ext cx="564918" cy="633764"/>
              <a:chOff x="4724400" y="5334000"/>
              <a:chExt cx="1028700" cy="1257300"/>
            </a:xfrm>
            <a:solidFill>
              <a:schemeClr val="accent2">
                <a:lumMod val="75000"/>
              </a:schemeClr>
            </a:solidFill>
          </p:grpSpPr>
          <p:sp>
            <p:nvSpPr>
              <p:cNvPr id="498" name="Moon 284"/>
              <p:cNvSpPr/>
              <p:nvPr/>
            </p:nvSpPr>
            <p:spPr>
              <a:xfrm rot="16200000">
                <a:off x="4648200" y="5486400"/>
                <a:ext cx="1219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Moon 285"/>
              <p:cNvSpPr/>
              <p:nvPr/>
            </p:nvSpPr>
            <p:spPr>
              <a:xfrm rot="16200000">
                <a:off x="4876800" y="5181600"/>
                <a:ext cx="6858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Moon 286"/>
              <p:cNvSpPr/>
              <p:nvPr/>
            </p:nvSpPr>
            <p:spPr>
              <a:xfrm rot="16200000">
                <a:off x="4991100" y="5067300"/>
                <a:ext cx="457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287"/>
          <p:cNvGrpSpPr/>
          <p:nvPr/>
        </p:nvGrpSpPr>
        <p:grpSpPr>
          <a:xfrm>
            <a:off x="6517420" y="1377852"/>
            <a:ext cx="743447" cy="1762619"/>
            <a:chOff x="6705600" y="2361319"/>
            <a:chExt cx="1981200" cy="3535192"/>
          </a:xfrm>
        </p:grpSpPr>
        <p:sp>
          <p:nvSpPr>
            <p:cNvPr id="458" name="Oval 457"/>
            <p:cNvSpPr/>
            <p:nvPr/>
          </p:nvSpPr>
          <p:spPr>
            <a:xfrm rot="18242526">
              <a:off x="8335150" y="4518124"/>
              <a:ext cx="272860" cy="43044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289"/>
            <p:cNvSpPr/>
            <p:nvPr/>
          </p:nvSpPr>
          <p:spPr>
            <a:xfrm>
              <a:off x="6705600" y="4452738"/>
              <a:ext cx="302903" cy="51737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lowchart: Manual Operation 290"/>
            <p:cNvSpPr/>
            <p:nvPr/>
          </p:nvSpPr>
          <p:spPr>
            <a:xfrm rot="12310857">
              <a:off x="6852109" y="3522598"/>
              <a:ext cx="532400" cy="133909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lowchart: Manual Operation 460"/>
            <p:cNvSpPr/>
            <p:nvPr/>
          </p:nvSpPr>
          <p:spPr>
            <a:xfrm rot="9335504" flipH="1">
              <a:off x="7901906" y="3425327"/>
              <a:ext cx="532400" cy="13666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Cloud 461"/>
            <p:cNvSpPr/>
            <p:nvPr/>
          </p:nvSpPr>
          <p:spPr>
            <a:xfrm rot="21267149" flipH="1">
              <a:off x="7666089" y="2471640"/>
              <a:ext cx="735621" cy="989173"/>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Cloud 462"/>
            <p:cNvSpPr/>
            <p:nvPr/>
          </p:nvSpPr>
          <p:spPr>
            <a:xfrm rot="1441540" flipH="1">
              <a:off x="6902033" y="2479574"/>
              <a:ext cx="735621" cy="989173"/>
            </a:xfrm>
            <a:prstGeom prst="cloud">
              <a:avLst/>
            </a:prstGeom>
            <a:solidFill>
              <a:srgbClr val="5D40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20001088">
              <a:off x="7137299" y="5526430"/>
              <a:ext cx="605808" cy="36955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1608598">
              <a:off x="7594580" y="5526958"/>
              <a:ext cx="605808" cy="36955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lowchart: Manual Operation 296"/>
            <p:cNvSpPr/>
            <p:nvPr/>
          </p:nvSpPr>
          <p:spPr>
            <a:xfrm rot="10800000">
              <a:off x="7085937" y="3468746"/>
              <a:ext cx="1103433" cy="2248119"/>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lowchart: Extract 297"/>
            <p:cNvSpPr/>
            <p:nvPr/>
          </p:nvSpPr>
          <p:spPr>
            <a:xfrm rot="10800000">
              <a:off x="7383430" y="3617799"/>
              <a:ext cx="530081" cy="570345"/>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62"/>
            <p:cNvSpPr/>
            <p:nvPr/>
          </p:nvSpPr>
          <p:spPr>
            <a:xfrm>
              <a:off x="7156254" y="2361319"/>
              <a:ext cx="984436" cy="14671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ed Rectangle 468"/>
            <p:cNvSpPr/>
            <p:nvPr/>
          </p:nvSpPr>
          <p:spPr>
            <a:xfrm>
              <a:off x="6995966" y="2659423"/>
              <a:ext cx="1355911" cy="12485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p:cNvSpPr/>
            <p:nvPr/>
          </p:nvSpPr>
          <p:spPr>
            <a:xfrm flipV="1">
              <a:off x="7144871" y="4607859"/>
              <a:ext cx="990600" cy="1524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1" name="Group 94"/>
            <p:cNvGrpSpPr/>
            <p:nvPr/>
          </p:nvGrpSpPr>
          <p:grpSpPr>
            <a:xfrm>
              <a:off x="7126941" y="4724400"/>
              <a:ext cx="990601" cy="457200"/>
              <a:chOff x="3962399" y="5105400"/>
              <a:chExt cx="2283155" cy="591287"/>
            </a:xfrm>
          </p:grpSpPr>
          <p:sp>
            <p:nvSpPr>
              <p:cNvPr id="472" name="Pentagon 471"/>
              <p:cNvSpPr/>
              <p:nvPr/>
            </p:nvSpPr>
            <p:spPr>
              <a:xfrm rot="5400000">
                <a:off x="38939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303"/>
              <p:cNvSpPr/>
              <p:nvPr/>
            </p:nvSpPr>
            <p:spPr>
              <a:xfrm>
                <a:off x="4419600" y="53340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304"/>
              <p:cNvSpPr/>
              <p:nvPr/>
            </p:nvSpPr>
            <p:spPr>
              <a:xfrm>
                <a:off x="4419600" y="51054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Pentagon 474"/>
              <p:cNvSpPr/>
              <p:nvPr/>
            </p:nvSpPr>
            <p:spPr>
              <a:xfrm rot="5400000">
                <a:off x="48083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Pentagon 475"/>
              <p:cNvSpPr/>
              <p:nvPr/>
            </p:nvSpPr>
            <p:spPr>
              <a:xfrm rot="5400000">
                <a:off x="5722734" y="5173866"/>
                <a:ext cx="591286" cy="454355"/>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p:cNvSpPr/>
              <p:nvPr/>
            </p:nvSpPr>
            <p:spPr>
              <a:xfrm>
                <a:off x="5334000" y="51054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ectangle 477"/>
              <p:cNvSpPr/>
              <p:nvPr/>
            </p:nvSpPr>
            <p:spPr>
              <a:xfrm>
                <a:off x="5334000" y="5334000"/>
                <a:ext cx="454355" cy="147821"/>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Cross 309"/>
              <p:cNvSpPr/>
              <p:nvPr/>
            </p:nvSpPr>
            <p:spPr>
              <a:xfrm>
                <a:off x="4078943" y="52129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Cross 310"/>
              <p:cNvSpPr/>
              <p:nvPr/>
            </p:nvSpPr>
            <p:spPr>
              <a:xfrm>
                <a:off x="4988861" y="5221942"/>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Cross 311"/>
              <p:cNvSpPr/>
              <p:nvPr/>
            </p:nvSpPr>
            <p:spPr>
              <a:xfrm>
                <a:off x="5880849" y="52129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453"/>
          <p:cNvGrpSpPr/>
          <p:nvPr/>
        </p:nvGrpSpPr>
        <p:grpSpPr>
          <a:xfrm>
            <a:off x="7566992" y="1999951"/>
            <a:ext cx="655983" cy="1607094"/>
            <a:chOff x="1162092" y="1981200"/>
            <a:chExt cx="1654648" cy="3200400"/>
          </a:xfrm>
        </p:grpSpPr>
        <p:sp>
          <p:nvSpPr>
            <p:cNvPr id="417" name="Rounded Rectangle 416"/>
            <p:cNvSpPr/>
            <p:nvPr/>
          </p:nvSpPr>
          <p:spPr>
            <a:xfrm>
              <a:off x="1447800" y="1981200"/>
              <a:ext cx="1066800" cy="1295400"/>
            </a:xfrm>
            <a:prstGeom prst="roundRect">
              <a:avLst>
                <a:gd name="adj" fmla="val 217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rot="1721187">
              <a:off x="1162092" y="3621683"/>
              <a:ext cx="288203" cy="470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rapezoid 418"/>
            <p:cNvSpPr/>
            <p:nvPr/>
          </p:nvSpPr>
          <p:spPr>
            <a:xfrm rot="1442139">
              <a:off x="1228182" y="2754012"/>
              <a:ext cx="508542" cy="1160520"/>
            </a:xfrm>
            <a:prstGeom prst="trapezoid">
              <a:avLst>
                <a:gd name="adj" fmla="val 3879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rot="6128217">
              <a:off x="2054582" y="4798623"/>
              <a:ext cx="330499" cy="435455"/>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rot="4472555">
              <a:off x="1648326" y="4786955"/>
              <a:ext cx="302769" cy="45767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Trapezoid 421"/>
            <p:cNvSpPr/>
            <p:nvPr/>
          </p:nvSpPr>
          <p:spPr>
            <a:xfrm>
              <a:off x="1319859" y="2785067"/>
              <a:ext cx="1401741" cy="219141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Trapezoid 422"/>
            <p:cNvSpPr/>
            <p:nvPr/>
          </p:nvSpPr>
          <p:spPr>
            <a:xfrm rot="334084">
              <a:off x="1447511" y="271874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rot="20226769">
              <a:off x="2509200" y="3624422"/>
              <a:ext cx="307540" cy="4263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Trapezoid 424"/>
            <p:cNvSpPr/>
            <p:nvPr/>
          </p:nvSpPr>
          <p:spPr>
            <a:xfrm rot="20249249">
              <a:off x="2214534" y="2679601"/>
              <a:ext cx="539856" cy="1261795"/>
            </a:xfrm>
            <a:prstGeom prst="trapezoid">
              <a:avLst>
                <a:gd name="adj" fmla="val 3637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Trapezoid 425"/>
            <p:cNvSpPr/>
            <p:nvPr/>
          </p:nvSpPr>
          <p:spPr>
            <a:xfrm rot="21277925">
              <a:off x="2177698" y="271518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Isosceles Triangle 426"/>
            <p:cNvSpPr/>
            <p:nvPr/>
          </p:nvSpPr>
          <p:spPr>
            <a:xfrm rot="10800000">
              <a:off x="1752600" y="2514600"/>
              <a:ext cx="457200" cy="1066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1447800" y="2057400"/>
              <a:ext cx="1024349" cy="8996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9" name="Group 262"/>
            <p:cNvGrpSpPr/>
            <p:nvPr/>
          </p:nvGrpSpPr>
          <p:grpSpPr>
            <a:xfrm rot="21394856">
              <a:off x="1600200" y="2819400"/>
              <a:ext cx="838200" cy="1219200"/>
              <a:chOff x="5791200" y="3429000"/>
              <a:chExt cx="2590800" cy="2057400"/>
            </a:xfrm>
          </p:grpSpPr>
          <p:sp>
            <p:nvSpPr>
              <p:cNvPr id="445" name="Oval 444"/>
              <p:cNvSpPr/>
              <p:nvPr/>
            </p:nvSpPr>
            <p:spPr>
              <a:xfrm>
                <a:off x="6858000" y="51054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7521388" y="3989294"/>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6248400" y="39624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5791200" y="3429000"/>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Cross 448"/>
              <p:cNvSpPr/>
              <p:nvPr/>
            </p:nvSpPr>
            <p:spPr>
              <a:xfrm rot="19064530">
                <a:off x="6028171" y="3643830"/>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Plaque 449"/>
              <p:cNvSpPr/>
              <p:nvPr/>
            </p:nvSpPr>
            <p:spPr>
              <a:xfrm>
                <a:off x="6705600" y="4419600"/>
                <a:ext cx="762000" cy="609600"/>
              </a:xfrm>
              <a:prstGeom prst="plaque">
                <a:avLst>
                  <a:gd name="adj" fmla="val 31373"/>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Cross 450"/>
              <p:cNvSpPr/>
              <p:nvPr/>
            </p:nvSpPr>
            <p:spPr>
              <a:xfrm rot="19064530">
                <a:off x="6505020" y="4183497"/>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Plaque 451"/>
              <p:cNvSpPr/>
              <p:nvPr/>
            </p:nvSpPr>
            <p:spPr>
              <a:xfrm>
                <a:off x="6880412" y="4598895"/>
                <a:ext cx="381000" cy="228600"/>
              </a:xfrm>
              <a:prstGeom prst="plaque">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Cross 452"/>
              <p:cNvSpPr/>
              <p:nvPr/>
            </p:nvSpPr>
            <p:spPr>
              <a:xfrm rot="2912150">
                <a:off x="7269746" y="4180322"/>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8001000" y="3536576"/>
                <a:ext cx="3810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Cross 454"/>
              <p:cNvSpPr/>
              <p:nvPr/>
            </p:nvSpPr>
            <p:spPr>
              <a:xfrm rot="3015041">
                <a:off x="7771805" y="3737959"/>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Cross 455"/>
              <p:cNvSpPr/>
              <p:nvPr/>
            </p:nvSpPr>
            <p:spPr>
              <a:xfrm rot="19064530">
                <a:off x="7190821" y="4945498"/>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Cross 456"/>
              <p:cNvSpPr/>
              <p:nvPr/>
            </p:nvSpPr>
            <p:spPr>
              <a:xfrm rot="13429195">
                <a:off x="6582231" y="4945040"/>
                <a:ext cx="380999" cy="457200"/>
              </a:xfrm>
              <a:prstGeom prst="plus">
                <a:avLst>
                  <a:gd name="adj" fmla="val 3332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 name="Rounded Rectangle 429"/>
            <p:cNvSpPr/>
            <p:nvPr/>
          </p:nvSpPr>
          <p:spPr>
            <a:xfrm>
              <a:off x="1600200" y="2057400"/>
              <a:ext cx="685800" cy="304800"/>
            </a:xfrm>
            <a:prstGeom prst="roundRect">
              <a:avLst>
                <a:gd name="adj" fmla="val 2170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1" name="Group 277"/>
            <p:cNvGrpSpPr/>
            <p:nvPr/>
          </p:nvGrpSpPr>
          <p:grpSpPr>
            <a:xfrm>
              <a:off x="1461247" y="2030506"/>
              <a:ext cx="1008891" cy="381000"/>
              <a:chOff x="4571999" y="4092557"/>
              <a:chExt cx="2958353" cy="1117199"/>
            </a:xfrm>
          </p:grpSpPr>
          <p:sp>
            <p:nvSpPr>
              <p:cNvPr id="433" name="Plaque 432"/>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4" name="Group 269"/>
              <p:cNvGrpSpPr/>
              <p:nvPr/>
            </p:nvGrpSpPr>
            <p:grpSpPr>
              <a:xfrm rot="18712249">
                <a:off x="4850071" y="4056498"/>
                <a:ext cx="1094819" cy="1211697"/>
                <a:chOff x="5791200" y="3429000"/>
                <a:chExt cx="1094819" cy="1211697"/>
              </a:xfrm>
            </p:grpSpPr>
            <p:sp>
              <p:nvSpPr>
                <p:cNvPr id="441" name="Oval 440"/>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Cross 442"/>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Cross 443"/>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274"/>
              <p:cNvGrpSpPr/>
              <p:nvPr/>
            </p:nvGrpSpPr>
            <p:grpSpPr>
              <a:xfrm rot="7932257">
                <a:off x="6181165" y="4034118"/>
                <a:ext cx="1094819" cy="1211697"/>
                <a:chOff x="5791200" y="3429000"/>
                <a:chExt cx="1094819" cy="1211697"/>
              </a:xfrm>
            </p:grpSpPr>
            <p:sp>
              <p:nvSpPr>
                <p:cNvPr id="437" name="Oval 436"/>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Cross 438"/>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Cross 439"/>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6" name="Oval 435"/>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2" name="Rounded Rectangle 431"/>
            <p:cNvSpPr/>
            <p:nvPr/>
          </p:nvSpPr>
          <p:spPr>
            <a:xfrm>
              <a:off x="1600200" y="1981200"/>
              <a:ext cx="762000" cy="152400"/>
            </a:xfrm>
            <a:prstGeom prst="roundRect">
              <a:avLst>
                <a:gd name="adj" fmla="val 21709"/>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495"/>
          <p:cNvGrpSpPr/>
          <p:nvPr/>
        </p:nvGrpSpPr>
        <p:grpSpPr>
          <a:xfrm>
            <a:off x="8179243" y="1688901"/>
            <a:ext cx="830911" cy="1918144"/>
            <a:chOff x="5856667" y="630878"/>
            <a:chExt cx="2137669" cy="3941122"/>
          </a:xfrm>
        </p:grpSpPr>
        <p:sp>
          <p:nvSpPr>
            <p:cNvPr id="351" name="Rounded Rectangle 350"/>
            <p:cNvSpPr/>
            <p:nvPr/>
          </p:nvSpPr>
          <p:spPr>
            <a:xfrm>
              <a:off x="6400800" y="762000"/>
              <a:ext cx="1143000" cy="1676400"/>
            </a:xfrm>
            <a:prstGeom prst="roundRect">
              <a:avLst>
                <a:gd name="adj" fmla="val 2471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452"/>
            <p:cNvGrpSpPr/>
            <p:nvPr/>
          </p:nvGrpSpPr>
          <p:grpSpPr>
            <a:xfrm>
              <a:off x="5856667" y="1743998"/>
              <a:ext cx="2137669" cy="2828002"/>
              <a:chOff x="5856667" y="1743998"/>
              <a:chExt cx="2137669" cy="2828002"/>
            </a:xfrm>
          </p:grpSpPr>
          <p:sp>
            <p:nvSpPr>
              <p:cNvPr id="373" name="Oval 372"/>
              <p:cNvSpPr/>
              <p:nvPr/>
            </p:nvSpPr>
            <p:spPr>
              <a:xfrm rot="18968439">
                <a:off x="7629734" y="2707566"/>
                <a:ext cx="364602" cy="6147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2122256">
                <a:off x="5856667" y="2724019"/>
                <a:ext cx="393031" cy="6147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6485022" y="4018695"/>
                <a:ext cx="478011" cy="51929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19974777">
                <a:off x="7020697" y="4018695"/>
                <a:ext cx="418829" cy="55330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rapezoid 376"/>
              <p:cNvSpPr/>
              <p:nvPr/>
            </p:nvSpPr>
            <p:spPr>
              <a:xfrm rot="1996156">
                <a:off x="5961684" y="2022003"/>
                <a:ext cx="744108" cy="11645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rapezoid 377"/>
              <p:cNvSpPr/>
              <p:nvPr/>
            </p:nvSpPr>
            <p:spPr>
              <a:xfrm rot="2041752">
                <a:off x="6107395" y="1769346"/>
                <a:ext cx="739715" cy="1175475"/>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rapezoid 378"/>
              <p:cNvSpPr/>
              <p:nvPr/>
            </p:nvSpPr>
            <p:spPr>
              <a:xfrm rot="19870960">
                <a:off x="7188447" y="2025239"/>
                <a:ext cx="698941" cy="11645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379"/>
              <p:cNvSpPr/>
              <p:nvPr/>
            </p:nvSpPr>
            <p:spPr>
              <a:xfrm rot="20036208">
                <a:off x="7040058" y="1846851"/>
                <a:ext cx="739715" cy="1108031"/>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Trapezoid 380"/>
              <p:cNvSpPr/>
              <p:nvPr/>
            </p:nvSpPr>
            <p:spPr>
              <a:xfrm>
                <a:off x="6428873" y="1928433"/>
                <a:ext cx="1066800" cy="2336175"/>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6724338" y="1743998"/>
                <a:ext cx="441814" cy="389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rapezoid 382"/>
              <p:cNvSpPr/>
              <p:nvPr/>
            </p:nvSpPr>
            <p:spPr>
              <a:xfrm rot="21335299">
                <a:off x="7003399" y="1804927"/>
                <a:ext cx="515125" cy="233884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rapezoid 383"/>
              <p:cNvSpPr/>
              <p:nvPr/>
            </p:nvSpPr>
            <p:spPr>
              <a:xfrm rot="353417">
                <a:off x="6416298" y="1890436"/>
                <a:ext cx="515125" cy="223566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400"/>
              <p:cNvGrpSpPr/>
              <p:nvPr/>
            </p:nvGrpSpPr>
            <p:grpSpPr>
              <a:xfrm rot="5172234">
                <a:off x="6196835" y="2877415"/>
                <a:ext cx="2097444" cy="484914"/>
                <a:chOff x="0" y="4648200"/>
                <a:chExt cx="3986134" cy="1541489"/>
              </a:xfrm>
            </p:grpSpPr>
            <p:grpSp>
              <p:nvGrpSpPr>
                <p:cNvPr id="402" name="Group 138"/>
                <p:cNvGrpSpPr/>
                <p:nvPr/>
              </p:nvGrpSpPr>
              <p:grpSpPr>
                <a:xfrm>
                  <a:off x="0" y="4648200"/>
                  <a:ext cx="1600200" cy="1524000"/>
                  <a:chOff x="533400" y="4648200"/>
                  <a:chExt cx="1905000" cy="1828800"/>
                </a:xfrm>
              </p:grpSpPr>
              <p:sp>
                <p:nvSpPr>
                  <p:cNvPr id="413" name="Plus 412"/>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Diamond 413"/>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Diamond 414"/>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Diamond 415"/>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139"/>
                <p:cNvGrpSpPr/>
                <p:nvPr/>
              </p:nvGrpSpPr>
              <p:grpSpPr>
                <a:xfrm>
                  <a:off x="1182973" y="4665689"/>
                  <a:ext cx="1600200" cy="1524000"/>
                  <a:chOff x="533400" y="4648200"/>
                  <a:chExt cx="1905000" cy="1828800"/>
                </a:xfrm>
              </p:grpSpPr>
              <p:sp>
                <p:nvSpPr>
                  <p:cNvPr id="409" name="Plus 408"/>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iamond 409"/>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Diamond 410"/>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144"/>
                <p:cNvGrpSpPr/>
                <p:nvPr/>
              </p:nvGrpSpPr>
              <p:grpSpPr>
                <a:xfrm>
                  <a:off x="2385934" y="4665689"/>
                  <a:ext cx="1600200" cy="1524000"/>
                  <a:chOff x="533400" y="4648200"/>
                  <a:chExt cx="1905000" cy="1828800"/>
                </a:xfrm>
              </p:grpSpPr>
              <p:sp>
                <p:nvSpPr>
                  <p:cNvPr id="405" name="Plus 404"/>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Diamond 405"/>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Diamond 406"/>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iamond 407"/>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6" name="Group 416"/>
              <p:cNvGrpSpPr/>
              <p:nvPr/>
            </p:nvGrpSpPr>
            <p:grpSpPr>
              <a:xfrm rot="16460121">
                <a:off x="5649989" y="2855003"/>
                <a:ext cx="2097444" cy="484914"/>
                <a:chOff x="0" y="4648200"/>
                <a:chExt cx="3986134" cy="1541489"/>
              </a:xfrm>
            </p:grpSpPr>
            <p:grpSp>
              <p:nvGrpSpPr>
                <p:cNvPr id="387" name="Group 138"/>
                <p:cNvGrpSpPr/>
                <p:nvPr/>
              </p:nvGrpSpPr>
              <p:grpSpPr>
                <a:xfrm>
                  <a:off x="0" y="4648200"/>
                  <a:ext cx="1600200" cy="1524000"/>
                  <a:chOff x="533400" y="4648200"/>
                  <a:chExt cx="1905000" cy="1828800"/>
                </a:xfrm>
              </p:grpSpPr>
              <p:sp>
                <p:nvSpPr>
                  <p:cNvPr id="398" name="Plus 397"/>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Diamond 398"/>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Diamond 399"/>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iamond 400"/>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139"/>
                <p:cNvGrpSpPr/>
                <p:nvPr/>
              </p:nvGrpSpPr>
              <p:grpSpPr>
                <a:xfrm>
                  <a:off x="1182973" y="4665689"/>
                  <a:ext cx="1600200" cy="1524000"/>
                  <a:chOff x="533400" y="4648200"/>
                  <a:chExt cx="1905000" cy="1828800"/>
                </a:xfrm>
              </p:grpSpPr>
              <p:sp>
                <p:nvSpPr>
                  <p:cNvPr id="394" name="Plus 393"/>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Diamond 394"/>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Diamond 395"/>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Diamond 396"/>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144"/>
                <p:cNvGrpSpPr/>
                <p:nvPr/>
              </p:nvGrpSpPr>
              <p:grpSpPr>
                <a:xfrm>
                  <a:off x="2385934" y="4665689"/>
                  <a:ext cx="1600200" cy="1524000"/>
                  <a:chOff x="533400" y="4648200"/>
                  <a:chExt cx="1905000" cy="1828800"/>
                </a:xfrm>
              </p:grpSpPr>
              <p:sp>
                <p:nvSpPr>
                  <p:cNvPr id="390" name="Plus 389"/>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Diamond 390"/>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391"/>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Diamond 392"/>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53" name="Oval 352"/>
            <p:cNvSpPr/>
            <p:nvPr/>
          </p:nvSpPr>
          <p:spPr>
            <a:xfrm>
              <a:off x="6436360" y="744168"/>
              <a:ext cx="1066800" cy="12457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 Diagonal Corner Rectangle 353"/>
            <p:cNvSpPr/>
            <p:nvPr/>
          </p:nvSpPr>
          <p:spPr>
            <a:xfrm rot="19471149">
              <a:off x="6812985" y="630878"/>
              <a:ext cx="654719" cy="533400"/>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 Diagonal Corner Rectangle 354"/>
            <p:cNvSpPr/>
            <p:nvPr/>
          </p:nvSpPr>
          <p:spPr>
            <a:xfrm rot="424487">
              <a:off x="6431156" y="647888"/>
              <a:ext cx="654719" cy="533400"/>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ed Rectangle 355"/>
            <p:cNvSpPr/>
            <p:nvPr/>
          </p:nvSpPr>
          <p:spPr>
            <a:xfrm>
              <a:off x="6427694" y="721659"/>
              <a:ext cx="1066800" cy="381000"/>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7" name="Group 434"/>
            <p:cNvGrpSpPr/>
            <p:nvPr/>
          </p:nvGrpSpPr>
          <p:grpSpPr>
            <a:xfrm>
              <a:off x="6360459" y="699247"/>
              <a:ext cx="1257300" cy="457200"/>
              <a:chOff x="0" y="4648200"/>
              <a:chExt cx="3986134" cy="1541489"/>
            </a:xfrm>
          </p:grpSpPr>
          <p:grpSp>
            <p:nvGrpSpPr>
              <p:cNvPr id="358" name="Group 138"/>
              <p:cNvGrpSpPr/>
              <p:nvPr/>
            </p:nvGrpSpPr>
            <p:grpSpPr>
              <a:xfrm>
                <a:off x="0" y="4648200"/>
                <a:ext cx="1600200" cy="1524000"/>
                <a:chOff x="533400" y="4648200"/>
                <a:chExt cx="1905000" cy="1828800"/>
              </a:xfrm>
            </p:grpSpPr>
            <p:sp>
              <p:nvSpPr>
                <p:cNvPr id="369" name="Plus 368"/>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Diamond 369"/>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iamond 370"/>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139"/>
              <p:cNvGrpSpPr/>
              <p:nvPr/>
            </p:nvGrpSpPr>
            <p:grpSpPr>
              <a:xfrm>
                <a:off x="1182973" y="4665689"/>
                <a:ext cx="1600200" cy="1524000"/>
                <a:chOff x="533400" y="4648200"/>
                <a:chExt cx="1905000" cy="1828800"/>
              </a:xfrm>
            </p:grpSpPr>
            <p:sp>
              <p:nvSpPr>
                <p:cNvPr id="365" name="Plus 364"/>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Diamond 365"/>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366"/>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367"/>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144"/>
              <p:cNvGrpSpPr/>
              <p:nvPr/>
            </p:nvGrpSpPr>
            <p:grpSpPr>
              <a:xfrm>
                <a:off x="2385934" y="4665689"/>
                <a:ext cx="1600200" cy="1524000"/>
                <a:chOff x="533400" y="4648200"/>
                <a:chExt cx="1905000" cy="1828800"/>
              </a:xfrm>
            </p:grpSpPr>
            <p:sp>
              <p:nvSpPr>
                <p:cNvPr id="361" name="Plus 360"/>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iamond 361"/>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Diamond 362"/>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Diamond 363"/>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 name="Group 562"/>
          <p:cNvGrpSpPr/>
          <p:nvPr/>
        </p:nvGrpSpPr>
        <p:grpSpPr>
          <a:xfrm>
            <a:off x="5555312" y="1429693"/>
            <a:ext cx="699715" cy="1592169"/>
            <a:chOff x="533400" y="1285442"/>
            <a:chExt cx="2286000" cy="4481576"/>
          </a:xfrm>
        </p:grpSpPr>
        <p:sp>
          <p:nvSpPr>
            <p:cNvPr id="273" name="Cloud 272"/>
            <p:cNvSpPr/>
            <p:nvPr/>
          </p:nvSpPr>
          <p:spPr>
            <a:xfrm rot="15918442" flipH="1">
              <a:off x="842666" y="1269674"/>
              <a:ext cx="1655688" cy="168722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4"/>
            <p:cNvSpPr/>
            <p:nvPr/>
          </p:nvSpPr>
          <p:spPr>
            <a:xfrm flipH="1">
              <a:off x="533400" y="3951934"/>
              <a:ext cx="468923" cy="5938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5"/>
            <p:cNvSpPr/>
            <p:nvPr/>
          </p:nvSpPr>
          <p:spPr>
            <a:xfrm flipH="1">
              <a:off x="2350477" y="3832685"/>
              <a:ext cx="468923" cy="65864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6"/>
            <p:cNvSpPr/>
            <p:nvPr/>
          </p:nvSpPr>
          <p:spPr>
            <a:xfrm flipH="1">
              <a:off x="1529864" y="5183599"/>
              <a:ext cx="586153" cy="58341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7"/>
            <p:cNvSpPr/>
            <p:nvPr/>
          </p:nvSpPr>
          <p:spPr>
            <a:xfrm flipH="1">
              <a:off x="1119555" y="5183599"/>
              <a:ext cx="586153" cy="58341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8"/>
            <p:cNvSpPr/>
            <p:nvPr/>
          </p:nvSpPr>
          <p:spPr>
            <a:xfrm rot="19603844" flipH="1">
              <a:off x="1885542" y="3078232"/>
              <a:ext cx="776815" cy="1227882"/>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9"/>
            <p:cNvSpPr/>
            <p:nvPr/>
          </p:nvSpPr>
          <p:spPr>
            <a:xfrm rot="19558248" flipH="1">
              <a:off x="1773481" y="2928896"/>
              <a:ext cx="772229" cy="1111416"/>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rapezoid 10"/>
            <p:cNvSpPr/>
            <p:nvPr/>
          </p:nvSpPr>
          <p:spPr>
            <a:xfrm rot="1729040" flipH="1">
              <a:off x="652008" y="3081642"/>
              <a:ext cx="729663" cy="1227882"/>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11"/>
            <p:cNvSpPr/>
            <p:nvPr/>
          </p:nvSpPr>
          <p:spPr>
            <a:xfrm rot="1563792" flipH="1">
              <a:off x="751972" y="2947573"/>
              <a:ext cx="772229" cy="1111416"/>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12"/>
            <p:cNvSpPr/>
            <p:nvPr/>
          </p:nvSpPr>
          <p:spPr>
            <a:xfrm flipH="1">
              <a:off x="1060939" y="2979570"/>
              <a:ext cx="1113692" cy="2463327"/>
            </a:xfrm>
            <a:prstGeom prst="trapezoid">
              <a:avLst/>
            </a:prstGeom>
            <a:solidFill>
              <a:srgbClr val="C680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13"/>
            <p:cNvSpPr/>
            <p:nvPr/>
          </p:nvSpPr>
          <p:spPr>
            <a:xfrm flipH="1">
              <a:off x="1404946" y="2785097"/>
              <a:ext cx="461235" cy="518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14"/>
            <p:cNvSpPr/>
            <p:nvPr/>
          </p:nvSpPr>
          <p:spPr>
            <a:xfrm rot="264701" flipH="1">
              <a:off x="1029398" y="2934180"/>
              <a:ext cx="537769" cy="2321043"/>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15"/>
            <p:cNvSpPr/>
            <p:nvPr/>
          </p:nvSpPr>
          <p:spPr>
            <a:xfrm rot="21246583" flipH="1">
              <a:off x="1653567" y="2932933"/>
              <a:ext cx="537769" cy="2357351"/>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16"/>
            <p:cNvSpPr/>
            <p:nvPr/>
          </p:nvSpPr>
          <p:spPr>
            <a:xfrm flipH="1">
              <a:off x="1060939" y="1536849"/>
              <a:ext cx="1148860" cy="15873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loud 286"/>
            <p:cNvSpPr/>
            <p:nvPr/>
          </p:nvSpPr>
          <p:spPr>
            <a:xfrm rot="20552374" flipH="1">
              <a:off x="1165405" y="2527421"/>
              <a:ext cx="941514" cy="811992"/>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16"/>
            <p:cNvSpPr/>
            <p:nvPr/>
          </p:nvSpPr>
          <p:spPr>
            <a:xfrm flipH="1">
              <a:off x="1364672" y="2680138"/>
              <a:ext cx="519546" cy="3429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9" name="Group 205"/>
            <p:cNvGrpSpPr/>
            <p:nvPr/>
          </p:nvGrpSpPr>
          <p:grpSpPr>
            <a:xfrm flipH="1">
              <a:off x="1728287" y="3366111"/>
              <a:ext cx="363749" cy="1893744"/>
              <a:chOff x="5753051" y="4833823"/>
              <a:chExt cx="495349" cy="1566978"/>
            </a:xfrm>
          </p:grpSpPr>
          <p:grpSp>
            <p:nvGrpSpPr>
              <p:cNvPr id="333" name="Group 118"/>
              <p:cNvGrpSpPr/>
              <p:nvPr/>
            </p:nvGrpSpPr>
            <p:grpSpPr>
              <a:xfrm rot="380276">
                <a:off x="5798245" y="4833823"/>
                <a:ext cx="450155" cy="796492"/>
                <a:chOff x="7107920" y="443752"/>
                <a:chExt cx="410356" cy="762808"/>
              </a:xfrm>
            </p:grpSpPr>
            <p:grpSp>
              <p:nvGrpSpPr>
                <p:cNvPr id="343" name="Group 63"/>
                <p:cNvGrpSpPr/>
                <p:nvPr/>
              </p:nvGrpSpPr>
              <p:grpSpPr>
                <a:xfrm rot="5201482">
                  <a:off x="6832778" y="737323"/>
                  <a:ext cx="744379" cy="194096"/>
                  <a:chOff x="3886200" y="6096000"/>
                  <a:chExt cx="3124200" cy="533400"/>
                </a:xfrm>
              </p:grpSpPr>
              <p:sp>
                <p:nvSpPr>
                  <p:cNvPr id="348" name="Left-Right Arrow 6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Left-Right Arrow 6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Left-Right Arrow 6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59"/>
                <p:cNvGrpSpPr/>
                <p:nvPr/>
              </p:nvGrpSpPr>
              <p:grpSpPr>
                <a:xfrm rot="5241472">
                  <a:off x="7049030" y="718885"/>
                  <a:ext cx="744379" cy="194113"/>
                  <a:chOff x="3886200" y="6095954"/>
                  <a:chExt cx="3124200" cy="533446"/>
                </a:xfrm>
              </p:grpSpPr>
              <p:sp>
                <p:nvSpPr>
                  <p:cNvPr id="345"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Left-Right Arrow 6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4" name="Group 118"/>
              <p:cNvGrpSpPr/>
              <p:nvPr/>
            </p:nvGrpSpPr>
            <p:grpSpPr>
              <a:xfrm rot="466432">
                <a:off x="5753051" y="5604309"/>
                <a:ext cx="450155" cy="796492"/>
                <a:chOff x="7107920" y="443752"/>
                <a:chExt cx="410342" cy="762808"/>
              </a:xfrm>
            </p:grpSpPr>
            <p:grpSp>
              <p:nvGrpSpPr>
                <p:cNvPr id="335" name="Group 63"/>
                <p:cNvGrpSpPr/>
                <p:nvPr/>
              </p:nvGrpSpPr>
              <p:grpSpPr>
                <a:xfrm rot="5201482">
                  <a:off x="6832778" y="737323"/>
                  <a:ext cx="744379" cy="194096"/>
                  <a:chOff x="3886200" y="6096000"/>
                  <a:chExt cx="3124200" cy="533400"/>
                </a:xfrm>
              </p:grpSpPr>
              <p:sp>
                <p:nvSpPr>
                  <p:cNvPr id="340" name="Left-Right Arrow 5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Left-Right Arrow 340"/>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Left-Right Arrow 341"/>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71"/>
                <p:cNvGrpSpPr/>
                <p:nvPr/>
              </p:nvGrpSpPr>
              <p:grpSpPr>
                <a:xfrm rot="5241472">
                  <a:off x="7049024" y="718894"/>
                  <a:ext cx="744379" cy="194096"/>
                  <a:chOff x="3886200" y="6096000"/>
                  <a:chExt cx="3124200" cy="533400"/>
                </a:xfrm>
              </p:grpSpPr>
              <p:sp>
                <p:nvSpPr>
                  <p:cNvPr id="337"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Left-Right Arrow 5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0" name="Group 206"/>
            <p:cNvGrpSpPr/>
            <p:nvPr/>
          </p:nvGrpSpPr>
          <p:grpSpPr>
            <a:xfrm rot="522721" flipH="1">
              <a:off x="1104832" y="3366111"/>
              <a:ext cx="363749" cy="1893744"/>
              <a:chOff x="5753051" y="4833823"/>
              <a:chExt cx="495349" cy="1566978"/>
            </a:xfrm>
          </p:grpSpPr>
          <p:grpSp>
            <p:nvGrpSpPr>
              <p:cNvPr id="315" name="Group 118"/>
              <p:cNvGrpSpPr/>
              <p:nvPr/>
            </p:nvGrpSpPr>
            <p:grpSpPr>
              <a:xfrm rot="380276">
                <a:off x="5798245" y="4833823"/>
                <a:ext cx="450155" cy="796492"/>
                <a:chOff x="7107920" y="443752"/>
                <a:chExt cx="410356" cy="762808"/>
              </a:xfrm>
            </p:grpSpPr>
            <p:grpSp>
              <p:nvGrpSpPr>
                <p:cNvPr id="325" name="Group 63"/>
                <p:cNvGrpSpPr/>
                <p:nvPr/>
              </p:nvGrpSpPr>
              <p:grpSpPr>
                <a:xfrm rot="5201482">
                  <a:off x="6832778" y="737323"/>
                  <a:ext cx="744379" cy="194096"/>
                  <a:chOff x="3886200" y="6096000"/>
                  <a:chExt cx="3124200" cy="533400"/>
                </a:xfrm>
              </p:grpSpPr>
              <p:sp>
                <p:nvSpPr>
                  <p:cNvPr id="330" name="Left-Right Arrow 4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Left-Right Arrow 4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Left-Right Arrow 4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71"/>
                <p:cNvGrpSpPr/>
                <p:nvPr/>
              </p:nvGrpSpPr>
              <p:grpSpPr>
                <a:xfrm rot="5241472">
                  <a:off x="7049030" y="718885"/>
                  <a:ext cx="744379" cy="194113"/>
                  <a:chOff x="3886200" y="6095954"/>
                  <a:chExt cx="3124200" cy="533446"/>
                </a:xfrm>
              </p:grpSpPr>
              <p:sp>
                <p:nvSpPr>
                  <p:cNvPr id="327"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Left-Right Arrow 27"/>
                  <p:cNvSpPr/>
                  <p:nvPr/>
                </p:nvSpPr>
                <p:spPr>
                  <a:xfrm>
                    <a:off x="4953006" y="6095954"/>
                    <a:ext cx="1066800" cy="533403"/>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Left-Right Arrow 44"/>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6" name="Group 118"/>
              <p:cNvGrpSpPr/>
              <p:nvPr/>
            </p:nvGrpSpPr>
            <p:grpSpPr>
              <a:xfrm rot="466432">
                <a:off x="5753051" y="5604309"/>
                <a:ext cx="450155" cy="796492"/>
                <a:chOff x="7107920" y="443752"/>
                <a:chExt cx="410342" cy="762808"/>
              </a:xfrm>
            </p:grpSpPr>
            <p:grpSp>
              <p:nvGrpSpPr>
                <p:cNvPr id="317" name="Group 63"/>
                <p:cNvGrpSpPr/>
                <p:nvPr/>
              </p:nvGrpSpPr>
              <p:grpSpPr>
                <a:xfrm rot="5201482">
                  <a:off x="6832778" y="737323"/>
                  <a:ext cx="744379" cy="194096"/>
                  <a:chOff x="3886200" y="6096000"/>
                  <a:chExt cx="3124200" cy="533400"/>
                </a:xfrm>
              </p:grpSpPr>
              <p:sp>
                <p:nvSpPr>
                  <p:cNvPr id="322" name="Left-Right Arrow 32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Left-Right Arrow 3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Left-Right Arrow 3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71"/>
                <p:cNvGrpSpPr/>
                <p:nvPr/>
              </p:nvGrpSpPr>
              <p:grpSpPr>
                <a:xfrm rot="5241472">
                  <a:off x="7049024" y="718894"/>
                  <a:ext cx="744379" cy="194096"/>
                  <a:chOff x="3886200" y="6096000"/>
                  <a:chExt cx="3124200" cy="533400"/>
                </a:xfrm>
              </p:grpSpPr>
              <p:sp>
                <p:nvSpPr>
                  <p:cNvPr id="319"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Left-Right Arrow 32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1" name="Group 307"/>
            <p:cNvGrpSpPr/>
            <p:nvPr/>
          </p:nvGrpSpPr>
          <p:grpSpPr>
            <a:xfrm>
              <a:off x="1143001" y="3863789"/>
              <a:ext cx="939255" cy="363193"/>
              <a:chOff x="1143001" y="3863789"/>
              <a:chExt cx="939255" cy="363193"/>
            </a:xfrm>
          </p:grpSpPr>
          <p:sp>
            <p:nvSpPr>
              <p:cNvPr id="308" name="Moon 307"/>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 name="Group 135"/>
              <p:cNvGrpSpPr/>
              <p:nvPr/>
            </p:nvGrpSpPr>
            <p:grpSpPr>
              <a:xfrm flipH="1">
                <a:off x="1770529" y="3863789"/>
                <a:ext cx="311727" cy="342987"/>
                <a:chOff x="7391400" y="685800"/>
                <a:chExt cx="381000" cy="381000"/>
              </a:xfrm>
            </p:grpSpPr>
            <p:sp>
              <p:nvSpPr>
                <p:cNvPr id="313" name="Rectangle 312"/>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135"/>
              <p:cNvGrpSpPr/>
              <p:nvPr/>
            </p:nvGrpSpPr>
            <p:grpSpPr>
              <a:xfrm flipH="1">
                <a:off x="1156447" y="3877235"/>
                <a:ext cx="311727" cy="342987"/>
                <a:chOff x="7391400" y="685800"/>
                <a:chExt cx="381000" cy="381000"/>
              </a:xfrm>
            </p:grpSpPr>
            <p:sp>
              <p:nvSpPr>
                <p:cNvPr id="311" name="Rectangle 310"/>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2" name="Group 308"/>
            <p:cNvGrpSpPr/>
            <p:nvPr/>
          </p:nvGrpSpPr>
          <p:grpSpPr>
            <a:xfrm>
              <a:off x="1125072" y="4509248"/>
              <a:ext cx="939255" cy="363193"/>
              <a:chOff x="1143001" y="3863789"/>
              <a:chExt cx="939255" cy="363193"/>
            </a:xfrm>
          </p:grpSpPr>
          <p:sp>
            <p:nvSpPr>
              <p:cNvPr id="301" name="Moon 300"/>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135"/>
              <p:cNvGrpSpPr/>
              <p:nvPr/>
            </p:nvGrpSpPr>
            <p:grpSpPr>
              <a:xfrm flipH="1">
                <a:off x="1770529" y="3863789"/>
                <a:ext cx="311727" cy="342987"/>
                <a:chOff x="7391400" y="685800"/>
                <a:chExt cx="381000" cy="381000"/>
              </a:xfrm>
            </p:grpSpPr>
            <p:sp>
              <p:nvSpPr>
                <p:cNvPr id="306" name="Rectangle 305"/>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135"/>
              <p:cNvGrpSpPr/>
              <p:nvPr/>
            </p:nvGrpSpPr>
            <p:grpSpPr>
              <a:xfrm flipH="1">
                <a:off x="1156447" y="3877235"/>
                <a:ext cx="311727" cy="342987"/>
                <a:chOff x="7391400" y="685800"/>
                <a:chExt cx="381000" cy="381000"/>
              </a:xfrm>
            </p:grpSpPr>
            <p:sp>
              <p:nvSpPr>
                <p:cNvPr id="304" name="Rectangle 303"/>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3" name="Group 316"/>
            <p:cNvGrpSpPr/>
            <p:nvPr/>
          </p:nvGrpSpPr>
          <p:grpSpPr>
            <a:xfrm>
              <a:off x="1151966" y="3299012"/>
              <a:ext cx="939255" cy="363193"/>
              <a:chOff x="1143001" y="3863789"/>
              <a:chExt cx="939255" cy="363193"/>
            </a:xfrm>
          </p:grpSpPr>
          <p:sp>
            <p:nvSpPr>
              <p:cNvPr id="294" name="Moon 293"/>
              <p:cNvSpPr/>
              <p:nvPr/>
            </p:nvSpPr>
            <p:spPr>
              <a:xfrm rot="16200000">
                <a:off x="1410759" y="3618441"/>
                <a:ext cx="340783" cy="876300"/>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5" name="Group 135"/>
              <p:cNvGrpSpPr/>
              <p:nvPr/>
            </p:nvGrpSpPr>
            <p:grpSpPr>
              <a:xfrm flipH="1">
                <a:off x="1770529" y="3863789"/>
                <a:ext cx="311727" cy="342987"/>
                <a:chOff x="7391400" y="685800"/>
                <a:chExt cx="381000" cy="381000"/>
              </a:xfrm>
            </p:grpSpPr>
            <p:sp>
              <p:nvSpPr>
                <p:cNvPr id="299" name="Rectangle 298"/>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135"/>
              <p:cNvGrpSpPr/>
              <p:nvPr/>
            </p:nvGrpSpPr>
            <p:grpSpPr>
              <a:xfrm flipH="1">
                <a:off x="1156447" y="3877235"/>
                <a:ext cx="311727" cy="342987"/>
                <a:chOff x="7391400" y="685800"/>
                <a:chExt cx="381000" cy="381000"/>
              </a:xfrm>
            </p:grpSpPr>
            <p:sp>
              <p:nvSpPr>
                <p:cNvPr id="297" name="Rectangle 296"/>
                <p:cNvSpPr/>
                <p:nvPr/>
              </p:nvSpPr>
              <p:spPr>
                <a:xfrm rot="18932855">
                  <a:off x="7391400" y="685800"/>
                  <a:ext cx="381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rot="18932855">
                  <a:off x="7461155" y="752066"/>
                  <a:ext cx="243349" cy="2433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 name="Group 641"/>
          <p:cNvGrpSpPr/>
          <p:nvPr/>
        </p:nvGrpSpPr>
        <p:grpSpPr>
          <a:xfrm>
            <a:off x="5861438" y="1844427"/>
            <a:ext cx="787179" cy="1758439"/>
            <a:chOff x="3333953" y="990600"/>
            <a:chExt cx="2406330" cy="4857303"/>
          </a:xfrm>
        </p:grpSpPr>
        <p:sp>
          <p:nvSpPr>
            <p:cNvPr id="240" name="Cloud 239"/>
            <p:cNvSpPr/>
            <p:nvPr/>
          </p:nvSpPr>
          <p:spPr>
            <a:xfrm rot="7971735" flipH="1">
              <a:off x="3558254" y="1518659"/>
              <a:ext cx="1961590" cy="203581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9917574">
              <a:off x="5328790" y="3711536"/>
              <a:ext cx="411493" cy="7289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1508193">
              <a:off x="3333953" y="3642282"/>
              <a:ext cx="449179" cy="7289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058653" y="5191837"/>
              <a:ext cx="641684" cy="65606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4507831" y="5191837"/>
              <a:ext cx="641684" cy="65606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72"/>
            <p:cNvSpPr/>
            <p:nvPr/>
          </p:nvSpPr>
          <p:spPr>
            <a:xfrm rot="1996156">
              <a:off x="3460553" y="2824312"/>
              <a:ext cx="850409" cy="1380778"/>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73"/>
            <p:cNvSpPr/>
            <p:nvPr/>
          </p:nvSpPr>
          <p:spPr>
            <a:xfrm rot="2041752">
              <a:off x="3602164" y="2610914"/>
              <a:ext cx="845389" cy="1299535"/>
            </a:xfrm>
            <a:prstGeom prst="trapezoi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rot="19870960">
              <a:off x="4862568" y="2828150"/>
              <a:ext cx="798789" cy="1380778"/>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rot="20036208">
              <a:off x="4694081" y="2623577"/>
              <a:ext cx="845389" cy="1306501"/>
            </a:xfrm>
            <a:prstGeom prst="trapezoi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a:off x="3994484" y="2713365"/>
              <a:ext cx="1219200" cy="2770057"/>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4332158" y="2494676"/>
              <a:ext cx="504930" cy="5831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p:cNvSpPr/>
            <p:nvPr/>
          </p:nvSpPr>
          <p:spPr>
            <a:xfrm rot="21335299">
              <a:off x="4648808" y="2507810"/>
              <a:ext cx="588714" cy="2832425"/>
            </a:xfrm>
            <a:prstGeom prst="trapezoi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rot="353417">
              <a:off x="3980112" y="2668310"/>
              <a:ext cx="588714" cy="2650884"/>
            </a:xfrm>
            <a:prstGeom prst="trapezoi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003040" y="1309154"/>
              <a:ext cx="1219200" cy="147710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loud 253"/>
            <p:cNvSpPr/>
            <p:nvPr/>
          </p:nvSpPr>
          <p:spPr>
            <a:xfrm rot="3069450" flipH="1">
              <a:off x="3865436" y="963846"/>
              <a:ext cx="704623" cy="1306587"/>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Cloud 254"/>
            <p:cNvSpPr/>
            <p:nvPr/>
          </p:nvSpPr>
          <p:spPr>
            <a:xfrm rot="9042752" flipH="1">
              <a:off x="4622091" y="990600"/>
              <a:ext cx="716782" cy="1237925"/>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407243" y="1099570"/>
              <a:ext cx="593124" cy="624781"/>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8978978">
              <a:off x="3777863" y="1805935"/>
              <a:ext cx="347432" cy="394327"/>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8978978">
              <a:off x="5161820" y="1845994"/>
              <a:ext cx="347432" cy="394327"/>
            </a:xfrm>
            <a:prstGeom prst="ellipse">
              <a:avLst/>
            </a:prstGeom>
            <a:solidFill>
              <a:srgbClr val="92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ed Rectangle 258"/>
            <p:cNvSpPr/>
            <p:nvPr/>
          </p:nvSpPr>
          <p:spPr>
            <a:xfrm>
              <a:off x="3945924" y="4098517"/>
              <a:ext cx="1318054" cy="249912"/>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ouble Wave 259"/>
            <p:cNvSpPr/>
            <p:nvPr/>
          </p:nvSpPr>
          <p:spPr>
            <a:xfrm rot="5400000">
              <a:off x="4143215" y="4497775"/>
              <a:ext cx="1187083" cy="263611"/>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ouble Wave 260"/>
            <p:cNvSpPr/>
            <p:nvPr/>
          </p:nvSpPr>
          <p:spPr>
            <a:xfrm rot="4302222">
              <a:off x="4398999" y="4569475"/>
              <a:ext cx="1187083" cy="263611"/>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4670854" y="4043209"/>
              <a:ext cx="419184" cy="30522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325"/>
            <p:cNvGrpSpPr/>
            <p:nvPr/>
          </p:nvGrpSpPr>
          <p:grpSpPr>
            <a:xfrm>
              <a:off x="3657600" y="1600200"/>
              <a:ext cx="1873624" cy="349624"/>
              <a:chOff x="6764312" y="5017957"/>
              <a:chExt cx="3174167" cy="544643"/>
            </a:xfrm>
          </p:grpSpPr>
          <p:sp>
            <p:nvSpPr>
              <p:cNvPr id="264" name="Rounded Rectangle 263"/>
              <p:cNvSpPr/>
              <p:nvPr/>
            </p:nvSpPr>
            <p:spPr>
              <a:xfrm>
                <a:off x="6934200" y="5029200"/>
                <a:ext cx="2899348" cy="5334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115"/>
              <p:cNvGrpSpPr/>
              <p:nvPr/>
            </p:nvGrpSpPr>
            <p:grpSpPr>
              <a:xfrm>
                <a:off x="6764312" y="5017957"/>
                <a:ext cx="3174167" cy="543394"/>
                <a:chOff x="4419600" y="6019800"/>
                <a:chExt cx="4553263" cy="718278"/>
              </a:xfrm>
            </p:grpSpPr>
            <p:sp>
              <p:nvSpPr>
                <p:cNvPr id="266" name="Multiply 265"/>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ultiply 266"/>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268"/>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ultiply 269"/>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ultiply 271"/>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675"/>
          <p:cNvGrpSpPr/>
          <p:nvPr/>
        </p:nvGrpSpPr>
        <p:grpSpPr>
          <a:xfrm>
            <a:off x="5074258" y="2155476"/>
            <a:ext cx="743447" cy="1491266"/>
            <a:chOff x="6472617" y="685800"/>
            <a:chExt cx="1867619" cy="3657600"/>
          </a:xfrm>
        </p:grpSpPr>
        <p:sp>
          <p:nvSpPr>
            <p:cNvPr id="153" name="Cloud 152"/>
            <p:cNvSpPr/>
            <p:nvPr/>
          </p:nvSpPr>
          <p:spPr>
            <a:xfrm>
              <a:off x="7583905" y="1475480"/>
              <a:ext cx="665181" cy="118911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p:cNvSpPr/>
            <p:nvPr/>
          </p:nvSpPr>
          <p:spPr>
            <a:xfrm>
              <a:off x="7583905" y="1030458"/>
              <a:ext cx="529389" cy="89004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4"/>
            <p:cNvSpPr/>
            <p:nvPr/>
          </p:nvSpPr>
          <p:spPr>
            <a:xfrm rot="19357175">
              <a:off x="7399986" y="685800"/>
              <a:ext cx="602473" cy="89004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loud 155"/>
            <p:cNvSpPr/>
            <p:nvPr/>
          </p:nvSpPr>
          <p:spPr>
            <a:xfrm rot="1400185">
              <a:off x="6720188" y="819975"/>
              <a:ext cx="602473" cy="89004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56"/>
            <p:cNvSpPr/>
            <p:nvPr/>
          </p:nvSpPr>
          <p:spPr>
            <a:xfrm>
              <a:off x="6533713" y="1374196"/>
              <a:ext cx="665181" cy="118911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6128217">
              <a:off x="7504525" y="3981844"/>
              <a:ext cx="305076" cy="418036"/>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4472555">
              <a:off x="7114006" y="3970663"/>
              <a:ext cx="279479" cy="43937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a:off x="6793089" y="2131215"/>
              <a:ext cx="1345671" cy="2022840"/>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610840">
              <a:off x="6914698" y="2080490"/>
              <a:ext cx="475257" cy="2061165"/>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2901859">
              <a:off x="6576775" y="2757180"/>
              <a:ext cx="337375" cy="4827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20226769">
              <a:off x="7984336" y="2779170"/>
              <a:ext cx="321912" cy="39354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1442139">
              <a:off x="6741918" y="2025411"/>
              <a:ext cx="449345" cy="1059872"/>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20249249">
              <a:off x="7699857" y="2025226"/>
              <a:ext cx="446780" cy="1059872"/>
            </a:xfrm>
            <a:prstGeom prst="trapezoid">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21059837">
              <a:off x="7543138" y="2072491"/>
              <a:ext cx="430410" cy="2061164"/>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928031" y="997895"/>
              <a:ext cx="983375" cy="13623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167"/>
            <p:cNvSpPr/>
            <p:nvPr/>
          </p:nvSpPr>
          <p:spPr>
            <a:xfrm rot="17055069">
              <a:off x="7046472" y="611276"/>
              <a:ext cx="619004" cy="866274"/>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57"/>
            <p:cNvGrpSpPr/>
            <p:nvPr/>
          </p:nvGrpSpPr>
          <p:grpSpPr>
            <a:xfrm rot="5958039">
              <a:off x="6390099" y="3159410"/>
              <a:ext cx="1483482" cy="214851"/>
              <a:chOff x="6096000" y="1376597"/>
              <a:chExt cx="3810000" cy="1867525"/>
            </a:xfrm>
          </p:grpSpPr>
          <p:grpSp>
            <p:nvGrpSpPr>
              <p:cNvPr id="220" name="Group 34"/>
              <p:cNvGrpSpPr/>
              <p:nvPr/>
            </p:nvGrpSpPr>
            <p:grpSpPr>
              <a:xfrm>
                <a:off x="6096000" y="1447800"/>
                <a:ext cx="3810000" cy="1752600"/>
                <a:chOff x="4800600" y="183630"/>
                <a:chExt cx="5791200" cy="1311639"/>
              </a:xfrm>
            </p:grpSpPr>
            <p:grpSp>
              <p:nvGrpSpPr>
                <p:cNvPr id="231" name="Group 28"/>
                <p:cNvGrpSpPr/>
                <p:nvPr/>
              </p:nvGrpSpPr>
              <p:grpSpPr>
                <a:xfrm>
                  <a:off x="4800600" y="184879"/>
                  <a:ext cx="2895600" cy="1295400"/>
                  <a:chOff x="4800600" y="184879"/>
                  <a:chExt cx="2895600" cy="1295400"/>
                </a:xfrm>
              </p:grpSpPr>
              <p:sp>
                <p:nvSpPr>
                  <p:cNvPr id="237" name="Flowchart: Decision 236"/>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lowchart: Decision 237"/>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4-Point Star 238"/>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9"/>
                <p:cNvGrpSpPr/>
                <p:nvPr/>
              </p:nvGrpSpPr>
              <p:grpSpPr>
                <a:xfrm>
                  <a:off x="7696200" y="183630"/>
                  <a:ext cx="2895600" cy="1295400"/>
                  <a:chOff x="4800600" y="184879"/>
                  <a:chExt cx="2895600" cy="1295400"/>
                </a:xfrm>
              </p:grpSpPr>
              <p:sp>
                <p:nvSpPr>
                  <p:cNvPr id="234" name="Flowchart: Decision 233"/>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lowchart: Decision 234"/>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4-Point Star 235"/>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4-Point Star 232"/>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Oval 220"/>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57"/>
            <p:cNvGrpSpPr/>
            <p:nvPr/>
          </p:nvGrpSpPr>
          <p:grpSpPr>
            <a:xfrm rot="4970471">
              <a:off x="7005838" y="3154605"/>
              <a:ext cx="1483482" cy="214851"/>
              <a:chOff x="6096000" y="1376597"/>
              <a:chExt cx="3810000" cy="1867525"/>
            </a:xfrm>
          </p:grpSpPr>
          <p:grpSp>
            <p:nvGrpSpPr>
              <p:cNvPr id="200" name="Group 34"/>
              <p:cNvGrpSpPr/>
              <p:nvPr/>
            </p:nvGrpSpPr>
            <p:grpSpPr>
              <a:xfrm>
                <a:off x="6096000" y="1447800"/>
                <a:ext cx="3810000" cy="1752600"/>
                <a:chOff x="4800600" y="183630"/>
                <a:chExt cx="5791200" cy="1311639"/>
              </a:xfrm>
            </p:grpSpPr>
            <p:grpSp>
              <p:nvGrpSpPr>
                <p:cNvPr id="211" name="Group 28"/>
                <p:cNvGrpSpPr/>
                <p:nvPr/>
              </p:nvGrpSpPr>
              <p:grpSpPr>
                <a:xfrm>
                  <a:off x="4800600" y="184879"/>
                  <a:ext cx="2895600" cy="1295400"/>
                  <a:chOff x="4800600" y="184879"/>
                  <a:chExt cx="2895600" cy="1295400"/>
                </a:xfrm>
              </p:grpSpPr>
              <p:sp>
                <p:nvSpPr>
                  <p:cNvPr id="217" name="Flowchart: Decision 216"/>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Decision 217"/>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4-Point Star 218"/>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9"/>
                <p:cNvGrpSpPr/>
                <p:nvPr/>
              </p:nvGrpSpPr>
              <p:grpSpPr>
                <a:xfrm>
                  <a:off x="7696200" y="183630"/>
                  <a:ext cx="2895600" cy="1295400"/>
                  <a:chOff x="4800600" y="184879"/>
                  <a:chExt cx="2895600" cy="1295400"/>
                </a:xfrm>
              </p:grpSpPr>
              <p:sp>
                <p:nvSpPr>
                  <p:cNvPr id="214" name="Flowchart: Decision 213"/>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lowchart: Decision 214"/>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4-Point Star 215"/>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4-Point Star 212"/>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1" name="Oval 200"/>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543"/>
            <p:cNvGrpSpPr/>
            <p:nvPr/>
          </p:nvGrpSpPr>
          <p:grpSpPr>
            <a:xfrm rot="21212214">
              <a:off x="6472617" y="1086298"/>
              <a:ext cx="419818" cy="1299748"/>
              <a:chOff x="6742982" y="4953000"/>
              <a:chExt cx="419818" cy="1299748"/>
            </a:xfrm>
          </p:grpSpPr>
          <p:sp>
            <p:nvSpPr>
              <p:cNvPr id="197" name="Moon 196"/>
              <p:cNvSpPr/>
              <p:nvPr/>
            </p:nvSpPr>
            <p:spPr>
              <a:xfrm>
                <a:off x="6934200" y="4953000"/>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1051808">
                <a:off x="6742982" y="4957348"/>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580147">
                <a:off x="6871694" y="5024031"/>
                <a:ext cx="229998" cy="960868"/>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544"/>
            <p:cNvGrpSpPr/>
            <p:nvPr/>
          </p:nvGrpSpPr>
          <p:grpSpPr>
            <a:xfrm rot="387786" flipH="1">
              <a:off x="7920418" y="1162498"/>
              <a:ext cx="419818" cy="1299748"/>
              <a:chOff x="6742982" y="4953000"/>
              <a:chExt cx="419818" cy="1299748"/>
            </a:xfrm>
          </p:grpSpPr>
          <p:sp>
            <p:nvSpPr>
              <p:cNvPr id="194" name="Moon 193"/>
              <p:cNvSpPr/>
              <p:nvPr/>
            </p:nvSpPr>
            <p:spPr>
              <a:xfrm>
                <a:off x="6934200" y="4953000"/>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1051808">
                <a:off x="6742982" y="4957348"/>
                <a:ext cx="228600" cy="1295400"/>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580147">
                <a:off x="6871694" y="5024031"/>
                <a:ext cx="229998" cy="960868"/>
              </a:xfrm>
              <a:prstGeom prst="mo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57"/>
            <p:cNvGrpSpPr/>
            <p:nvPr/>
          </p:nvGrpSpPr>
          <p:grpSpPr>
            <a:xfrm rot="10800000">
              <a:off x="6629400" y="990600"/>
              <a:ext cx="1582651" cy="348674"/>
              <a:chOff x="6096000" y="1376597"/>
              <a:chExt cx="3810000" cy="1867525"/>
            </a:xfrm>
          </p:grpSpPr>
          <p:grpSp>
            <p:nvGrpSpPr>
              <p:cNvPr id="174" name="Group 34"/>
              <p:cNvGrpSpPr/>
              <p:nvPr/>
            </p:nvGrpSpPr>
            <p:grpSpPr>
              <a:xfrm>
                <a:off x="6096000" y="1447800"/>
                <a:ext cx="3810000" cy="1752600"/>
                <a:chOff x="4800600" y="183630"/>
                <a:chExt cx="5791200" cy="1311639"/>
              </a:xfrm>
            </p:grpSpPr>
            <p:grpSp>
              <p:nvGrpSpPr>
                <p:cNvPr id="185" name="Group 28"/>
                <p:cNvGrpSpPr/>
                <p:nvPr/>
              </p:nvGrpSpPr>
              <p:grpSpPr>
                <a:xfrm>
                  <a:off x="4800600" y="184879"/>
                  <a:ext cx="2895600" cy="1295400"/>
                  <a:chOff x="4800600" y="184879"/>
                  <a:chExt cx="2895600" cy="1295400"/>
                </a:xfrm>
              </p:grpSpPr>
              <p:sp>
                <p:nvSpPr>
                  <p:cNvPr id="191" name="Flowchart: Decision 190"/>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Decision 191"/>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4-Point Star 192"/>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29"/>
                <p:cNvGrpSpPr/>
                <p:nvPr/>
              </p:nvGrpSpPr>
              <p:grpSpPr>
                <a:xfrm>
                  <a:off x="7696200" y="183630"/>
                  <a:ext cx="2895600" cy="1295400"/>
                  <a:chOff x="4800600" y="184879"/>
                  <a:chExt cx="2895600" cy="1295400"/>
                </a:xfrm>
              </p:grpSpPr>
              <p:sp>
                <p:nvSpPr>
                  <p:cNvPr id="188" name="Flowchart: Decision 187"/>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lowchart: Decision 188"/>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4-Point Star 189"/>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4-Point Star 186"/>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Oval 174"/>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763"/>
          <p:cNvGrpSpPr/>
          <p:nvPr/>
        </p:nvGrpSpPr>
        <p:grpSpPr>
          <a:xfrm>
            <a:off x="6604884" y="1948110"/>
            <a:ext cx="743447" cy="1709491"/>
            <a:chOff x="2750285" y="333692"/>
            <a:chExt cx="1851077" cy="3323908"/>
          </a:xfrm>
        </p:grpSpPr>
        <p:sp>
          <p:nvSpPr>
            <p:cNvPr id="89" name="Oval 88"/>
            <p:cNvSpPr/>
            <p:nvPr/>
          </p:nvSpPr>
          <p:spPr>
            <a:xfrm rot="3646842">
              <a:off x="3668962" y="3298095"/>
              <a:ext cx="396562" cy="322447"/>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6922285">
              <a:off x="3311092" y="3296118"/>
              <a:ext cx="396562" cy="322447"/>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rot="20890669">
              <a:off x="3773523" y="512514"/>
              <a:ext cx="556528" cy="131271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a:off x="3013476" y="499063"/>
              <a:ext cx="548042" cy="125353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3770880">
              <a:off x="3792726" y="3032294"/>
              <a:ext cx="444198" cy="29982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2706969">
              <a:off x="4241858" y="2164708"/>
              <a:ext cx="396562" cy="32244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6922285">
              <a:off x="2713228" y="2165825"/>
              <a:ext cx="396562" cy="32244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Manual Operation 95"/>
            <p:cNvSpPr/>
            <p:nvPr/>
          </p:nvSpPr>
          <p:spPr>
            <a:xfrm rot="9035457">
              <a:off x="3941652" y="1504995"/>
              <a:ext cx="489108" cy="89726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Manual Operation 96"/>
            <p:cNvSpPr/>
            <p:nvPr/>
          </p:nvSpPr>
          <p:spPr>
            <a:xfrm rot="12441478">
              <a:off x="2936647" y="1505321"/>
              <a:ext cx="489108" cy="91222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Manual Operation 97"/>
            <p:cNvSpPr/>
            <p:nvPr/>
          </p:nvSpPr>
          <p:spPr>
            <a:xfrm rot="10800000">
              <a:off x="3086135" y="1503768"/>
              <a:ext cx="1187072" cy="192568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exagon 98"/>
            <p:cNvSpPr/>
            <p:nvPr/>
          </p:nvSpPr>
          <p:spPr>
            <a:xfrm>
              <a:off x="3542704" y="590348"/>
              <a:ext cx="273940" cy="199722"/>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3191098" y="2508473"/>
              <a:ext cx="995265" cy="167451"/>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429000" y="1066800"/>
              <a:ext cx="503908" cy="7705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3177452" y="457200"/>
              <a:ext cx="1004445" cy="12649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Wave 102"/>
            <p:cNvSpPr/>
            <p:nvPr/>
          </p:nvSpPr>
          <p:spPr>
            <a:xfrm rot="16200000">
              <a:off x="3575370" y="2869318"/>
              <a:ext cx="669803" cy="199288"/>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Wave 103"/>
            <p:cNvSpPr/>
            <p:nvPr/>
          </p:nvSpPr>
          <p:spPr>
            <a:xfrm rot="15242885">
              <a:off x="3621625" y="2828876"/>
              <a:ext cx="726761" cy="27113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3760806" y="2466610"/>
              <a:ext cx="270775" cy="20931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loud 105"/>
            <p:cNvSpPr/>
            <p:nvPr/>
          </p:nvSpPr>
          <p:spPr>
            <a:xfrm rot="15913670">
              <a:off x="3381379" y="178087"/>
              <a:ext cx="650083" cy="96129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3124200" y="609600"/>
              <a:ext cx="1187072" cy="19972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64"/>
            <p:cNvGrpSpPr/>
            <p:nvPr/>
          </p:nvGrpSpPr>
          <p:grpSpPr>
            <a:xfrm>
              <a:off x="3124200" y="609600"/>
              <a:ext cx="1195728" cy="204788"/>
              <a:chOff x="4343400" y="5863281"/>
              <a:chExt cx="2286000" cy="844379"/>
            </a:xfrm>
          </p:grpSpPr>
          <p:grpSp>
            <p:nvGrpSpPr>
              <p:cNvPr id="140" name="Group 163"/>
              <p:cNvGrpSpPr/>
              <p:nvPr/>
            </p:nvGrpSpPr>
            <p:grpSpPr>
              <a:xfrm>
                <a:off x="4343400" y="5863281"/>
                <a:ext cx="2286000" cy="766119"/>
                <a:chOff x="4343400" y="5863281"/>
                <a:chExt cx="2286000" cy="766119"/>
              </a:xfrm>
            </p:grpSpPr>
            <p:sp>
              <p:nvSpPr>
                <p:cNvPr id="145" name="Quad Arrow Callout 144"/>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Callout 145"/>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Quad Arrow Callout 146"/>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47"/>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58"/>
                <p:cNvGrpSpPr/>
                <p:nvPr/>
              </p:nvGrpSpPr>
              <p:grpSpPr>
                <a:xfrm>
                  <a:off x="4800600" y="5863281"/>
                  <a:ext cx="1396313" cy="313038"/>
                  <a:chOff x="4800600" y="5863281"/>
                  <a:chExt cx="1396313" cy="313038"/>
                </a:xfrm>
              </p:grpSpPr>
              <p:sp>
                <p:nvSpPr>
                  <p:cNvPr id="150" name="Isosceles Triangle 149"/>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50"/>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Isosceles Triangle 151"/>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1" name="Group 159"/>
              <p:cNvGrpSpPr/>
              <p:nvPr/>
            </p:nvGrpSpPr>
            <p:grpSpPr>
              <a:xfrm flipH="1" flipV="1">
                <a:off x="4800600" y="6394622"/>
                <a:ext cx="1396313" cy="313038"/>
                <a:chOff x="4800600" y="5863281"/>
                <a:chExt cx="1396313" cy="313038"/>
              </a:xfrm>
            </p:grpSpPr>
            <p:sp>
              <p:nvSpPr>
                <p:cNvPr id="142" name="Isosceles Triangle 141"/>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298"/>
            <p:cNvGrpSpPr/>
            <p:nvPr/>
          </p:nvGrpSpPr>
          <p:grpSpPr>
            <a:xfrm>
              <a:off x="3276600" y="1447800"/>
              <a:ext cx="808459" cy="1004878"/>
              <a:chOff x="5513018" y="671522"/>
              <a:chExt cx="808459" cy="1004878"/>
            </a:xfrm>
          </p:grpSpPr>
          <p:grpSp>
            <p:nvGrpSpPr>
              <p:cNvPr id="110" name="Group 165"/>
              <p:cNvGrpSpPr/>
              <p:nvPr/>
            </p:nvGrpSpPr>
            <p:grpSpPr>
              <a:xfrm rot="2888522">
                <a:off x="5228282" y="963721"/>
                <a:ext cx="851830" cy="282357"/>
                <a:chOff x="4343400" y="5863281"/>
                <a:chExt cx="2286000" cy="844379"/>
              </a:xfrm>
            </p:grpSpPr>
            <p:grpSp>
              <p:nvGrpSpPr>
                <p:cNvPr id="127" name="Group 163"/>
                <p:cNvGrpSpPr/>
                <p:nvPr/>
              </p:nvGrpSpPr>
              <p:grpSpPr>
                <a:xfrm>
                  <a:off x="4343400" y="5863281"/>
                  <a:ext cx="2286000" cy="766119"/>
                  <a:chOff x="4343400" y="5863281"/>
                  <a:chExt cx="2286000" cy="766119"/>
                </a:xfrm>
              </p:grpSpPr>
              <p:sp>
                <p:nvSpPr>
                  <p:cNvPr id="132" name="Quad Arrow Callout 131"/>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Callout 132"/>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Callout 133"/>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Callout 134"/>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58"/>
                  <p:cNvGrpSpPr/>
                  <p:nvPr/>
                </p:nvGrpSpPr>
                <p:grpSpPr>
                  <a:xfrm>
                    <a:off x="4800600" y="5863281"/>
                    <a:ext cx="1396313" cy="313038"/>
                    <a:chOff x="4800600" y="5863281"/>
                    <a:chExt cx="1396313" cy="313038"/>
                  </a:xfrm>
                </p:grpSpPr>
                <p:sp>
                  <p:nvSpPr>
                    <p:cNvPr id="137" name="Isosceles Triangle 136"/>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159"/>
                <p:cNvGrpSpPr/>
                <p:nvPr/>
              </p:nvGrpSpPr>
              <p:grpSpPr>
                <a:xfrm flipH="1" flipV="1">
                  <a:off x="4800600" y="6394622"/>
                  <a:ext cx="1396313" cy="313038"/>
                  <a:chOff x="4800600" y="5863281"/>
                  <a:chExt cx="1396313" cy="313038"/>
                </a:xfrm>
              </p:grpSpPr>
              <p:sp>
                <p:nvSpPr>
                  <p:cNvPr id="129" name="Isosceles Triangle 128"/>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65"/>
              <p:cNvGrpSpPr/>
              <p:nvPr/>
            </p:nvGrpSpPr>
            <p:grpSpPr>
              <a:xfrm rot="18707503">
                <a:off x="5754384" y="956258"/>
                <a:ext cx="851830" cy="282357"/>
                <a:chOff x="4343400" y="5863281"/>
                <a:chExt cx="2286000" cy="844379"/>
              </a:xfrm>
            </p:grpSpPr>
            <p:grpSp>
              <p:nvGrpSpPr>
                <p:cNvPr id="114" name="Group 163"/>
                <p:cNvGrpSpPr/>
                <p:nvPr/>
              </p:nvGrpSpPr>
              <p:grpSpPr>
                <a:xfrm>
                  <a:off x="4343400" y="5863281"/>
                  <a:ext cx="2286000" cy="766119"/>
                  <a:chOff x="4343400" y="5863281"/>
                  <a:chExt cx="2286000" cy="766119"/>
                </a:xfrm>
              </p:grpSpPr>
              <p:sp>
                <p:nvSpPr>
                  <p:cNvPr id="119" name="Quad Arrow Callout 118"/>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Callout 119"/>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Callout 120"/>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Callout 121"/>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58"/>
                  <p:cNvGrpSpPr/>
                  <p:nvPr/>
                </p:nvGrpSpPr>
                <p:grpSpPr>
                  <a:xfrm>
                    <a:off x="4800600" y="5863281"/>
                    <a:ext cx="1396313" cy="313038"/>
                    <a:chOff x="4800600" y="5863281"/>
                    <a:chExt cx="1396313" cy="313038"/>
                  </a:xfrm>
                </p:grpSpPr>
                <p:sp>
                  <p:nvSpPr>
                    <p:cNvPr id="124" name="Isosceles Triangle 123"/>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59"/>
                <p:cNvGrpSpPr/>
                <p:nvPr/>
              </p:nvGrpSpPr>
              <p:grpSpPr>
                <a:xfrm flipH="1" flipV="1">
                  <a:off x="4800600" y="6394622"/>
                  <a:ext cx="1396313" cy="313038"/>
                  <a:chOff x="4800600" y="5863281"/>
                  <a:chExt cx="1396313" cy="313038"/>
                </a:xfrm>
              </p:grpSpPr>
              <p:sp>
                <p:nvSpPr>
                  <p:cNvPr id="116" name="Isosceles Triangle 115"/>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 name="Oval 111"/>
              <p:cNvSpPr/>
              <p:nvPr/>
            </p:nvSpPr>
            <p:spPr>
              <a:xfrm>
                <a:off x="5715000" y="1295400"/>
                <a:ext cx="381000" cy="381000"/>
              </a:xfrm>
              <a:prstGeom prst="ellipse">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laque 112"/>
              <p:cNvSpPr/>
              <p:nvPr/>
            </p:nvSpPr>
            <p:spPr>
              <a:xfrm>
                <a:off x="5809130" y="1416424"/>
                <a:ext cx="188259" cy="152400"/>
              </a:xfrm>
              <a:prstGeom prst="plaque">
                <a:avLst>
                  <a:gd name="adj" fmla="val 3137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72"/>
          <p:cNvGrpSpPr/>
          <p:nvPr/>
        </p:nvGrpSpPr>
        <p:grpSpPr>
          <a:xfrm>
            <a:off x="8878958" y="1429693"/>
            <a:ext cx="874643" cy="2125511"/>
            <a:chOff x="2743200" y="2819400"/>
            <a:chExt cx="1786098" cy="3510398"/>
          </a:xfrm>
        </p:grpSpPr>
        <p:sp>
          <p:nvSpPr>
            <p:cNvPr id="20" name="Oval 19"/>
            <p:cNvSpPr/>
            <p:nvPr/>
          </p:nvSpPr>
          <p:spPr>
            <a:xfrm rot="2920230">
              <a:off x="3830819" y="5974843"/>
              <a:ext cx="373486" cy="336423"/>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8292595">
              <a:off x="3377173" y="5950033"/>
              <a:ext cx="373486" cy="3689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420"/>
            <p:cNvGrpSpPr/>
            <p:nvPr/>
          </p:nvGrpSpPr>
          <p:grpSpPr>
            <a:xfrm>
              <a:off x="2743200" y="2819400"/>
              <a:ext cx="1786098" cy="3317969"/>
              <a:chOff x="2743200" y="2819400"/>
              <a:chExt cx="1786098" cy="3317969"/>
            </a:xfrm>
          </p:grpSpPr>
          <p:sp>
            <p:nvSpPr>
              <p:cNvPr id="23" name="Wave 3"/>
              <p:cNvSpPr/>
              <p:nvPr/>
            </p:nvSpPr>
            <p:spPr>
              <a:xfrm rot="15359234">
                <a:off x="3779231" y="5456561"/>
                <a:ext cx="828018" cy="130604"/>
              </a:xfrm>
              <a:prstGeom prst="wave">
                <a:avLst>
                  <a:gd name="adj1" fmla="val 2000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Wave 3"/>
              <p:cNvSpPr/>
              <p:nvPr/>
            </p:nvSpPr>
            <p:spPr>
              <a:xfrm rot="14012100">
                <a:off x="3891290" y="5398289"/>
                <a:ext cx="828018" cy="130604"/>
              </a:xfrm>
              <a:prstGeom prst="wave">
                <a:avLst>
                  <a:gd name="adj1" fmla="val 2000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3189725" y="4343400"/>
                <a:ext cx="1004680" cy="179396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523543">
                <a:off x="2637695" y="4627441"/>
                <a:ext cx="537815" cy="3268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3077253">
                <a:off x="4096987" y="4600559"/>
                <a:ext cx="537815" cy="3268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28078" flipH="1">
                <a:off x="2954815" y="3798345"/>
                <a:ext cx="480177" cy="1178709"/>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9846626">
                <a:off x="3875887" y="3690651"/>
                <a:ext cx="480177" cy="1146903"/>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0800000">
                <a:off x="3240741" y="3886200"/>
                <a:ext cx="938426" cy="1371600"/>
              </a:xfrm>
              <a:prstGeom prst="trapezoid">
                <a:avLst>
                  <a:gd name="adj" fmla="val 1299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a:off x="2971800" y="2895600"/>
                <a:ext cx="1524000" cy="12954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429000" y="3886200"/>
                <a:ext cx="609600" cy="533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276600" y="2971800"/>
                <a:ext cx="936332" cy="126698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75"/>
              <p:cNvGrpSpPr/>
              <p:nvPr/>
            </p:nvGrpSpPr>
            <p:grpSpPr>
              <a:xfrm>
                <a:off x="3276601" y="5029199"/>
                <a:ext cx="838200" cy="286871"/>
                <a:chOff x="2514600" y="2286000"/>
                <a:chExt cx="3733800" cy="923365"/>
              </a:xfrm>
            </p:grpSpPr>
            <p:sp>
              <p:nvSpPr>
                <p:cNvPr id="72" name="Rounded Rectangle 71"/>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373"/>
                <p:cNvGrpSpPr/>
                <p:nvPr/>
              </p:nvGrpSpPr>
              <p:grpSpPr>
                <a:xfrm>
                  <a:off x="2590800" y="2286000"/>
                  <a:ext cx="3639672" cy="923365"/>
                  <a:chOff x="-40342" y="-8965"/>
                  <a:chExt cx="3639672" cy="923365"/>
                </a:xfrm>
              </p:grpSpPr>
              <p:grpSp>
                <p:nvGrpSpPr>
                  <p:cNvPr id="74" name="Group 360"/>
                  <p:cNvGrpSpPr/>
                  <p:nvPr/>
                </p:nvGrpSpPr>
                <p:grpSpPr>
                  <a:xfrm>
                    <a:off x="1752600" y="0"/>
                    <a:ext cx="914400" cy="914400"/>
                    <a:chOff x="1752600" y="0"/>
                    <a:chExt cx="914400" cy="914400"/>
                  </a:xfrm>
                </p:grpSpPr>
                <p:sp>
                  <p:nvSpPr>
                    <p:cNvPr id="87" name="Quad Arrow Callout 86"/>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361"/>
                  <p:cNvGrpSpPr/>
                  <p:nvPr/>
                </p:nvGrpSpPr>
                <p:grpSpPr>
                  <a:xfrm>
                    <a:off x="2684930" y="0"/>
                    <a:ext cx="914400" cy="914400"/>
                    <a:chOff x="1752600" y="0"/>
                    <a:chExt cx="914400" cy="914400"/>
                  </a:xfrm>
                </p:grpSpPr>
                <p:sp>
                  <p:nvSpPr>
                    <p:cNvPr id="85" name="Quad Arrow Callout 84"/>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364"/>
                  <p:cNvGrpSpPr/>
                  <p:nvPr/>
                </p:nvGrpSpPr>
                <p:grpSpPr>
                  <a:xfrm>
                    <a:off x="847165" y="-8965"/>
                    <a:ext cx="914400" cy="914400"/>
                    <a:chOff x="1752600" y="0"/>
                    <a:chExt cx="914400" cy="914400"/>
                  </a:xfrm>
                </p:grpSpPr>
                <p:sp>
                  <p:nvSpPr>
                    <p:cNvPr id="83" name="Quad Arrow Callout 82"/>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Callout 83"/>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367"/>
                  <p:cNvGrpSpPr/>
                  <p:nvPr/>
                </p:nvGrpSpPr>
                <p:grpSpPr>
                  <a:xfrm>
                    <a:off x="-40342" y="-8965"/>
                    <a:ext cx="914400" cy="914400"/>
                    <a:chOff x="1752600" y="0"/>
                    <a:chExt cx="914400" cy="914400"/>
                  </a:xfrm>
                </p:grpSpPr>
                <p:sp>
                  <p:nvSpPr>
                    <p:cNvPr id="81" name="Quad Arrow Callout 80"/>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Callout 81"/>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Plaque 77"/>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aque 78"/>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aque 79"/>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79"/>
              <p:cNvGrpSpPr/>
              <p:nvPr/>
            </p:nvGrpSpPr>
            <p:grpSpPr>
              <a:xfrm>
                <a:off x="3124200" y="3124200"/>
                <a:ext cx="1295400" cy="286871"/>
                <a:chOff x="2514600" y="2286000"/>
                <a:chExt cx="3733800" cy="923365"/>
              </a:xfrm>
            </p:grpSpPr>
            <p:sp>
              <p:nvSpPr>
                <p:cNvPr id="55" name="Rounded Rectangle 54"/>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373"/>
                <p:cNvGrpSpPr/>
                <p:nvPr/>
              </p:nvGrpSpPr>
              <p:grpSpPr>
                <a:xfrm>
                  <a:off x="2590800" y="2286000"/>
                  <a:ext cx="3639672" cy="923365"/>
                  <a:chOff x="-40342" y="-8965"/>
                  <a:chExt cx="3639672" cy="923365"/>
                </a:xfrm>
              </p:grpSpPr>
              <p:grpSp>
                <p:nvGrpSpPr>
                  <p:cNvPr id="57" name="Group 360"/>
                  <p:cNvGrpSpPr/>
                  <p:nvPr/>
                </p:nvGrpSpPr>
                <p:grpSpPr>
                  <a:xfrm>
                    <a:off x="1752600" y="0"/>
                    <a:ext cx="914400" cy="914400"/>
                    <a:chOff x="1752600" y="0"/>
                    <a:chExt cx="914400" cy="914400"/>
                  </a:xfrm>
                </p:grpSpPr>
                <p:sp>
                  <p:nvSpPr>
                    <p:cNvPr id="70" name="Quad Arrow Callout 69"/>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361"/>
                  <p:cNvGrpSpPr/>
                  <p:nvPr/>
                </p:nvGrpSpPr>
                <p:grpSpPr>
                  <a:xfrm>
                    <a:off x="2684930" y="0"/>
                    <a:ext cx="914400" cy="914400"/>
                    <a:chOff x="1752600" y="0"/>
                    <a:chExt cx="914400" cy="914400"/>
                  </a:xfrm>
                </p:grpSpPr>
                <p:sp>
                  <p:nvSpPr>
                    <p:cNvPr id="68" name="Quad Arrow Callout 67"/>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364"/>
                  <p:cNvGrpSpPr/>
                  <p:nvPr/>
                </p:nvGrpSpPr>
                <p:grpSpPr>
                  <a:xfrm>
                    <a:off x="847165" y="-8965"/>
                    <a:ext cx="914400" cy="914400"/>
                    <a:chOff x="1752600" y="0"/>
                    <a:chExt cx="914400" cy="914400"/>
                  </a:xfrm>
                </p:grpSpPr>
                <p:sp>
                  <p:nvSpPr>
                    <p:cNvPr id="66" name="Quad Arrow Callout 65"/>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67"/>
                  <p:cNvGrpSpPr/>
                  <p:nvPr/>
                </p:nvGrpSpPr>
                <p:grpSpPr>
                  <a:xfrm>
                    <a:off x="-40342" y="-8965"/>
                    <a:ext cx="914400" cy="914400"/>
                    <a:chOff x="1752600" y="0"/>
                    <a:chExt cx="914400" cy="914400"/>
                  </a:xfrm>
                </p:grpSpPr>
                <p:sp>
                  <p:nvSpPr>
                    <p:cNvPr id="64" name="Quad Arrow Callout 63"/>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Plaque 60"/>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laque 61"/>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laque 62"/>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Cloud 35"/>
              <p:cNvSpPr/>
              <p:nvPr/>
            </p:nvSpPr>
            <p:spPr>
              <a:xfrm>
                <a:off x="3276600" y="2819400"/>
                <a:ext cx="990600" cy="4572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416"/>
              <p:cNvGrpSpPr/>
              <p:nvPr/>
            </p:nvGrpSpPr>
            <p:grpSpPr>
              <a:xfrm rot="261594">
                <a:off x="3352800" y="4114800"/>
                <a:ext cx="713740" cy="838200"/>
                <a:chOff x="5580529" y="121024"/>
                <a:chExt cx="1259541" cy="1479176"/>
              </a:xfrm>
            </p:grpSpPr>
            <p:grpSp>
              <p:nvGrpSpPr>
                <p:cNvPr id="40" name="Group 398"/>
                <p:cNvGrpSpPr/>
                <p:nvPr/>
              </p:nvGrpSpPr>
              <p:grpSpPr>
                <a:xfrm>
                  <a:off x="5791200" y="685800"/>
                  <a:ext cx="914400" cy="914400"/>
                  <a:chOff x="1752600" y="0"/>
                  <a:chExt cx="914400" cy="914400"/>
                </a:xfrm>
              </p:grpSpPr>
              <p:sp>
                <p:nvSpPr>
                  <p:cNvPr id="53" name="Quad Arrow Callout 52"/>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1"/>
                <p:cNvGrpSpPr/>
                <p:nvPr/>
              </p:nvGrpSpPr>
              <p:grpSpPr>
                <a:xfrm rot="20561979">
                  <a:off x="5809130" y="515470"/>
                  <a:ext cx="340659" cy="515471"/>
                  <a:chOff x="1752600" y="0"/>
                  <a:chExt cx="914400" cy="914400"/>
                </a:xfrm>
              </p:grpSpPr>
              <p:sp>
                <p:nvSpPr>
                  <p:cNvPr id="51" name="Quad Arrow Callout 50"/>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07"/>
                <p:cNvGrpSpPr/>
                <p:nvPr/>
              </p:nvGrpSpPr>
              <p:grpSpPr>
                <a:xfrm rot="836118">
                  <a:off x="6347011" y="515471"/>
                  <a:ext cx="340659" cy="515471"/>
                  <a:chOff x="1752600" y="0"/>
                  <a:chExt cx="914400" cy="914400"/>
                </a:xfrm>
              </p:grpSpPr>
              <p:sp>
                <p:nvSpPr>
                  <p:cNvPr id="49" name="Quad Arrow Callout 48"/>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10"/>
                <p:cNvGrpSpPr/>
                <p:nvPr/>
              </p:nvGrpSpPr>
              <p:grpSpPr>
                <a:xfrm rot="836118">
                  <a:off x="6499411" y="121024"/>
                  <a:ext cx="340659" cy="515471"/>
                  <a:chOff x="1752600" y="0"/>
                  <a:chExt cx="914400" cy="914400"/>
                </a:xfrm>
              </p:grpSpPr>
              <p:sp>
                <p:nvSpPr>
                  <p:cNvPr id="47" name="Quad Arrow Callout 46"/>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13"/>
                <p:cNvGrpSpPr/>
                <p:nvPr/>
              </p:nvGrpSpPr>
              <p:grpSpPr>
                <a:xfrm rot="19923498">
                  <a:off x="5580529" y="188260"/>
                  <a:ext cx="340659" cy="515471"/>
                  <a:chOff x="1752600" y="0"/>
                  <a:chExt cx="914400" cy="914400"/>
                </a:xfrm>
              </p:grpSpPr>
              <p:sp>
                <p:nvSpPr>
                  <p:cNvPr id="45" name="Quad Arrow Callout 44"/>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Cloud 37"/>
              <p:cNvSpPr/>
              <p:nvPr/>
            </p:nvSpPr>
            <p:spPr>
              <a:xfrm>
                <a:off x="3505201" y="3810000"/>
                <a:ext cx="457200" cy="5334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5111999">
                <a:off x="3649512" y="3894995"/>
                <a:ext cx="191165" cy="2586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6228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7.77778E-6 -5.55556E-6 C 0.00469 0.01295 0.01008 0.02569 0.01372 0.03934 C 0.01459 0.04235 0.01442 0.04582 0.01563 0.04837 C 0.01771 0.05254 0.02067 0.05856 0.02153 0.06272 C 0.02188 0.06457 0.02188 0.06643 0.02258 0.06805 C 0.02327 0.06967 0.02483 0.07036 0.02553 0.07198 C 0.02709 0.07522 0.0283 0.0787 0.02935 0.0824 C 0.02969 0.08379 0.02987 0.08518 0.03039 0.08633 C 0.03299 0.09235 0.03768 0.09721 0.04115 0.10207 C 0.04514 0.10763 0.04688 0.11481 0.05192 0.11897 C 0.05417 0.12383 0.05712 0.12777 0.05973 0.13217 C 0.06112 0.13471 0.06372 0.13981 0.06372 0.13981 C 0.06494 0.1449 0.06771 0.15045 0.07049 0.15439 C 0.07171 0.15879 0.0731 0.16157 0.07553 0.16481 C 0.07639 0.1692 0.08039 0.17661 0.08039 0.17661 C 0.0816 0.18194 0.08473 0.18633 0.08716 0.19096 C 0.08785 0.19235 0.08924 0.1949 0.08924 0.1949 C 0.08976 0.19721 0.09289 0.20508 0.0941 0.20647 " pathEditMode="relative" ptsTypes="fffffffffffffffffA">
                                      <p:cBhvr>
                                        <p:cTn id="8" dur="2000" fill="hold"/>
                                        <p:tgtEl>
                                          <p:spTgt spid="19"/>
                                        </p:tgtEl>
                                        <p:attrNameLst>
                                          <p:attrName>ppt_x</p:attrName>
                                          <p:attrName>ppt_y</p:attrName>
                                        </p:attrNameLst>
                                      </p:cBhvr>
                                    </p:animMotion>
                                  </p:childTnLst>
                                </p:cTn>
                              </p:par>
                              <p:par>
                                <p:cTn id="9" presetID="56" presetClass="path" presetSubtype="0" accel="50000" decel="50000" fill="hold" nodeType="withEffect">
                                  <p:stCondLst>
                                    <p:cond delay="0"/>
                                  </p:stCondLst>
                                  <p:childTnLst>
                                    <p:animMotion origin="layout" path="M 2.22222E-6 -1.48148E-6 L 0.14722 -0.12454 " pathEditMode="relative" rAng="0" ptsTypes="AA">
                                      <p:cBhvr>
                                        <p:cTn id="10" dur="2000" fill="hold"/>
                                        <p:tgtEl>
                                          <p:spTgt spid="11"/>
                                        </p:tgtEl>
                                        <p:attrNameLst>
                                          <p:attrName>ppt_x</p:attrName>
                                          <p:attrName>ppt_y</p:attrName>
                                        </p:attrNameLst>
                                      </p:cBhvr>
                                      <p:rCtr x="7400" y="-6200"/>
                                    </p:animMotion>
                                  </p:childTnLst>
                                </p:cTn>
                              </p:par>
                              <p:par>
                                <p:cTn id="11" presetID="0" presetClass="path" presetSubtype="0" accel="50000" decel="50000" fill="hold" nodeType="withEffect">
                                  <p:stCondLst>
                                    <p:cond delay="0"/>
                                  </p:stCondLst>
                                  <p:childTnLst>
                                    <p:animMotion origin="layout" path="M 6.11111E-6 -3.7037E-7 C 0.00122 0.00833 0.00261 0.01644 0.004 0.02477 C 0.00452 0.03449 0.00452 0.04537 0.00695 0.05486 C 0.00782 0.06482 0.00956 0.07384 0.01077 0.08357 C 0.01147 0.09514 0.01181 0.10648 0.01476 0.11759 C 0.01598 0.1294 0.01737 0.14097 0.01876 0.15278 C 0.02032 0.16528 0.02032 0.17917 0.02449 0.19074 C 0.02726 0.20857 0.02883 0.2294 0.03542 0.2456 C 0.03681 0.25602 0.04133 0.26389 0.04515 0.27315 C 0.0474 0.27847 0.04775 0.28171 0.05105 0.28611 C 0.05435 0.29514 0.05938 0.30301 0.06372 0.31111 C 0.06529 0.31412 0.06702 0.31713 0.06876 0.32014 C 0.06963 0.32199 0.07154 0.32546 0.07154 0.32546 C 0.07275 0.33148 0.07362 0.3338 0.07744 0.33704 C 0.08004 0.3419 0.08126 0.34699 0.08438 0.35162 C 0.08595 0.35741 0.09029 0.3713 0.09324 0.375 C 0.09445 0.38056 0.0974 0.38634 0.10105 0.38935 C 0.10348 0.39445 0.10608 0.39792 0.1099 0.40116 C 0.11424 0.41019 0.11199 0.40695 0.11581 0.41158 C 0.11737 0.41875 0.11546 0.4125 0.11876 0.41829 C 0.12015 0.42083 0.12258 0.42593 0.12258 0.42593 " pathEditMode="relative" ptsTypes="ffffffffffffffffffffA">
                                      <p:cBhvr>
                                        <p:cTn id="12" dur="2000" fill="hold"/>
                                        <p:tgtEl>
                                          <p:spTgt spid="14"/>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2.77778E-7 3.7037E-7 C 0.00052 0.01899 -0.00121 0.04931 0.00399 0.06922 C 0.00469 0.07709 0.00538 0.0838 0.00695 0.09144 C 0.00816 0.10602 0.01042 0.11991 0.01181 0.1345 C 0.01215 0.1375 0.0125 0.14075 0.01285 0.14375 C 0.01337 0.14862 0.01476 0.15811 0.01476 0.15811 C 0.01563 0.19075 0.01667 0.22639 0.01667 0.2588 C 0.01667 0.25926 0.01649 0.30024 0.01476 0.31227 C 0.01354 0.32061 0.01059 0.32894 0.00886 0.33727 C 0.00712 0.34584 0.00677 0.3551 0.00399 0.36343 C 0.00209 0.36922 0.00052 0.37616 -0.00191 0.38172 C -0.00312 0.3845 -0.0059 0.38959 -0.0059 0.38959 C -0.00729 0.4 -0.00937 0.41019 -0.01076 0.42084 C -0.01198 0.43102 -0.01215 0.44098 -0.01666 0.44954 C -0.01771 0.45718 -0.01666 0.45417 -0.01857 0.4588 " pathEditMode="relative" ptsTypes="ffffffffffffffA">
                                      <p:cBhvr>
                                        <p:cTn id="14" dur="2000" fill="hold"/>
                                        <p:tgtEl>
                                          <p:spTgt spid="8"/>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4.44444E-6 -7.40741E-6 C -0.00122 0.01064 -0.004 0.02036 -0.00782 0.03009 C -0.0099 0.04583 -0.01476 0.06504 -0.02153 0.07847 C -0.02292 0.08124 -0.02483 0.08356 -0.02639 0.0861 C -0.02813 0.08911 -0.02969 0.09212 -0.03125 0.09536 C -0.04549 0.12476 -0.02552 0.08425 -0.0382 0.11365 C -0.04445 0.12823 -0.05261 0.14189 -0.05973 0.15555 C -0.06389 0.16342 -0.06771 0.17314 -0.0724 0.18032 C -0.07986 0.19189 -0.08959 0.20115 -0.09705 0.21296 C -0.10868 0.23148 -0.11997 0.25115 -0.12934 0.27175 C -0.13264 0.27893 -0.1349 0.28541 -0.13907 0.29143 C -0.14167 0.29513 -0.14705 0.30185 -0.14705 0.30185 C -0.14809 0.30439 -0.14913 0.30694 -0.15 0.30972 C -0.15052 0.31134 -0.15035 0.31342 -0.15087 0.31504 C -0.15209 0.31828 -0.15417 0.32106 -0.15573 0.32407 C -0.15712 0.33425 -0.15868 0.34398 -0.15973 0.35416 C -0.1592 0.38379 -0.15973 0.41527 -0.15382 0.44444 C -0.15139 0.45601 -0.14775 0.46689 -0.14497 0.47847 C -0.14479 0.47939 -0.14341 0.48518 -0.14306 0.4861 C -0.14184 0.48888 -0.13907 0.49398 -0.13907 0.49398 C -0.13785 0.4993 -0.13629 0.50347 -0.1342 0.50833 " pathEditMode="relative" ptsTypes="ffffffffffffffffffffA">
                                      <p:cBhvr>
                                        <p:cTn id="16" dur="2000" fill="hold"/>
                                        <p:tgtEl>
                                          <p:spTgt spid="1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6.94444E-6 1.48148E-6 C -0.00313 -0.01412 -0.0073 -0.02384 -0.01181 -0.0368 C -0.01303 -0.04027 -0.01442 -0.04375 -0.01563 -0.04722 C -0.01667 -0.05 -0.01963 -0.05509 -0.01963 -0.05509 C -0.02171 -0.06458 -0.01858 -0.0537 -0.02344 -0.06157 C -0.02414 -0.06273 -0.02397 -0.06435 -0.02449 -0.06551 C -0.02622 -0.07014 -0.02761 -0.07361 -0.03039 -0.07731 C -0.03265 -0.08611 -0.03508 -0.09398 -0.04011 -0.10069 C -0.04306 -0.1118 -0.04966 -0.12384 -0.05591 -0.13217 C -0.05695 -0.13657 -0.05591 -0.13518 -0.05782 -0.13727 " pathEditMode="relative" ptsTypes="fffffffffA">
                                      <p:cBhvr>
                                        <p:cTn id="18" dur="2000" fill="hold"/>
                                        <p:tgtEl>
                                          <p:spTgt spid="9"/>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1.94444E-6 1.85185E-6 C -0.00243 0.00879 -0.01337 0.0162 -0.01771 0.02477 C -0.01996 0.02916 -0.02413 0.0375 -0.02552 0.0419 C -0.02778 0.04884 -0.02934 0.05555 -0.03333 0.06204 C -0.03455 0.0669 -0.03489 0.07129 -0.03819 0.07523 C -0.03958 0.08079 -0.04288 0.08565 -0.04514 0.09097 C -0.05121 0.10509 -0.05937 0.11852 -0.06285 0.13356 C -0.06232 0.14629 -0.06319 0.16666 -0.05486 0.1794 C -0.05382 0.18403 -0.05 0.18796 -0.05 0.19282 " pathEditMode="relative" rAng="0" ptsTypes="ffffffffA">
                                      <p:cBhvr>
                                        <p:cTn id="20" dur="2000" fill="hold"/>
                                        <p:tgtEl>
                                          <p:spTgt spid="12"/>
                                        </p:tgtEl>
                                        <p:attrNameLst>
                                          <p:attrName>ppt_x</p:attrName>
                                          <p:attrName>ppt_y</p:attrName>
                                        </p:attrNameLst>
                                      </p:cBhvr>
                                      <p:rCtr x="-3200" y="9600"/>
                                    </p:animMotion>
                                  </p:childTnLst>
                                </p:cTn>
                              </p:par>
                              <p:par>
                                <p:cTn id="21" presetID="0" presetClass="path" presetSubtype="0" accel="50000" decel="50000" fill="hold" nodeType="withEffect">
                                  <p:stCondLst>
                                    <p:cond delay="0"/>
                                  </p:stCondLst>
                                  <p:childTnLst>
                                    <p:animMotion origin="layout" path="M 5.27778E-6 1.48148E-6 C 0.00261 0.00348 0.0047 0.0088 0.00782 0.01158 C 0.01043 0.01389 0.0139 0.01505 0.01668 0.0169 C 0.01997 0.01922 0.02084 0.02199 0.02449 0.02338 C 0.03213 0.03102 0.02848 0.02894 0.03421 0.03125 C 0.03699 0.03357 0.04306 0.03658 0.04306 0.03658 C 0.04931 0.04422 0.03959 0.03311 0.04897 0.04051 C 0.05018 0.04144 0.0507 0.04329 0.05192 0.04445 C 0.05765 0.04977 0.06598 0.0507 0.07258 0.05348 C 0.08803 0.06019 0.104 0.06551 0.11963 0.07176 C 0.12431 0.07616 0.13074 0.07778 0.13629 0.07963 C 0.1448 0.08704 0.15678 0.09306 0.16668 0.09537 C 0.17015 0.09838 0.16841 0.09792 0.17154 0.09792 " pathEditMode="relative" ptsTypes="ffffffffffffA">
                                      <p:cBhvr>
                                        <p:cTn id="22" dur="2000" fill="hold"/>
                                        <p:tgtEl>
                                          <p:spTgt spid="18"/>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3.05556E-6 7.40741E-7 C -0.01215 0.00162 -0.01337 0.00371 -0.02361 0.00926 C -0.02761 0.01458 -0.03212 0.01759 -0.03733 0.02083 C -0.04323 0.03287 -0.05573 0.03912 -0.06372 0.04838 C -0.06476 0.04954 -0.06563 0.05116 -0.06667 0.05232 C -0.06962 0.05556 -0.07257 0.05833 -0.07552 0.06134 C -0.07899 0.06505 -0.08056 0.06991 -0.08438 0.07315 C -0.08542 0.075 -0.08611 0.07685 -0.08733 0.07847 C -0.0882 0.07963 -0.08959 0.07986 -0.09028 0.08102 C -0.09115 0.08264 -0.09132 0.08472 -0.09219 0.08634 C -0.09653 0.09537 -0.09479 0.09028 -0.09896 0.09676 C -0.10191 0.10139 -0.10278 0.10556 -0.1059 0.10972 C -0.10747 0.11528 -0.10903 0.11945 -0.11268 0.12292 C -0.11406 0.12963 -0.11719 0.13496 -0.11962 0.14121 C -0.12153 0.1463 -0.12257 0.15208 -0.12448 0.15695 C -0.12743 0.16482 -0.13038 0.17176 -0.13229 0.18033 C -0.13403 0.19884 -0.13715 0.2169 -0.13924 0.23542 C -0.14045 0.26296 -0.14115 0.29005 -0.14028 0.31759 C -0.1408 0.32917 -0.14115 0.35185 -0.15 0.35949 C -0.15156 0.36759 -0.15747 0.37176 -0.16268 0.37639 C -0.16511 0.37871 -0.16649 0.38287 -0.16858 0.38565 " pathEditMode="relative" ptsTypes="ffffffffffffffffffffA">
                                      <p:cBhvr>
                                        <p:cTn id="24" dur="2000" fill="hold"/>
                                        <p:tgtEl>
                                          <p:spTgt spid="16"/>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1.11111E-6 -5.55556E-6 C -0.00035 -0.01575 -0.00052 -0.03126 -0.00104 -0.047 C -0.00121 -0.04954 -0.00173 -0.05579 -0.00295 -0.0588 C -0.00399 -0.06158 -0.00677 -0.06667 -0.00677 -0.06667 C -0.0085 -0.07524 -0.00972 -0.0838 -0.01475 -0.09005 C -0.01649 -0.09816 -0.0217 -0.10464 -0.02552 -0.11112 C -0.03489 -0.12686 -0.05191 -0.14399 -0.06666 -0.14908 C -0.07326 -0.15417 -0.08055 -0.1551 -0.08732 -0.1595 " pathEditMode="relative" ptsTypes="fffffffA">
                                      <p:cBhvr>
                                        <p:cTn id="26" dur="2000" fill="hold"/>
                                        <p:tgtEl>
                                          <p:spTgt spid="15"/>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5.55556E-7 3.33333E-6 C -0.00365 0.00625 -0.01337 0.01365 -0.0184 0.01597 C -0.0224 0.02268 -0.02691 0.02546 -0.03125 0.03055 C -0.03958 0.04051 -0.04896 0.04977 -0.05677 0.06134 C -0.07309 0.08564 -0.05972 0.06689 -0.07031 0.08564 C -0.07413 0.09189 -0.07778 0.09838 -0.08177 0.10416 C -0.08385 0.1074 -0.08611 0.11018 -0.08802 0.11342 C -0.09375 0.12338 -0.09861 0.13541 -0.10417 0.1456 C -0.11181 0.15972 -0.12031 0.17291 -0.12795 0.18703 C -0.1342 0.19814 -0.13819 0.20995 -0.14566 0.21898 C -0.1467 0.22152 -0.14757 0.22453 -0.14879 0.22708 C -0.15 0.22939 -0.15174 0.23102 -0.15278 0.23379 C -0.16094 0.25208 -0.15538 0.24097 -0.1592 0.2537 C -0.16111 0.25995 -0.16406 0.26435 -0.16649 0.2699 C -0.16771 0.27592 -0.16944 0.28009 -0.17205 0.28449 C -0.17344 0.29213 -0.17604 0.29745 -0.1776 0.30463 C -0.17934 0.31319 -0.17917 0.32014 -0.18247 0.32731 C -0.18438 0.33889 -0.18351 0.33356 -0.1849 0.34352 C -0.18559 0.35625 -0.18767 0.36713 -0.18889 0.37939 C -0.18958 0.38865 -0.18976 0.39583 -0.19271 0.4037 C -0.19375 0.41273 -0.19531 0.42361 -0.19931 0.43032 C -0.19965 0.43171 -0.19948 0.4331 -0.2 0.43426 C -0.20208 0.43912 -0.20608 0.44444 -0.20885 0.44907 C -0.20955 0.45023 -0.20972 0.45208 -0.21042 0.45301 C -0.2125 0.45509 -0.2151 0.45602 -0.21684 0.45833 C -0.21979 0.46227 -0.2224 0.46689 -0.22569 0.47037 C -0.22622 0.47176 -0.22656 0.47314 -0.22726 0.4743 C -0.2276 0.47523 -0.22882 0.47708 -0.22882 0.47731 " pathEditMode="relative" rAng="0" ptsTypes="fffffffffffffffffffffffffffA">
                                      <p:cBhvr>
                                        <p:cTn id="28" dur="2000" fill="hold"/>
                                        <p:tgtEl>
                                          <p:spTgt spid="17"/>
                                        </p:tgtEl>
                                        <p:attrNameLst>
                                          <p:attrName>ppt_x</p:attrName>
                                          <p:attrName>ppt_y</p:attrName>
                                        </p:attrNameLst>
                                      </p:cBhvr>
                                      <p:rCtr x="-11400" y="23800"/>
                                    </p:animMotion>
                                  </p:childTnLst>
                                </p:cTn>
                              </p:par>
                              <p:par>
                                <p:cTn id="29" presetID="0" presetClass="path" presetSubtype="0" accel="50000" decel="50000" fill="hold" nodeType="withEffect">
                                  <p:stCondLst>
                                    <p:cond delay="0"/>
                                  </p:stCondLst>
                                  <p:childTnLst>
                                    <p:animMotion origin="layout" path="M 2.5E-6 2.59259E-6 C -0.00495 0.01111 -0.00938 0.02222 -0.01433 0.03426 C -0.01641 0.05046 -0.02656 0.06759 -0.03464 0.07731 C -0.04102 0.09606 -0.05078 0.10903 -0.05977 0.12315 C -0.07422 0.14444 -0.04844 0.1118 -0.06654 0.13588 C -0.07201 0.14305 -0.07917 0.14676 -0.08464 0.15347 C -0.09297 0.16296 -0.09935 0.17268 -0.10821 0.17916 C -0.12045 0.19838 -0.14011 0.21898 -0.15651 0.22916 C -0.16237 0.23819 -0.17292 0.24143 -0.18021 0.24838 C -0.18698 0.25578 -0.19336 0.26458 -0.20065 0.27037 C -0.20534 0.27361 -0.21042 0.275 -0.21472 0.2787 C -0.2194 0.28333 -0.22344 0.29004 -0.22865 0.29398 C -0.23138 0.29629 -0.23425 0.29653 -0.23672 0.29838 C -0.24831 0.30717 -0.25873 0.32222 -0.27136 0.32615 C -0.28542 0.34259 -0.30143 0.35324 -0.31719 0.36551 C -0.32149 0.36875 -0.32318 0.37407 -0.32813 0.37615 C -0.32956 0.37778 -0.33086 0.37963 -0.33229 0.38078 C -0.33347 0.38194 -0.33516 0.38171 -0.33633 0.38264 C -0.34245 0.38773 -0.34479 0.39653 -0.35143 0.4 C -0.35573 0.40463 -0.35834 0.40833 -0.36276 0.41111 C -0.36628 0.41875 -0.36836 0.42083 -0.37383 0.42361 C -0.37709 0.42916 -0.37565 0.42708 -0.37787 0.43055 " pathEditMode="relative" rAng="0" ptsTypes="AAAAAAAAAAAAAAAAAAAAAA">
                                      <p:cBhvr>
                                        <p:cTn id="30" dur="2000" fill="hold"/>
                                        <p:tgtEl>
                                          <p:spTgt spid="10"/>
                                        </p:tgtEl>
                                        <p:attrNameLst>
                                          <p:attrName>ppt_x</p:attrName>
                                          <p:attrName>ppt_y</p:attrName>
                                        </p:attrNameLst>
                                      </p:cBhvr>
                                      <p:rCtr x="-18893" y="21528"/>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BD67F0F-1442-4170-8DB0-577B5FD5E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6452681"/>
            <a:ext cx="8382000" cy="369332"/>
          </a:xfrm>
          <a:prstGeom prst="rect">
            <a:avLst/>
          </a:prstGeom>
        </p:spPr>
        <p:txBody>
          <a:bodyPr wrap="square">
            <a:spAutoFit/>
          </a:bodyPr>
          <a:lstStyle/>
          <a:p>
            <a:r>
              <a:rPr lang="en-US" dirty="0">
                <a:solidFill>
                  <a:schemeClr val="bg1"/>
                </a:solidFill>
              </a:rPr>
              <a:t>3 Nephi 19:9-14</a:t>
            </a:r>
          </a:p>
        </p:txBody>
      </p:sp>
      <p:sp>
        <p:nvSpPr>
          <p:cNvPr id="4" name="TextBox 3"/>
          <p:cNvSpPr txBox="1"/>
          <p:nvPr/>
        </p:nvSpPr>
        <p:spPr>
          <a:xfrm>
            <a:off x="1676400" y="1"/>
            <a:ext cx="8839200" cy="769441"/>
          </a:xfrm>
          <a:prstGeom prst="rect">
            <a:avLst/>
          </a:prstGeom>
          <a:noFill/>
        </p:spPr>
        <p:txBody>
          <a:bodyPr wrap="square" rtlCol="0">
            <a:spAutoFit/>
          </a:bodyPr>
          <a:lstStyle/>
          <a:p>
            <a:pPr algn="ctr"/>
            <a:r>
              <a:rPr lang="en-US" sz="4400" i="1" dirty="0">
                <a:solidFill>
                  <a:srgbClr val="FFDC6D"/>
                </a:solidFill>
                <a:latin typeface="Bookman Old Style" pitchFamily="18" charset="0"/>
              </a:rPr>
              <a:t>Nephite Apostles Are Baptized</a:t>
            </a:r>
          </a:p>
        </p:txBody>
      </p:sp>
      <p:sp>
        <p:nvSpPr>
          <p:cNvPr id="7" name="Rectangle 6"/>
          <p:cNvSpPr/>
          <p:nvPr/>
        </p:nvSpPr>
        <p:spPr>
          <a:xfrm>
            <a:off x="6096000" y="1066800"/>
            <a:ext cx="3810000" cy="1938992"/>
          </a:xfrm>
          <a:prstGeom prst="rect">
            <a:avLst/>
          </a:prstGeom>
        </p:spPr>
        <p:txBody>
          <a:bodyPr wrap="square">
            <a:spAutoFit/>
          </a:bodyPr>
          <a:lstStyle/>
          <a:p>
            <a:r>
              <a:rPr lang="en-US" dirty="0">
                <a:solidFill>
                  <a:schemeClr val="bg1"/>
                </a:solidFill>
              </a:rPr>
              <a:t>“The record testifies that the greatest thing for which the disciples prayed was that they could receive the Holy Ghost and experience in their own lives what had been demonstrated by the Savior.”</a:t>
            </a:r>
          </a:p>
          <a:p>
            <a:r>
              <a:rPr lang="en-US" sz="1200" dirty="0">
                <a:solidFill>
                  <a:schemeClr val="bg1"/>
                </a:solidFill>
              </a:rPr>
              <a:t>JFM and RLM</a:t>
            </a:r>
          </a:p>
        </p:txBody>
      </p:sp>
      <p:sp>
        <p:nvSpPr>
          <p:cNvPr id="8" name="Rectangle 7"/>
          <p:cNvSpPr/>
          <p:nvPr/>
        </p:nvSpPr>
        <p:spPr>
          <a:xfrm>
            <a:off x="1828800" y="914401"/>
            <a:ext cx="3810000" cy="646331"/>
          </a:xfrm>
          <a:prstGeom prst="rect">
            <a:avLst/>
          </a:prstGeom>
        </p:spPr>
        <p:txBody>
          <a:bodyPr wrap="square">
            <a:spAutoFit/>
          </a:bodyPr>
          <a:lstStyle/>
          <a:p>
            <a:r>
              <a:rPr lang="en-US" dirty="0">
                <a:solidFill>
                  <a:schemeClr val="bg1"/>
                </a:solidFill>
              </a:rPr>
              <a:t>Nephi received the authority from the Savior to baptize (3 Nephi 11:21)</a:t>
            </a:r>
          </a:p>
        </p:txBody>
      </p:sp>
      <p:sp>
        <p:nvSpPr>
          <p:cNvPr id="9" name="Rectangle 8"/>
          <p:cNvSpPr/>
          <p:nvPr/>
        </p:nvSpPr>
        <p:spPr>
          <a:xfrm>
            <a:off x="285609" y="3492854"/>
            <a:ext cx="3810000" cy="2215991"/>
          </a:xfrm>
          <a:prstGeom prst="rect">
            <a:avLst/>
          </a:prstGeom>
        </p:spPr>
        <p:txBody>
          <a:bodyPr wrap="square">
            <a:spAutoFit/>
          </a:bodyPr>
          <a:lstStyle/>
          <a:p>
            <a:r>
              <a:rPr lang="en-US" dirty="0">
                <a:solidFill>
                  <a:schemeClr val="bg1"/>
                </a:solidFill>
              </a:rPr>
              <a:t>“The cleansing sanctifying power of the Holy Ghost not only spiritually prepared these disciples for (their upcoming ministry) but it also transfigured them so that they could endure the presence of glorified heavenly beings.”</a:t>
            </a:r>
          </a:p>
          <a:p>
            <a:r>
              <a:rPr lang="en-US" sz="1200" dirty="0">
                <a:solidFill>
                  <a:schemeClr val="bg1"/>
                </a:solidFill>
              </a:rPr>
              <a:t>JFM and RLM</a:t>
            </a:r>
          </a:p>
        </p:txBody>
      </p:sp>
      <p:sp>
        <p:nvSpPr>
          <p:cNvPr id="10" name="Rectangle 9"/>
          <p:cNvSpPr/>
          <p:nvPr/>
        </p:nvSpPr>
        <p:spPr>
          <a:xfrm>
            <a:off x="7562851" y="4883021"/>
            <a:ext cx="3810000" cy="1754326"/>
          </a:xfrm>
          <a:prstGeom prst="rect">
            <a:avLst/>
          </a:prstGeom>
        </p:spPr>
        <p:txBody>
          <a:bodyPr wrap="square">
            <a:spAutoFit/>
          </a:bodyPr>
          <a:lstStyle/>
          <a:p>
            <a:r>
              <a:rPr lang="en-US" dirty="0">
                <a:solidFill>
                  <a:schemeClr val="bg1"/>
                </a:solidFill>
              </a:rPr>
              <a:t>“And behold, they were encircled about as if it were by fire; and it came down from heaven, and the multitude did witness it, and did bear record; and angels did come down out of heaven and did minister unto them.”</a:t>
            </a:r>
          </a:p>
        </p:txBody>
      </p:sp>
      <p:pic>
        <p:nvPicPr>
          <p:cNvPr id="3" name="Picture 2">
            <a:extLst>
              <a:ext uri="{FF2B5EF4-FFF2-40B4-BE49-F238E27FC236}">
                <a16:creationId xmlns:a16="http://schemas.microsoft.com/office/drawing/2014/main" id="{7C6C3A70-D6E3-46A0-9112-791B789AC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4915" y="1673970"/>
            <a:ext cx="2428875" cy="1609725"/>
          </a:xfrm>
          <a:prstGeom prst="rect">
            <a:avLst/>
          </a:prstGeom>
        </p:spPr>
      </p:pic>
      <p:pic>
        <p:nvPicPr>
          <p:cNvPr id="13" name="Picture 12">
            <a:extLst>
              <a:ext uri="{FF2B5EF4-FFF2-40B4-BE49-F238E27FC236}">
                <a16:creationId xmlns:a16="http://schemas.microsoft.com/office/drawing/2014/main" id="{4B0B36ED-E1E5-402C-A465-6E2E8426A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0437" y="2585857"/>
            <a:ext cx="2743583" cy="2133898"/>
          </a:xfrm>
          <a:prstGeom prst="rect">
            <a:avLst/>
          </a:prstGeom>
        </p:spPr>
      </p:pic>
      <p:pic>
        <p:nvPicPr>
          <p:cNvPr id="15" name="Picture 14">
            <a:extLst>
              <a:ext uri="{FF2B5EF4-FFF2-40B4-BE49-F238E27FC236}">
                <a16:creationId xmlns:a16="http://schemas.microsoft.com/office/drawing/2014/main" id="{BCE8F11D-6D30-488A-A835-3D65EE65C8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7638" y="4299820"/>
            <a:ext cx="3457575" cy="2581275"/>
          </a:xfrm>
          <a:prstGeom prst="rect">
            <a:avLst/>
          </a:prstGeom>
        </p:spPr>
      </p:pic>
    </p:spTree>
    <p:extLst>
      <p:ext uri="{BB962C8B-B14F-4D97-AF65-F5344CB8AC3E}">
        <p14:creationId xmlns:p14="http://schemas.microsoft.com/office/powerpoint/2010/main" val="280116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569833-2FC7-4B9B-B145-E4874E809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38953" y="6488668"/>
            <a:ext cx="8382000" cy="369332"/>
          </a:xfrm>
          <a:prstGeom prst="rect">
            <a:avLst/>
          </a:prstGeom>
        </p:spPr>
        <p:txBody>
          <a:bodyPr wrap="square">
            <a:spAutoFit/>
          </a:bodyPr>
          <a:lstStyle/>
          <a:p>
            <a:r>
              <a:rPr lang="en-US" dirty="0">
                <a:solidFill>
                  <a:schemeClr val="bg1"/>
                </a:solidFill>
              </a:rPr>
              <a:t>3 Nephi 19:15-24</a:t>
            </a:r>
          </a:p>
        </p:txBody>
      </p:sp>
      <p:sp>
        <p:nvSpPr>
          <p:cNvPr id="4" name="TextBox 3"/>
          <p:cNvSpPr txBox="1"/>
          <p:nvPr/>
        </p:nvSpPr>
        <p:spPr>
          <a:xfrm>
            <a:off x="1676400" y="0"/>
            <a:ext cx="8839200" cy="707886"/>
          </a:xfrm>
          <a:prstGeom prst="rect">
            <a:avLst/>
          </a:prstGeom>
          <a:noFill/>
        </p:spPr>
        <p:txBody>
          <a:bodyPr wrap="square" rtlCol="0">
            <a:spAutoFit/>
          </a:bodyPr>
          <a:lstStyle/>
          <a:p>
            <a:pPr algn="ctr"/>
            <a:r>
              <a:rPr lang="en-US" sz="4000" i="1" dirty="0">
                <a:solidFill>
                  <a:srgbClr val="FFDC6D"/>
                </a:solidFill>
                <a:latin typeface="Bookman Old Style" pitchFamily="18" charset="0"/>
              </a:rPr>
              <a:t>Jesus Came and Stood in the Midst</a:t>
            </a:r>
          </a:p>
        </p:txBody>
      </p:sp>
      <p:sp>
        <p:nvSpPr>
          <p:cNvPr id="8" name="Rectangle 7"/>
          <p:cNvSpPr/>
          <p:nvPr/>
        </p:nvSpPr>
        <p:spPr>
          <a:xfrm>
            <a:off x="457200" y="914400"/>
            <a:ext cx="4267200" cy="2585323"/>
          </a:xfrm>
          <a:prstGeom prst="rect">
            <a:avLst/>
          </a:prstGeom>
        </p:spPr>
        <p:txBody>
          <a:bodyPr wrap="square">
            <a:spAutoFit/>
          </a:bodyPr>
          <a:lstStyle/>
          <a:p>
            <a:r>
              <a:rPr lang="en-US" dirty="0">
                <a:solidFill>
                  <a:schemeClr val="bg1"/>
                </a:solidFill>
              </a:rPr>
              <a:t>“Jesus was present before them as the symbol of the Father. Seeing him, it was as though they saw the Father; praying to him, it was as though they prayed to the Father. It was a special and unique situation that as far as we know has taken place only once on earth during all the long ages of the Lord’s hand-dealings with his children.”</a:t>
            </a:r>
          </a:p>
          <a:p>
            <a:r>
              <a:rPr lang="en-US" dirty="0">
                <a:solidFill>
                  <a:schemeClr val="bg1"/>
                </a:solidFill>
              </a:rPr>
              <a:t>Bruce R. McConkie</a:t>
            </a:r>
          </a:p>
        </p:txBody>
      </p:sp>
      <p:grpSp>
        <p:nvGrpSpPr>
          <p:cNvPr id="20" name="Group 19"/>
          <p:cNvGrpSpPr/>
          <p:nvPr/>
        </p:nvGrpSpPr>
        <p:grpSpPr>
          <a:xfrm>
            <a:off x="5257800" y="3962400"/>
            <a:ext cx="5029200" cy="2514600"/>
            <a:chOff x="4191000" y="3200400"/>
            <a:chExt cx="5029200" cy="2514600"/>
          </a:xfrm>
        </p:grpSpPr>
        <p:grpSp>
          <p:nvGrpSpPr>
            <p:cNvPr id="12" name="Group 11"/>
            <p:cNvGrpSpPr/>
            <p:nvPr/>
          </p:nvGrpSpPr>
          <p:grpSpPr>
            <a:xfrm>
              <a:off x="4191000" y="3200400"/>
              <a:ext cx="5029200" cy="2514600"/>
              <a:chOff x="965200" y="2286000"/>
              <a:chExt cx="7264400" cy="2743200"/>
            </a:xfrm>
          </p:grpSpPr>
          <p:grpSp>
            <p:nvGrpSpPr>
              <p:cNvPr id="13" name="Group 18"/>
              <p:cNvGrpSpPr/>
              <p:nvPr/>
            </p:nvGrpSpPr>
            <p:grpSpPr>
              <a:xfrm>
                <a:off x="965200" y="2286000"/>
                <a:ext cx="7264400" cy="2743200"/>
                <a:chOff x="965200" y="2286000"/>
                <a:chExt cx="7327900"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a:endCxn id="16"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117600" y="2514600"/>
                <a:ext cx="7010400" cy="503635"/>
              </a:xfrm>
              <a:prstGeom prst="rect">
                <a:avLst/>
              </a:prstGeom>
              <a:noFill/>
            </p:spPr>
            <p:txBody>
              <a:bodyPr wrap="square" rtlCol="0">
                <a:spAutoFit/>
              </a:bodyPr>
              <a:lstStyle/>
              <a:p>
                <a:endParaRPr lang="en-US" sz="2400" dirty="0">
                  <a:solidFill>
                    <a:schemeClr val="bg1"/>
                  </a:solidFill>
                </a:endParaRPr>
              </a:p>
            </p:txBody>
          </p:sp>
        </p:grpSp>
        <p:sp>
          <p:nvSpPr>
            <p:cNvPr id="10" name="Rectangle 9"/>
            <p:cNvSpPr/>
            <p:nvPr/>
          </p:nvSpPr>
          <p:spPr>
            <a:xfrm>
              <a:off x="4356350" y="3312812"/>
              <a:ext cx="4753784" cy="1938992"/>
            </a:xfrm>
            <a:prstGeom prst="rect">
              <a:avLst/>
            </a:prstGeom>
          </p:spPr>
          <p:txBody>
            <a:bodyPr wrap="square">
              <a:spAutoFit/>
            </a:bodyPr>
            <a:lstStyle/>
            <a:p>
              <a:pPr algn="ctr"/>
              <a:r>
                <a:rPr lang="en-US" sz="2400" b="1" dirty="0">
                  <a:solidFill>
                    <a:schemeClr val="bg1"/>
                  </a:solidFill>
                </a:rPr>
                <a:t>We can be filled with the Holy Ghost as we sincerely desire and pray for His companionship and as we participate in the ordinances of the gospel.</a:t>
              </a:r>
              <a:endParaRPr lang="en-US" sz="2400" dirty="0">
                <a:solidFill>
                  <a:schemeClr val="bg1"/>
                </a:solidFill>
              </a:endParaRPr>
            </a:p>
          </p:txBody>
        </p:sp>
      </p:grpSp>
      <p:sp>
        <p:nvSpPr>
          <p:cNvPr id="21" name="Rectangle 20"/>
          <p:cNvSpPr/>
          <p:nvPr/>
        </p:nvSpPr>
        <p:spPr>
          <a:xfrm>
            <a:off x="6172200" y="914400"/>
            <a:ext cx="3733800" cy="1477328"/>
          </a:xfrm>
          <a:prstGeom prst="rect">
            <a:avLst/>
          </a:prstGeom>
        </p:spPr>
        <p:txBody>
          <a:bodyPr wrap="square">
            <a:spAutoFit/>
          </a:bodyPr>
          <a:lstStyle/>
          <a:p>
            <a:r>
              <a:rPr lang="en-US" dirty="0">
                <a:solidFill>
                  <a:schemeClr val="bg1"/>
                </a:solidFill>
              </a:rPr>
              <a:t>“He that </a:t>
            </a:r>
            <a:r>
              <a:rPr lang="en-US" dirty="0" err="1">
                <a:solidFill>
                  <a:schemeClr val="bg1"/>
                </a:solidFill>
              </a:rPr>
              <a:t>asketh</a:t>
            </a:r>
            <a:r>
              <a:rPr lang="en-US" dirty="0">
                <a:solidFill>
                  <a:schemeClr val="bg1"/>
                </a:solidFill>
              </a:rPr>
              <a:t> in the Spirit </a:t>
            </a:r>
            <a:r>
              <a:rPr lang="en-US" dirty="0" err="1">
                <a:solidFill>
                  <a:schemeClr val="bg1"/>
                </a:solidFill>
              </a:rPr>
              <a:t>asketh</a:t>
            </a:r>
            <a:r>
              <a:rPr lang="en-US" dirty="0">
                <a:solidFill>
                  <a:schemeClr val="bg1"/>
                </a:solidFill>
              </a:rPr>
              <a:t> according to the will of God; wherefore it is done even as he </a:t>
            </a:r>
            <a:r>
              <a:rPr lang="en-US" dirty="0" err="1">
                <a:solidFill>
                  <a:schemeClr val="bg1"/>
                </a:solidFill>
              </a:rPr>
              <a:t>asketh</a:t>
            </a:r>
            <a:r>
              <a:rPr lang="en-US" dirty="0">
                <a:solidFill>
                  <a:schemeClr val="bg1"/>
                </a:solidFill>
              </a:rPr>
              <a:t>.”</a:t>
            </a:r>
          </a:p>
          <a:p>
            <a:r>
              <a:rPr lang="en-US" dirty="0">
                <a:solidFill>
                  <a:schemeClr val="bg1"/>
                </a:solidFill>
              </a:rPr>
              <a:t>D&amp;C 46:30</a:t>
            </a:r>
          </a:p>
        </p:txBody>
      </p:sp>
      <p:sp>
        <p:nvSpPr>
          <p:cNvPr id="22" name="Rectangle 21"/>
          <p:cNvSpPr/>
          <p:nvPr/>
        </p:nvSpPr>
        <p:spPr>
          <a:xfrm>
            <a:off x="1676400" y="4267200"/>
            <a:ext cx="3733800" cy="1815882"/>
          </a:xfrm>
          <a:prstGeom prst="rect">
            <a:avLst/>
          </a:prstGeom>
        </p:spPr>
        <p:txBody>
          <a:bodyPr wrap="square">
            <a:spAutoFit/>
          </a:bodyPr>
          <a:lstStyle/>
          <a:p>
            <a:r>
              <a:rPr lang="en-US" sz="2800" dirty="0">
                <a:solidFill>
                  <a:srgbClr val="F6DA72"/>
                </a:solidFill>
              </a:rPr>
              <a:t>Faith and Spiritual desire lead to one who will commune with the Father in prayer</a:t>
            </a:r>
          </a:p>
        </p:txBody>
      </p:sp>
      <p:pic>
        <p:nvPicPr>
          <p:cNvPr id="3" name="Picture 2">
            <a:extLst>
              <a:ext uri="{FF2B5EF4-FFF2-40B4-BE49-F238E27FC236}">
                <a16:creationId xmlns:a16="http://schemas.microsoft.com/office/drawing/2014/main" id="{56ED3611-B5A7-4292-81FD-9A258058B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635" y="1821002"/>
            <a:ext cx="2691933" cy="2020504"/>
          </a:xfrm>
          <a:prstGeom prst="rect">
            <a:avLst/>
          </a:prstGeom>
        </p:spPr>
      </p:pic>
    </p:spTree>
    <p:extLst>
      <p:ext uri="{BB962C8B-B14F-4D97-AF65-F5344CB8AC3E}">
        <p14:creationId xmlns:p14="http://schemas.microsoft.com/office/powerpoint/2010/main" val="394933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1804</Words>
  <Application>Microsoft Office PowerPoint</Application>
  <PresentationFormat>Widescreen</PresentationFormat>
  <Paragraphs>135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Bookman Old Style</vt:lpstr>
      <vt:lpstr>Arial</vt:lpstr>
      <vt:lpstr>Calibri</vt:lpstr>
      <vt:lpstr>Open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10</cp:revision>
  <dcterms:created xsi:type="dcterms:W3CDTF">2017-11-09T15:00:01Z</dcterms:created>
  <dcterms:modified xsi:type="dcterms:W3CDTF">2020-06-11T16:52:05Z</dcterms:modified>
</cp:coreProperties>
</file>