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1" r:id="rId13"/>
    <p:sldId id="269" r:id="rId14"/>
    <p:sldId id="270"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A5FB-D02F-4EB7-90F3-9B3EB5BB4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52BE94-331A-4FBF-AE34-5421F7971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1645C-38C1-4CF0-8C50-CDEC1DE9402C}"/>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5" name="Footer Placeholder 4">
            <a:extLst>
              <a:ext uri="{FF2B5EF4-FFF2-40B4-BE49-F238E27FC236}">
                <a16:creationId xmlns:a16="http://schemas.microsoft.com/office/drawing/2014/main" id="{9CCE6CA4-B222-46FB-ACAB-24FBFF635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5CEEF-2205-4C10-84BB-93229761831F}"/>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3552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E2B2-1D48-4CAA-9417-DFC07C53D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D37A32-CB82-4A5B-854C-0518392AB5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39403-1954-4770-98E4-1AED490A7444}"/>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5" name="Footer Placeholder 4">
            <a:extLst>
              <a:ext uri="{FF2B5EF4-FFF2-40B4-BE49-F238E27FC236}">
                <a16:creationId xmlns:a16="http://schemas.microsoft.com/office/drawing/2014/main" id="{081DEBD9-62CF-452D-A1E3-85D713942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9F597-6750-4FCB-B268-42A1F15BD24D}"/>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292141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04E3C-2B57-4B37-95FB-E00248258D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AD6C0-6387-4994-A909-FC8A48128D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0800B-F7EA-4A52-A534-A285B715C84A}"/>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5" name="Footer Placeholder 4">
            <a:extLst>
              <a:ext uri="{FF2B5EF4-FFF2-40B4-BE49-F238E27FC236}">
                <a16:creationId xmlns:a16="http://schemas.microsoft.com/office/drawing/2014/main" id="{C7D0E3C5-D184-4B1D-9A37-23F049FEA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33A62-3A40-45B0-92E3-4B619C28695C}"/>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289834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6038-224C-4873-99BC-53A51724C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1A22C-0755-4DF6-94AF-B7490D993D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837AF-2B99-4DED-ADD0-A08A994E0A47}"/>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5" name="Footer Placeholder 4">
            <a:extLst>
              <a:ext uri="{FF2B5EF4-FFF2-40B4-BE49-F238E27FC236}">
                <a16:creationId xmlns:a16="http://schemas.microsoft.com/office/drawing/2014/main" id="{852A966D-CFED-4B71-A64B-B73A3A244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F0E85-2D11-477F-98FC-2ED21F7925D7}"/>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147515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9C0B-BC88-4548-9A27-AEC8D7F18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0029C2-A4F0-41B8-9882-650329065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295A4C-8267-44C3-8E58-5EDBB69C0895}"/>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5" name="Footer Placeholder 4">
            <a:extLst>
              <a:ext uri="{FF2B5EF4-FFF2-40B4-BE49-F238E27FC236}">
                <a16:creationId xmlns:a16="http://schemas.microsoft.com/office/drawing/2014/main" id="{9D89DDEC-A0F3-42DD-9DBA-B67B75F7B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188BB-58B7-4085-BA71-0537428C8574}"/>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277271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B06B-7FDB-41DB-A246-2820A8EC6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5BC1F5-AD81-4E64-AD85-EE8F6CAE29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027309-0BCB-4C2E-9B88-0BCA08C62F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2611B7-6EB5-4D82-9EA2-4CF3EC2174CE}"/>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6" name="Footer Placeholder 5">
            <a:extLst>
              <a:ext uri="{FF2B5EF4-FFF2-40B4-BE49-F238E27FC236}">
                <a16:creationId xmlns:a16="http://schemas.microsoft.com/office/drawing/2014/main" id="{36480DF2-6BB0-41EC-9075-94DBDC521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FF96D-CA60-4E84-BFEF-E2E22181A48D}"/>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254408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FAA0-2BF7-450C-8CCC-C4C3B9F97E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5871C-3947-4AEF-A731-03621F5AF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100B24-E439-4932-961B-2631A02452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B9CBC2-E3E3-4977-9A9B-DF592BB1F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1651A3-1BB2-44D3-8984-F5BB703AAF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2F180-7DC0-4051-BD9D-CC6A113397E0}"/>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8" name="Footer Placeholder 7">
            <a:extLst>
              <a:ext uri="{FF2B5EF4-FFF2-40B4-BE49-F238E27FC236}">
                <a16:creationId xmlns:a16="http://schemas.microsoft.com/office/drawing/2014/main" id="{D08AA09E-2E9F-474D-BCCC-612D6322D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BE8FB-AE77-473B-9225-DE617507AE7F}"/>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394320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ED79-2CA5-4371-8C0F-41F4D8C146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7AC8F-D2FC-407E-BC2B-01B421F4CF0E}"/>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4" name="Footer Placeholder 3">
            <a:extLst>
              <a:ext uri="{FF2B5EF4-FFF2-40B4-BE49-F238E27FC236}">
                <a16:creationId xmlns:a16="http://schemas.microsoft.com/office/drawing/2014/main" id="{EEC2AFF0-262E-461C-87C8-7922553540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F39278-4859-4E8E-94AF-29A44E84613C}"/>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27355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9FC26-D879-41E9-8947-D69D72667955}"/>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3" name="Footer Placeholder 2">
            <a:extLst>
              <a:ext uri="{FF2B5EF4-FFF2-40B4-BE49-F238E27FC236}">
                <a16:creationId xmlns:a16="http://schemas.microsoft.com/office/drawing/2014/main" id="{EA1E0C07-AD08-457D-AAC8-C548CE7342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84C7A-D144-4894-8277-7307B8F92CE5}"/>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363033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0BE9-05AD-44FE-9A8F-6FF103C6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DEC64-4C0B-4940-B165-8A48A5BA8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84C16-2419-4F68-8571-60051E474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65AD57-51E9-4670-B941-4B624C91012B}"/>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6" name="Footer Placeholder 5">
            <a:extLst>
              <a:ext uri="{FF2B5EF4-FFF2-40B4-BE49-F238E27FC236}">
                <a16:creationId xmlns:a16="http://schemas.microsoft.com/office/drawing/2014/main" id="{DA55142D-F230-49F6-88FE-10CCCD105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602D9-A1EA-4473-A191-46EF4ED8DFE4}"/>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101999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92FB-071B-40EA-B4BF-40CAE4F2E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ABF2C-E2FD-4C73-81BA-61BA187F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36B553-D841-4423-935A-F17664DBD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CCF811-36CF-4F5E-A9FC-0193B617015F}"/>
              </a:ext>
            </a:extLst>
          </p:cNvPr>
          <p:cNvSpPr>
            <a:spLocks noGrp="1"/>
          </p:cNvSpPr>
          <p:nvPr>
            <p:ph type="dt" sz="half" idx="10"/>
          </p:nvPr>
        </p:nvSpPr>
        <p:spPr/>
        <p:txBody>
          <a:bodyPr/>
          <a:lstStyle/>
          <a:p>
            <a:fld id="{48F2A17A-2728-4FCD-A646-67707D91C06E}" type="datetimeFigureOut">
              <a:rPr lang="en-US" smtClean="0"/>
              <a:t>6/11/2020</a:t>
            </a:fld>
            <a:endParaRPr lang="en-US"/>
          </a:p>
        </p:txBody>
      </p:sp>
      <p:sp>
        <p:nvSpPr>
          <p:cNvPr id="6" name="Footer Placeholder 5">
            <a:extLst>
              <a:ext uri="{FF2B5EF4-FFF2-40B4-BE49-F238E27FC236}">
                <a16:creationId xmlns:a16="http://schemas.microsoft.com/office/drawing/2014/main" id="{21361874-05BF-4226-806F-3348A223F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BA381-3E31-4C6C-89ED-DFDD48A3A065}"/>
              </a:ext>
            </a:extLst>
          </p:cNvPr>
          <p:cNvSpPr>
            <a:spLocks noGrp="1"/>
          </p:cNvSpPr>
          <p:nvPr>
            <p:ph type="sldNum" sz="quarter" idx="12"/>
          </p:nvPr>
        </p:nvSpPr>
        <p:spPr/>
        <p:txBody>
          <a:bodyPr/>
          <a:lstStyle/>
          <a:p>
            <a:fld id="{F8E406FA-4527-42A8-B8BD-A3165CA8AA42}" type="slidenum">
              <a:rPr lang="en-US" smtClean="0"/>
              <a:t>‹#›</a:t>
            </a:fld>
            <a:endParaRPr lang="en-US"/>
          </a:p>
        </p:txBody>
      </p:sp>
    </p:spTree>
    <p:extLst>
      <p:ext uri="{BB962C8B-B14F-4D97-AF65-F5344CB8AC3E}">
        <p14:creationId xmlns:p14="http://schemas.microsoft.com/office/powerpoint/2010/main" val="398738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6116F-3740-4EFC-99CE-870787AAB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71B3A0-2C04-491D-BE84-66A49DD36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271A9-B9C2-4806-8C7B-7BBF074D6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2A17A-2728-4FCD-A646-67707D91C06E}" type="datetimeFigureOut">
              <a:rPr lang="en-US" smtClean="0"/>
              <a:t>6/11/2020</a:t>
            </a:fld>
            <a:endParaRPr lang="en-US"/>
          </a:p>
        </p:txBody>
      </p:sp>
      <p:sp>
        <p:nvSpPr>
          <p:cNvPr id="5" name="Footer Placeholder 4">
            <a:extLst>
              <a:ext uri="{FF2B5EF4-FFF2-40B4-BE49-F238E27FC236}">
                <a16:creationId xmlns:a16="http://schemas.microsoft.com/office/drawing/2014/main" id="{EF0E0D8E-628E-4E2C-B4DC-DFCA0F026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E34378-E370-479D-8298-CA6FF9D52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406FA-4527-42A8-B8BD-A3165CA8AA42}" type="slidenum">
              <a:rPr lang="en-US" smtClean="0"/>
              <a:t>‹#›</a:t>
            </a:fld>
            <a:endParaRPr lang="en-US"/>
          </a:p>
        </p:txBody>
      </p:sp>
    </p:spTree>
    <p:extLst>
      <p:ext uri="{BB962C8B-B14F-4D97-AF65-F5344CB8AC3E}">
        <p14:creationId xmlns:p14="http://schemas.microsoft.com/office/powerpoint/2010/main" val="251964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6CB9CA-7C88-4F4E-82AA-633EA9623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046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icture 317">
            <a:extLst>
              <a:ext uri="{FF2B5EF4-FFF2-40B4-BE49-F238E27FC236}">
                <a16:creationId xmlns:a16="http://schemas.microsoft.com/office/drawing/2014/main" id="{36FA4F66-11C7-49D8-92CA-5C4962953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34471" y="6488668"/>
            <a:ext cx="2286000" cy="369332"/>
          </a:xfrm>
          <a:prstGeom prst="rect">
            <a:avLst/>
          </a:prstGeom>
          <a:noFill/>
        </p:spPr>
        <p:txBody>
          <a:bodyPr wrap="square" rtlCol="0">
            <a:spAutoFit/>
          </a:bodyPr>
          <a:lstStyle/>
          <a:p>
            <a:r>
              <a:rPr lang="en-US" dirty="0"/>
              <a:t>3 Nephi 28:25-26</a:t>
            </a:r>
          </a:p>
        </p:txBody>
      </p:sp>
      <p:sp>
        <p:nvSpPr>
          <p:cNvPr id="7" name="TextBox 6"/>
          <p:cNvSpPr txBox="1"/>
          <p:nvPr/>
        </p:nvSpPr>
        <p:spPr>
          <a:xfrm>
            <a:off x="1828800" y="0"/>
            <a:ext cx="8458200" cy="707886"/>
          </a:xfrm>
          <a:prstGeom prst="rect">
            <a:avLst/>
          </a:prstGeom>
          <a:noFill/>
        </p:spPr>
        <p:txBody>
          <a:bodyPr wrap="square" rtlCol="0">
            <a:spAutoFit/>
          </a:bodyPr>
          <a:lstStyle/>
          <a:p>
            <a:pPr algn="ctr"/>
            <a:r>
              <a:rPr lang="en-US" sz="4000" dirty="0">
                <a:solidFill>
                  <a:schemeClr val="bg1"/>
                </a:solidFill>
                <a:latin typeface="AR JULIAN" pitchFamily="2" charset="0"/>
              </a:rPr>
              <a:t>Names Not To Be Recorded</a:t>
            </a:r>
          </a:p>
        </p:txBody>
      </p:sp>
      <p:sp>
        <p:nvSpPr>
          <p:cNvPr id="179" name="Rectangle 178"/>
          <p:cNvSpPr/>
          <p:nvPr/>
        </p:nvSpPr>
        <p:spPr>
          <a:xfrm>
            <a:off x="2873187" y="735106"/>
            <a:ext cx="5957047" cy="646331"/>
          </a:xfrm>
          <a:prstGeom prst="rect">
            <a:avLst/>
          </a:prstGeom>
        </p:spPr>
        <p:txBody>
          <a:bodyPr wrap="square">
            <a:spAutoFit/>
          </a:bodyPr>
          <a:lstStyle/>
          <a:p>
            <a:pPr algn="ctr"/>
            <a:r>
              <a:rPr lang="en-US" dirty="0">
                <a:solidFill>
                  <a:srgbClr val="FFFF00"/>
                </a:solidFill>
              </a:rPr>
              <a:t>Mormon was forbidden to reveal the names of the Three  Translated Nephites who remain on the earth</a:t>
            </a:r>
          </a:p>
        </p:txBody>
      </p:sp>
      <p:sp>
        <p:nvSpPr>
          <p:cNvPr id="12" name="Rectangle 11"/>
          <p:cNvSpPr/>
          <p:nvPr/>
        </p:nvSpPr>
        <p:spPr>
          <a:xfrm>
            <a:off x="4648200" y="1752600"/>
            <a:ext cx="4572000" cy="3416320"/>
          </a:xfrm>
          <a:prstGeom prst="rect">
            <a:avLst/>
          </a:prstGeom>
        </p:spPr>
        <p:txBody>
          <a:bodyPr>
            <a:spAutoFit/>
          </a:bodyPr>
          <a:lstStyle/>
          <a:p>
            <a:pPr fontAlgn="base"/>
            <a:r>
              <a:rPr lang="en-US" dirty="0">
                <a:solidFill>
                  <a:schemeClr val="bg1"/>
                </a:solidFill>
              </a:rPr>
              <a:t>Later around  AD 400-421 </a:t>
            </a:r>
          </a:p>
          <a:p>
            <a:pPr fontAlgn="base"/>
            <a:r>
              <a:rPr lang="en-US" dirty="0">
                <a:solidFill>
                  <a:schemeClr val="bg1"/>
                </a:solidFill>
              </a:rPr>
              <a:t>“And there are none that do know the true God save it be the</a:t>
            </a:r>
            <a:r>
              <a:rPr lang="en-US" baseline="30000" dirty="0">
                <a:solidFill>
                  <a:schemeClr val="bg1"/>
                </a:solidFill>
              </a:rPr>
              <a:t> </a:t>
            </a:r>
            <a:r>
              <a:rPr lang="en-US" dirty="0">
                <a:solidFill>
                  <a:schemeClr val="bg1"/>
                </a:solidFill>
              </a:rPr>
              <a:t>disciples of Jesus, who did tarry in the land until the wickedness of the people was so great that the Lord would not suffer them to</a:t>
            </a:r>
            <a:r>
              <a:rPr lang="en-US" baseline="30000" dirty="0">
                <a:solidFill>
                  <a:schemeClr val="bg1"/>
                </a:solidFill>
              </a:rPr>
              <a:t> </a:t>
            </a:r>
            <a:r>
              <a:rPr lang="en-US" dirty="0">
                <a:solidFill>
                  <a:schemeClr val="bg1"/>
                </a:solidFill>
              </a:rPr>
              <a:t>remain with the people; and whether they be upon the face of the land no man </a:t>
            </a:r>
            <a:r>
              <a:rPr lang="en-US" dirty="0" err="1">
                <a:solidFill>
                  <a:schemeClr val="bg1"/>
                </a:solidFill>
              </a:rPr>
              <a:t>knoweth</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But behold, my father and I have seen them, and they have ministered unto us.”</a:t>
            </a:r>
          </a:p>
          <a:p>
            <a:pPr fontAlgn="base"/>
            <a:r>
              <a:rPr lang="en-US" dirty="0">
                <a:solidFill>
                  <a:schemeClr val="bg1"/>
                </a:solidFill>
              </a:rPr>
              <a:t>Mormon 8:10-11</a:t>
            </a:r>
          </a:p>
        </p:txBody>
      </p:sp>
      <p:grpSp>
        <p:nvGrpSpPr>
          <p:cNvPr id="319" name="Group 318"/>
          <p:cNvGrpSpPr/>
          <p:nvPr/>
        </p:nvGrpSpPr>
        <p:grpSpPr>
          <a:xfrm>
            <a:off x="2133600" y="2286000"/>
            <a:ext cx="2286000" cy="3021060"/>
            <a:chOff x="609600" y="2286000"/>
            <a:chExt cx="2286000" cy="3021060"/>
          </a:xfrm>
        </p:grpSpPr>
        <p:grpSp>
          <p:nvGrpSpPr>
            <p:cNvPr id="211" name="Group 210"/>
            <p:cNvGrpSpPr/>
            <p:nvPr/>
          </p:nvGrpSpPr>
          <p:grpSpPr>
            <a:xfrm>
              <a:off x="1752600" y="2286000"/>
              <a:ext cx="1143000" cy="2927451"/>
              <a:chOff x="1600200" y="4114800"/>
              <a:chExt cx="1981200" cy="4648200"/>
            </a:xfrm>
          </p:grpSpPr>
          <p:grpSp>
            <p:nvGrpSpPr>
              <p:cNvPr id="212" name="Group 285"/>
              <p:cNvGrpSpPr/>
              <p:nvPr/>
            </p:nvGrpSpPr>
            <p:grpSpPr>
              <a:xfrm rot="17194410">
                <a:off x="2602773" y="8085383"/>
                <a:ext cx="509454" cy="722914"/>
                <a:chOff x="4934260" y="5008578"/>
                <a:chExt cx="373811" cy="553131"/>
              </a:xfrm>
            </p:grpSpPr>
            <p:sp>
              <p:nvSpPr>
                <p:cNvPr id="235" name="Oval 234"/>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84"/>
              <p:cNvGrpSpPr/>
              <p:nvPr/>
            </p:nvGrpSpPr>
            <p:grpSpPr>
              <a:xfrm>
                <a:off x="2057400" y="8077200"/>
                <a:ext cx="533400" cy="685800"/>
                <a:chOff x="4934260" y="5008578"/>
                <a:chExt cx="373811" cy="553131"/>
              </a:xfrm>
            </p:grpSpPr>
            <p:sp>
              <p:nvSpPr>
                <p:cNvPr id="233" name="Oval 232"/>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1"/>
              <p:cNvGrpSpPr/>
              <p:nvPr/>
            </p:nvGrpSpPr>
            <p:grpSpPr>
              <a:xfrm>
                <a:off x="1600200" y="5638800"/>
                <a:ext cx="1981200" cy="2743200"/>
                <a:chOff x="4419600" y="2060454"/>
                <a:chExt cx="3045502" cy="4187946"/>
              </a:xfrm>
            </p:grpSpPr>
            <p:sp>
              <p:nvSpPr>
                <p:cNvPr id="224" name="Oval 223"/>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20102191">
                  <a:off x="6267526" y="2091421"/>
                  <a:ext cx="990600" cy="2115430"/>
                </a:xfrm>
                <a:prstGeom prst="trapezoid">
                  <a:avLst>
                    <a:gd name="adj" fmla="val 3413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327004">
                  <a:off x="4648115" y="2060454"/>
                  <a:ext cx="990600" cy="2115430"/>
                </a:xfrm>
                <a:prstGeom prst="trapezoid">
                  <a:avLst>
                    <a:gd name="adj" fmla="val 3413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4876800" y="2133600"/>
                  <a:ext cx="2133600" cy="411480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Isosceles Triangle 228"/>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5181600" y="4419600"/>
                  <a:ext cx="1524000" cy="228600"/>
                </a:xfrm>
                <a:prstGeom prst="rect">
                  <a:avLst/>
                </a:prstGeom>
                <a:solidFill>
                  <a:srgbClr val="A16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366654" flipH="1">
                  <a:off x="4944218" y="2084003"/>
                  <a:ext cx="706763" cy="3877254"/>
                </a:xfrm>
                <a:prstGeom prst="trapezoid">
                  <a:avLst>
                    <a:gd name="adj" fmla="val 34133"/>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rot="21233346">
                  <a:off x="6224662" y="2067736"/>
                  <a:ext cx="706763" cy="3886573"/>
                </a:xfrm>
                <a:prstGeom prst="trapezoid">
                  <a:avLst>
                    <a:gd name="adj" fmla="val 34133"/>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5" name="Rounded Rectangle 214"/>
              <p:cNvSpPr/>
              <p:nvPr/>
            </p:nvSpPr>
            <p:spPr>
              <a:xfrm>
                <a:off x="1981200" y="4572000"/>
                <a:ext cx="304800" cy="838200"/>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2895600" y="4572000"/>
                <a:ext cx="304800" cy="838200"/>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a:off x="1981200" y="4114800"/>
                <a:ext cx="838200" cy="533400"/>
              </a:xfrm>
              <a:prstGeom prst="round2DiagRect">
                <a:avLst>
                  <a:gd name="adj1" fmla="val 50000"/>
                  <a:gd name="adj2" fmla="val 0"/>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1987108">
                <a:off x="2363632" y="4148057"/>
                <a:ext cx="838200" cy="533400"/>
              </a:xfrm>
              <a:prstGeom prst="round2DiagRect">
                <a:avLst>
                  <a:gd name="adj1" fmla="val 50000"/>
                  <a:gd name="adj2" fmla="val 31459"/>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057400" y="4267200"/>
                <a:ext cx="1052977" cy="15498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981200" y="4495800"/>
                <a:ext cx="1219200" cy="228600"/>
              </a:xfrm>
              <a:prstGeom prst="rect">
                <a:avLst/>
              </a:prstGeom>
              <a:solidFill>
                <a:srgbClr val="A16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20"/>
              <p:cNvSpPr/>
              <p:nvPr/>
            </p:nvSpPr>
            <p:spPr>
              <a:xfrm rot="230463">
                <a:off x="2143588" y="4356673"/>
                <a:ext cx="406776" cy="311802"/>
              </a:xfrm>
              <a:prstGeom prst="round2DiagRect">
                <a:avLst>
                  <a:gd name="adj1" fmla="val 50000"/>
                  <a:gd name="adj2" fmla="val 0"/>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4458807">
                <a:off x="2567941" y="4213145"/>
                <a:ext cx="356879" cy="410207"/>
              </a:xfrm>
              <a:prstGeom prst="round2DiagRect">
                <a:avLst>
                  <a:gd name="adj1" fmla="val 50000"/>
                  <a:gd name="adj2" fmla="val 0"/>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16200000">
                <a:off x="2324100" y="4000500"/>
                <a:ext cx="304800" cy="685800"/>
              </a:xfrm>
              <a:prstGeom prst="round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609600" y="2362200"/>
              <a:ext cx="973511" cy="2944860"/>
              <a:chOff x="2133600" y="3124200"/>
              <a:chExt cx="1209964" cy="3352800"/>
            </a:xfrm>
          </p:grpSpPr>
          <p:grpSp>
            <p:nvGrpSpPr>
              <p:cNvPr id="238" name="Group 285"/>
              <p:cNvGrpSpPr/>
              <p:nvPr/>
            </p:nvGrpSpPr>
            <p:grpSpPr>
              <a:xfrm rot="17194410">
                <a:off x="2764132" y="5999335"/>
                <a:ext cx="359123" cy="509595"/>
                <a:chOff x="4934260" y="5008578"/>
                <a:chExt cx="373811" cy="553131"/>
              </a:xfrm>
            </p:grpSpPr>
            <p:sp>
              <p:nvSpPr>
                <p:cNvPr id="316" name="Oval 3"/>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4"/>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84"/>
              <p:cNvGrpSpPr/>
              <p:nvPr/>
            </p:nvGrpSpPr>
            <p:grpSpPr>
              <a:xfrm>
                <a:off x="2379689" y="5993567"/>
                <a:ext cx="376003" cy="483433"/>
                <a:chOff x="4934260" y="5008578"/>
                <a:chExt cx="373811" cy="553131"/>
              </a:xfrm>
            </p:grpSpPr>
            <p:sp>
              <p:nvSpPr>
                <p:cNvPr id="314" name="Oval 6"/>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7"/>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Oval 239"/>
              <p:cNvSpPr/>
              <p:nvPr/>
            </p:nvSpPr>
            <p:spPr>
              <a:xfrm>
                <a:off x="3048000" y="4648200"/>
                <a:ext cx="263506"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2209800" y="4724400"/>
                <a:ext cx="263506"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20102191">
                <a:off x="2826865" y="4306248"/>
                <a:ext cx="454262" cy="607411"/>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1327004">
                <a:off x="2226974" y="4287357"/>
                <a:ext cx="454262" cy="632639"/>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2286000" y="4285379"/>
                <a:ext cx="898237" cy="1124822"/>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5"/>
              <p:cNvGrpSpPr/>
              <p:nvPr/>
            </p:nvGrpSpPr>
            <p:grpSpPr>
              <a:xfrm>
                <a:off x="2480714" y="4105564"/>
                <a:ext cx="546919" cy="609600"/>
                <a:chOff x="2321193" y="914400"/>
                <a:chExt cx="1962699" cy="2187638"/>
              </a:xfrm>
            </p:grpSpPr>
            <p:sp>
              <p:nvSpPr>
                <p:cNvPr id="308" name="Oval 17"/>
                <p:cNvSpPr/>
                <p:nvPr/>
              </p:nvSpPr>
              <p:spPr>
                <a:xfrm>
                  <a:off x="2514600" y="914400"/>
                  <a:ext cx="155448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Pentagon 19"/>
                <p:cNvSpPr/>
                <p:nvPr/>
              </p:nvSpPr>
              <p:spPr>
                <a:xfrm rot="7715010">
                  <a:off x="1968160" y="2238635"/>
                  <a:ext cx="990601" cy="284535"/>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Pentagon 20"/>
                <p:cNvSpPr/>
                <p:nvPr/>
              </p:nvSpPr>
              <p:spPr>
                <a:xfrm rot="6796692">
                  <a:off x="2325189" y="2430609"/>
                  <a:ext cx="990600" cy="270404"/>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Pentagon 21"/>
                <p:cNvSpPr/>
                <p:nvPr/>
              </p:nvSpPr>
              <p:spPr>
                <a:xfrm rot="5662573">
                  <a:off x="2776493" y="2444492"/>
                  <a:ext cx="990600" cy="324492"/>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entagon 22"/>
                <p:cNvSpPr/>
                <p:nvPr/>
              </p:nvSpPr>
              <p:spPr>
                <a:xfrm rot="4595082">
                  <a:off x="3242812" y="2434930"/>
                  <a:ext cx="990600" cy="271500"/>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Pentagon 23"/>
                <p:cNvSpPr/>
                <p:nvPr/>
              </p:nvSpPr>
              <p:spPr>
                <a:xfrm rot="2870494">
                  <a:off x="3655529" y="2228408"/>
                  <a:ext cx="990600" cy="266127"/>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35"/>
              <p:cNvGrpSpPr/>
              <p:nvPr/>
            </p:nvGrpSpPr>
            <p:grpSpPr>
              <a:xfrm rot="1699902">
                <a:off x="2147930" y="4740678"/>
                <a:ext cx="291183" cy="118991"/>
                <a:chOff x="2209800" y="1905000"/>
                <a:chExt cx="2286000" cy="1066800"/>
              </a:xfrm>
            </p:grpSpPr>
            <p:grpSp>
              <p:nvGrpSpPr>
                <p:cNvPr id="302" name="Group 29"/>
                <p:cNvGrpSpPr/>
                <p:nvPr/>
              </p:nvGrpSpPr>
              <p:grpSpPr>
                <a:xfrm>
                  <a:off x="2209800" y="1905000"/>
                  <a:ext cx="1066800" cy="1066800"/>
                  <a:chOff x="990600" y="1905000"/>
                  <a:chExt cx="1066800" cy="1066800"/>
                </a:xfrm>
              </p:grpSpPr>
              <p:sp>
                <p:nvSpPr>
                  <p:cNvPr id="306" name="&quot;No&quot; Symbol 30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Oval 30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2"/>
                <p:cNvGrpSpPr/>
                <p:nvPr/>
              </p:nvGrpSpPr>
              <p:grpSpPr>
                <a:xfrm>
                  <a:off x="3429000" y="1905000"/>
                  <a:ext cx="1066800" cy="1066800"/>
                  <a:chOff x="990600" y="1905000"/>
                  <a:chExt cx="1066800" cy="1066800"/>
                </a:xfrm>
              </p:grpSpPr>
              <p:sp>
                <p:nvSpPr>
                  <p:cNvPr id="304" name="&quot;No&quot; Symbol 30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36"/>
              <p:cNvGrpSpPr/>
              <p:nvPr/>
            </p:nvGrpSpPr>
            <p:grpSpPr>
              <a:xfrm rot="20019181">
                <a:off x="3048475" y="4742987"/>
                <a:ext cx="291183" cy="118991"/>
                <a:chOff x="2209800" y="1905000"/>
                <a:chExt cx="2286000" cy="1066800"/>
              </a:xfrm>
            </p:grpSpPr>
            <p:grpSp>
              <p:nvGrpSpPr>
                <p:cNvPr id="296" name="Group 29"/>
                <p:cNvGrpSpPr/>
                <p:nvPr/>
              </p:nvGrpSpPr>
              <p:grpSpPr>
                <a:xfrm>
                  <a:off x="2209800" y="1905000"/>
                  <a:ext cx="1066800" cy="1066800"/>
                  <a:chOff x="990600" y="1905000"/>
                  <a:chExt cx="1066800" cy="1066800"/>
                </a:xfrm>
              </p:grpSpPr>
              <p:sp>
                <p:nvSpPr>
                  <p:cNvPr id="300" name="&quot;No&quot; Symbol 299"/>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32"/>
                <p:cNvGrpSpPr/>
                <p:nvPr/>
              </p:nvGrpSpPr>
              <p:grpSpPr>
                <a:xfrm>
                  <a:off x="3429000" y="1905000"/>
                  <a:ext cx="1066800" cy="1066800"/>
                  <a:chOff x="990600" y="1905000"/>
                  <a:chExt cx="1066800" cy="1066800"/>
                </a:xfrm>
              </p:grpSpPr>
              <p:sp>
                <p:nvSpPr>
                  <p:cNvPr id="298" name="&quot;No&quot; Symbol 29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Oval 29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8" name="Trapezoid 247"/>
              <p:cNvSpPr/>
              <p:nvPr/>
            </p:nvSpPr>
            <p:spPr>
              <a:xfrm>
                <a:off x="2133600" y="5334000"/>
                <a:ext cx="1209964" cy="914400"/>
              </a:xfrm>
              <a:prstGeom prst="trapezoid">
                <a:avLst>
                  <a:gd name="adj" fmla="val 2500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65"/>
              <p:cNvGrpSpPr/>
              <p:nvPr/>
            </p:nvGrpSpPr>
            <p:grpSpPr>
              <a:xfrm rot="10800000" flipH="1" flipV="1">
                <a:off x="2235200" y="6029036"/>
                <a:ext cx="990600" cy="158496"/>
                <a:chOff x="1447800" y="2040716"/>
                <a:chExt cx="3102900" cy="387950"/>
              </a:xfrm>
            </p:grpSpPr>
            <p:sp>
              <p:nvSpPr>
                <p:cNvPr id="290" name="Diagonal Stripe 289"/>
                <p:cNvSpPr/>
                <p:nvPr/>
              </p:nvSpPr>
              <p:spPr>
                <a:xfrm>
                  <a:off x="1447800" y="2061571"/>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Diagonal Stripe 290"/>
                <p:cNvSpPr/>
                <p:nvPr/>
              </p:nvSpPr>
              <p:spPr>
                <a:xfrm>
                  <a:off x="1981200" y="2057400"/>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Diagonal Stripe 291"/>
                <p:cNvSpPr/>
                <p:nvPr/>
              </p:nvSpPr>
              <p:spPr>
                <a:xfrm>
                  <a:off x="2514600" y="2053229"/>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Diagonal Stripe 292"/>
                <p:cNvSpPr/>
                <p:nvPr/>
              </p:nvSpPr>
              <p:spPr>
                <a:xfrm>
                  <a:off x="3048000" y="2049058"/>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iagonal Stripe 293"/>
                <p:cNvSpPr/>
                <p:nvPr/>
              </p:nvSpPr>
              <p:spPr>
                <a:xfrm>
                  <a:off x="3581400" y="2044887"/>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iagonal Stripe 294"/>
                <p:cNvSpPr/>
                <p:nvPr/>
              </p:nvSpPr>
              <p:spPr>
                <a:xfrm>
                  <a:off x="4114800" y="2040716"/>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0" name="Group 108"/>
              <p:cNvGrpSpPr/>
              <p:nvPr/>
            </p:nvGrpSpPr>
            <p:grpSpPr>
              <a:xfrm>
                <a:off x="2209800" y="6172199"/>
                <a:ext cx="1087582" cy="152401"/>
                <a:chOff x="1295400" y="2819400"/>
                <a:chExt cx="1327484" cy="304800"/>
              </a:xfrm>
            </p:grpSpPr>
            <p:grpSp>
              <p:nvGrpSpPr>
                <p:cNvPr id="261" name="Group 86"/>
                <p:cNvGrpSpPr/>
                <p:nvPr/>
              </p:nvGrpSpPr>
              <p:grpSpPr>
                <a:xfrm>
                  <a:off x="1295400" y="2819400"/>
                  <a:ext cx="914400" cy="304800"/>
                  <a:chOff x="838200" y="2193636"/>
                  <a:chExt cx="2895600" cy="946728"/>
                </a:xfrm>
              </p:grpSpPr>
              <p:grpSp>
                <p:nvGrpSpPr>
                  <p:cNvPr id="270" name="Group 69"/>
                  <p:cNvGrpSpPr/>
                  <p:nvPr/>
                </p:nvGrpSpPr>
                <p:grpSpPr>
                  <a:xfrm>
                    <a:off x="838200" y="2193636"/>
                    <a:ext cx="381000" cy="930564"/>
                    <a:chOff x="838200" y="2193636"/>
                    <a:chExt cx="381000" cy="930564"/>
                  </a:xfrm>
                </p:grpSpPr>
                <p:sp>
                  <p:nvSpPr>
                    <p:cNvPr id="287" name="Isosceles Triangle 286"/>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70"/>
                  <p:cNvGrpSpPr/>
                  <p:nvPr/>
                </p:nvGrpSpPr>
                <p:grpSpPr>
                  <a:xfrm>
                    <a:off x="2133600" y="2209800"/>
                    <a:ext cx="381000" cy="930564"/>
                    <a:chOff x="838200" y="2193636"/>
                    <a:chExt cx="381000" cy="930564"/>
                  </a:xfrm>
                </p:grpSpPr>
                <p:sp>
                  <p:nvSpPr>
                    <p:cNvPr id="284" name="Isosceles Triangle 283"/>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74"/>
                  <p:cNvGrpSpPr/>
                  <p:nvPr/>
                </p:nvGrpSpPr>
                <p:grpSpPr>
                  <a:xfrm>
                    <a:off x="1524000" y="2209800"/>
                    <a:ext cx="381000" cy="930564"/>
                    <a:chOff x="838200" y="2193636"/>
                    <a:chExt cx="381000" cy="930564"/>
                  </a:xfrm>
                </p:grpSpPr>
                <p:sp>
                  <p:nvSpPr>
                    <p:cNvPr id="281" name="Isosceles Triangle 280"/>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78"/>
                  <p:cNvGrpSpPr/>
                  <p:nvPr/>
                </p:nvGrpSpPr>
                <p:grpSpPr>
                  <a:xfrm>
                    <a:off x="2667000" y="2209800"/>
                    <a:ext cx="381000" cy="930564"/>
                    <a:chOff x="838200" y="2193636"/>
                    <a:chExt cx="381000" cy="930564"/>
                  </a:xfrm>
                </p:grpSpPr>
                <p:sp>
                  <p:nvSpPr>
                    <p:cNvPr id="278" name="Isosceles Triangle 277"/>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82"/>
                  <p:cNvGrpSpPr/>
                  <p:nvPr/>
                </p:nvGrpSpPr>
                <p:grpSpPr>
                  <a:xfrm>
                    <a:off x="3352800" y="2209800"/>
                    <a:ext cx="381000" cy="930564"/>
                    <a:chOff x="838200" y="2193636"/>
                    <a:chExt cx="381000" cy="930564"/>
                  </a:xfrm>
                </p:grpSpPr>
                <p:sp>
                  <p:nvSpPr>
                    <p:cNvPr id="275" name="Isosceles Triangle 274"/>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69"/>
                <p:cNvGrpSpPr/>
                <p:nvPr/>
              </p:nvGrpSpPr>
              <p:grpSpPr>
                <a:xfrm>
                  <a:off x="2286000" y="2819400"/>
                  <a:ext cx="120316" cy="299596"/>
                  <a:chOff x="838200" y="2193636"/>
                  <a:chExt cx="381000" cy="930564"/>
                </a:xfrm>
              </p:grpSpPr>
              <p:sp>
                <p:nvSpPr>
                  <p:cNvPr id="267" name="Isosceles Triangle 266"/>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74"/>
                <p:cNvGrpSpPr/>
                <p:nvPr/>
              </p:nvGrpSpPr>
              <p:grpSpPr>
                <a:xfrm>
                  <a:off x="2502568" y="2824604"/>
                  <a:ext cx="120316" cy="299596"/>
                  <a:chOff x="838200" y="2193636"/>
                  <a:chExt cx="381000" cy="930564"/>
                </a:xfrm>
              </p:grpSpPr>
              <p:sp>
                <p:nvSpPr>
                  <p:cNvPr id="264" name="Isosceles Triangle 263"/>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1" name="Oval 250"/>
              <p:cNvSpPr/>
              <p:nvPr/>
            </p:nvSpPr>
            <p:spPr>
              <a:xfrm>
                <a:off x="2362200" y="3276600"/>
                <a:ext cx="742263" cy="10924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10"/>
              <p:cNvGrpSpPr/>
              <p:nvPr/>
            </p:nvGrpSpPr>
            <p:grpSpPr>
              <a:xfrm>
                <a:off x="2362200" y="3505200"/>
                <a:ext cx="762000" cy="228600"/>
                <a:chOff x="1600200" y="1219200"/>
                <a:chExt cx="838200" cy="228600"/>
              </a:xfrm>
            </p:grpSpPr>
            <p:sp>
              <p:nvSpPr>
                <p:cNvPr id="259" name="Rectangle 16"/>
                <p:cNvSpPr/>
                <p:nvPr/>
              </p:nvSpPr>
              <p:spPr>
                <a:xfrm>
                  <a:off x="1600200" y="1219200"/>
                  <a:ext cx="838200" cy="152400"/>
                </a:xfrm>
                <a:prstGeom prst="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ouble Wave 259"/>
                <p:cNvSpPr/>
                <p:nvPr/>
              </p:nvSpPr>
              <p:spPr>
                <a:xfrm>
                  <a:off x="1600200" y="1295400"/>
                  <a:ext cx="838200" cy="152400"/>
                </a:xfrm>
                <a:prstGeom prst="doubleWav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Oval 254"/>
              <p:cNvSpPr/>
              <p:nvPr/>
            </p:nvSpPr>
            <p:spPr>
              <a:xfrm>
                <a:off x="2514600" y="3124200"/>
                <a:ext cx="304800" cy="304800"/>
              </a:xfrm>
              <a:prstGeom prst="ellipse">
                <a:avLst/>
              </a:prstGeom>
              <a:solidFill>
                <a:srgbClr val="3E1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255"/>
              <p:cNvSpPr/>
              <p:nvPr/>
            </p:nvSpPr>
            <p:spPr>
              <a:xfrm>
                <a:off x="2286000" y="5334000"/>
                <a:ext cx="9144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rot="20780584">
                <a:off x="3091513" y="5417062"/>
                <a:ext cx="103747" cy="381000"/>
              </a:xfrm>
              <a:prstGeom prst="roundRect">
                <a:avLst>
                  <a:gd name="adj" fmla="val 4091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2971800" y="5334000"/>
                <a:ext cx="2286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364"/>
          <p:cNvGrpSpPr/>
          <p:nvPr/>
        </p:nvGrpSpPr>
        <p:grpSpPr>
          <a:xfrm>
            <a:off x="8077200" y="4343400"/>
            <a:ext cx="2471204" cy="2362200"/>
            <a:chOff x="6553200" y="4343400"/>
            <a:chExt cx="2471204" cy="2362200"/>
          </a:xfrm>
        </p:grpSpPr>
        <p:grpSp>
          <p:nvGrpSpPr>
            <p:cNvPr id="145" name="Group 144"/>
            <p:cNvGrpSpPr/>
            <p:nvPr/>
          </p:nvGrpSpPr>
          <p:grpSpPr>
            <a:xfrm flipH="1">
              <a:off x="7239000" y="4343400"/>
              <a:ext cx="1102430" cy="2099310"/>
              <a:chOff x="2750285" y="333692"/>
              <a:chExt cx="1851077" cy="3323908"/>
            </a:xfrm>
          </p:grpSpPr>
          <p:sp>
            <p:nvSpPr>
              <p:cNvPr id="146" name="Oval 145"/>
              <p:cNvSpPr/>
              <p:nvPr/>
            </p:nvSpPr>
            <p:spPr>
              <a:xfrm rot="3646842">
                <a:off x="3668962" y="3298095"/>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6922285">
                <a:off x="3311092" y="3296118"/>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20890669">
                <a:off x="3773523" y="512514"/>
                <a:ext cx="556528" cy="131271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3013476" y="499063"/>
                <a:ext cx="548042" cy="125353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3770880">
                <a:off x="3792726" y="3032294"/>
                <a:ext cx="444198" cy="29982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706969">
                <a:off x="4241858" y="2164708"/>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6922285">
                <a:off x="2713228" y="2165825"/>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Manual Operation 152"/>
              <p:cNvSpPr/>
              <p:nvPr/>
            </p:nvSpPr>
            <p:spPr>
              <a:xfrm rot="9035457">
                <a:off x="3941652" y="1504995"/>
                <a:ext cx="489108" cy="89726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Manual Operation 153"/>
              <p:cNvSpPr/>
              <p:nvPr/>
            </p:nvSpPr>
            <p:spPr>
              <a:xfrm rot="12441478">
                <a:off x="2936647" y="1505321"/>
                <a:ext cx="489108" cy="91222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Manual Operation 154"/>
              <p:cNvSpPr/>
              <p:nvPr/>
            </p:nvSpPr>
            <p:spPr>
              <a:xfrm rot="10800000">
                <a:off x="3086135" y="1503768"/>
                <a:ext cx="1187072" cy="192568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xagon 155"/>
              <p:cNvSpPr/>
              <p:nvPr/>
            </p:nvSpPr>
            <p:spPr>
              <a:xfrm>
                <a:off x="3542704" y="590348"/>
                <a:ext cx="273940" cy="199722"/>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3191098" y="2508473"/>
                <a:ext cx="995265" cy="167451"/>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29000" y="1066800"/>
                <a:ext cx="503908" cy="7705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77452" y="457200"/>
                <a:ext cx="1004445" cy="12649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Wave 159"/>
              <p:cNvSpPr/>
              <p:nvPr/>
            </p:nvSpPr>
            <p:spPr>
              <a:xfrm rot="16200000">
                <a:off x="3575370" y="2869318"/>
                <a:ext cx="669803" cy="19928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Wave 160"/>
              <p:cNvSpPr/>
              <p:nvPr/>
            </p:nvSpPr>
            <p:spPr>
              <a:xfrm rot="15242885">
                <a:off x="3621625" y="2828876"/>
                <a:ext cx="726761" cy="27113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3760806" y="2466610"/>
                <a:ext cx="270775" cy="20931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rot="15913670">
                <a:off x="3381379" y="178087"/>
                <a:ext cx="650083" cy="96129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3124200" y="609600"/>
                <a:ext cx="1187072" cy="1997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3124200" y="609600"/>
                <a:ext cx="1195728" cy="204788"/>
                <a:chOff x="4343400" y="5863281"/>
                <a:chExt cx="2286000" cy="844379"/>
              </a:xfrm>
            </p:grpSpPr>
            <p:grpSp>
              <p:nvGrpSpPr>
                <p:cNvPr id="198" name="Group 163"/>
                <p:cNvGrpSpPr/>
                <p:nvPr/>
              </p:nvGrpSpPr>
              <p:grpSpPr>
                <a:xfrm>
                  <a:off x="4343400" y="5863281"/>
                  <a:ext cx="2286000" cy="766119"/>
                  <a:chOff x="4343400" y="5863281"/>
                  <a:chExt cx="2286000" cy="766119"/>
                </a:xfrm>
              </p:grpSpPr>
              <p:sp>
                <p:nvSpPr>
                  <p:cNvPr id="203" name="Quad Arrow Callout 202"/>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158"/>
                  <p:cNvGrpSpPr/>
                  <p:nvPr/>
                </p:nvGrpSpPr>
                <p:grpSpPr>
                  <a:xfrm>
                    <a:off x="4800600" y="5863281"/>
                    <a:ext cx="1396313" cy="313038"/>
                    <a:chOff x="4800600" y="5863281"/>
                    <a:chExt cx="1396313" cy="313038"/>
                  </a:xfrm>
                </p:grpSpPr>
                <p:sp>
                  <p:nvSpPr>
                    <p:cNvPr id="208" name="Isosceles Triangle 20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59"/>
                <p:cNvGrpSpPr/>
                <p:nvPr/>
              </p:nvGrpSpPr>
              <p:grpSpPr>
                <a:xfrm flipH="1" flipV="1">
                  <a:off x="4800600" y="6394622"/>
                  <a:ext cx="1396313" cy="313038"/>
                  <a:chOff x="4800600" y="5863281"/>
                  <a:chExt cx="1396313" cy="313038"/>
                </a:xfrm>
              </p:grpSpPr>
              <p:sp>
                <p:nvSpPr>
                  <p:cNvPr id="200" name="Isosceles Triangle 19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20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298"/>
              <p:cNvGrpSpPr/>
              <p:nvPr/>
            </p:nvGrpSpPr>
            <p:grpSpPr>
              <a:xfrm>
                <a:off x="3276600" y="1447800"/>
                <a:ext cx="808459" cy="1004878"/>
                <a:chOff x="5513018" y="671522"/>
                <a:chExt cx="808459" cy="1004878"/>
              </a:xfrm>
            </p:grpSpPr>
            <p:grpSp>
              <p:nvGrpSpPr>
                <p:cNvPr id="167" name="Group 165"/>
                <p:cNvGrpSpPr/>
                <p:nvPr/>
              </p:nvGrpSpPr>
              <p:grpSpPr>
                <a:xfrm rot="2888522">
                  <a:off x="5228282" y="963721"/>
                  <a:ext cx="851830" cy="282357"/>
                  <a:chOff x="4343400" y="5863281"/>
                  <a:chExt cx="2286000" cy="844379"/>
                </a:xfrm>
              </p:grpSpPr>
              <p:grpSp>
                <p:nvGrpSpPr>
                  <p:cNvPr id="185" name="Group 163"/>
                  <p:cNvGrpSpPr/>
                  <p:nvPr/>
                </p:nvGrpSpPr>
                <p:grpSpPr>
                  <a:xfrm>
                    <a:off x="4343400" y="5863281"/>
                    <a:ext cx="2286000" cy="766119"/>
                    <a:chOff x="4343400" y="5863281"/>
                    <a:chExt cx="2286000" cy="766119"/>
                  </a:xfrm>
                </p:grpSpPr>
                <p:sp>
                  <p:nvSpPr>
                    <p:cNvPr id="190" name="Quad Arrow Callout 189"/>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Callout 190"/>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192"/>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58"/>
                    <p:cNvGrpSpPr/>
                    <p:nvPr/>
                  </p:nvGrpSpPr>
                  <p:grpSpPr>
                    <a:xfrm>
                      <a:off x="4800600" y="5863281"/>
                      <a:ext cx="1396313" cy="313038"/>
                      <a:chOff x="4800600" y="5863281"/>
                      <a:chExt cx="1396313" cy="313038"/>
                    </a:xfrm>
                  </p:grpSpPr>
                  <p:sp>
                    <p:nvSpPr>
                      <p:cNvPr id="195" name="Isosceles Triangle 19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59"/>
                  <p:cNvGrpSpPr/>
                  <p:nvPr/>
                </p:nvGrpSpPr>
                <p:grpSpPr>
                  <a:xfrm flipH="1" flipV="1">
                    <a:off x="4800600" y="6394622"/>
                    <a:ext cx="1396313" cy="313038"/>
                    <a:chOff x="4800600" y="5863281"/>
                    <a:chExt cx="1396313" cy="313038"/>
                  </a:xfrm>
                </p:grpSpPr>
                <p:sp>
                  <p:nvSpPr>
                    <p:cNvPr id="187" name="Isosceles Triangle 18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8" name="Group 165"/>
                <p:cNvGrpSpPr/>
                <p:nvPr/>
              </p:nvGrpSpPr>
              <p:grpSpPr>
                <a:xfrm rot="18707503">
                  <a:off x="5754384" y="956258"/>
                  <a:ext cx="851830" cy="282357"/>
                  <a:chOff x="4343400" y="5863281"/>
                  <a:chExt cx="2286000" cy="844379"/>
                </a:xfrm>
              </p:grpSpPr>
              <p:grpSp>
                <p:nvGrpSpPr>
                  <p:cNvPr id="171" name="Group 163"/>
                  <p:cNvGrpSpPr/>
                  <p:nvPr/>
                </p:nvGrpSpPr>
                <p:grpSpPr>
                  <a:xfrm>
                    <a:off x="4343400" y="5863281"/>
                    <a:ext cx="2286000" cy="766119"/>
                    <a:chOff x="4343400" y="5863281"/>
                    <a:chExt cx="2286000" cy="766119"/>
                  </a:xfrm>
                </p:grpSpPr>
                <p:sp>
                  <p:nvSpPr>
                    <p:cNvPr id="176" name="Quad Arrow Callout 175"/>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Quad Arrow Callout 17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58"/>
                    <p:cNvGrpSpPr/>
                    <p:nvPr/>
                  </p:nvGrpSpPr>
                  <p:grpSpPr>
                    <a:xfrm>
                      <a:off x="4800600" y="5863281"/>
                      <a:ext cx="1396313" cy="313038"/>
                      <a:chOff x="4800600" y="5863281"/>
                      <a:chExt cx="1396313" cy="313038"/>
                    </a:xfrm>
                  </p:grpSpPr>
                  <p:sp>
                    <p:nvSpPr>
                      <p:cNvPr id="182" name="Isosceles Triangle 18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59"/>
                  <p:cNvGrpSpPr/>
                  <p:nvPr/>
                </p:nvGrpSpPr>
                <p:grpSpPr>
                  <a:xfrm flipH="1" flipV="1">
                    <a:off x="4800600" y="6394622"/>
                    <a:ext cx="1396313" cy="313038"/>
                    <a:chOff x="4800600" y="5863281"/>
                    <a:chExt cx="1396313" cy="313038"/>
                  </a:xfrm>
                </p:grpSpPr>
                <p:sp>
                  <p:nvSpPr>
                    <p:cNvPr id="173" name="Isosceles Triangle 17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17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Oval 168"/>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aque 169"/>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319"/>
            <p:cNvGrpSpPr/>
            <p:nvPr/>
          </p:nvGrpSpPr>
          <p:grpSpPr>
            <a:xfrm flipH="1">
              <a:off x="8001000" y="4343401"/>
              <a:ext cx="1023404" cy="2057400"/>
              <a:chOff x="4051251" y="2227613"/>
              <a:chExt cx="1552621" cy="2953987"/>
            </a:xfrm>
          </p:grpSpPr>
          <p:sp>
            <p:nvSpPr>
              <p:cNvPr id="321" name="Oval 320"/>
              <p:cNvSpPr/>
              <p:nvPr/>
            </p:nvSpPr>
            <p:spPr>
              <a:xfrm rot="6503573">
                <a:off x="3964384" y="4219630"/>
                <a:ext cx="463932" cy="2901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4148036">
                <a:off x="5226807" y="4187624"/>
                <a:ext cx="463932" cy="2901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0512140">
                <a:off x="4301331" y="4868140"/>
                <a:ext cx="465227" cy="2893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1608598">
                <a:off x="4873085" y="4892210"/>
                <a:ext cx="465227" cy="2893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391134">
                <a:off x="4165614" y="3448523"/>
                <a:ext cx="482018" cy="101219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20042436">
                <a:off x="5032228" y="3370942"/>
                <a:ext cx="447398" cy="101219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20042436">
                <a:off x="4961616" y="3245217"/>
                <a:ext cx="447398" cy="101219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1391134">
                <a:off x="4185859" y="3287408"/>
                <a:ext cx="482018" cy="101219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4126498" y="3394775"/>
                <a:ext cx="1341680" cy="1619619"/>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a:off x="4197112" y="3253938"/>
                <a:ext cx="1200451" cy="1549201"/>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6381347">
                <a:off x="4069616" y="2475659"/>
                <a:ext cx="744596" cy="43831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4362583">
                <a:off x="4775960" y="2513556"/>
                <a:ext cx="777007" cy="38919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5944673">
                <a:off x="4205379" y="2404339"/>
                <a:ext cx="1207942" cy="85448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4267727" y="2408918"/>
                <a:ext cx="988607" cy="140837"/>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Wave 334"/>
              <p:cNvSpPr/>
              <p:nvPr/>
            </p:nvSpPr>
            <p:spPr>
              <a:xfrm rot="15365317">
                <a:off x="4251389" y="3855166"/>
                <a:ext cx="1623380" cy="635533"/>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 name="Group 103"/>
              <p:cNvGrpSpPr/>
              <p:nvPr/>
            </p:nvGrpSpPr>
            <p:grpSpPr>
              <a:xfrm>
                <a:off x="4550186" y="3324356"/>
                <a:ext cx="564918" cy="633764"/>
                <a:chOff x="4724400" y="5334000"/>
                <a:chExt cx="1028700" cy="1257300"/>
              </a:xfrm>
              <a:solidFill>
                <a:schemeClr val="accent2">
                  <a:lumMod val="75000"/>
                </a:schemeClr>
              </a:solidFill>
            </p:grpSpPr>
            <p:sp>
              <p:nvSpPr>
                <p:cNvPr id="337" name="Moon 336"/>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p:cNvGrpSpPr/>
            <p:nvPr/>
          </p:nvGrpSpPr>
          <p:grpSpPr>
            <a:xfrm flipH="1">
              <a:off x="6553200" y="4572000"/>
              <a:ext cx="1123960" cy="2133600"/>
              <a:chOff x="6705600" y="2361319"/>
              <a:chExt cx="1981200" cy="3535192"/>
            </a:xfrm>
          </p:grpSpPr>
          <p:sp>
            <p:nvSpPr>
              <p:cNvPr id="341" name="Oval 340"/>
              <p:cNvSpPr/>
              <p:nvPr/>
            </p:nvSpPr>
            <p:spPr>
              <a:xfrm rot="18242526">
                <a:off x="8335150" y="4518124"/>
                <a:ext cx="272860" cy="4304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6705600" y="4452738"/>
                <a:ext cx="302903" cy="5173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Manual Operation 342"/>
              <p:cNvSpPr/>
              <p:nvPr/>
            </p:nvSpPr>
            <p:spPr>
              <a:xfrm rot="12310857">
                <a:off x="6852109" y="3522598"/>
                <a:ext cx="532400" cy="133909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Manual Operation 343"/>
              <p:cNvSpPr/>
              <p:nvPr/>
            </p:nvSpPr>
            <p:spPr>
              <a:xfrm rot="9335504" flipH="1">
                <a:off x="7901906" y="3425327"/>
                <a:ext cx="532400" cy="1366600"/>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Cloud 344"/>
              <p:cNvSpPr/>
              <p:nvPr/>
            </p:nvSpPr>
            <p:spPr>
              <a:xfrm rot="21267149" flipH="1">
                <a:off x="7666089" y="2471640"/>
                <a:ext cx="735621" cy="989173"/>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loud 345"/>
              <p:cNvSpPr/>
              <p:nvPr/>
            </p:nvSpPr>
            <p:spPr>
              <a:xfrm rot="1441540" flipH="1">
                <a:off x="6902033" y="2479574"/>
                <a:ext cx="735621" cy="989173"/>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0001088">
                <a:off x="7137299" y="5526430"/>
                <a:ext cx="605808" cy="369553"/>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608598">
                <a:off x="7594580" y="5526958"/>
                <a:ext cx="605808" cy="369553"/>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Manual Operation 348"/>
              <p:cNvSpPr/>
              <p:nvPr/>
            </p:nvSpPr>
            <p:spPr>
              <a:xfrm rot="10800000">
                <a:off x="7085937" y="3468746"/>
                <a:ext cx="1103433" cy="2248119"/>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lowchart: Extract 349"/>
              <p:cNvSpPr/>
              <p:nvPr/>
            </p:nvSpPr>
            <p:spPr>
              <a:xfrm rot="10800000">
                <a:off x="7383430" y="3617799"/>
                <a:ext cx="530081" cy="570345"/>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7156254" y="2361319"/>
                <a:ext cx="984436" cy="146712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6995966" y="2659423"/>
                <a:ext cx="1355911" cy="12485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flipV="1">
                <a:off x="7144871" y="4607859"/>
                <a:ext cx="990600" cy="15240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94"/>
              <p:cNvGrpSpPr/>
              <p:nvPr/>
            </p:nvGrpSpPr>
            <p:grpSpPr>
              <a:xfrm>
                <a:off x="7126941" y="4724400"/>
                <a:ext cx="990601" cy="457200"/>
                <a:chOff x="3962399" y="5105400"/>
                <a:chExt cx="2283155" cy="591287"/>
              </a:xfrm>
            </p:grpSpPr>
            <p:sp>
              <p:nvSpPr>
                <p:cNvPr id="355" name="Pentagon 354"/>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Pentagon 357"/>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entagon 358"/>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ross 361"/>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ross 362"/>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7940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A62B9EE3-49F4-4789-9D3D-0D78570A3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0683" y="6488668"/>
            <a:ext cx="2286000" cy="369332"/>
          </a:xfrm>
          <a:prstGeom prst="rect">
            <a:avLst/>
          </a:prstGeom>
          <a:noFill/>
        </p:spPr>
        <p:txBody>
          <a:bodyPr wrap="square" rtlCol="0">
            <a:spAutoFit/>
          </a:bodyPr>
          <a:lstStyle/>
          <a:p>
            <a:r>
              <a:rPr lang="en-US" dirty="0"/>
              <a:t>3 Nephi 28:27-40</a:t>
            </a:r>
          </a:p>
        </p:txBody>
      </p:sp>
      <p:sp>
        <p:nvSpPr>
          <p:cNvPr id="7" name="TextBox 6"/>
          <p:cNvSpPr txBox="1"/>
          <p:nvPr/>
        </p:nvSpPr>
        <p:spPr>
          <a:xfrm>
            <a:off x="1828800" y="0"/>
            <a:ext cx="8458200" cy="707886"/>
          </a:xfrm>
          <a:prstGeom prst="rect">
            <a:avLst/>
          </a:prstGeom>
          <a:noFill/>
        </p:spPr>
        <p:txBody>
          <a:bodyPr wrap="square" rtlCol="0">
            <a:spAutoFit/>
          </a:bodyPr>
          <a:lstStyle/>
          <a:p>
            <a:pPr algn="ctr"/>
            <a:r>
              <a:rPr lang="en-US" sz="4000" dirty="0">
                <a:solidFill>
                  <a:schemeClr val="bg1"/>
                </a:solidFill>
                <a:latin typeface="AR JULIAN" pitchFamily="2" charset="0"/>
              </a:rPr>
              <a:t>They Shall Minister to All</a:t>
            </a:r>
          </a:p>
        </p:txBody>
      </p:sp>
      <p:sp>
        <p:nvSpPr>
          <p:cNvPr id="179" name="Rectangle 178"/>
          <p:cNvSpPr/>
          <p:nvPr/>
        </p:nvSpPr>
        <p:spPr>
          <a:xfrm>
            <a:off x="1752600" y="914401"/>
            <a:ext cx="4572000" cy="3693319"/>
          </a:xfrm>
          <a:prstGeom prst="rect">
            <a:avLst/>
          </a:prstGeom>
        </p:spPr>
        <p:txBody>
          <a:bodyPr>
            <a:spAutoFit/>
          </a:bodyPr>
          <a:lstStyle/>
          <a:p>
            <a:r>
              <a:rPr lang="en-US" dirty="0">
                <a:solidFill>
                  <a:schemeClr val="bg1"/>
                </a:solidFill>
              </a:rPr>
              <a:t>They will be among the Gentiles and the Gentiles will not know them.</a:t>
            </a:r>
          </a:p>
          <a:p>
            <a:endParaRPr lang="en-US" dirty="0">
              <a:solidFill>
                <a:schemeClr val="bg1"/>
              </a:solidFill>
            </a:endParaRPr>
          </a:p>
          <a:p>
            <a:r>
              <a:rPr lang="en-US" dirty="0">
                <a:solidFill>
                  <a:schemeClr val="bg1"/>
                </a:solidFill>
              </a:rPr>
              <a:t>They will be among the Jews and the Jews will not know them.</a:t>
            </a:r>
          </a:p>
          <a:p>
            <a:endParaRPr lang="en-US" dirty="0">
              <a:solidFill>
                <a:schemeClr val="bg1"/>
              </a:solidFill>
            </a:endParaRPr>
          </a:p>
          <a:p>
            <a:r>
              <a:rPr lang="en-US" dirty="0">
                <a:solidFill>
                  <a:schemeClr val="bg1"/>
                </a:solidFill>
              </a:rPr>
              <a:t>They shall be as angels of God</a:t>
            </a:r>
          </a:p>
          <a:p>
            <a:endParaRPr lang="en-US" dirty="0">
              <a:solidFill>
                <a:schemeClr val="bg1"/>
              </a:solidFill>
            </a:endParaRPr>
          </a:p>
          <a:p>
            <a:r>
              <a:rPr lang="en-US" dirty="0">
                <a:solidFill>
                  <a:schemeClr val="bg1"/>
                </a:solidFill>
              </a:rPr>
              <a:t>They shall pray unto the Father in the name of Jesus</a:t>
            </a:r>
          </a:p>
          <a:p>
            <a:endParaRPr lang="en-US" dirty="0">
              <a:solidFill>
                <a:schemeClr val="bg1"/>
              </a:solidFill>
            </a:endParaRPr>
          </a:p>
          <a:p>
            <a:r>
              <a:rPr lang="en-US" dirty="0">
                <a:solidFill>
                  <a:schemeClr val="bg1"/>
                </a:solidFill>
              </a:rPr>
              <a:t>They shall remain on the earth in their terrestrial state until the Coming of the Savior</a:t>
            </a:r>
          </a:p>
        </p:txBody>
      </p:sp>
      <p:sp>
        <p:nvSpPr>
          <p:cNvPr id="296" name="Rectangle 295"/>
          <p:cNvSpPr/>
          <p:nvPr/>
        </p:nvSpPr>
        <p:spPr>
          <a:xfrm>
            <a:off x="5410200" y="4724400"/>
            <a:ext cx="5105400" cy="1815882"/>
          </a:xfrm>
          <a:prstGeom prst="rect">
            <a:avLst/>
          </a:prstGeom>
        </p:spPr>
        <p:txBody>
          <a:bodyPr wrap="square">
            <a:spAutoFit/>
          </a:bodyPr>
          <a:lstStyle/>
          <a:p>
            <a:r>
              <a:rPr lang="en-US" sz="2800" dirty="0">
                <a:solidFill>
                  <a:srgbClr val="FFFF00"/>
                </a:solidFill>
              </a:rPr>
              <a:t>“Yea even among the Gentiles shall there be a great and marvelous work wrought by them, before that judgment day.”</a:t>
            </a:r>
          </a:p>
        </p:txBody>
      </p:sp>
      <p:grpSp>
        <p:nvGrpSpPr>
          <p:cNvPr id="562" name="Group 561"/>
          <p:cNvGrpSpPr/>
          <p:nvPr/>
        </p:nvGrpSpPr>
        <p:grpSpPr>
          <a:xfrm>
            <a:off x="7162801" y="1143000"/>
            <a:ext cx="2895599" cy="2514600"/>
            <a:chOff x="5638800" y="1143000"/>
            <a:chExt cx="2895599" cy="2514600"/>
          </a:xfrm>
        </p:grpSpPr>
        <p:grpSp>
          <p:nvGrpSpPr>
            <p:cNvPr id="297" name="Group 296"/>
            <p:cNvGrpSpPr/>
            <p:nvPr/>
          </p:nvGrpSpPr>
          <p:grpSpPr>
            <a:xfrm flipH="1">
              <a:off x="6476999" y="1143000"/>
              <a:ext cx="1067353" cy="2286000"/>
              <a:chOff x="2487500" y="1794178"/>
              <a:chExt cx="1224741" cy="3261838"/>
            </a:xfrm>
          </p:grpSpPr>
          <p:sp>
            <p:nvSpPr>
              <p:cNvPr id="302" name="Oval 301"/>
              <p:cNvSpPr/>
              <p:nvPr/>
            </p:nvSpPr>
            <p:spPr>
              <a:xfrm rot="18242526">
                <a:off x="3462395" y="3821603"/>
                <a:ext cx="233602" cy="2660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434122">
                <a:off x="2487500" y="3714414"/>
                <a:ext cx="187249" cy="4429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Manual Operation 317"/>
              <p:cNvSpPr/>
              <p:nvPr/>
            </p:nvSpPr>
            <p:spPr>
              <a:xfrm rot="12310857">
                <a:off x="2578069" y="2918098"/>
                <a:ext cx="329120" cy="1146434"/>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Manual Operation 318"/>
              <p:cNvSpPr/>
              <p:nvPr/>
            </p:nvSpPr>
            <p:spPr>
              <a:xfrm rot="9335504" flipH="1">
                <a:off x="3227034" y="2834822"/>
                <a:ext cx="329120" cy="1169981"/>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loud 319"/>
              <p:cNvSpPr/>
              <p:nvPr/>
            </p:nvSpPr>
            <p:spPr>
              <a:xfrm flipH="1">
                <a:off x="3063678" y="1948152"/>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loud 335"/>
              <p:cNvSpPr/>
              <p:nvPr/>
            </p:nvSpPr>
            <p:spPr>
              <a:xfrm flipH="1">
                <a:off x="2608931" y="2025138"/>
                <a:ext cx="454747"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Manual Operation 36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rot="1691852">
                <a:off x="2977083" y="2833315"/>
                <a:ext cx="84841" cy="1735677"/>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Pentagon 36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Cloud 370"/>
              <p:cNvSpPr/>
              <p:nvPr/>
            </p:nvSpPr>
            <p:spPr>
              <a:xfrm flipH="1">
                <a:off x="2722617" y="1794178"/>
                <a:ext cx="738965" cy="846856"/>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2666999" y="2179112"/>
                <a:ext cx="838199" cy="106888"/>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loud 372"/>
              <p:cNvSpPr/>
              <p:nvPr/>
            </p:nvSpPr>
            <p:spPr>
              <a:xfrm>
                <a:off x="2893147" y="2795007"/>
                <a:ext cx="341061" cy="692882"/>
              </a:xfrm>
              <a:prstGeom prst="cloud">
                <a:avLst/>
              </a:prstGeom>
              <a:solidFill>
                <a:srgbClr val="5D40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15944673">
                <a:off x="2953418" y="2884854"/>
                <a:ext cx="220522" cy="2158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46"/>
            <p:cNvGrpSpPr/>
            <p:nvPr/>
          </p:nvGrpSpPr>
          <p:grpSpPr>
            <a:xfrm flipH="1">
              <a:off x="7315200" y="1219200"/>
              <a:ext cx="1219199" cy="2420379"/>
              <a:chOff x="533400" y="1285442"/>
              <a:chExt cx="2286000" cy="4481576"/>
            </a:xfrm>
          </p:grpSpPr>
          <p:sp>
            <p:nvSpPr>
              <p:cNvPr id="484" name="Cloud 483"/>
              <p:cNvSpPr/>
              <p:nvPr/>
            </p:nvSpPr>
            <p:spPr>
              <a:xfrm rot="15918442" flipH="1">
                <a:off x="842666" y="1269674"/>
                <a:ext cx="1655688" cy="168722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
              <p:cNvSpPr/>
              <p:nvPr/>
            </p:nvSpPr>
            <p:spPr>
              <a:xfrm flipH="1">
                <a:off x="533400" y="3951934"/>
                <a:ext cx="468923" cy="593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5"/>
              <p:cNvSpPr/>
              <p:nvPr/>
            </p:nvSpPr>
            <p:spPr>
              <a:xfrm flipH="1">
                <a:off x="2350477" y="3832685"/>
                <a:ext cx="468923" cy="6586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6"/>
              <p:cNvSpPr/>
              <p:nvPr/>
            </p:nvSpPr>
            <p:spPr>
              <a:xfrm flipH="1">
                <a:off x="1529864"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7"/>
              <p:cNvSpPr/>
              <p:nvPr/>
            </p:nvSpPr>
            <p:spPr>
              <a:xfrm flipH="1">
                <a:off x="1119555"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8"/>
              <p:cNvSpPr/>
              <p:nvPr/>
            </p:nvSpPr>
            <p:spPr>
              <a:xfrm rot="19603844" flipH="1">
                <a:off x="1885542" y="3078232"/>
                <a:ext cx="776815"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9"/>
              <p:cNvSpPr/>
              <p:nvPr/>
            </p:nvSpPr>
            <p:spPr>
              <a:xfrm rot="19558248" flipH="1">
                <a:off x="1773481" y="2928896"/>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10"/>
              <p:cNvSpPr/>
              <p:nvPr/>
            </p:nvSpPr>
            <p:spPr>
              <a:xfrm rot="1729040" flipH="1">
                <a:off x="652008" y="3081642"/>
                <a:ext cx="729663"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11"/>
              <p:cNvSpPr/>
              <p:nvPr/>
            </p:nvSpPr>
            <p:spPr>
              <a:xfrm rot="1563792" flipH="1">
                <a:off x="751972" y="2947573"/>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12"/>
              <p:cNvSpPr/>
              <p:nvPr/>
            </p:nvSpPr>
            <p:spPr>
              <a:xfrm flipH="1">
                <a:off x="1060939" y="2979570"/>
                <a:ext cx="1113692" cy="2463327"/>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13"/>
              <p:cNvSpPr/>
              <p:nvPr/>
            </p:nvSpPr>
            <p:spPr>
              <a:xfrm flipH="1">
                <a:off x="1404946" y="2785097"/>
                <a:ext cx="461235" cy="5185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14"/>
              <p:cNvSpPr/>
              <p:nvPr/>
            </p:nvSpPr>
            <p:spPr>
              <a:xfrm rot="264701" flipH="1">
                <a:off x="1029398" y="2934180"/>
                <a:ext cx="537769" cy="2321043"/>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15"/>
              <p:cNvSpPr/>
              <p:nvPr/>
            </p:nvSpPr>
            <p:spPr>
              <a:xfrm rot="21246583" flipH="1">
                <a:off x="1653567" y="2932933"/>
                <a:ext cx="537769" cy="2357351"/>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16"/>
              <p:cNvSpPr/>
              <p:nvPr/>
            </p:nvSpPr>
            <p:spPr>
              <a:xfrm flipH="1">
                <a:off x="1060939" y="1536849"/>
                <a:ext cx="1148860" cy="15873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Cloud 497"/>
              <p:cNvSpPr/>
              <p:nvPr/>
            </p:nvSpPr>
            <p:spPr>
              <a:xfrm rot="20552374" flipH="1">
                <a:off x="1165405" y="2527421"/>
                <a:ext cx="941514" cy="8119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6"/>
              <p:cNvSpPr/>
              <p:nvPr/>
            </p:nvSpPr>
            <p:spPr>
              <a:xfrm flipH="1">
                <a:off x="1364672" y="2680138"/>
                <a:ext cx="519546" cy="3429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0" name="Group 205"/>
              <p:cNvGrpSpPr/>
              <p:nvPr/>
            </p:nvGrpSpPr>
            <p:grpSpPr>
              <a:xfrm flipH="1">
                <a:off x="1728287" y="3366111"/>
                <a:ext cx="363749" cy="1893744"/>
                <a:chOff x="5753051" y="4833823"/>
                <a:chExt cx="495349" cy="1566978"/>
              </a:xfrm>
            </p:grpSpPr>
            <p:grpSp>
              <p:nvGrpSpPr>
                <p:cNvPr id="544" name="Group 118"/>
                <p:cNvGrpSpPr/>
                <p:nvPr/>
              </p:nvGrpSpPr>
              <p:grpSpPr>
                <a:xfrm rot="380276">
                  <a:off x="5798245" y="4833823"/>
                  <a:ext cx="450155" cy="796492"/>
                  <a:chOff x="7107920" y="443752"/>
                  <a:chExt cx="410356" cy="762808"/>
                </a:xfrm>
              </p:grpSpPr>
              <p:grpSp>
                <p:nvGrpSpPr>
                  <p:cNvPr id="554" name="Group 63"/>
                  <p:cNvGrpSpPr/>
                  <p:nvPr/>
                </p:nvGrpSpPr>
                <p:grpSpPr>
                  <a:xfrm rot="5201482">
                    <a:off x="6832778" y="737323"/>
                    <a:ext cx="744379" cy="194096"/>
                    <a:chOff x="3886200" y="6096000"/>
                    <a:chExt cx="3124200" cy="533400"/>
                  </a:xfrm>
                </p:grpSpPr>
                <p:sp>
                  <p:nvSpPr>
                    <p:cNvPr id="559"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59"/>
                  <p:cNvGrpSpPr/>
                  <p:nvPr/>
                </p:nvGrpSpPr>
                <p:grpSpPr>
                  <a:xfrm rot="5241472">
                    <a:off x="7049030" y="718885"/>
                    <a:ext cx="744379" cy="194113"/>
                    <a:chOff x="3886200" y="6095954"/>
                    <a:chExt cx="3124200" cy="533446"/>
                  </a:xfrm>
                </p:grpSpPr>
                <p:sp>
                  <p:nvSpPr>
                    <p:cNvPr id="556"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5" name="Group 118"/>
                <p:cNvGrpSpPr/>
                <p:nvPr/>
              </p:nvGrpSpPr>
              <p:grpSpPr>
                <a:xfrm rot="466432">
                  <a:off x="5753051" y="5604309"/>
                  <a:ext cx="450155" cy="796492"/>
                  <a:chOff x="7107920" y="443752"/>
                  <a:chExt cx="410342" cy="762808"/>
                </a:xfrm>
              </p:grpSpPr>
              <p:grpSp>
                <p:nvGrpSpPr>
                  <p:cNvPr id="546" name="Group 63"/>
                  <p:cNvGrpSpPr/>
                  <p:nvPr/>
                </p:nvGrpSpPr>
                <p:grpSpPr>
                  <a:xfrm rot="5201482">
                    <a:off x="6832778" y="737323"/>
                    <a:ext cx="744379" cy="194096"/>
                    <a:chOff x="3886200" y="6096000"/>
                    <a:chExt cx="3124200" cy="533400"/>
                  </a:xfrm>
                </p:grpSpPr>
                <p:sp>
                  <p:nvSpPr>
                    <p:cNvPr id="551"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Left-Right Arrow 55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Left-Right Arrow 5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71"/>
                  <p:cNvGrpSpPr/>
                  <p:nvPr/>
                </p:nvGrpSpPr>
                <p:grpSpPr>
                  <a:xfrm rot="5241472">
                    <a:off x="7049024" y="718894"/>
                    <a:ext cx="744379" cy="194096"/>
                    <a:chOff x="3886200" y="6096000"/>
                    <a:chExt cx="3124200" cy="533400"/>
                  </a:xfrm>
                </p:grpSpPr>
                <p:sp>
                  <p:nvSpPr>
                    <p:cNvPr id="54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1" name="Group 206"/>
              <p:cNvGrpSpPr/>
              <p:nvPr/>
            </p:nvGrpSpPr>
            <p:grpSpPr>
              <a:xfrm rot="522721" flipH="1">
                <a:off x="1104832" y="3366111"/>
                <a:ext cx="363749" cy="1893744"/>
                <a:chOff x="5753051" y="4833823"/>
                <a:chExt cx="495349" cy="1566978"/>
              </a:xfrm>
            </p:grpSpPr>
            <p:grpSp>
              <p:nvGrpSpPr>
                <p:cNvPr id="526" name="Group 118"/>
                <p:cNvGrpSpPr/>
                <p:nvPr/>
              </p:nvGrpSpPr>
              <p:grpSpPr>
                <a:xfrm rot="380276">
                  <a:off x="5798245" y="4833823"/>
                  <a:ext cx="450155" cy="796492"/>
                  <a:chOff x="7107920" y="443752"/>
                  <a:chExt cx="410356" cy="762808"/>
                </a:xfrm>
              </p:grpSpPr>
              <p:grpSp>
                <p:nvGrpSpPr>
                  <p:cNvPr id="536" name="Group 63"/>
                  <p:cNvGrpSpPr/>
                  <p:nvPr/>
                </p:nvGrpSpPr>
                <p:grpSpPr>
                  <a:xfrm rot="5201482">
                    <a:off x="6832778" y="737323"/>
                    <a:ext cx="744379" cy="194096"/>
                    <a:chOff x="3886200" y="6096000"/>
                    <a:chExt cx="3124200" cy="533400"/>
                  </a:xfrm>
                </p:grpSpPr>
                <p:sp>
                  <p:nvSpPr>
                    <p:cNvPr id="541"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71"/>
                  <p:cNvGrpSpPr/>
                  <p:nvPr/>
                </p:nvGrpSpPr>
                <p:grpSpPr>
                  <a:xfrm rot="5241472">
                    <a:off x="7049030" y="718885"/>
                    <a:ext cx="744379" cy="194113"/>
                    <a:chOff x="3886200" y="6095954"/>
                    <a:chExt cx="3124200" cy="533446"/>
                  </a:xfrm>
                </p:grpSpPr>
                <p:sp>
                  <p:nvSpPr>
                    <p:cNvPr id="53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7" name="Group 118"/>
                <p:cNvGrpSpPr/>
                <p:nvPr/>
              </p:nvGrpSpPr>
              <p:grpSpPr>
                <a:xfrm rot="466432">
                  <a:off x="5753051" y="5604309"/>
                  <a:ext cx="450155" cy="796492"/>
                  <a:chOff x="7107920" y="443752"/>
                  <a:chExt cx="410342" cy="762808"/>
                </a:xfrm>
              </p:grpSpPr>
              <p:grpSp>
                <p:nvGrpSpPr>
                  <p:cNvPr id="528" name="Group 63"/>
                  <p:cNvGrpSpPr/>
                  <p:nvPr/>
                </p:nvGrpSpPr>
                <p:grpSpPr>
                  <a:xfrm rot="5201482">
                    <a:off x="6832778" y="737323"/>
                    <a:ext cx="744379" cy="194096"/>
                    <a:chOff x="3886200" y="6096000"/>
                    <a:chExt cx="3124200" cy="533400"/>
                  </a:xfrm>
                </p:grpSpPr>
                <p:sp>
                  <p:nvSpPr>
                    <p:cNvPr id="533" name="Left-Right Arrow 53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71"/>
                  <p:cNvGrpSpPr/>
                  <p:nvPr/>
                </p:nvGrpSpPr>
                <p:grpSpPr>
                  <a:xfrm rot="5241472">
                    <a:off x="7049024" y="718894"/>
                    <a:ext cx="744379" cy="194096"/>
                    <a:chOff x="3886200" y="6096000"/>
                    <a:chExt cx="3124200" cy="533400"/>
                  </a:xfrm>
                </p:grpSpPr>
                <p:sp>
                  <p:nvSpPr>
                    <p:cNvPr id="53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Left-Right Arrow 53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2" name="Group 307"/>
              <p:cNvGrpSpPr/>
              <p:nvPr/>
            </p:nvGrpSpPr>
            <p:grpSpPr>
              <a:xfrm>
                <a:off x="1143001" y="3863789"/>
                <a:ext cx="939255" cy="363193"/>
                <a:chOff x="1143001" y="3863789"/>
                <a:chExt cx="939255" cy="363193"/>
              </a:xfrm>
            </p:grpSpPr>
            <p:sp>
              <p:nvSpPr>
                <p:cNvPr id="519" name="Moon 518"/>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0" name="Group 135"/>
                <p:cNvGrpSpPr/>
                <p:nvPr/>
              </p:nvGrpSpPr>
              <p:grpSpPr>
                <a:xfrm flipH="1">
                  <a:off x="1770529" y="3863789"/>
                  <a:ext cx="311727" cy="342987"/>
                  <a:chOff x="7391400" y="685800"/>
                  <a:chExt cx="381000" cy="381000"/>
                </a:xfrm>
              </p:grpSpPr>
              <p:sp>
                <p:nvSpPr>
                  <p:cNvPr id="524" name="Rectangle 523"/>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35"/>
                <p:cNvGrpSpPr/>
                <p:nvPr/>
              </p:nvGrpSpPr>
              <p:grpSpPr>
                <a:xfrm flipH="1">
                  <a:off x="1156447" y="3877235"/>
                  <a:ext cx="311727" cy="342987"/>
                  <a:chOff x="7391400" y="685800"/>
                  <a:chExt cx="381000" cy="381000"/>
                </a:xfrm>
              </p:grpSpPr>
              <p:sp>
                <p:nvSpPr>
                  <p:cNvPr id="522" name="Rectangle 521"/>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3" name="Group 308"/>
              <p:cNvGrpSpPr/>
              <p:nvPr/>
            </p:nvGrpSpPr>
            <p:grpSpPr>
              <a:xfrm>
                <a:off x="1125072" y="4509248"/>
                <a:ext cx="939255" cy="363193"/>
                <a:chOff x="1143001" y="3863789"/>
                <a:chExt cx="939255" cy="363193"/>
              </a:xfrm>
            </p:grpSpPr>
            <p:sp>
              <p:nvSpPr>
                <p:cNvPr id="512" name="Moon 511"/>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135"/>
                <p:cNvGrpSpPr/>
                <p:nvPr/>
              </p:nvGrpSpPr>
              <p:grpSpPr>
                <a:xfrm flipH="1">
                  <a:off x="1770529" y="3863789"/>
                  <a:ext cx="311727" cy="342987"/>
                  <a:chOff x="7391400" y="685800"/>
                  <a:chExt cx="381000" cy="381000"/>
                </a:xfrm>
              </p:grpSpPr>
              <p:sp>
                <p:nvSpPr>
                  <p:cNvPr id="517" name="Rectangle 516"/>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135"/>
                <p:cNvGrpSpPr/>
                <p:nvPr/>
              </p:nvGrpSpPr>
              <p:grpSpPr>
                <a:xfrm flipH="1">
                  <a:off x="1156447" y="3877235"/>
                  <a:ext cx="311727" cy="342987"/>
                  <a:chOff x="7391400" y="685800"/>
                  <a:chExt cx="381000" cy="381000"/>
                </a:xfrm>
              </p:grpSpPr>
              <p:sp>
                <p:nvSpPr>
                  <p:cNvPr id="515" name="Rectangle 514"/>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316"/>
              <p:cNvGrpSpPr/>
              <p:nvPr/>
            </p:nvGrpSpPr>
            <p:grpSpPr>
              <a:xfrm>
                <a:off x="1151966" y="3299012"/>
                <a:ext cx="939255" cy="363193"/>
                <a:chOff x="1143001" y="3863789"/>
                <a:chExt cx="939255" cy="363193"/>
              </a:xfrm>
            </p:grpSpPr>
            <p:sp>
              <p:nvSpPr>
                <p:cNvPr id="505" name="Moon 504"/>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135"/>
                <p:cNvGrpSpPr/>
                <p:nvPr/>
              </p:nvGrpSpPr>
              <p:grpSpPr>
                <a:xfrm flipH="1">
                  <a:off x="1770529" y="3863789"/>
                  <a:ext cx="311727" cy="342987"/>
                  <a:chOff x="7391400" y="685800"/>
                  <a:chExt cx="381000" cy="381000"/>
                </a:xfrm>
              </p:grpSpPr>
              <p:sp>
                <p:nvSpPr>
                  <p:cNvPr id="510" name="Rectangle 509"/>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135"/>
                <p:cNvGrpSpPr/>
                <p:nvPr/>
              </p:nvGrpSpPr>
              <p:grpSpPr>
                <a:xfrm flipH="1">
                  <a:off x="1156447" y="3877235"/>
                  <a:ext cx="311727" cy="342987"/>
                  <a:chOff x="7391400" y="685800"/>
                  <a:chExt cx="381000" cy="381000"/>
                </a:xfrm>
              </p:grpSpPr>
              <p:sp>
                <p:nvSpPr>
                  <p:cNvPr id="508" name="Rectangle 507"/>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7" name="Group 545"/>
            <p:cNvGrpSpPr/>
            <p:nvPr/>
          </p:nvGrpSpPr>
          <p:grpSpPr>
            <a:xfrm flipH="1">
              <a:off x="5638800" y="1752600"/>
              <a:ext cx="1066800" cy="1905000"/>
              <a:chOff x="1162092" y="1981200"/>
              <a:chExt cx="1654648" cy="3200400"/>
            </a:xfrm>
          </p:grpSpPr>
          <p:sp>
            <p:nvSpPr>
              <p:cNvPr id="443" name="Rounded Rectangle 442"/>
              <p:cNvSpPr/>
              <p:nvPr/>
            </p:nvSpPr>
            <p:spPr>
              <a:xfrm>
                <a:off x="1447800" y="1981200"/>
                <a:ext cx="1066800" cy="1295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1721187">
                <a:off x="1162092" y="3621683"/>
                <a:ext cx="288203" cy="4707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20226769">
                <a:off x="2509200" y="3624422"/>
                <a:ext cx="307540" cy="4263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rapezoid 451"/>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Isosceles Triangle 452"/>
              <p:cNvSpPr/>
              <p:nvPr/>
            </p:nvSpPr>
            <p:spPr>
              <a:xfrm rot="10800000">
                <a:off x="1752600" y="2514600"/>
                <a:ext cx="457200" cy="1066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1447800" y="2057400"/>
                <a:ext cx="1024349" cy="8996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262"/>
              <p:cNvGrpSpPr/>
              <p:nvPr/>
            </p:nvGrpSpPr>
            <p:grpSpPr>
              <a:xfrm rot="21394856">
                <a:off x="1600200" y="2819400"/>
                <a:ext cx="838200" cy="1219200"/>
                <a:chOff x="5791200" y="3429000"/>
                <a:chExt cx="2590800" cy="2057400"/>
              </a:xfrm>
            </p:grpSpPr>
            <p:sp>
              <p:nvSpPr>
                <p:cNvPr id="471" name="Oval 470"/>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ross 474"/>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Plaque 475"/>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Cross 476"/>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Plaque 477"/>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Cross 478"/>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Cross 480"/>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Cross 481"/>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Cross 482"/>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6" name="Rounded Rectangle 455"/>
              <p:cNvSpPr/>
              <p:nvPr/>
            </p:nvSpPr>
            <p:spPr>
              <a:xfrm>
                <a:off x="1600200" y="2057400"/>
                <a:ext cx="685800" cy="3048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277"/>
              <p:cNvGrpSpPr/>
              <p:nvPr/>
            </p:nvGrpSpPr>
            <p:grpSpPr>
              <a:xfrm>
                <a:off x="1461247" y="2030506"/>
                <a:ext cx="1008891" cy="381000"/>
                <a:chOff x="4571999" y="4092557"/>
                <a:chExt cx="2958353" cy="1117199"/>
              </a:xfrm>
            </p:grpSpPr>
            <p:sp>
              <p:nvSpPr>
                <p:cNvPr id="459" name="Plaque 458"/>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269"/>
                <p:cNvGrpSpPr/>
                <p:nvPr/>
              </p:nvGrpSpPr>
              <p:grpSpPr>
                <a:xfrm rot="18712249">
                  <a:off x="4850071" y="4056498"/>
                  <a:ext cx="1094819" cy="1211697"/>
                  <a:chOff x="5791200" y="3429000"/>
                  <a:chExt cx="1094819" cy="1211697"/>
                </a:xfrm>
              </p:grpSpPr>
              <p:sp>
                <p:nvSpPr>
                  <p:cNvPr id="467" name="Oval 46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Cross 46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Cross 46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274"/>
                <p:cNvGrpSpPr/>
                <p:nvPr/>
              </p:nvGrpSpPr>
              <p:grpSpPr>
                <a:xfrm rot="7932257">
                  <a:off x="6181165" y="4034118"/>
                  <a:ext cx="1094819" cy="1211697"/>
                  <a:chOff x="5791200" y="3429000"/>
                  <a:chExt cx="1094819" cy="1211697"/>
                </a:xfrm>
              </p:grpSpPr>
              <p:sp>
                <p:nvSpPr>
                  <p:cNvPr id="463" name="Oval 462"/>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Cross 464"/>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ross 465"/>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2" name="Oval 461"/>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Rounded Rectangle 457"/>
              <p:cNvSpPr/>
              <p:nvPr/>
            </p:nvSpPr>
            <p:spPr>
              <a:xfrm>
                <a:off x="1600200" y="1981200"/>
                <a:ext cx="762000" cy="152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7" name="Group 596"/>
          <p:cNvGrpSpPr/>
          <p:nvPr/>
        </p:nvGrpSpPr>
        <p:grpSpPr>
          <a:xfrm>
            <a:off x="6477001" y="2667000"/>
            <a:ext cx="1826503" cy="1798558"/>
            <a:chOff x="1295400" y="4114800"/>
            <a:chExt cx="1826503" cy="1798558"/>
          </a:xfrm>
        </p:grpSpPr>
        <p:grpSp>
          <p:nvGrpSpPr>
            <p:cNvPr id="563" name="Group 4"/>
            <p:cNvGrpSpPr/>
            <p:nvPr/>
          </p:nvGrpSpPr>
          <p:grpSpPr>
            <a:xfrm>
              <a:off x="1828800" y="4114800"/>
              <a:ext cx="572268" cy="1447800"/>
              <a:chOff x="3810000" y="3156962"/>
              <a:chExt cx="2133600" cy="3701038"/>
            </a:xfrm>
          </p:grpSpPr>
          <p:sp>
            <p:nvSpPr>
              <p:cNvPr id="564" name="Oval 5"/>
              <p:cNvSpPr/>
              <p:nvPr/>
            </p:nvSpPr>
            <p:spPr>
              <a:xfrm rot="20244480">
                <a:off x="4876800" y="6172200"/>
                <a:ext cx="533400" cy="685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rot="1204902">
                <a:off x="4343400" y="6096000"/>
                <a:ext cx="533400" cy="685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5410200" y="5486400"/>
                <a:ext cx="5334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3810000" y="5410200"/>
                <a:ext cx="5334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Isosceles Triangle 567"/>
              <p:cNvSpPr/>
              <p:nvPr/>
            </p:nvSpPr>
            <p:spPr>
              <a:xfrm rot="19518518">
                <a:off x="4709516" y="4276211"/>
                <a:ext cx="1073783" cy="1621912"/>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Isosceles Triangle 568"/>
              <p:cNvSpPr/>
              <p:nvPr/>
            </p:nvSpPr>
            <p:spPr>
              <a:xfrm rot="2043946">
                <a:off x="3943519" y="4276372"/>
                <a:ext cx="1073783" cy="1621912"/>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Isosceles Triangle 569"/>
              <p:cNvSpPr/>
              <p:nvPr/>
            </p:nvSpPr>
            <p:spPr>
              <a:xfrm>
                <a:off x="4114800" y="4267200"/>
                <a:ext cx="1447800" cy="22098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Cloud 142"/>
              <p:cNvSpPr/>
              <p:nvPr/>
            </p:nvSpPr>
            <p:spPr>
              <a:xfrm rot="17642893">
                <a:off x="4038600" y="3352800"/>
                <a:ext cx="1066800" cy="762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Cloud 143"/>
              <p:cNvSpPr/>
              <p:nvPr/>
            </p:nvSpPr>
            <p:spPr>
              <a:xfrm rot="15063960">
                <a:off x="4832494" y="3309362"/>
                <a:ext cx="1066800" cy="762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144"/>
              <p:cNvSpPr/>
              <p:nvPr/>
            </p:nvSpPr>
            <p:spPr>
              <a:xfrm>
                <a:off x="4343400" y="3352800"/>
                <a:ext cx="1143000" cy="1447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4" name="Group 51"/>
            <p:cNvGrpSpPr/>
            <p:nvPr/>
          </p:nvGrpSpPr>
          <p:grpSpPr>
            <a:xfrm>
              <a:off x="1295400" y="4648200"/>
              <a:ext cx="502337" cy="1255966"/>
              <a:chOff x="7772400" y="1708596"/>
              <a:chExt cx="1143000" cy="2711004"/>
            </a:xfrm>
          </p:grpSpPr>
          <p:sp>
            <p:nvSpPr>
              <p:cNvPr id="575" name="Oval 5"/>
              <p:cNvSpPr/>
              <p:nvPr/>
            </p:nvSpPr>
            <p:spPr>
              <a:xfrm rot="20244480">
                <a:off x="8343900" y="3911287"/>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1204902">
                <a:off x="8058150" y="3854808"/>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8629650" y="3402974"/>
                <a:ext cx="285750" cy="4518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7772400" y="3346494"/>
                <a:ext cx="285750" cy="5083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Isosceles Triangle 578"/>
              <p:cNvSpPr/>
              <p:nvPr/>
            </p:nvSpPr>
            <p:spPr>
              <a:xfrm rot="19518518">
                <a:off x="8254284" y="2505985"/>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0" name="Isosceles Triangle 579"/>
              <p:cNvSpPr/>
              <p:nvPr/>
            </p:nvSpPr>
            <p:spPr>
              <a:xfrm rot="2043946">
                <a:off x="7843928" y="2506104"/>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Isosceles Triangle 580"/>
              <p:cNvSpPr/>
              <p:nvPr/>
            </p:nvSpPr>
            <p:spPr>
              <a:xfrm>
                <a:off x="7935686" y="2499306"/>
                <a:ext cx="775607" cy="163789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Cloud 581"/>
              <p:cNvSpPr/>
              <p:nvPr/>
            </p:nvSpPr>
            <p:spPr>
              <a:xfrm rot="17642893">
                <a:off x="7785260" y="1899844"/>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8058150" y="1821555"/>
                <a:ext cx="612321" cy="1073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Cloud 583"/>
              <p:cNvSpPr/>
              <p:nvPr/>
            </p:nvSpPr>
            <p:spPr>
              <a:xfrm rot="12852032">
                <a:off x="8047361" y="1787131"/>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54"/>
            <p:cNvGrpSpPr/>
            <p:nvPr/>
          </p:nvGrpSpPr>
          <p:grpSpPr>
            <a:xfrm>
              <a:off x="2514600" y="4419600"/>
              <a:ext cx="607303" cy="1493758"/>
              <a:chOff x="8229600" y="1905000"/>
              <a:chExt cx="1143000" cy="2667000"/>
            </a:xfrm>
          </p:grpSpPr>
          <p:sp>
            <p:nvSpPr>
              <p:cNvPr id="586" name="Oval 5"/>
              <p:cNvSpPr/>
              <p:nvPr/>
            </p:nvSpPr>
            <p:spPr>
              <a:xfrm rot="20244480">
                <a:off x="8801100" y="4063687"/>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1204902">
                <a:off x="8515350" y="4007208"/>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9086850" y="3555374"/>
                <a:ext cx="285750" cy="4518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8229600" y="3498894"/>
                <a:ext cx="285750" cy="5083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Isosceles Triangle 589"/>
              <p:cNvSpPr/>
              <p:nvPr/>
            </p:nvSpPr>
            <p:spPr>
              <a:xfrm rot="19518518">
                <a:off x="8711484" y="2658385"/>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1" name="Isosceles Triangle 590"/>
              <p:cNvSpPr/>
              <p:nvPr/>
            </p:nvSpPr>
            <p:spPr>
              <a:xfrm rot="2043946">
                <a:off x="8301128" y="2658504"/>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Isosceles Triangle 591"/>
              <p:cNvSpPr/>
              <p:nvPr/>
            </p:nvSpPr>
            <p:spPr>
              <a:xfrm>
                <a:off x="8392886" y="2651706"/>
                <a:ext cx="775607" cy="163789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8515350" y="1973955"/>
                <a:ext cx="612321" cy="1073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Cloud 593"/>
              <p:cNvSpPr/>
              <p:nvPr/>
            </p:nvSpPr>
            <p:spPr>
              <a:xfrm rot="18017962">
                <a:off x="8314939" y="2206590"/>
                <a:ext cx="533400" cy="32727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Cloud 594"/>
              <p:cNvSpPr/>
              <p:nvPr/>
            </p:nvSpPr>
            <p:spPr>
              <a:xfrm rot="4862556">
                <a:off x="8828786" y="2202416"/>
                <a:ext cx="533400" cy="2805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Cloud 595"/>
              <p:cNvSpPr/>
              <p:nvPr/>
            </p:nvSpPr>
            <p:spPr>
              <a:xfrm>
                <a:off x="8534400" y="1905000"/>
                <a:ext cx="533400" cy="381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8" name="Group 597"/>
          <p:cNvGrpSpPr/>
          <p:nvPr/>
        </p:nvGrpSpPr>
        <p:grpSpPr>
          <a:xfrm>
            <a:off x="2819400" y="4724400"/>
            <a:ext cx="1604464" cy="1634972"/>
            <a:chOff x="6911993" y="3315227"/>
            <a:chExt cx="1604464" cy="1634972"/>
          </a:xfrm>
        </p:grpSpPr>
        <p:sp>
          <p:nvSpPr>
            <p:cNvPr id="599" name="Chord 598"/>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0" name="Group 84"/>
            <p:cNvGrpSpPr/>
            <p:nvPr/>
          </p:nvGrpSpPr>
          <p:grpSpPr>
            <a:xfrm>
              <a:off x="7123631" y="3315227"/>
              <a:ext cx="1334569" cy="1485372"/>
              <a:chOff x="7123631" y="3315227"/>
              <a:chExt cx="1334569" cy="1485372"/>
            </a:xfrm>
          </p:grpSpPr>
          <p:sp>
            <p:nvSpPr>
              <p:cNvPr id="601" name="Freeform 600"/>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Freeform 601"/>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Freeform 602"/>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104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4" end="4"/>
                                            </p:txEl>
                                          </p:spTgt>
                                        </p:tgtEl>
                                        <p:attrNameLst>
                                          <p:attrName>style.visibility</p:attrName>
                                        </p:attrNameLst>
                                      </p:cBhvr>
                                      <p:to>
                                        <p:strVal val="visible"/>
                                      </p:to>
                                    </p:set>
                                  </p:childTnLst>
                                </p:cTn>
                              </p:par>
                              <p:par>
                                <p:cTn id="15" presetID="47" presetClass="entr" presetSubtype="0" fill="hold" nodeType="withEffect">
                                  <p:stCondLst>
                                    <p:cond delay="0"/>
                                  </p:stCondLst>
                                  <p:childTnLst>
                                    <p:set>
                                      <p:cBhvr>
                                        <p:cTn id="16" dur="1" fill="hold">
                                          <p:stCondLst>
                                            <p:cond delay="0"/>
                                          </p:stCondLst>
                                        </p:cTn>
                                        <p:tgtEl>
                                          <p:spTgt spid="597"/>
                                        </p:tgtEl>
                                        <p:attrNameLst>
                                          <p:attrName>style.visibility</p:attrName>
                                        </p:attrNameLst>
                                      </p:cBhvr>
                                      <p:to>
                                        <p:strVal val="visible"/>
                                      </p:to>
                                    </p:set>
                                    <p:animEffect transition="in" filter="fade">
                                      <p:cBhvr>
                                        <p:cTn id="17" dur="1000"/>
                                        <p:tgtEl>
                                          <p:spTgt spid="597"/>
                                        </p:tgtEl>
                                      </p:cBhvr>
                                    </p:animEffect>
                                    <p:anim calcmode="lin" valueType="num">
                                      <p:cBhvr>
                                        <p:cTn id="18" dur="1000" fill="hold"/>
                                        <p:tgtEl>
                                          <p:spTgt spid="597"/>
                                        </p:tgtEl>
                                        <p:attrNameLst>
                                          <p:attrName>ppt_x</p:attrName>
                                        </p:attrNameLst>
                                      </p:cBhvr>
                                      <p:tavLst>
                                        <p:tav tm="0">
                                          <p:val>
                                            <p:strVal val="#ppt_x"/>
                                          </p:val>
                                        </p:tav>
                                        <p:tav tm="100000">
                                          <p:val>
                                            <p:strVal val="#ppt_x"/>
                                          </p:val>
                                        </p:tav>
                                      </p:tavLst>
                                    </p:anim>
                                    <p:anim calcmode="lin" valueType="num">
                                      <p:cBhvr>
                                        <p:cTn id="19" dur="1000" fill="hold"/>
                                        <p:tgtEl>
                                          <p:spTgt spid="5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9">
                                            <p:txEl>
                                              <p:pRg st="8" end="8"/>
                                            </p:txEl>
                                          </p:spTgt>
                                        </p:tgtEl>
                                        <p:attrNameLst>
                                          <p:attrName>style.visibility</p:attrName>
                                        </p:attrNameLst>
                                      </p:cBhvr>
                                      <p:to>
                                        <p:strVal val="visible"/>
                                      </p:to>
                                    </p:set>
                                  </p:childTnLst>
                                </p:cTn>
                              </p:par>
                              <p:par>
                                <p:cTn id="28" presetID="6" presetClass="entr" presetSubtype="32" fill="hold" nodeType="withEffect">
                                  <p:stCondLst>
                                    <p:cond delay="0"/>
                                  </p:stCondLst>
                                  <p:childTnLst>
                                    <p:set>
                                      <p:cBhvr>
                                        <p:cTn id="29" dur="1" fill="hold">
                                          <p:stCondLst>
                                            <p:cond delay="0"/>
                                          </p:stCondLst>
                                        </p:cTn>
                                        <p:tgtEl>
                                          <p:spTgt spid="598"/>
                                        </p:tgtEl>
                                        <p:attrNameLst>
                                          <p:attrName>style.visibility</p:attrName>
                                        </p:attrNameLst>
                                      </p:cBhvr>
                                      <p:to>
                                        <p:strVal val="visible"/>
                                      </p:to>
                                    </p:set>
                                    <p:animEffect transition="in" filter="circle(out)">
                                      <p:cBhvr>
                                        <p:cTn id="30" dur="2000"/>
                                        <p:tgtEl>
                                          <p:spTgt spid="59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A62B9EE3-49F4-4789-9D3D-0D78570A3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0683" y="6488668"/>
            <a:ext cx="2286000" cy="369332"/>
          </a:xfrm>
          <a:prstGeom prst="rect">
            <a:avLst/>
          </a:prstGeom>
          <a:noFill/>
        </p:spPr>
        <p:txBody>
          <a:bodyPr wrap="square" rtlCol="0">
            <a:spAutoFit/>
          </a:bodyPr>
          <a:lstStyle/>
          <a:p>
            <a:r>
              <a:rPr lang="en-US" dirty="0"/>
              <a:t>3 Nephi 28:27-40</a:t>
            </a:r>
          </a:p>
        </p:txBody>
      </p:sp>
      <p:sp>
        <p:nvSpPr>
          <p:cNvPr id="179" name="Rectangle 178"/>
          <p:cNvSpPr/>
          <p:nvPr/>
        </p:nvSpPr>
        <p:spPr>
          <a:xfrm>
            <a:off x="587188" y="537883"/>
            <a:ext cx="4572000" cy="2862322"/>
          </a:xfrm>
          <a:prstGeom prst="rect">
            <a:avLst/>
          </a:prstGeom>
        </p:spPr>
        <p:txBody>
          <a:bodyPr>
            <a:spAutoFit/>
          </a:bodyPr>
          <a:lstStyle/>
          <a:p>
            <a:r>
              <a:rPr lang="en-US" dirty="0">
                <a:solidFill>
                  <a:schemeClr val="bg1"/>
                </a:solidFill>
              </a:rPr>
              <a:t>“We each have so much need for his help as we seek to learn gospel truths and then live them, as we seek his help in the major decisions of our lives, decisions involving schooling, marriage, employment, place of residence, raising our families, serving with each other in the work of the Lord, and seeking his forgiveness and continual guidance and protection in all we do. Our list of needs is long and real and heartfelt. …</a:t>
            </a:r>
          </a:p>
        </p:txBody>
      </p:sp>
      <p:sp>
        <p:nvSpPr>
          <p:cNvPr id="2" name="Rectangle 1">
            <a:extLst>
              <a:ext uri="{FF2B5EF4-FFF2-40B4-BE49-F238E27FC236}">
                <a16:creationId xmlns:a16="http://schemas.microsoft.com/office/drawing/2014/main" id="{8C592684-BD76-4DAE-87B1-416C47C54774}"/>
              </a:ext>
            </a:extLst>
          </p:cNvPr>
          <p:cNvSpPr/>
          <p:nvPr/>
        </p:nvSpPr>
        <p:spPr>
          <a:xfrm>
            <a:off x="5342964" y="4134562"/>
            <a:ext cx="6096000" cy="2031325"/>
          </a:xfrm>
          <a:prstGeom prst="rect">
            <a:avLst/>
          </a:prstGeom>
        </p:spPr>
        <p:txBody>
          <a:bodyPr>
            <a:spAutoFit/>
          </a:bodyPr>
          <a:lstStyle/>
          <a:p>
            <a:r>
              <a:rPr lang="en-US" b="0" i="0" dirty="0">
                <a:solidFill>
                  <a:schemeClr val="bg1"/>
                </a:solidFill>
                <a:effectLst/>
                <a:latin typeface="DistrictThin"/>
              </a:rPr>
              <a:t>“After a lifetime of prayers, I know of the love and power and strength that comes from honest and heartfelt prayer. I know of the readiness of our Father to assist us in our mortal experience, to teach us, to lead us, to guide us. Thus, with great love, our Savior has said, ‘What I say unto one I say unto all; pray always.’ (</a:t>
            </a:r>
            <a:r>
              <a:rPr lang="en-US" dirty="0">
                <a:solidFill>
                  <a:schemeClr val="bg1"/>
                </a:solidFill>
                <a:latin typeface="DistrictThin"/>
              </a:rPr>
              <a:t>D&amp;C 93:49</a:t>
            </a:r>
            <a:r>
              <a:rPr lang="en-US" b="0" i="0" dirty="0">
                <a:solidFill>
                  <a:schemeClr val="bg1"/>
                </a:solidFill>
                <a:effectLst/>
                <a:latin typeface="DistrictThin"/>
              </a:rPr>
              <a:t>.)” </a:t>
            </a:r>
          </a:p>
          <a:p>
            <a:r>
              <a:rPr lang="en-US" b="0" i="0" dirty="0">
                <a:solidFill>
                  <a:schemeClr val="bg1"/>
                </a:solidFill>
                <a:effectLst/>
                <a:latin typeface="DistrictThin"/>
              </a:rPr>
              <a:t>Spencer W. Kimball</a:t>
            </a:r>
            <a:endParaRPr lang="en-US" dirty="0">
              <a:solidFill>
                <a:schemeClr val="bg1"/>
              </a:solidFill>
            </a:endParaRPr>
          </a:p>
        </p:txBody>
      </p:sp>
      <p:pic>
        <p:nvPicPr>
          <p:cNvPr id="4" name="Picture 3">
            <a:extLst>
              <a:ext uri="{FF2B5EF4-FFF2-40B4-BE49-F238E27FC236}">
                <a16:creationId xmlns:a16="http://schemas.microsoft.com/office/drawing/2014/main" id="{CBEFB0A7-CA08-400E-BBAB-407499C01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538" y="142034"/>
            <a:ext cx="952500" cy="1266825"/>
          </a:xfrm>
          <a:prstGeom prst="rect">
            <a:avLst/>
          </a:prstGeom>
        </p:spPr>
      </p:pic>
      <p:pic>
        <p:nvPicPr>
          <p:cNvPr id="8" name="Picture 7">
            <a:extLst>
              <a:ext uri="{FF2B5EF4-FFF2-40B4-BE49-F238E27FC236}">
                <a16:creationId xmlns:a16="http://schemas.microsoft.com/office/drawing/2014/main" id="{41C67EC3-AF8F-4403-B2E5-4E0E640450ED}"/>
              </a:ext>
            </a:extLst>
          </p:cNvPr>
          <p:cNvPicPr>
            <a:picLocks noChangeAspect="1"/>
          </p:cNvPicPr>
          <p:nvPr/>
        </p:nvPicPr>
        <p:blipFill rotWithShape="1">
          <a:blip r:embed="rId4">
            <a:extLst>
              <a:ext uri="{28A0092B-C50C-407E-A947-70E740481C1C}">
                <a14:useLocalDpi xmlns:a14="http://schemas.microsoft.com/office/drawing/2010/main" val="0"/>
              </a:ext>
            </a:extLst>
          </a:blip>
          <a:srcRect t="11255" b="13451"/>
          <a:stretch/>
        </p:blipFill>
        <p:spPr>
          <a:xfrm>
            <a:off x="1457885" y="4016188"/>
            <a:ext cx="2857500" cy="2151530"/>
          </a:xfrm>
          <a:prstGeom prst="rect">
            <a:avLst/>
          </a:prstGeom>
        </p:spPr>
      </p:pic>
      <p:pic>
        <p:nvPicPr>
          <p:cNvPr id="10" name="Picture 9">
            <a:extLst>
              <a:ext uri="{FF2B5EF4-FFF2-40B4-BE49-F238E27FC236}">
                <a16:creationId xmlns:a16="http://schemas.microsoft.com/office/drawing/2014/main" id="{0972E4CA-E23B-4E78-AC42-80439F6B268A}"/>
              </a:ext>
            </a:extLst>
          </p:cNvPr>
          <p:cNvPicPr>
            <a:picLocks noChangeAspect="1"/>
          </p:cNvPicPr>
          <p:nvPr/>
        </p:nvPicPr>
        <p:blipFill rotWithShape="1">
          <a:blip r:embed="rId5">
            <a:extLst>
              <a:ext uri="{28A0092B-C50C-407E-A947-70E740481C1C}">
                <a14:useLocalDpi xmlns:a14="http://schemas.microsoft.com/office/drawing/2010/main" val="0"/>
              </a:ext>
            </a:extLst>
          </a:blip>
          <a:srcRect t="127" r="14940" b="-1"/>
          <a:stretch/>
        </p:blipFill>
        <p:spPr>
          <a:xfrm>
            <a:off x="5666814" y="636494"/>
            <a:ext cx="4893609" cy="2863383"/>
          </a:xfrm>
          <a:prstGeom prst="rect">
            <a:avLst/>
          </a:prstGeom>
        </p:spPr>
      </p:pic>
    </p:spTree>
    <p:extLst>
      <p:ext uri="{BB962C8B-B14F-4D97-AF65-F5344CB8AC3E}">
        <p14:creationId xmlns:p14="http://schemas.microsoft.com/office/powerpoint/2010/main" val="22834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358B17-7DE8-4D90-B988-DC437EBD5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9283" y="268942"/>
            <a:ext cx="86868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4 pg. 188.190-191</a:t>
            </a:r>
          </a:p>
          <a:p>
            <a:endParaRPr lang="en-US" dirty="0">
              <a:solidFill>
                <a:schemeClr val="bg1"/>
              </a:solidFill>
            </a:endParaRPr>
          </a:p>
          <a:p>
            <a:r>
              <a:rPr lang="en-US" dirty="0">
                <a:solidFill>
                  <a:schemeClr val="bg1"/>
                </a:solidFill>
              </a:rPr>
              <a:t>Transfigured ” (Guide to the Scriptures, “Transfiguration,” scriptures.lds.org; see also D&amp;C 67:11; Moses 1:11). Moses (see Moses 1:9–11);  Jesus Christ, Peter, James, and John (see Matthew 17:1–8); and Joseph Smith (see Joseph Smith—History 1:14–20).</a:t>
            </a:r>
          </a:p>
          <a:p>
            <a:endParaRPr lang="en-US" dirty="0">
              <a:solidFill>
                <a:schemeClr val="bg1"/>
              </a:solidFill>
            </a:endParaRPr>
          </a:p>
          <a:p>
            <a:r>
              <a:rPr lang="en-US" dirty="0">
                <a:solidFill>
                  <a:schemeClr val="bg1"/>
                </a:solidFill>
              </a:rPr>
              <a:t>Translated (Guide to the Scriptures, “Translated Beings,” scriptures.lds.org; see also 3 Nephi 28:7–9, 20–22, 37–40). Enoch (see Genesis 5:24; Hebrews 11:5), Moses (see Alma 45:19), Elijah (see 2 Kings 2:11), and John the Beloved (see John 21:22–23; D&amp;C 7). </a:t>
            </a:r>
          </a:p>
          <a:p>
            <a:endParaRPr lang="en-US" dirty="0">
              <a:solidFill>
                <a:schemeClr val="bg1"/>
              </a:solidFill>
            </a:endParaRPr>
          </a:p>
          <a:p>
            <a:r>
              <a:rPr lang="en-US" dirty="0">
                <a:solidFill>
                  <a:schemeClr val="bg1"/>
                </a:solidFill>
              </a:rPr>
              <a:t>Student Manual Religion 121-122 pg. 127, 444</a:t>
            </a:r>
          </a:p>
          <a:p>
            <a:endParaRPr lang="en-US" dirty="0">
              <a:solidFill>
                <a:schemeClr val="bg1"/>
              </a:solidFill>
            </a:endParaRPr>
          </a:p>
          <a:p>
            <a:r>
              <a:rPr lang="en-US" b="0" i="0" dirty="0">
                <a:solidFill>
                  <a:schemeClr val="bg1"/>
                </a:solidFill>
                <a:effectLst/>
                <a:latin typeface="DistrictThin"/>
              </a:rPr>
              <a:t>Spencer W. Kimball, </a:t>
            </a:r>
            <a:r>
              <a:rPr lang="en-US" dirty="0">
                <a:solidFill>
                  <a:schemeClr val="bg1"/>
                </a:solidFill>
                <a:latin typeface="DistrictThin"/>
              </a:rPr>
              <a:t>“Pray Always,”</a:t>
            </a:r>
            <a:r>
              <a:rPr lang="en-US" b="0" i="1" dirty="0">
                <a:solidFill>
                  <a:schemeClr val="bg1"/>
                </a:solidFill>
                <a:effectLst/>
                <a:latin typeface="DistrictThin"/>
              </a:rPr>
              <a:t> Ensign,</a:t>
            </a:r>
            <a:r>
              <a:rPr lang="en-US" b="0" i="0" dirty="0">
                <a:solidFill>
                  <a:schemeClr val="bg1"/>
                </a:solidFill>
                <a:effectLst/>
                <a:latin typeface="DistrictThin"/>
              </a:rPr>
              <a:t> Oct. 1981, 3, 6</a:t>
            </a:r>
            <a:endParaRPr lang="en-US" dirty="0">
              <a:solidFill>
                <a:schemeClr val="bg1"/>
              </a:solidFill>
            </a:endParaRPr>
          </a:p>
        </p:txBody>
      </p:sp>
      <p:sp>
        <p:nvSpPr>
          <p:cNvPr id="5" name="Footer Placeholder 14">
            <a:extLst>
              <a:ext uri="{FF2B5EF4-FFF2-40B4-BE49-F238E27FC236}">
                <a16:creationId xmlns:a16="http://schemas.microsoft.com/office/drawing/2014/main" id="{6F0307E4-2CA0-4C0C-9A54-BF5280145A7E}"/>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2267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228601"/>
            <a:ext cx="3657600" cy="4708981"/>
          </a:xfrm>
          <a:prstGeom prst="rect">
            <a:avLst/>
          </a:prstGeom>
          <a:noFill/>
        </p:spPr>
        <p:txBody>
          <a:bodyPr wrap="square" rtlCol="0">
            <a:spAutoFit/>
          </a:bodyPr>
          <a:lstStyle/>
          <a:p>
            <a:r>
              <a:rPr lang="en-US" sz="1200" i="1" dirty="0"/>
              <a:t>"Transfiguration </a:t>
            </a:r>
            <a:r>
              <a:rPr lang="en-US" sz="1200" dirty="0"/>
              <a:t>is a special change in </a:t>
            </a:r>
            <a:br>
              <a:rPr lang="en-US" sz="1200" dirty="0"/>
            </a:br>
            <a:r>
              <a:rPr lang="en-US" sz="1200" dirty="0"/>
              <a:t>appearance and nature which is wrought upon a </a:t>
            </a:r>
            <a:br>
              <a:rPr lang="en-US" sz="1200" dirty="0"/>
            </a:br>
            <a:r>
              <a:rPr lang="en-US" sz="1200" dirty="0"/>
              <a:t>person or thing by the power of God: This divine </a:t>
            </a:r>
            <a:br>
              <a:rPr lang="en-US" sz="1200" dirty="0"/>
            </a:br>
            <a:r>
              <a:rPr lang="en-US" sz="1200" dirty="0"/>
              <a:t>transformation is from a lower to a higher state; It </a:t>
            </a:r>
            <a:br>
              <a:rPr lang="en-US" sz="1200" dirty="0"/>
            </a:br>
            <a:r>
              <a:rPr lang="en-US" sz="1200" dirty="0"/>
              <a:t>results in a more exalted, impressive, and </a:t>
            </a:r>
            <a:br>
              <a:rPr lang="en-US" sz="1200" dirty="0"/>
            </a:br>
            <a:r>
              <a:rPr lang="en-US" sz="1200" dirty="0"/>
              <a:t>glorious condition .... </a:t>
            </a:r>
          </a:p>
          <a:p>
            <a:r>
              <a:rPr lang="en-US" sz="1200" dirty="0"/>
              <a:t> </a:t>
            </a:r>
          </a:p>
          <a:p>
            <a:r>
              <a:rPr lang="en-US" sz="1200" dirty="0"/>
              <a:t>"By the power of the Holy Ghost many </a:t>
            </a:r>
            <a:br>
              <a:rPr lang="en-US" sz="1200" dirty="0"/>
            </a:br>
            <a:r>
              <a:rPr lang="en-US" sz="1200" dirty="0"/>
              <a:t>prophets have been transfigured so as to stand in </a:t>
            </a:r>
            <a:br>
              <a:rPr lang="en-US" sz="1200" dirty="0"/>
            </a:br>
            <a:r>
              <a:rPr lang="en-US" sz="1200" dirty="0"/>
              <a:t>the presence of God and view the visions of </a:t>
            </a:r>
            <a:br>
              <a:rPr lang="en-US" sz="1200" dirty="0"/>
            </a:br>
            <a:r>
              <a:rPr lang="en-US" sz="1200" dirty="0"/>
              <a:t>eternity. Speaking of such an occasion In his life, </a:t>
            </a:r>
            <a:br>
              <a:rPr lang="en-US" sz="1200" dirty="0"/>
            </a:br>
            <a:r>
              <a:rPr lang="en-US" sz="1200" dirty="0"/>
              <a:t>Moses recorded: 'Now mine own eyes have </a:t>
            </a:r>
            <a:br>
              <a:rPr lang="en-US" sz="1200" dirty="0"/>
            </a:br>
            <a:r>
              <a:rPr lang="en-US" sz="1200" dirty="0"/>
              <a:t>beheld God; but not my natural, but my spiritual </a:t>
            </a:r>
            <a:br>
              <a:rPr lang="en-US" sz="1200" dirty="0"/>
            </a:br>
            <a:r>
              <a:rPr lang="en-US" sz="1200" dirty="0"/>
              <a:t>eyes, for my natural eyes could not have beheld; </a:t>
            </a:r>
            <a:br>
              <a:rPr lang="en-US" sz="1200" dirty="0"/>
            </a:br>
            <a:r>
              <a:rPr lang="en-US" sz="1200" dirty="0"/>
              <a:t>for I should have withered and died in his </a:t>
            </a:r>
            <a:br>
              <a:rPr lang="en-US" sz="1200" dirty="0"/>
            </a:br>
            <a:r>
              <a:rPr lang="en-US" sz="1200" dirty="0"/>
              <a:t>presence; but his glory was upon me; and I </a:t>
            </a:r>
            <a:br>
              <a:rPr lang="en-US" sz="1200" dirty="0"/>
            </a:br>
            <a:r>
              <a:rPr lang="en-US" sz="1200" dirty="0"/>
              <a:t>beheld his face, for I was transfigured before </a:t>
            </a:r>
            <a:br>
              <a:rPr lang="en-US" sz="1200" dirty="0"/>
            </a:br>
            <a:r>
              <a:rPr lang="en-US" sz="1200" dirty="0"/>
              <a:t>him.' (Moses 1:11; D. &amp; C. 67:11.) ... </a:t>
            </a:r>
          </a:p>
          <a:p>
            <a:r>
              <a:rPr lang="en-US" sz="1200" dirty="0"/>
              <a:t> </a:t>
            </a:r>
          </a:p>
          <a:p>
            <a:r>
              <a:rPr lang="en-US" sz="1200" dirty="0"/>
              <a:t>"Similarly, when the Three Nephites 'were </a:t>
            </a:r>
            <a:br>
              <a:rPr lang="en-US" sz="1200" dirty="0"/>
            </a:br>
            <a:r>
              <a:rPr lang="en-US" sz="1200" dirty="0"/>
              <a:t>caught up into heaven, and saw and heard </a:t>
            </a:r>
            <a:br>
              <a:rPr lang="en-US" sz="1200" dirty="0"/>
            </a:br>
            <a:r>
              <a:rPr lang="en-US" sz="1200" dirty="0"/>
              <a:t>unspeakable things,’ they were transfigured." </a:t>
            </a:r>
            <a:br>
              <a:rPr lang="en-US" sz="1200" dirty="0"/>
            </a:br>
            <a:endParaRPr lang="en-US" sz="1200" dirty="0"/>
          </a:p>
          <a:p>
            <a:r>
              <a:rPr lang="en-US" sz="1200" dirty="0"/>
              <a:t> Bruce R. McConkie (Mormon Doctrine p. 803)</a:t>
            </a:r>
          </a:p>
          <a:p>
            <a:endParaRPr lang="en-US" sz="1200" dirty="0"/>
          </a:p>
        </p:txBody>
      </p:sp>
      <p:sp>
        <p:nvSpPr>
          <p:cNvPr id="6" name="TextBox 5"/>
          <p:cNvSpPr txBox="1"/>
          <p:nvPr/>
        </p:nvSpPr>
        <p:spPr>
          <a:xfrm>
            <a:off x="5562600" y="228600"/>
            <a:ext cx="4724400" cy="1292662"/>
          </a:xfrm>
          <a:prstGeom prst="rect">
            <a:avLst/>
          </a:prstGeom>
          <a:noFill/>
        </p:spPr>
        <p:txBody>
          <a:bodyPr wrap="square" rtlCol="0">
            <a:spAutoFit/>
          </a:bodyPr>
          <a:lstStyle/>
          <a:p>
            <a:r>
              <a:rPr lang="en-US" dirty="0"/>
              <a:t>“We are </a:t>
            </a:r>
            <a:r>
              <a:rPr lang="en-US" dirty="0" err="1"/>
              <a:t>telestial</a:t>
            </a:r>
            <a:r>
              <a:rPr lang="en-US" dirty="0"/>
              <a:t> mortals, translated being are </a:t>
            </a:r>
            <a:r>
              <a:rPr lang="en-US" dirty="0" err="1"/>
              <a:t>terrestial</a:t>
            </a:r>
            <a:r>
              <a:rPr lang="en-US" dirty="0"/>
              <a:t> mortals, while exalted resurrected beings are celestial immortals.”</a:t>
            </a:r>
          </a:p>
          <a:p>
            <a:r>
              <a:rPr lang="en-US" sz="1200" dirty="0"/>
              <a:t>Richard Cowan (Alma, The testimony of the word, ed. By Nyman and Tate, pp. 201-202</a:t>
            </a:r>
          </a:p>
        </p:txBody>
      </p:sp>
      <p:sp>
        <p:nvSpPr>
          <p:cNvPr id="7" name="Rectangle 6"/>
          <p:cNvSpPr/>
          <p:nvPr/>
        </p:nvSpPr>
        <p:spPr>
          <a:xfrm>
            <a:off x="1493177" y="152400"/>
            <a:ext cx="3429000"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6400" y="152400"/>
            <a:ext cx="46482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7800" y="1981200"/>
            <a:ext cx="5029200" cy="4339650"/>
          </a:xfrm>
          <a:prstGeom prst="rect">
            <a:avLst/>
          </a:prstGeom>
        </p:spPr>
        <p:txBody>
          <a:bodyPr wrap="square">
            <a:spAutoFit/>
          </a:bodyPr>
          <a:lstStyle/>
          <a:p>
            <a:pPr fontAlgn="base"/>
            <a:r>
              <a:rPr lang="en-US" sz="1200" dirty="0"/>
              <a:t>5 By faith Enoch was translated that he should not see death; and was not found, because God had translated him: for before his translation he had this testimony, that he pleased God. </a:t>
            </a:r>
          </a:p>
          <a:p>
            <a:pPr fontAlgn="base"/>
            <a:r>
              <a:rPr lang="en-US" sz="1200" dirty="0"/>
              <a:t>Hebrews 11:5</a:t>
            </a:r>
          </a:p>
          <a:p>
            <a:pPr fontAlgn="base"/>
            <a:endParaRPr lang="en-US" sz="1200" dirty="0"/>
          </a:p>
          <a:p>
            <a:pPr fontAlgn="base"/>
            <a:r>
              <a:rPr lang="en-US" sz="1200" dirty="0"/>
              <a:t>5 ¶So Moses the servant of the </a:t>
            </a:r>
            <a:r>
              <a:rPr lang="en-US" sz="1200" cap="small" dirty="0"/>
              <a:t>Lord</a:t>
            </a:r>
            <a:r>
              <a:rPr lang="en-US" sz="1200" dirty="0"/>
              <a:t> died there in the land of Moab, according to the word of the </a:t>
            </a:r>
            <a:r>
              <a:rPr lang="en-US" sz="1200" cap="small" dirty="0"/>
              <a:t>Lord</a:t>
            </a:r>
            <a:r>
              <a:rPr lang="en-US" sz="1200" dirty="0"/>
              <a:t>.</a:t>
            </a:r>
          </a:p>
          <a:p>
            <a:pPr fontAlgn="base"/>
            <a:r>
              <a:rPr lang="en-US" sz="1200" dirty="0"/>
              <a:t> 6 And he buried him in a valley in the land of Moab, over against Beth-</a:t>
            </a:r>
            <a:r>
              <a:rPr lang="en-US" sz="1200" dirty="0" err="1"/>
              <a:t>peor</a:t>
            </a:r>
            <a:r>
              <a:rPr lang="en-US" sz="1200" dirty="0"/>
              <a:t>: but no man </a:t>
            </a:r>
            <a:r>
              <a:rPr lang="en-US" sz="1200" dirty="0" err="1"/>
              <a:t>knoweth</a:t>
            </a:r>
            <a:r>
              <a:rPr lang="en-US" sz="1200" dirty="0"/>
              <a:t> of his sepulchre unto this day.</a:t>
            </a:r>
          </a:p>
          <a:p>
            <a:pPr fontAlgn="base"/>
            <a:r>
              <a:rPr lang="en-US" sz="1200" dirty="0" err="1"/>
              <a:t>Deutoronmy</a:t>
            </a:r>
            <a:r>
              <a:rPr lang="en-US" sz="1200" dirty="0"/>
              <a:t> 34:5-6</a:t>
            </a:r>
          </a:p>
          <a:p>
            <a:pPr fontAlgn="base"/>
            <a:endParaRPr lang="en-US" sz="1200" dirty="0"/>
          </a:p>
          <a:p>
            <a:pPr fontAlgn="base"/>
            <a:r>
              <a:rPr lang="en-US" sz="1200" dirty="0"/>
              <a:t> 19 Behold, this we know, that he was a righteous man; and the saying went abroad in the church that he was taken up by the Spirit, or buried by the hand of the Lord, even as Moses. But behold, the scriptures </a:t>
            </a:r>
            <a:r>
              <a:rPr lang="en-US" sz="1200" dirty="0" err="1"/>
              <a:t>saith</a:t>
            </a:r>
            <a:r>
              <a:rPr lang="en-US" sz="1200" dirty="0"/>
              <a:t> the Lord took Moses unto himself; and we suppose that he has also received Alma in the spirit, unto himself; therefore, for this cause we know nothing concerning his death and burial.</a:t>
            </a:r>
          </a:p>
          <a:p>
            <a:pPr fontAlgn="base"/>
            <a:r>
              <a:rPr lang="en-US" sz="1200" dirty="0"/>
              <a:t>Alma 45:19</a:t>
            </a:r>
          </a:p>
          <a:p>
            <a:pPr fontAlgn="base"/>
            <a:endParaRPr lang="en-US" sz="1200" dirty="0"/>
          </a:p>
          <a:p>
            <a:pPr fontAlgn="base"/>
            <a:r>
              <a:rPr lang="en-US" sz="1200" dirty="0"/>
              <a:t> 13 After this vision had closed, another great and glorious vision burst upon us; for Elijah the prophet, who was taken to heaven without tasting death, stood before us, and said:</a:t>
            </a:r>
          </a:p>
          <a:p>
            <a:pPr fontAlgn="base"/>
            <a:r>
              <a:rPr lang="en-US" sz="1200" dirty="0"/>
              <a:t>D&amp;C 110:13</a:t>
            </a:r>
          </a:p>
        </p:txBody>
      </p:sp>
      <p:sp>
        <p:nvSpPr>
          <p:cNvPr id="11" name="Rectangle 10"/>
          <p:cNvSpPr/>
          <p:nvPr/>
        </p:nvSpPr>
        <p:spPr>
          <a:xfrm>
            <a:off x="5181600" y="1905000"/>
            <a:ext cx="51054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9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 name="Picture 654">
            <a:extLst>
              <a:ext uri="{FF2B5EF4-FFF2-40B4-BE49-F238E27FC236}">
                <a16:creationId xmlns:a16="http://schemas.microsoft.com/office/drawing/2014/main" id="{5F42629F-DE63-42D2-A202-4065F941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25505" y="6488668"/>
            <a:ext cx="2286000" cy="369332"/>
          </a:xfrm>
          <a:prstGeom prst="rect">
            <a:avLst/>
          </a:prstGeom>
          <a:noFill/>
        </p:spPr>
        <p:txBody>
          <a:bodyPr wrap="square" rtlCol="0">
            <a:spAutoFit/>
          </a:bodyPr>
          <a:lstStyle/>
          <a:p>
            <a:r>
              <a:rPr lang="en-US" dirty="0"/>
              <a:t>3 Nephi 28:1-3</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The Desire of Jesus’ Disciples</a:t>
            </a:r>
          </a:p>
        </p:txBody>
      </p:sp>
      <p:sp>
        <p:nvSpPr>
          <p:cNvPr id="10" name="TextBox 9"/>
          <p:cNvSpPr txBox="1"/>
          <p:nvPr/>
        </p:nvSpPr>
        <p:spPr>
          <a:xfrm>
            <a:off x="2438400" y="1295400"/>
            <a:ext cx="7391400" cy="523220"/>
          </a:xfrm>
          <a:prstGeom prst="rect">
            <a:avLst/>
          </a:prstGeom>
          <a:noFill/>
        </p:spPr>
        <p:txBody>
          <a:bodyPr wrap="square" rtlCol="0">
            <a:spAutoFit/>
          </a:bodyPr>
          <a:lstStyle/>
          <a:p>
            <a:r>
              <a:rPr lang="en-US" sz="2800" dirty="0">
                <a:solidFill>
                  <a:srgbClr val="FFFF00"/>
                </a:solidFill>
              </a:rPr>
              <a:t>What would you want Jesus to do for you?</a:t>
            </a:r>
          </a:p>
        </p:txBody>
      </p:sp>
      <p:sp>
        <p:nvSpPr>
          <p:cNvPr id="11" name="TextBox 10"/>
          <p:cNvSpPr txBox="1"/>
          <p:nvPr/>
        </p:nvSpPr>
        <p:spPr>
          <a:xfrm>
            <a:off x="1981200" y="2286000"/>
            <a:ext cx="7391400" cy="523220"/>
          </a:xfrm>
          <a:prstGeom prst="rect">
            <a:avLst/>
          </a:prstGeom>
          <a:noFill/>
        </p:spPr>
        <p:txBody>
          <a:bodyPr wrap="square" rtlCol="0">
            <a:spAutoFit/>
          </a:bodyPr>
          <a:lstStyle/>
          <a:p>
            <a:r>
              <a:rPr lang="en-US" sz="2800" dirty="0">
                <a:solidFill>
                  <a:srgbClr val="FFFF00"/>
                </a:solidFill>
              </a:rPr>
              <a:t>What did His disciples desire?</a:t>
            </a:r>
          </a:p>
        </p:txBody>
      </p:sp>
      <p:sp>
        <p:nvSpPr>
          <p:cNvPr id="12" name="TextBox 11"/>
          <p:cNvSpPr txBox="1"/>
          <p:nvPr/>
        </p:nvSpPr>
        <p:spPr>
          <a:xfrm>
            <a:off x="2514600" y="3200400"/>
            <a:ext cx="7391400" cy="923330"/>
          </a:xfrm>
          <a:prstGeom prst="rect">
            <a:avLst/>
          </a:prstGeom>
          <a:noFill/>
        </p:spPr>
        <p:txBody>
          <a:bodyPr wrap="square" rtlCol="0">
            <a:spAutoFit/>
          </a:bodyPr>
          <a:lstStyle/>
          <a:p>
            <a:r>
              <a:rPr lang="en-US" dirty="0">
                <a:solidFill>
                  <a:schemeClr val="bg1"/>
                </a:solidFill>
              </a:rPr>
              <a:t>Nine of them: “We desire that after we have lived unto the age of man, that our ministry, wherein thou hast called us, may have an end, that we may speedily come unto thee in thy kingdom.”</a:t>
            </a:r>
          </a:p>
        </p:txBody>
      </p:sp>
      <p:grpSp>
        <p:nvGrpSpPr>
          <p:cNvPr id="654" name="Group 653"/>
          <p:cNvGrpSpPr/>
          <p:nvPr/>
        </p:nvGrpSpPr>
        <p:grpSpPr>
          <a:xfrm>
            <a:off x="5943601" y="3886200"/>
            <a:ext cx="4432715" cy="2708910"/>
            <a:chOff x="4419600" y="3886200"/>
            <a:chExt cx="4432715" cy="2708910"/>
          </a:xfrm>
        </p:grpSpPr>
        <p:grpSp>
          <p:nvGrpSpPr>
            <p:cNvPr id="77" name="Group 76"/>
            <p:cNvGrpSpPr/>
            <p:nvPr/>
          </p:nvGrpSpPr>
          <p:grpSpPr>
            <a:xfrm flipH="1">
              <a:off x="6019800" y="4343400"/>
              <a:ext cx="990600" cy="1915242"/>
              <a:chOff x="2743200" y="2819400"/>
              <a:chExt cx="1786098" cy="3510398"/>
            </a:xfrm>
          </p:grpSpPr>
          <p:sp>
            <p:nvSpPr>
              <p:cNvPr id="78" name="Oval 77"/>
              <p:cNvSpPr/>
              <p:nvPr/>
            </p:nvSpPr>
            <p:spPr>
              <a:xfrm rot="2920230">
                <a:off x="3830819" y="5974843"/>
                <a:ext cx="373486" cy="33642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292595">
                <a:off x="3377173" y="5950033"/>
                <a:ext cx="373486" cy="3689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420"/>
              <p:cNvGrpSpPr/>
              <p:nvPr/>
            </p:nvGrpSpPr>
            <p:grpSpPr>
              <a:xfrm>
                <a:off x="2743200" y="2819400"/>
                <a:ext cx="1786098" cy="3311776"/>
                <a:chOff x="2743200" y="2819400"/>
                <a:chExt cx="1786098" cy="3311776"/>
              </a:xfrm>
            </p:grpSpPr>
            <p:sp>
              <p:nvSpPr>
                <p:cNvPr id="81" name="Wave 3"/>
                <p:cNvSpPr/>
                <p:nvPr/>
              </p:nvSpPr>
              <p:spPr>
                <a:xfrm rot="15359234">
                  <a:off x="3779231" y="5456561"/>
                  <a:ext cx="828018" cy="130604"/>
                </a:xfrm>
                <a:prstGeom prst="wave">
                  <a:avLst>
                    <a:gd name="adj1" fmla="val 20000"/>
                    <a:gd name="adj2" fmla="val -10000"/>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Wave 3"/>
                <p:cNvSpPr/>
                <p:nvPr/>
              </p:nvSpPr>
              <p:spPr>
                <a:xfrm rot="14012100">
                  <a:off x="3891290" y="5398289"/>
                  <a:ext cx="828018" cy="130604"/>
                </a:xfrm>
                <a:prstGeom prst="wave">
                  <a:avLst>
                    <a:gd name="adj1" fmla="val 20000"/>
                    <a:gd name="adj2" fmla="val -10000"/>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3230318" y="4337206"/>
                  <a:ext cx="974235" cy="179397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523543">
                  <a:off x="2637695" y="4627441"/>
                  <a:ext cx="537815" cy="3268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3077253">
                  <a:off x="4096987" y="4600559"/>
                  <a:ext cx="537815" cy="3268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28078" flipH="1">
                  <a:off x="2954815" y="3798345"/>
                  <a:ext cx="480177" cy="1178709"/>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9846626">
                  <a:off x="3875887" y="3690651"/>
                  <a:ext cx="480177" cy="1146903"/>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3240741" y="3886200"/>
                  <a:ext cx="938426" cy="1371600"/>
                </a:xfrm>
                <a:prstGeom prst="trapezoid">
                  <a:avLst>
                    <a:gd name="adj" fmla="val 12998"/>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2971800" y="2895600"/>
                  <a:ext cx="1524000" cy="12954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429000" y="3886200"/>
                  <a:ext cx="609600" cy="533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276600" y="2971800"/>
                  <a:ext cx="936332" cy="126698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375"/>
                <p:cNvGrpSpPr/>
                <p:nvPr/>
              </p:nvGrpSpPr>
              <p:grpSpPr>
                <a:xfrm>
                  <a:off x="3276601" y="5029199"/>
                  <a:ext cx="838200" cy="286871"/>
                  <a:chOff x="2514600" y="2286000"/>
                  <a:chExt cx="3733800" cy="923365"/>
                </a:xfrm>
              </p:grpSpPr>
              <p:sp>
                <p:nvSpPr>
                  <p:cNvPr id="130" name="Rounded Rectangle 129"/>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373"/>
                  <p:cNvGrpSpPr/>
                  <p:nvPr/>
                </p:nvGrpSpPr>
                <p:grpSpPr>
                  <a:xfrm>
                    <a:off x="2590800" y="2286000"/>
                    <a:ext cx="3639672" cy="923365"/>
                    <a:chOff x="-40342" y="-8965"/>
                    <a:chExt cx="3639672" cy="923365"/>
                  </a:xfrm>
                </p:grpSpPr>
                <p:grpSp>
                  <p:nvGrpSpPr>
                    <p:cNvPr id="132" name="Group 360"/>
                    <p:cNvGrpSpPr/>
                    <p:nvPr/>
                  </p:nvGrpSpPr>
                  <p:grpSpPr>
                    <a:xfrm>
                      <a:off x="1752600" y="0"/>
                      <a:ext cx="914400" cy="914400"/>
                      <a:chOff x="1752600" y="0"/>
                      <a:chExt cx="914400" cy="914400"/>
                    </a:xfrm>
                  </p:grpSpPr>
                  <p:sp>
                    <p:nvSpPr>
                      <p:cNvPr id="145" name="Quad Arrow Callout 14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361"/>
                    <p:cNvGrpSpPr/>
                    <p:nvPr/>
                  </p:nvGrpSpPr>
                  <p:grpSpPr>
                    <a:xfrm>
                      <a:off x="2684930" y="0"/>
                      <a:ext cx="914400" cy="914400"/>
                      <a:chOff x="1752600" y="0"/>
                      <a:chExt cx="914400" cy="914400"/>
                    </a:xfrm>
                  </p:grpSpPr>
                  <p:sp>
                    <p:nvSpPr>
                      <p:cNvPr id="143" name="Quad Arrow Callout 14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Callout 14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364"/>
                    <p:cNvGrpSpPr/>
                    <p:nvPr/>
                  </p:nvGrpSpPr>
                  <p:grpSpPr>
                    <a:xfrm>
                      <a:off x="847165" y="-8965"/>
                      <a:ext cx="914400" cy="914400"/>
                      <a:chOff x="1752600" y="0"/>
                      <a:chExt cx="914400" cy="914400"/>
                    </a:xfrm>
                  </p:grpSpPr>
                  <p:sp>
                    <p:nvSpPr>
                      <p:cNvPr id="141" name="Quad Arrow Callout 14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67"/>
                    <p:cNvGrpSpPr/>
                    <p:nvPr/>
                  </p:nvGrpSpPr>
                  <p:grpSpPr>
                    <a:xfrm>
                      <a:off x="-40342" y="-8965"/>
                      <a:ext cx="914400" cy="914400"/>
                      <a:chOff x="1752600" y="0"/>
                      <a:chExt cx="914400" cy="914400"/>
                    </a:xfrm>
                  </p:grpSpPr>
                  <p:sp>
                    <p:nvSpPr>
                      <p:cNvPr id="139" name="Quad Arrow Callout 13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Callout 13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Plaque 135"/>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laque 137"/>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79"/>
                <p:cNvGrpSpPr/>
                <p:nvPr/>
              </p:nvGrpSpPr>
              <p:grpSpPr>
                <a:xfrm>
                  <a:off x="3124200" y="3124200"/>
                  <a:ext cx="1295400" cy="286871"/>
                  <a:chOff x="2514600" y="2286000"/>
                  <a:chExt cx="3733800" cy="923365"/>
                </a:xfrm>
              </p:grpSpPr>
              <p:sp>
                <p:nvSpPr>
                  <p:cNvPr id="113" name="Rounded Rectangle 112"/>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373"/>
                  <p:cNvGrpSpPr/>
                  <p:nvPr/>
                </p:nvGrpSpPr>
                <p:grpSpPr>
                  <a:xfrm>
                    <a:off x="2590800" y="2286000"/>
                    <a:ext cx="3639672" cy="923365"/>
                    <a:chOff x="-40342" y="-8965"/>
                    <a:chExt cx="3639672" cy="923365"/>
                  </a:xfrm>
                </p:grpSpPr>
                <p:grpSp>
                  <p:nvGrpSpPr>
                    <p:cNvPr id="115" name="Group 360"/>
                    <p:cNvGrpSpPr/>
                    <p:nvPr/>
                  </p:nvGrpSpPr>
                  <p:grpSpPr>
                    <a:xfrm>
                      <a:off x="1752600" y="0"/>
                      <a:ext cx="914400" cy="914400"/>
                      <a:chOff x="1752600" y="0"/>
                      <a:chExt cx="914400" cy="914400"/>
                    </a:xfrm>
                  </p:grpSpPr>
                  <p:sp>
                    <p:nvSpPr>
                      <p:cNvPr id="128" name="Quad Arrow Callout 12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361"/>
                    <p:cNvGrpSpPr/>
                    <p:nvPr/>
                  </p:nvGrpSpPr>
                  <p:grpSpPr>
                    <a:xfrm>
                      <a:off x="2684930" y="0"/>
                      <a:ext cx="914400" cy="914400"/>
                      <a:chOff x="1752600" y="0"/>
                      <a:chExt cx="914400" cy="914400"/>
                    </a:xfrm>
                  </p:grpSpPr>
                  <p:sp>
                    <p:nvSpPr>
                      <p:cNvPr id="126" name="Quad Arrow Callout 12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364"/>
                    <p:cNvGrpSpPr/>
                    <p:nvPr/>
                  </p:nvGrpSpPr>
                  <p:grpSpPr>
                    <a:xfrm>
                      <a:off x="847165" y="-8965"/>
                      <a:ext cx="914400" cy="914400"/>
                      <a:chOff x="1752600" y="0"/>
                      <a:chExt cx="914400" cy="914400"/>
                    </a:xfrm>
                  </p:grpSpPr>
                  <p:sp>
                    <p:nvSpPr>
                      <p:cNvPr id="124" name="Quad Arrow Callout 12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67"/>
                    <p:cNvGrpSpPr/>
                    <p:nvPr/>
                  </p:nvGrpSpPr>
                  <p:grpSpPr>
                    <a:xfrm>
                      <a:off x="-40342" y="-8965"/>
                      <a:ext cx="914400" cy="914400"/>
                      <a:chOff x="1752600" y="0"/>
                      <a:chExt cx="914400" cy="914400"/>
                    </a:xfrm>
                  </p:grpSpPr>
                  <p:sp>
                    <p:nvSpPr>
                      <p:cNvPr id="122" name="Quad Arrow Callout 12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Plaque 118"/>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aque 119"/>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aque 120"/>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4" name="Cloud 93"/>
                <p:cNvSpPr/>
                <p:nvPr/>
              </p:nvSpPr>
              <p:spPr>
                <a:xfrm>
                  <a:off x="3276600" y="2819400"/>
                  <a:ext cx="990600" cy="4572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416"/>
                <p:cNvGrpSpPr/>
                <p:nvPr/>
              </p:nvGrpSpPr>
              <p:grpSpPr>
                <a:xfrm rot="261594">
                  <a:off x="3352800" y="4114800"/>
                  <a:ext cx="713740" cy="838200"/>
                  <a:chOff x="5580529" y="121024"/>
                  <a:chExt cx="1259541" cy="1479176"/>
                </a:xfrm>
              </p:grpSpPr>
              <p:grpSp>
                <p:nvGrpSpPr>
                  <p:cNvPr id="98" name="Group 398"/>
                  <p:cNvGrpSpPr/>
                  <p:nvPr/>
                </p:nvGrpSpPr>
                <p:grpSpPr>
                  <a:xfrm>
                    <a:off x="5791200" y="685800"/>
                    <a:ext cx="914400" cy="914400"/>
                    <a:chOff x="1752600" y="0"/>
                    <a:chExt cx="914400" cy="914400"/>
                  </a:xfrm>
                </p:grpSpPr>
                <p:sp>
                  <p:nvSpPr>
                    <p:cNvPr id="111" name="Quad Arrow Callout 11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401"/>
                  <p:cNvGrpSpPr/>
                  <p:nvPr/>
                </p:nvGrpSpPr>
                <p:grpSpPr>
                  <a:xfrm rot="20561979">
                    <a:off x="5809130" y="515470"/>
                    <a:ext cx="340659" cy="515471"/>
                    <a:chOff x="1752600" y="0"/>
                    <a:chExt cx="914400" cy="914400"/>
                  </a:xfrm>
                </p:grpSpPr>
                <p:sp>
                  <p:nvSpPr>
                    <p:cNvPr id="109" name="Quad Arrow Callout 10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407"/>
                  <p:cNvGrpSpPr/>
                  <p:nvPr/>
                </p:nvGrpSpPr>
                <p:grpSpPr>
                  <a:xfrm rot="836118">
                    <a:off x="6347011" y="515471"/>
                    <a:ext cx="340659" cy="515471"/>
                    <a:chOff x="1752600" y="0"/>
                    <a:chExt cx="914400" cy="914400"/>
                  </a:xfrm>
                </p:grpSpPr>
                <p:sp>
                  <p:nvSpPr>
                    <p:cNvPr id="107" name="Quad Arrow Callout 10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410"/>
                  <p:cNvGrpSpPr/>
                  <p:nvPr/>
                </p:nvGrpSpPr>
                <p:grpSpPr>
                  <a:xfrm rot="836118">
                    <a:off x="6499411" y="121024"/>
                    <a:ext cx="340659" cy="515471"/>
                    <a:chOff x="1752600" y="0"/>
                    <a:chExt cx="914400" cy="914400"/>
                  </a:xfrm>
                </p:grpSpPr>
                <p:sp>
                  <p:nvSpPr>
                    <p:cNvPr id="105" name="Quad Arrow Callout 10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413"/>
                  <p:cNvGrpSpPr/>
                  <p:nvPr/>
                </p:nvGrpSpPr>
                <p:grpSpPr>
                  <a:xfrm rot="19923498">
                    <a:off x="5580529" y="188260"/>
                    <a:ext cx="340659" cy="515471"/>
                    <a:chOff x="1752600" y="0"/>
                    <a:chExt cx="914400" cy="914400"/>
                  </a:xfrm>
                </p:grpSpPr>
                <p:sp>
                  <p:nvSpPr>
                    <p:cNvPr id="103" name="Quad Arrow Callout 10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Cloud 95"/>
                <p:cNvSpPr/>
                <p:nvPr/>
              </p:nvSpPr>
              <p:spPr>
                <a:xfrm>
                  <a:off x="3505201" y="3810000"/>
                  <a:ext cx="457200" cy="5334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5111999">
                  <a:off x="3649512" y="3894995"/>
                  <a:ext cx="191165" cy="25867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p:cNvGrpSpPr/>
            <p:nvPr/>
          </p:nvGrpSpPr>
          <p:grpSpPr>
            <a:xfrm flipH="1">
              <a:off x="7239000" y="3962400"/>
              <a:ext cx="962526" cy="1886979"/>
              <a:chOff x="533400" y="1285442"/>
              <a:chExt cx="2286000" cy="4481576"/>
            </a:xfrm>
          </p:grpSpPr>
          <p:sp>
            <p:nvSpPr>
              <p:cNvPr id="148" name="Cloud 147"/>
              <p:cNvSpPr/>
              <p:nvPr/>
            </p:nvSpPr>
            <p:spPr>
              <a:xfrm rot="15918442" flipH="1">
                <a:off x="842666" y="1269674"/>
                <a:ext cx="1655688" cy="168722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4"/>
              <p:cNvSpPr/>
              <p:nvPr/>
            </p:nvSpPr>
            <p:spPr>
              <a:xfrm flipH="1">
                <a:off x="533400" y="3951934"/>
                <a:ext cx="468923" cy="593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flipH="1">
                <a:off x="2350477" y="3832685"/>
                <a:ext cx="468923" cy="6586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6"/>
              <p:cNvSpPr/>
              <p:nvPr/>
            </p:nvSpPr>
            <p:spPr>
              <a:xfrm flipH="1">
                <a:off x="1529864"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7"/>
              <p:cNvSpPr/>
              <p:nvPr/>
            </p:nvSpPr>
            <p:spPr>
              <a:xfrm flipH="1">
                <a:off x="1119555"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8"/>
              <p:cNvSpPr/>
              <p:nvPr/>
            </p:nvSpPr>
            <p:spPr>
              <a:xfrm rot="19603844" flipH="1">
                <a:off x="1885542" y="3078232"/>
                <a:ext cx="776815"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9"/>
              <p:cNvSpPr/>
              <p:nvPr/>
            </p:nvSpPr>
            <p:spPr>
              <a:xfrm rot="19558248" flipH="1">
                <a:off x="1773481" y="2928896"/>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0"/>
              <p:cNvSpPr/>
              <p:nvPr/>
            </p:nvSpPr>
            <p:spPr>
              <a:xfrm rot="1729040" flipH="1">
                <a:off x="652008" y="3081642"/>
                <a:ext cx="729663"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1"/>
              <p:cNvSpPr/>
              <p:nvPr/>
            </p:nvSpPr>
            <p:spPr>
              <a:xfrm rot="1563792" flipH="1">
                <a:off x="751972" y="2947573"/>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2"/>
              <p:cNvSpPr/>
              <p:nvPr/>
            </p:nvSpPr>
            <p:spPr>
              <a:xfrm flipH="1">
                <a:off x="1060939" y="2979570"/>
                <a:ext cx="1113692" cy="2463327"/>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3"/>
              <p:cNvSpPr/>
              <p:nvPr/>
            </p:nvSpPr>
            <p:spPr>
              <a:xfrm flipH="1">
                <a:off x="1404946" y="2785097"/>
                <a:ext cx="461235" cy="5185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4"/>
              <p:cNvSpPr/>
              <p:nvPr/>
            </p:nvSpPr>
            <p:spPr>
              <a:xfrm rot="264701" flipH="1">
                <a:off x="1029398" y="2934180"/>
                <a:ext cx="537769" cy="2321043"/>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
              <p:cNvSpPr/>
              <p:nvPr/>
            </p:nvSpPr>
            <p:spPr>
              <a:xfrm rot="21246583" flipH="1">
                <a:off x="1653567" y="2932933"/>
                <a:ext cx="537769" cy="2357351"/>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
              <p:cNvSpPr/>
              <p:nvPr/>
            </p:nvSpPr>
            <p:spPr>
              <a:xfrm flipH="1">
                <a:off x="1060939" y="1536849"/>
                <a:ext cx="1148860" cy="15873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20552374" flipH="1">
                <a:off x="1165405" y="2527421"/>
                <a:ext cx="941514" cy="8119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
              <p:cNvSpPr/>
              <p:nvPr/>
            </p:nvSpPr>
            <p:spPr>
              <a:xfrm flipH="1">
                <a:off x="1364672" y="2680138"/>
                <a:ext cx="519546" cy="3429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205"/>
              <p:cNvGrpSpPr/>
              <p:nvPr/>
            </p:nvGrpSpPr>
            <p:grpSpPr>
              <a:xfrm flipH="1">
                <a:off x="1728287" y="3366111"/>
                <a:ext cx="363749" cy="1893744"/>
                <a:chOff x="5753051" y="4833823"/>
                <a:chExt cx="495349" cy="1566978"/>
              </a:xfrm>
            </p:grpSpPr>
            <p:grpSp>
              <p:nvGrpSpPr>
                <p:cNvPr id="208" name="Group 118"/>
                <p:cNvGrpSpPr/>
                <p:nvPr/>
              </p:nvGrpSpPr>
              <p:grpSpPr>
                <a:xfrm rot="380276">
                  <a:off x="5798245" y="4833823"/>
                  <a:ext cx="450155" cy="796492"/>
                  <a:chOff x="7107920" y="443752"/>
                  <a:chExt cx="410356" cy="762808"/>
                </a:xfrm>
              </p:grpSpPr>
              <p:grpSp>
                <p:nvGrpSpPr>
                  <p:cNvPr id="218" name="Group 63"/>
                  <p:cNvGrpSpPr/>
                  <p:nvPr/>
                </p:nvGrpSpPr>
                <p:grpSpPr>
                  <a:xfrm rot="5201482">
                    <a:off x="6832778" y="737323"/>
                    <a:ext cx="744379" cy="194096"/>
                    <a:chOff x="3886200" y="6096000"/>
                    <a:chExt cx="3124200" cy="533400"/>
                  </a:xfrm>
                </p:grpSpPr>
                <p:sp>
                  <p:nvSpPr>
                    <p:cNvPr id="223"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59"/>
                  <p:cNvGrpSpPr/>
                  <p:nvPr/>
                </p:nvGrpSpPr>
                <p:grpSpPr>
                  <a:xfrm rot="5241472">
                    <a:off x="7049030" y="718885"/>
                    <a:ext cx="744379" cy="194113"/>
                    <a:chOff x="3886200" y="6095954"/>
                    <a:chExt cx="3124200" cy="533446"/>
                  </a:xfrm>
                </p:grpSpPr>
                <p:sp>
                  <p:nvSpPr>
                    <p:cNvPr id="22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118"/>
                <p:cNvGrpSpPr/>
                <p:nvPr/>
              </p:nvGrpSpPr>
              <p:grpSpPr>
                <a:xfrm rot="466432">
                  <a:off x="5753051" y="5604309"/>
                  <a:ext cx="450155" cy="796492"/>
                  <a:chOff x="7107920" y="443752"/>
                  <a:chExt cx="410342" cy="762808"/>
                </a:xfrm>
              </p:grpSpPr>
              <p:grpSp>
                <p:nvGrpSpPr>
                  <p:cNvPr id="210" name="Group 63"/>
                  <p:cNvGrpSpPr/>
                  <p:nvPr/>
                </p:nvGrpSpPr>
                <p:grpSpPr>
                  <a:xfrm rot="5201482">
                    <a:off x="6832778" y="737323"/>
                    <a:ext cx="744379" cy="194096"/>
                    <a:chOff x="3886200" y="6096000"/>
                    <a:chExt cx="3124200" cy="533400"/>
                  </a:xfrm>
                </p:grpSpPr>
                <p:sp>
                  <p:nvSpPr>
                    <p:cNvPr id="215"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eft-Right Arrow 21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 Arrow 21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71"/>
                  <p:cNvGrpSpPr/>
                  <p:nvPr/>
                </p:nvGrpSpPr>
                <p:grpSpPr>
                  <a:xfrm rot="5241472">
                    <a:off x="7049024" y="718894"/>
                    <a:ext cx="744379" cy="194096"/>
                    <a:chOff x="3886200" y="6096000"/>
                    <a:chExt cx="3124200" cy="533400"/>
                  </a:xfrm>
                </p:grpSpPr>
                <p:sp>
                  <p:nvSpPr>
                    <p:cNvPr id="21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5" name="Group 206"/>
              <p:cNvGrpSpPr/>
              <p:nvPr/>
            </p:nvGrpSpPr>
            <p:grpSpPr>
              <a:xfrm rot="522721" flipH="1">
                <a:off x="1104832" y="3366111"/>
                <a:ext cx="363749" cy="1893744"/>
                <a:chOff x="5753051" y="4833823"/>
                <a:chExt cx="495349" cy="1566978"/>
              </a:xfrm>
            </p:grpSpPr>
            <p:grpSp>
              <p:nvGrpSpPr>
                <p:cNvPr id="190" name="Group 118"/>
                <p:cNvGrpSpPr/>
                <p:nvPr/>
              </p:nvGrpSpPr>
              <p:grpSpPr>
                <a:xfrm rot="380276">
                  <a:off x="5798245" y="4833823"/>
                  <a:ext cx="450155" cy="796492"/>
                  <a:chOff x="7107920" y="443752"/>
                  <a:chExt cx="410356" cy="762808"/>
                </a:xfrm>
              </p:grpSpPr>
              <p:grpSp>
                <p:nvGrpSpPr>
                  <p:cNvPr id="200" name="Group 63"/>
                  <p:cNvGrpSpPr/>
                  <p:nvPr/>
                </p:nvGrpSpPr>
                <p:grpSpPr>
                  <a:xfrm rot="5201482">
                    <a:off x="6832778" y="737323"/>
                    <a:ext cx="744379" cy="194096"/>
                    <a:chOff x="3886200" y="6096000"/>
                    <a:chExt cx="3124200" cy="533400"/>
                  </a:xfrm>
                </p:grpSpPr>
                <p:sp>
                  <p:nvSpPr>
                    <p:cNvPr id="205"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71"/>
                  <p:cNvGrpSpPr/>
                  <p:nvPr/>
                </p:nvGrpSpPr>
                <p:grpSpPr>
                  <a:xfrm rot="5241472">
                    <a:off x="7049030" y="718885"/>
                    <a:ext cx="744379" cy="194113"/>
                    <a:chOff x="3886200" y="6095954"/>
                    <a:chExt cx="3124200" cy="533446"/>
                  </a:xfrm>
                </p:grpSpPr>
                <p:sp>
                  <p:nvSpPr>
                    <p:cNvPr id="20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18"/>
                <p:cNvGrpSpPr/>
                <p:nvPr/>
              </p:nvGrpSpPr>
              <p:grpSpPr>
                <a:xfrm rot="466432">
                  <a:off x="5753051" y="5604309"/>
                  <a:ext cx="450155" cy="796492"/>
                  <a:chOff x="7107920" y="443752"/>
                  <a:chExt cx="410342" cy="762808"/>
                </a:xfrm>
              </p:grpSpPr>
              <p:grpSp>
                <p:nvGrpSpPr>
                  <p:cNvPr id="192" name="Group 63"/>
                  <p:cNvGrpSpPr/>
                  <p:nvPr/>
                </p:nvGrpSpPr>
                <p:grpSpPr>
                  <a:xfrm rot="5201482">
                    <a:off x="6832778" y="737323"/>
                    <a:ext cx="744379" cy="194096"/>
                    <a:chOff x="3886200" y="6096000"/>
                    <a:chExt cx="3124200" cy="533400"/>
                  </a:xfrm>
                </p:grpSpPr>
                <p:sp>
                  <p:nvSpPr>
                    <p:cNvPr id="197" name="Left-Right Arrow 19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71"/>
                  <p:cNvGrpSpPr/>
                  <p:nvPr/>
                </p:nvGrpSpPr>
                <p:grpSpPr>
                  <a:xfrm rot="5241472">
                    <a:off x="7049024" y="718894"/>
                    <a:ext cx="744379" cy="194096"/>
                    <a:chOff x="3886200" y="6096000"/>
                    <a:chExt cx="3124200" cy="533400"/>
                  </a:xfrm>
                </p:grpSpPr>
                <p:sp>
                  <p:nvSpPr>
                    <p:cNvPr id="19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eft-Right Arrow 19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307"/>
              <p:cNvGrpSpPr/>
              <p:nvPr/>
            </p:nvGrpSpPr>
            <p:grpSpPr>
              <a:xfrm>
                <a:off x="1143001" y="3863789"/>
                <a:ext cx="939255" cy="363193"/>
                <a:chOff x="1143001" y="3863789"/>
                <a:chExt cx="939255" cy="363193"/>
              </a:xfrm>
            </p:grpSpPr>
            <p:sp>
              <p:nvSpPr>
                <p:cNvPr id="183" name="Moon 182"/>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35"/>
                <p:cNvGrpSpPr/>
                <p:nvPr/>
              </p:nvGrpSpPr>
              <p:grpSpPr>
                <a:xfrm flipH="1">
                  <a:off x="1770529" y="3863789"/>
                  <a:ext cx="311727" cy="342987"/>
                  <a:chOff x="7391400" y="685800"/>
                  <a:chExt cx="381000" cy="381000"/>
                </a:xfrm>
              </p:grpSpPr>
              <p:sp>
                <p:nvSpPr>
                  <p:cNvPr id="188" name="Rectangle 187"/>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35"/>
                <p:cNvGrpSpPr/>
                <p:nvPr/>
              </p:nvGrpSpPr>
              <p:grpSpPr>
                <a:xfrm flipH="1">
                  <a:off x="1156447" y="3877235"/>
                  <a:ext cx="311727" cy="342987"/>
                  <a:chOff x="7391400" y="685800"/>
                  <a:chExt cx="381000" cy="381000"/>
                </a:xfrm>
              </p:grpSpPr>
              <p:sp>
                <p:nvSpPr>
                  <p:cNvPr id="186" name="Rectangle 185"/>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308"/>
              <p:cNvGrpSpPr/>
              <p:nvPr/>
            </p:nvGrpSpPr>
            <p:grpSpPr>
              <a:xfrm>
                <a:off x="1125072" y="4509248"/>
                <a:ext cx="939255" cy="363193"/>
                <a:chOff x="1143001" y="3863789"/>
                <a:chExt cx="939255" cy="363193"/>
              </a:xfrm>
            </p:grpSpPr>
            <p:sp>
              <p:nvSpPr>
                <p:cNvPr id="176" name="Moon 175"/>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35"/>
                <p:cNvGrpSpPr/>
                <p:nvPr/>
              </p:nvGrpSpPr>
              <p:grpSpPr>
                <a:xfrm flipH="1">
                  <a:off x="1770529" y="3863789"/>
                  <a:ext cx="311727" cy="342987"/>
                  <a:chOff x="7391400" y="685800"/>
                  <a:chExt cx="381000" cy="381000"/>
                </a:xfrm>
              </p:grpSpPr>
              <p:sp>
                <p:nvSpPr>
                  <p:cNvPr id="181" name="Rectangle 180"/>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35"/>
                <p:cNvGrpSpPr/>
                <p:nvPr/>
              </p:nvGrpSpPr>
              <p:grpSpPr>
                <a:xfrm flipH="1">
                  <a:off x="1156447" y="3877235"/>
                  <a:ext cx="311727" cy="342987"/>
                  <a:chOff x="7391400" y="685800"/>
                  <a:chExt cx="381000" cy="381000"/>
                </a:xfrm>
              </p:grpSpPr>
              <p:sp>
                <p:nvSpPr>
                  <p:cNvPr id="179" name="Rectangle 178"/>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8" name="Group 316"/>
              <p:cNvGrpSpPr/>
              <p:nvPr/>
            </p:nvGrpSpPr>
            <p:grpSpPr>
              <a:xfrm>
                <a:off x="1151966" y="3299012"/>
                <a:ext cx="939255" cy="363193"/>
                <a:chOff x="1143001" y="3863789"/>
                <a:chExt cx="939255" cy="363193"/>
              </a:xfrm>
            </p:grpSpPr>
            <p:sp>
              <p:nvSpPr>
                <p:cNvPr id="169" name="Moon 168"/>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35"/>
                <p:cNvGrpSpPr/>
                <p:nvPr/>
              </p:nvGrpSpPr>
              <p:grpSpPr>
                <a:xfrm flipH="1">
                  <a:off x="1770529" y="3863789"/>
                  <a:ext cx="311727" cy="342987"/>
                  <a:chOff x="7391400" y="685800"/>
                  <a:chExt cx="381000" cy="381000"/>
                </a:xfrm>
              </p:grpSpPr>
              <p:sp>
                <p:nvSpPr>
                  <p:cNvPr id="174" name="Rectangle 173"/>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35"/>
                <p:cNvGrpSpPr/>
                <p:nvPr/>
              </p:nvGrpSpPr>
              <p:grpSpPr>
                <a:xfrm flipH="1">
                  <a:off x="1156447" y="3877235"/>
                  <a:ext cx="311727" cy="342987"/>
                  <a:chOff x="7391400" y="685800"/>
                  <a:chExt cx="381000" cy="381000"/>
                </a:xfrm>
              </p:grpSpPr>
              <p:sp>
                <p:nvSpPr>
                  <p:cNvPr id="172" name="Rectangle 171"/>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6" name="Group 225"/>
            <p:cNvGrpSpPr/>
            <p:nvPr/>
          </p:nvGrpSpPr>
          <p:grpSpPr>
            <a:xfrm flipH="1">
              <a:off x="8077200" y="3962400"/>
              <a:ext cx="775115" cy="1684422"/>
              <a:chOff x="3333953" y="990600"/>
              <a:chExt cx="2406330" cy="4857303"/>
            </a:xfrm>
          </p:grpSpPr>
          <p:sp>
            <p:nvSpPr>
              <p:cNvPr id="227" name="Cloud 226"/>
              <p:cNvSpPr/>
              <p:nvPr/>
            </p:nvSpPr>
            <p:spPr>
              <a:xfrm rot="7971735" flipH="1">
                <a:off x="3558254" y="1518659"/>
                <a:ext cx="1961590" cy="203581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9917574">
                <a:off x="5328790" y="3711536"/>
                <a:ext cx="411493" cy="7289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508193">
                <a:off x="3333953" y="3642282"/>
                <a:ext cx="449179" cy="7289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058653" y="5191837"/>
                <a:ext cx="641684" cy="65606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07831" y="5191837"/>
                <a:ext cx="641684" cy="65606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72"/>
              <p:cNvSpPr/>
              <p:nvPr/>
            </p:nvSpPr>
            <p:spPr>
              <a:xfrm rot="1996156">
                <a:off x="3460553" y="2824312"/>
                <a:ext cx="850409" cy="138077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73"/>
              <p:cNvSpPr/>
              <p:nvPr/>
            </p:nvSpPr>
            <p:spPr>
              <a:xfrm rot="2041752">
                <a:off x="3602164" y="2610914"/>
                <a:ext cx="845389" cy="1299535"/>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19870960">
                <a:off x="4862568" y="2828150"/>
                <a:ext cx="798789" cy="138077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20036208">
                <a:off x="4694081" y="2623577"/>
                <a:ext cx="845389" cy="1306501"/>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3994484" y="2713365"/>
                <a:ext cx="1219200" cy="2770057"/>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332158" y="2494676"/>
                <a:ext cx="504930" cy="583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21335299">
                <a:off x="4648808" y="2507810"/>
                <a:ext cx="588714" cy="2832425"/>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353417">
                <a:off x="3980112" y="2668310"/>
                <a:ext cx="588714" cy="2650884"/>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003040" y="1309154"/>
                <a:ext cx="1219200" cy="14771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rot="3069450" flipH="1">
                <a:off x="3865436" y="963846"/>
                <a:ext cx="704623" cy="13065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rot="9042752" flipH="1">
                <a:off x="4622091" y="990600"/>
                <a:ext cx="716782" cy="1237925"/>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407243" y="1099570"/>
                <a:ext cx="593124" cy="624781"/>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978978">
                <a:off x="3777863" y="1805935"/>
                <a:ext cx="347432" cy="39432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978978">
                <a:off x="5161820" y="1845994"/>
                <a:ext cx="347432" cy="39432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a:off x="3945924" y="4098517"/>
                <a:ext cx="1318054" cy="249912"/>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246"/>
              <p:cNvSpPr/>
              <p:nvPr/>
            </p:nvSpPr>
            <p:spPr>
              <a:xfrm rot="5400000">
                <a:off x="4143215" y="4497775"/>
                <a:ext cx="1187083" cy="263611"/>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ouble Wave 247"/>
              <p:cNvSpPr/>
              <p:nvPr/>
            </p:nvSpPr>
            <p:spPr>
              <a:xfrm rot="4302222">
                <a:off x="4398999" y="4569475"/>
                <a:ext cx="1187083" cy="263611"/>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a:off x="4670854" y="4043209"/>
                <a:ext cx="419184" cy="30522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325"/>
              <p:cNvGrpSpPr/>
              <p:nvPr/>
            </p:nvGrpSpPr>
            <p:grpSpPr>
              <a:xfrm>
                <a:off x="3657600" y="1600200"/>
                <a:ext cx="1873624" cy="349624"/>
                <a:chOff x="6764312" y="5017957"/>
                <a:chExt cx="3174167" cy="544643"/>
              </a:xfrm>
            </p:grpSpPr>
            <p:sp>
              <p:nvSpPr>
                <p:cNvPr id="251" name="Rounded Rectangle 250"/>
                <p:cNvSpPr/>
                <p:nvPr/>
              </p:nvSpPr>
              <p:spPr>
                <a:xfrm>
                  <a:off x="6934200" y="5029200"/>
                  <a:ext cx="2899348" cy="5334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115"/>
                <p:cNvGrpSpPr/>
                <p:nvPr/>
              </p:nvGrpSpPr>
              <p:grpSpPr>
                <a:xfrm>
                  <a:off x="6764312" y="5017957"/>
                  <a:ext cx="3174167" cy="543394"/>
                  <a:chOff x="4419600" y="6019800"/>
                  <a:chExt cx="4553263" cy="718278"/>
                </a:xfrm>
              </p:grpSpPr>
              <p:sp>
                <p:nvSpPr>
                  <p:cNvPr id="253" name="Multiply 252"/>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ultiply 253"/>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ultiply 256"/>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ultiply 258"/>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0" name="Group 259"/>
            <p:cNvGrpSpPr/>
            <p:nvPr/>
          </p:nvGrpSpPr>
          <p:grpSpPr>
            <a:xfrm flipH="1">
              <a:off x="6781800" y="3886200"/>
              <a:ext cx="776800" cy="1670983"/>
              <a:chOff x="5856667" y="630878"/>
              <a:chExt cx="2137669" cy="3941122"/>
            </a:xfrm>
          </p:grpSpPr>
          <p:sp>
            <p:nvSpPr>
              <p:cNvPr id="261" name="Rounded Rectangle 260"/>
              <p:cNvSpPr/>
              <p:nvPr/>
            </p:nvSpPr>
            <p:spPr>
              <a:xfrm>
                <a:off x="6400800" y="762000"/>
                <a:ext cx="1143000" cy="1676400"/>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452"/>
              <p:cNvGrpSpPr/>
              <p:nvPr/>
            </p:nvGrpSpPr>
            <p:grpSpPr>
              <a:xfrm>
                <a:off x="5856667" y="1743998"/>
                <a:ext cx="2137669" cy="2828002"/>
                <a:chOff x="5856667" y="1743998"/>
                <a:chExt cx="2137669" cy="2828002"/>
              </a:xfrm>
            </p:grpSpPr>
            <p:sp>
              <p:nvSpPr>
                <p:cNvPr id="283" name="Oval 282"/>
                <p:cNvSpPr/>
                <p:nvPr/>
              </p:nvSpPr>
              <p:spPr>
                <a:xfrm rot="18968439">
                  <a:off x="7629734" y="2707566"/>
                  <a:ext cx="364602"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122256">
                  <a:off x="5856667" y="2724019"/>
                  <a:ext cx="393031"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485022" y="4018695"/>
                  <a:ext cx="478011" cy="5192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9974777">
                  <a:off x="7020697" y="4018695"/>
                  <a:ext cx="418829" cy="5533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104"/>
                <p:cNvSpPr/>
                <p:nvPr/>
              </p:nvSpPr>
              <p:spPr>
                <a:xfrm rot="1996156">
                  <a:off x="5961684" y="2022003"/>
                  <a:ext cx="744108"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2041752">
                  <a:off x="6107395" y="1769346"/>
                  <a:ext cx="739715" cy="1175475"/>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106"/>
                <p:cNvSpPr/>
                <p:nvPr/>
              </p:nvSpPr>
              <p:spPr>
                <a:xfrm rot="19870960">
                  <a:off x="7188447" y="2025239"/>
                  <a:ext cx="698941"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rot="20036208">
                  <a:off x="7040058" y="1846851"/>
                  <a:ext cx="739715" cy="1108031"/>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a:off x="6428873" y="1928433"/>
                  <a:ext cx="1066800" cy="233617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6724338" y="1743998"/>
                  <a:ext cx="441814" cy="3896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21335299">
                  <a:off x="7003399" y="1804927"/>
                  <a:ext cx="515125" cy="233884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rot="353417">
                  <a:off x="6416298" y="1890436"/>
                  <a:ext cx="515125" cy="223566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400"/>
                <p:cNvGrpSpPr/>
                <p:nvPr/>
              </p:nvGrpSpPr>
              <p:grpSpPr>
                <a:xfrm rot="5172234">
                  <a:off x="6196835" y="2877415"/>
                  <a:ext cx="2097444" cy="484914"/>
                  <a:chOff x="0" y="4648200"/>
                  <a:chExt cx="3986134" cy="1541489"/>
                </a:xfrm>
              </p:grpSpPr>
              <p:grpSp>
                <p:nvGrpSpPr>
                  <p:cNvPr id="312" name="Group 138"/>
                  <p:cNvGrpSpPr/>
                  <p:nvPr/>
                </p:nvGrpSpPr>
                <p:grpSpPr>
                  <a:xfrm>
                    <a:off x="0" y="4648200"/>
                    <a:ext cx="1600200" cy="1524000"/>
                    <a:chOff x="533400" y="4648200"/>
                    <a:chExt cx="1905000" cy="1828800"/>
                  </a:xfrm>
                </p:grpSpPr>
                <p:sp>
                  <p:nvSpPr>
                    <p:cNvPr id="323" name="Plus 32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39"/>
                  <p:cNvGrpSpPr/>
                  <p:nvPr/>
                </p:nvGrpSpPr>
                <p:grpSpPr>
                  <a:xfrm>
                    <a:off x="1182973" y="4665689"/>
                    <a:ext cx="1600200" cy="1524000"/>
                    <a:chOff x="533400" y="4648200"/>
                    <a:chExt cx="1905000" cy="1828800"/>
                  </a:xfrm>
                </p:grpSpPr>
                <p:sp>
                  <p:nvSpPr>
                    <p:cNvPr id="319" name="Plus 31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144"/>
                  <p:cNvGrpSpPr/>
                  <p:nvPr/>
                </p:nvGrpSpPr>
                <p:grpSpPr>
                  <a:xfrm>
                    <a:off x="2385934" y="4665689"/>
                    <a:ext cx="1600200" cy="1524000"/>
                    <a:chOff x="533400" y="4648200"/>
                    <a:chExt cx="1905000" cy="1828800"/>
                  </a:xfrm>
                </p:grpSpPr>
                <p:sp>
                  <p:nvSpPr>
                    <p:cNvPr id="315" name="Plus 31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416"/>
                <p:cNvGrpSpPr/>
                <p:nvPr/>
              </p:nvGrpSpPr>
              <p:grpSpPr>
                <a:xfrm rot="16460121">
                  <a:off x="5649989" y="2855003"/>
                  <a:ext cx="2097444" cy="484914"/>
                  <a:chOff x="0" y="4648200"/>
                  <a:chExt cx="3986134" cy="1541489"/>
                </a:xfrm>
              </p:grpSpPr>
              <p:grpSp>
                <p:nvGrpSpPr>
                  <p:cNvPr id="297" name="Group 138"/>
                  <p:cNvGrpSpPr/>
                  <p:nvPr/>
                </p:nvGrpSpPr>
                <p:grpSpPr>
                  <a:xfrm>
                    <a:off x="0" y="4648200"/>
                    <a:ext cx="1600200" cy="1524000"/>
                    <a:chOff x="533400" y="4648200"/>
                    <a:chExt cx="1905000" cy="1828800"/>
                  </a:xfrm>
                </p:grpSpPr>
                <p:sp>
                  <p:nvSpPr>
                    <p:cNvPr id="308" name="Plus 30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39"/>
                  <p:cNvGrpSpPr/>
                  <p:nvPr/>
                </p:nvGrpSpPr>
                <p:grpSpPr>
                  <a:xfrm>
                    <a:off x="1182973" y="4665689"/>
                    <a:ext cx="1600200" cy="1524000"/>
                    <a:chOff x="533400" y="4648200"/>
                    <a:chExt cx="1905000" cy="1828800"/>
                  </a:xfrm>
                </p:grpSpPr>
                <p:sp>
                  <p:nvSpPr>
                    <p:cNvPr id="304" name="Plus 303"/>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44"/>
                  <p:cNvGrpSpPr/>
                  <p:nvPr/>
                </p:nvGrpSpPr>
                <p:grpSpPr>
                  <a:xfrm>
                    <a:off x="2385934" y="4665689"/>
                    <a:ext cx="1600200" cy="1524000"/>
                    <a:chOff x="533400" y="4648200"/>
                    <a:chExt cx="1905000" cy="1828800"/>
                  </a:xfrm>
                </p:grpSpPr>
                <p:sp>
                  <p:nvSpPr>
                    <p:cNvPr id="300" name="Plus 29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3" name="Oval 262"/>
              <p:cNvSpPr/>
              <p:nvPr/>
            </p:nvSpPr>
            <p:spPr>
              <a:xfrm>
                <a:off x="6436360" y="744168"/>
                <a:ext cx="1066800" cy="1245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263"/>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 Diagonal Corner Rectangle 264"/>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6427694" y="721659"/>
                <a:ext cx="1066800" cy="381000"/>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434"/>
              <p:cNvGrpSpPr/>
              <p:nvPr/>
            </p:nvGrpSpPr>
            <p:grpSpPr>
              <a:xfrm>
                <a:off x="6360459" y="699247"/>
                <a:ext cx="1257300" cy="457200"/>
                <a:chOff x="0" y="4648200"/>
                <a:chExt cx="3986134" cy="1541489"/>
              </a:xfrm>
            </p:grpSpPr>
            <p:grpSp>
              <p:nvGrpSpPr>
                <p:cNvPr id="268" name="Group 138"/>
                <p:cNvGrpSpPr/>
                <p:nvPr/>
              </p:nvGrpSpPr>
              <p:grpSpPr>
                <a:xfrm>
                  <a:off x="0" y="4648200"/>
                  <a:ext cx="1600200" cy="1524000"/>
                  <a:chOff x="533400" y="4648200"/>
                  <a:chExt cx="1905000" cy="1828800"/>
                </a:xfrm>
              </p:grpSpPr>
              <p:sp>
                <p:nvSpPr>
                  <p:cNvPr id="279" name="Plus 27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39"/>
                <p:cNvGrpSpPr/>
                <p:nvPr/>
              </p:nvGrpSpPr>
              <p:grpSpPr>
                <a:xfrm>
                  <a:off x="1182973" y="4665689"/>
                  <a:ext cx="1600200" cy="1524000"/>
                  <a:chOff x="533400" y="4648200"/>
                  <a:chExt cx="1905000" cy="1828800"/>
                </a:xfrm>
              </p:grpSpPr>
              <p:sp>
                <p:nvSpPr>
                  <p:cNvPr id="275" name="Plus 27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44"/>
                <p:cNvGrpSpPr/>
                <p:nvPr/>
              </p:nvGrpSpPr>
              <p:grpSpPr>
                <a:xfrm>
                  <a:off x="2385934" y="4665689"/>
                  <a:ext cx="1600200" cy="1524000"/>
                  <a:chOff x="533400" y="4648200"/>
                  <a:chExt cx="1905000" cy="1828800"/>
                </a:xfrm>
              </p:grpSpPr>
              <p:sp>
                <p:nvSpPr>
                  <p:cNvPr id="271" name="Plus 270"/>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 name="Group 326"/>
            <p:cNvGrpSpPr/>
            <p:nvPr/>
          </p:nvGrpSpPr>
          <p:grpSpPr>
            <a:xfrm flipH="1">
              <a:off x="4953000" y="4038600"/>
              <a:ext cx="869042" cy="1636295"/>
              <a:chOff x="6472617" y="685800"/>
              <a:chExt cx="1867619" cy="3657600"/>
            </a:xfrm>
          </p:grpSpPr>
          <p:sp>
            <p:nvSpPr>
              <p:cNvPr id="328" name="Cloud 327"/>
              <p:cNvSpPr/>
              <p:nvPr/>
            </p:nvSpPr>
            <p:spPr>
              <a:xfrm>
                <a:off x="7583905" y="1475480"/>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loud 328"/>
              <p:cNvSpPr/>
              <p:nvPr/>
            </p:nvSpPr>
            <p:spPr>
              <a:xfrm>
                <a:off x="7583905" y="1030458"/>
                <a:ext cx="529389"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rot="19357175">
                <a:off x="7399986" y="685800"/>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loud 330"/>
              <p:cNvSpPr/>
              <p:nvPr/>
            </p:nvSpPr>
            <p:spPr>
              <a:xfrm rot="1400185">
                <a:off x="6720188" y="819975"/>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Cloud 331"/>
              <p:cNvSpPr/>
              <p:nvPr/>
            </p:nvSpPr>
            <p:spPr>
              <a:xfrm>
                <a:off x="6533713" y="1374196"/>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6128217">
                <a:off x="7504525" y="3981844"/>
                <a:ext cx="305076" cy="4180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4472555">
                <a:off x="7114006" y="3970663"/>
                <a:ext cx="279479" cy="4393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a:off x="6793089" y="2131215"/>
                <a:ext cx="1345671" cy="2022840"/>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610840">
                <a:off x="6914698" y="2080490"/>
                <a:ext cx="475257" cy="206116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2901859">
                <a:off x="6576775" y="2757180"/>
                <a:ext cx="337375" cy="48271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20226769">
                <a:off x="7984336" y="2779170"/>
                <a:ext cx="321912" cy="3935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1442139">
                <a:off x="6741918" y="2025411"/>
                <a:ext cx="449345" cy="1059872"/>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249249">
                <a:off x="7699857" y="2025226"/>
                <a:ext cx="446780" cy="1059872"/>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1059837">
                <a:off x="7543138" y="2072491"/>
                <a:ext cx="430410" cy="2061164"/>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6928031" y="997895"/>
                <a:ext cx="983375" cy="13623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rot="17055069">
                <a:off x="7046472" y="611276"/>
                <a:ext cx="619004" cy="866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57"/>
              <p:cNvGrpSpPr/>
              <p:nvPr/>
            </p:nvGrpSpPr>
            <p:grpSpPr>
              <a:xfrm rot="5958039">
                <a:off x="6390099" y="3159410"/>
                <a:ext cx="1483482" cy="214851"/>
                <a:chOff x="6096000" y="1376597"/>
                <a:chExt cx="3810000" cy="1867525"/>
              </a:xfrm>
            </p:grpSpPr>
            <p:grpSp>
              <p:nvGrpSpPr>
                <p:cNvPr id="395" name="Group 34"/>
                <p:cNvGrpSpPr/>
                <p:nvPr/>
              </p:nvGrpSpPr>
              <p:grpSpPr>
                <a:xfrm>
                  <a:off x="6096000" y="1447800"/>
                  <a:ext cx="3810000" cy="1752600"/>
                  <a:chOff x="4800600" y="183630"/>
                  <a:chExt cx="5791200" cy="1311639"/>
                </a:xfrm>
              </p:grpSpPr>
              <p:grpSp>
                <p:nvGrpSpPr>
                  <p:cNvPr id="406" name="Group 28"/>
                  <p:cNvGrpSpPr/>
                  <p:nvPr/>
                </p:nvGrpSpPr>
                <p:grpSpPr>
                  <a:xfrm>
                    <a:off x="4800600" y="184879"/>
                    <a:ext cx="2895600" cy="1295400"/>
                    <a:chOff x="4800600" y="184879"/>
                    <a:chExt cx="2895600" cy="1295400"/>
                  </a:xfrm>
                </p:grpSpPr>
                <p:sp>
                  <p:nvSpPr>
                    <p:cNvPr id="412" name="Flowchart: Decision 411"/>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Decision 412"/>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4-Point Star 413"/>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29"/>
                  <p:cNvGrpSpPr/>
                  <p:nvPr/>
                </p:nvGrpSpPr>
                <p:grpSpPr>
                  <a:xfrm>
                    <a:off x="7696200" y="183630"/>
                    <a:ext cx="2895600" cy="1295400"/>
                    <a:chOff x="4800600" y="184879"/>
                    <a:chExt cx="2895600" cy="1295400"/>
                  </a:xfrm>
                </p:grpSpPr>
                <p:sp>
                  <p:nvSpPr>
                    <p:cNvPr id="409" name="Flowchart: Decision 408"/>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Decision 409"/>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4-Point Star 410"/>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8" name="4-Point Star 407"/>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Oval 395"/>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57"/>
              <p:cNvGrpSpPr/>
              <p:nvPr/>
            </p:nvGrpSpPr>
            <p:grpSpPr>
              <a:xfrm rot="4970471">
                <a:off x="7005838" y="3154605"/>
                <a:ext cx="1483482" cy="214851"/>
                <a:chOff x="6096000" y="1376597"/>
                <a:chExt cx="3810000" cy="1867525"/>
              </a:xfrm>
            </p:grpSpPr>
            <p:grpSp>
              <p:nvGrpSpPr>
                <p:cNvPr id="375" name="Group 34"/>
                <p:cNvGrpSpPr/>
                <p:nvPr/>
              </p:nvGrpSpPr>
              <p:grpSpPr>
                <a:xfrm>
                  <a:off x="6096000" y="1447800"/>
                  <a:ext cx="3810000" cy="1752600"/>
                  <a:chOff x="4800600" y="183630"/>
                  <a:chExt cx="5791200" cy="1311639"/>
                </a:xfrm>
              </p:grpSpPr>
              <p:grpSp>
                <p:nvGrpSpPr>
                  <p:cNvPr id="386" name="Group 28"/>
                  <p:cNvGrpSpPr/>
                  <p:nvPr/>
                </p:nvGrpSpPr>
                <p:grpSpPr>
                  <a:xfrm>
                    <a:off x="4800600" y="184879"/>
                    <a:ext cx="2895600" cy="1295400"/>
                    <a:chOff x="4800600" y="184879"/>
                    <a:chExt cx="2895600" cy="1295400"/>
                  </a:xfrm>
                </p:grpSpPr>
                <p:sp>
                  <p:nvSpPr>
                    <p:cNvPr id="392" name="Flowchart: Decision 391"/>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Decision 392"/>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4-Point Star 393"/>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29"/>
                  <p:cNvGrpSpPr/>
                  <p:nvPr/>
                </p:nvGrpSpPr>
                <p:grpSpPr>
                  <a:xfrm>
                    <a:off x="7696200" y="183630"/>
                    <a:ext cx="2895600" cy="1295400"/>
                    <a:chOff x="4800600" y="184879"/>
                    <a:chExt cx="2895600" cy="1295400"/>
                  </a:xfrm>
                </p:grpSpPr>
                <p:sp>
                  <p:nvSpPr>
                    <p:cNvPr id="389" name="Flowchart: Decision 388"/>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lowchart: Decision 389"/>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4-Point Star 390"/>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4-Point Star 387"/>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6" name="Oval 375"/>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543"/>
              <p:cNvGrpSpPr/>
              <p:nvPr/>
            </p:nvGrpSpPr>
            <p:grpSpPr>
              <a:xfrm rot="21212214">
                <a:off x="6472617" y="1086298"/>
                <a:ext cx="419818" cy="1299748"/>
                <a:chOff x="6742982" y="4953000"/>
                <a:chExt cx="419818" cy="1299748"/>
              </a:xfrm>
            </p:grpSpPr>
            <p:sp>
              <p:nvSpPr>
                <p:cNvPr id="372" name="Moon 371"/>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544"/>
              <p:cNvGrpSpPr/>
              <p:nvPr/>
            </p:nvGrpSpPr>
            <p:grpSpPr>
              <a:xfrm rot="387786" flipH="1">
                <a:off x="7920418" y="1162498"/>
                <a:ext cx="419818" cy="1299748"/>
                <a:chOff x="6742982" y="4953000"/>
                <a:chExt cx="419818" cy="1299748"/>
              </a:xfrm>
            </p:grpSpPr>
            <p:sp>
              <p:nvSpPr>
                <p:cNvPr id="369" name="Moon 368"/>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57"/>
              <p:cNvGrpSpPr/>
              <p:nvPr/>
            </p:nvGrpSpPr>
            <p:grpSpPr>
              <a:xfrm rot="10800000">
                <a:off x="6629400" y="990600"/>
                <a:ext cx="1582651" cy="348674"/>
                <a:chOff x="6096000" y="1376597"/>
                <a:chExt cx="3810000" cy="1867525"/>
              </a:xfrm>
            </p:grpSpPr>
            <p:grpSp>
              <p:nvGrpSpPr>
                <p:cNvPr id="349" name="Group 34"/>
                <p:cNvGrpSpPr/>
                <p:nvPr/>
              </p:nvGrpSpPr>
              <p:grpSpPr>
                <a:xfrm>
                  <a:off x="6096000" y="1447800"/>
                  <a:ext cx="3810000" cy="1752600"/>
                  <a:chOff x="4800600" y="183630"/>
                  <a:chExt cx="5791200" cy="1311639"/>
                </a:xfrm>
              </p:grpSpPr>
              <p:grpSp>
                <p:nvGrpSpPr>
                  <p:cNvPr id="360" name="Group 28"/>
                  <p:cNvGrpSpPr/>
                  <p:nvPr/>
                </p:nvGrpSpPr>
                <p:grpSpPr>
                  <a:xfrm>
                    <a:off x="4800600" y="184879"/>
                    <a:ext cx="2895600" cy="1295400"/>
                    <a:chOff x="4800600" y="184879"/>
                    <a:chExt cx="2895600" cy="1295400"/>
                  </a:xfrm>
                </p:grpSpPr>
                <p:sp>
                  <p:nvSpPr>
                    <p:cNvPr id="366" name="Flowchart: Decision 365"/>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Decision 366"/>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4-Point Star 367"/>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29"/>
                  <p:cNvGrpSpPr/>
                  <p:nvPr/>
                </p:nvGrpSpPr>
                <p:grpSpPr>
                  <a:xfrm>
                    <a:off x="7696200" y="183630"/>
                    <a:ext cx="2895600" cy="1295400"/>
                    <a:chOff x="4800600" y="184879"/>
                    <a:chExt cx="2895600" cy="1295400"/>
                  </a:xfrm>
                </p:grpSpPr>
                <p:sp>
                  <p:nvSpPr>
                    <p:cNvPr id="363" name="Flowchart: Decision 362"/>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Decision 363"/>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4-Point Star 364"/>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4-Point Star 361"/>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0" name="Oval 349"/>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5" name="Group 414"/>
            <p:cNvGrpSpPr/>
            <p:nvPr/>
          </p:nvGrpSpPr>
          <p:grpSpPr>
            <a:xfrm flipH="1">
              <a:off x="7543800" y="4419600"/>
              <a:ext cx="1061192" cy="1931258"/>
              <a:chOff x="6781800" y="2504775"/>
              <a:chExt cx="2063582" cy="3755501"/>
            </a:xfrm>
          </p:grpSpPr>
          <p:grpSp>
            <p:nvGrpSpPr>
              <p:cNvPr id="416" name="Group 47"/>
              <p:cNvGrpSpPr/>
              <p:nvPr/>
            </p:nvGrpSpPr>
            <p:grpSpPr>
              <a:xfrm>
                <a:off x="7772400" y="5791200"/>
                <a:ext cx="448783" cy="469076"/>
                <a:chOff x="6106804" y="4039302"/>
                <a:chExt cx="666047" cy="774146"/>
              </a:xfrm>
            </p:grpSpPr>
            <p:sp>
              <p:nvSpPr>
                <p:cNvPr id="501" name="Oval 500"/>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47"/>
              <p:cNvGrpSpPr/>
              <p:nvPr/>
            </p:nvGrpSpPr>
            <p:grpSpPr>
              <a:xfrm rot="2613352">
                <a:off x="7428247" y="5716723"/>
                <a:ext cx="448783" cy="469076"/>
                <a:chOff x="6106804" y="4039302"/>
                <a:chExt cx="666047" cy="774146"/>
              </a:xfrm>
            </p:grpSpPr>
            <p:sp>
              <p:nvSpPr>
                <p:cNvPr id="498" name="Oval 497"/>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8" name="Trapezoid 59"/>
              <p:cNvSpPr/>
              <p:nvPr/>
            </p:nvSpPr>
            <p:spPr>
              <a:xfrm>
                <a:off x="7216588" y="4858871"/>
                <a:ext cx="1201270" cy="1008529"/>
              </a:xfrm>
              <a:prstGeom prst="trapezoid">
                <a:avLst>
                  <a:gd name="adj" fmla="val 22927"/>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7162799" y="2895600"/>
                <a:ext cx="1219201" cy="762000"/>
              </a:xfrm>
              <a:prstGeom prst="roundRect">
                <a:avLst>
                  <a:gd name="adj"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55"/>
              <p:cNvSpPr/>
              <p:nvPr/>
            </p:nvSpPr>
            <p:spPr>
              <a:xfrm rot="19651043">
                <a:off x="8458200" y="4495800"/>
                <a:ext cx="387182" cy="511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56"/>
              <p:cNvSpPr/>
              <p:nvPr/>
            </p:nvSpPr>
            <p:spPr>
              <a:xfrm>
                <a:off x="6781800" y="4419600"/>
                <a:ext cx="387182" cy="511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57"/>
              <p:cNvSpPr/>
              <p:nvPr/>
            </p:nvSpPr>
            <p:spPr>
              <a:xfrm rot="19818544">
                <a:off x="8013709" y="3489395"/>
                <a:ext cx="667467" cy="1344471"/>
              </a:xfrm>
              <a:prstGeom prst="trapezoid">
                <a:avLst>
                  <a:gd name="adj" fmla="val 3413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rapezoid 58"/>
              <p:cNvSpPr/>
              <p:nvPr/>
            </p:nvSpPr>
            <p:spPr>
              <a:xfrm rot="1664599">
                <a:off x="6956128" y="3426231"/>
                <a:ext cx="667467" cy="1389922"/>
              </a:xfrm>
              <a:prstGeom prst="trapezoid">
                <a:avLst>
                  <a:gd name="adj" fmla="val 3413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apezoid 59"/>
              <p:cNvSpPr/>
              <p:nvPr/>
            </p:nvSpPr>
            <p:spPr>
              <a:xfrm>
                <a:off x="7239000" y="3048000"/>
                <a:ext cx="1143000" cy="2493271"/>
              </a:xfrm>
              <a:prstGeom prst="trapezoid">
                <a:avLst>
                  <a:gd name="adj" fmla="val 29989"/>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Isosceles Triangle 60"/>
              <p:cNvSpPr/>
              <p:nvPr/>
            </p:nvSpPr>
            <p:spPr>
              <a:xfrm rot="10800000">
                <a:off x="7603298" y="3574698"/>
                <a:ext cx="410749" cy="46171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7346580" y="2590800"/>
                <a:ext cx="924185" cy="11242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17471203">
                <a:off x="6888878" y="2959184"/>
                <a:ext cx="916698" cy="359405"/>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15171330" flipV="1">
                <a:off x="7707487" y="2902701"/>
                <a:ext cx="916359" cy="359405"/>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428"/>
              <p:cNvSpPr/>
              <p:nvPr/>
            </p:nvSpPr>
            <p:spPr>
              <a:xfrm rot="19584662">
                <a:off x="7423722" y="2504775"/>
                <a:ext cx="697357" cy="602792"/>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608"/>
              <p:cNvGrpSpPr/>
              <p:nvPr/>
            </p:nvGrpSpPr>
            <p:grpSpPr>
              <a:xfrm>
                <a:off x="7283823" y="5217459"/>
                <a:ext cx="1075765" cy="304800"/>
                <a:chOff x="5867400" y="3429000"/>
                <a:chExt cx="3200400" cy="762000"/>
              </a:xfrm>
            </p:grpSpPr>
            <p:grpSp>
              <p:nvGrpSpPr>
                <p:cNvPr id="483" name="Group 78"/>
                <p:cNvGrpSpPr/>
                <p:nvPr/>
              </p:nvGrpSpPr>
              <p:grpSpPr>
                <a:xfrm>
                  <a:off x="5867400" y="3429000"/>
                  <a:ext cx="762000" cy="762000"/>
                  <a:chOff x="5867400" y="3429000"/>
                  <a:chExt cx="762000" cy="762000"/>
                </a:xfrm>
              </p:grpSpPr>
              <p:sp>
                <p:nvSpPr>
                  <p:cNvPr id="496" name="Left-Right Arrow Callout 49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79"/>
                <p:cNvGrpSpPr/>
                <p:nvPr/>
              </p:nvGrpSpPr>
              <p:grpSpPr>
                <a:xfrm>
                  <a:off x="6477000" y="3429000"/>
                  <a:ext cx="762000" cy="762000"/>
                  <a:chOff x="5867400" y="3429000"/>
                  <a:chExt cx="762000" cy="762000"/>
                </a:xfrm>
              </p:grpSpPr>
              <p:sp>
                <p:nvSpPr>
                  <p:cNvPr id="494" name="Left-Right Arrow Callout 49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mond 494"/>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82"/>
                <p:cNvGrpSpPr/>
                <p:nvPr/>
              </p:nvGrpSpPr>
              <p:grpSpPr>
                <a:xfrm>
                  <a:off x="7086600" y="3429000"/>
                  <a:ext cx="762000" cy="762000"/>
                  <a:chOff x="5867400" y="3429000"/>
                  <a:chExt cx="762000" cy="762000"/>
                </a:xfrm>
              </p:grpSpPr>
              <p:sp>
                <p:nvSpPr>
                  <p:cNvPr id="492" name="Left-Right Arrow Callout 49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85"/>
                <p:cNvGrpSpPr/>
                <p:nvPr/>
              </p:nvGrpSpPr>
              <p:grpSpPr>
                <a:xfrm>
                  <a:off x="7696200" y="3429000"/>
                  <a:ext cx="762000" cy="762000"/>
                  <a:chOff x="5867400" y="3429000"/>
                  <a:chExt cx="762000" cy="762000"/>
                </a:xfrm>
              </p:grpSpPr>
              <p:sp>
                <p:nvSpPr>
                  <p:cNvPr id="490" name="Left-Right Arrow Callout 48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88"/>
                <p:cNvGrpSpPr/>
                <p:nvPr/>
              </p:nvGrpSpPr>
              <p:grpSpPr>
                <a:xfrm>
                  <a:off x="8305800" y="3429000"/>
                  <a:ext cx="762000" cy="762000"/>
                  <a:chOff x="5867400" y="3429000"/>
                  <a:chExt cx="762000" cy="762000"/>
                </a:xfrm>
              </p:grpSpPr>
              <p:sp>
                <p:nvSpPr>
                  <p:cNvPr id="488" name="Left-Right Arrow Callout 48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1" name="Rounded Rectangle 430"/>
              <p:cNvSpPr/>
              <p:nvPr/>
            </p:nvSpPr>
            <p:spPr>
              <a:xfrm>
                <a:off x="7239000" y="2667000"/>
                <a:ext cx="1066800" cy="228600"/>
              </a:xfrm>
              <a:prstGeom prst="roundRect">
                <a:avLst>
                  <a:gd name="adj" fmla="val 10599"/>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625"/>
              <p:cNvGrpSpPr/>
              <p:nvPr/>
            </p:nvGrpSpPr>
            <p:grpSpPr>
              <a:xfrm>
                <a:off x="7239000" y="2667000"/>
                <a:ext cx="1066800" cy="304800"/>
                <a:chOff x="5867400" y="3429000"/>
                <a:chExt cx="3200400" cy="762000"/>
              </a:xfrm>
            </p:grpSpPr>
            <p:grpSp>
              <p:nvGrpSpPr>
                <p:cNvPr id="468" name="Group 78"/>
                <p:cNvGrpSpPr/>
                <p:nvPr/>
              </p:nvGrpSpPr>
              <p:grpSpPr>
                <a:xfrm>
                  <a:off x="5867400" y="3429000"/>
                  <a:ext cx="762000" cy="762000"/>
                  <a:chOff x="5867400" y="3429000"/>
                  <a:chExt cx="762000" cy="762000"/>
                </a:xfrm>
              </p:grpSpPr>
              <p:sp>
                <p:nvSpPr>
                  <p:cNvPr id="481" name="Left-Right Arrow Callout 48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79"/>
                <p:cNvGrpSpPr/>
                <p:nvPr/>
              </p:nvGrpSpPr>
              <p:grpSpPr>
                <a:xfrm>
                  <a:off x="6477000" y="3429000"/>
                  <a:ext cx="762000" cy="762000"/>
                  <a:chOff x="5867400" y="3429000"/>
                  <a:chExt cx="762000" cy="762000"/>
                </a:xfrm>
              </p:grpSpPr>
              <p:sp>
                <p:nvSpPr>
                  <p:cNvPr id="479" name="Left-Right Arrow Callout 47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82"/>
                <p:cNvGrpSpPr/>
                <p:nvPr/>
              </p:nvGrpSpPr>
              <p:grpSpPr>
                <a:xfrm>
                  <a:off x="7086600" y="3429000"/>
                  <a:ext cx="762000" cy="762000"/>
                  <a:chOff x="5867400" y="3429000"/>
                  <a:chExt cx="762000" cy="762000"/>
                </a:xfrm>
              </p:grpSpPr>
              <p:sp>
                <p:nvSpPr>
                  <p:cNvPr id="477" name="Left-Right Arrow Callout 47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85"/>
                <p:cNvGrpSpPr/>
                <p:nvPr/>
              </p:nvGrpSpPr>
              <p:grpSpPr>
                <a:xfrm>
                  <a:off x="7696200" y="3429000"/>
                  <a:ext cx="762000" cy="762000"/>
                  <a:chOff x="5867400" y="3429000"/>
                  <a:chExt cx="762000" cy="762000"/>
                </a:xfrm>
              </p:grpSpPr>
              <p:sp>
                <p:nvSpPr>
                  <p:cNvPr id="475" name="Left-Right Arrow Callout 47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88"/>
                <p:cNvGrpSpPr/>
                <p:nvPr/>
              </p:nvGrpSpPr>
              <p:grpSpPr>
                <a:xfrm>
                  <a:off x="8305800" y="3429000"/>
                  <a:ext cx="762000" cy="762000"/>
                  <a:chOff x="5867400" y="3429000"/>
                  <a:chExt cx="762000" cy="762000"/>
                </a:xfrm>
              </p:grpSpPr>
              <p:sp>
                <p:nvSpPr>
                  <p:cNvPr id="473" name="Left-Right Arrow Callout 47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3" name="Group 641"/>
              <p:cNvGrpSpPr/>
              <p:nvPr/>
            </p:nvGrpSpPr>
            <p:grpSpPr>
              <a:xfrm>
                <a:off x="7467600" y="3581400"/>
                <a:ext cx="655450" cy="838200"/>
                <a:chOff x="817132" y="570420"/>
                <a:chExt cx="1720087" cy="2199674"/>
              </a:xfrm>
            </p:grpSpPr>
            <p:grpSp>
              <p:nvGrpSpPr>
                <p:cNvPr id="434" name="Group 1"/>
                <p:cNvGrpSpPr/>
                <p:nvPr/>
              </p:nvGrpSpPr>
              <p:grpSpPr>
                <a:xfrm rot="3241112">
                  <a:off x="112459" y="1278147"/>
                  <a:ext cx="1905000" cy="495654"/>
                  <a:chOff x="4643203" y="2743200"/>
                  <a:chExt cx="3490210" cy="1256675"/>
                </a:xfrm>
              </p:grpSpPr>
              <p:grpSp>
                <p:nvGrpSpPr>
                  <p:cNvPr id="453" name="Group 23"/>
                  <p:cNvGrpSpPr/>
                  <p:nvPr/>
                </p:nvGrpSpPr>
                <p:grpSpPr>
                  <a:xfrm>
                    <a:off x="4643203" y="2743200"/>
                    <a:ext cx="1146748" cy="1219200"/>
                    <a:chOff x="4643203" y="2743200"/>
                    <a:chExt cx="1146748" cy="1219200"/>
                  </a:xfrm>
                </p:grpSpPr>
                <p:sp>
                  <p:nvSpPr>
                    <p:cNvPr id="464" name="Multiply 1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Summing Junction 1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lowchart: Summing Junction 1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lowchart: Summing Junction 1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24"/>
                  <p:cNvGrpSpPr/>
                  <p:nvPr/>
                </p:nvGrpSpPr>
                <p:grpSpPr>
                  <a:xfrm>
                    <a:off x="5791200" y="2743200"/>
                    <a:ext cx="1146748" cy="1219200"/>
                    <a:chOff x="4643203" y="2743200"/>
                    <a:chExt cx="1146748" cy="1219200"/>
                  </a:xfrm>
                </p:grpSpPr>
                <p:sp>
                  <p:nvSpPr>
                    <p:cNvPr id="460" name="Multiply 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Summing Junction 1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1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1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29"/>
                  <p:cNvGrpSpPr/>
                  <p:nvPr/>
                </p:nvGrpSpPr>
                <p:grpSpPr>
                  <a:xfrm>
                    <a:off x="6986665" y="2780675"/>
                    <a:ext cx="1146748" cy="1219200"/>
                    <a:chOff x="4643203" y="2743200"/>
                    <a:chExt cx="1146748" cy="1219200"/>
                  </a:xfrm>
                </p:grpSpPr>
                <p:sp>
                  <p:nvSpPr>
                    <p:cNvPr id="456" name="Multiply 45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lowchart: Summing Junction 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lowchart: Summing Junction 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Summing Junction 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17"/>
                <p:cNvGrpSpPr/>
                <p:nvPr/>
              </p:nvGrpSpPr>
              <p:grpSpPr>
                <a:xfrm rot="18387812">
                  <a:off x="1336892" y="1275093"/>
                  <a:ext cx="1905000" cy="495654"/>
                  <a:chOff x="4643203" y="2743200"/>
                  <a:chExt cx="3490210" cy="1256675"/>
                </a:xfrm>
              </p:grpSpPr>
              <p:grpSp>
                <p:nvGrpSpPr>
                  <p:cNvPr id="438" name="Group 23"/>
                  <p:cNvGrpSpPr/>
                  <p:nvPr/>
                </p:nvGrpSpPr>
                <p:grpSpPr>
                  <a:xfrm>
                    <a:off x="4643203" y="2743200"/>
                    <a:ext cx="1146748" cy="1219200"/>
                    <a:chOff x="4643203" y="2743200"/>
                    <a:chExt cx="1146748" cy="1219200"/>
                  </a:xfrm>
                </p:grpSpPr>
                <p:sp>
                  <p:nvSpPr>
                    <p:cNvPr id="449" name="Multiply 44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lowchart: Summing Junction 44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lowchart: Summing Junction 45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lowchart: Summing Junction 45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24"/>
                  <p:cNvGrpSpPr/>
                  <p:nvPr/>
                </p:nvGrpSpPr>
                <p:grpSpPr>
                  <a:xfrm>
                    <a:off x="5791200" y="2743200"/>
                    <a:ext cx="1146748" cy="1219200"/>
                    <a:chOff x="4643203" y="2743200"/>
                    <a:chExt cx="1146748" cy="1219200"/>
                  </a:xfrm>
                </p:grpSpPr>
                <p:sp>
                  <p:nvSpPr>
                    <p:cNvPr id="445" name="Multiply 44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lowchart: Summing Junction 44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Summing Junction 44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lowchart: Summing Junction 44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29"/>
                  <p:cNvGrpSpPr/>
                  <p:nvPr/>
                </p:nvGrpSpPr>
                <p:grpSpPr>
                  <a:xfrm>
                    <a:off x="6986665" y="2780675"/>
                    <a:ext cx="1146748" cy="1219200"/>
                    <a:chOff x="4643203" y="2743200"/>
                    <a:chExt cx="1146748" cy="1219200"/>
                  </a:xfrm>
                </p:grpSpPr>
                <p:sp>
                  <p:nvSpPr>
                    <p:cNvPr id="441" name="Multiply 44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lowchart: Summing Junction 44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lowchart: Summing Junction 44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lowchart: Summing Junction 44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6" name="Quad Arrow Callout 435"/>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4" name="Group 503"/>
            <p:cNvGrpSpPr/>
            <p:nvPr/>
          </p:nvGrpSpPr>
          <p:grpSpPr>
            <a:xfrm flipH="1">
              <a:off x="6705600" y="4572000"/>
              <a:ext cx="770021" cy="1828800"/>
              <a:chOff x="6377540" y="3048000"/>
              <a:chExt cx="1652941" cy="3581401"/>
            </a:xfrm>
          </p:grpSpPr>
          <p:sp>
            <p:nvSpPr>
              <p:cNvPr id="505" name="Cloud 504"/>
              <p:cNvSpPr/>
              <p:nvPr/>
            </p:nvSpPr>
            <p:spPr>
              <a:xfrm>
                <a:off x="6400800" y="3385478"/>
                <a:ext cx="1465651" cy="1491322"/>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Cloud 505"/>
              <p:cNvSpPr/>
              <p:nvPr/>
            </p:nvSpPr>
            <p:spPr>
              <a:xfrm rot="19357175">
                <a:off x="7153174" y="3048000"/>
                <a:ext cx="602445" cy="871501"/>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Cloud 506"/>
              <p:cNvSpPr/>
              <p:nvPr/>
            </p:nvSpPr>
            <p:spPr>
              <a:xfrm rot="1400185">
                <a:off x="6473407" y="3179380"/>
                <a:ext cx="602445" cy="871501"/>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6128217">
                <a:off x="7260878" y="6271032"/>
                <a:ext cx="298720" cy="41801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4472555">
                <a:off x="6870112" y="6259862"/>
                <a:ext cx="273656" cy="43935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a:off x="6546304" y="4463303"/>
                <a:ext cx="1345611" cy="1980698"/>
              </a:xfrm>
              <a:prstGeom prst="trapezoi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1978812">
                <a:off x="6377540" y="5062311"/>
                <a:ext cx="305353" cy="4826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20226769">
                <a:off x="7719956" y="5152744"/>
                <a:ext cx="310525" cy="3853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512"/>
              <p:cNvSpPr/>
              <p:nvPr/>
            </p:nvSpPr>
            <p:spPr>
              <a:xfrm rot="1442139">
                <a:off x="6495078" y="4360285"/>
                <a:ext cx="450651" cy="1037792"/>
              </a:xfrm>
              <a:prstGeom prst="trapezoi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513"/>
              <p:cNvSpPr/>
              <p:nvPr/>
            </p:nvSpPr>
            <p:spPr>
              <a:xfrm rot="19831862">
                <a:off x="7424825" y="4371622"/>
                <a:ext cx="478950" cy="1037792"/>
              </a:xfrm>
              <a:prstGeom prst="trapezoi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rot="21277925">
                <a:off x="7369792" y="4400139"/>
                <a:ext cx="356462" cy="2018224"/>
              </a:xfrm>
              <a:prstGeom prst="trapezoid">
                <a:avLst/>
              </a:prstGeom>
              <a:solidFill>
                <a:srgbClr val="B146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15844898">
                <a:off x="6974546" y="4366547"/>
                <a:ext cx="505337" cy="690002"/>
              </a:xfrm>
              <a:prstGeom prst="moon">
                <a:avLst>
                  <a:gd name="adj" fmla="val 70972"/>
                </a:avLst>
              </a:prstGeom>
              <a:solidFill>
                <a:srgbClr val="B146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6681240" y="3353593"/>
                <a:ext cx="983331" cy="13340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Cloud 517"/>
              <p:cNvSpPr/>
              <p:nvPr/>
            </p:nvSpPr>
            <p:spPr>
              <a:xfrm rot="17055069">
                <a:off x="6806110" y="2966025"/>
                <a:ext cx="606109" cy="866235"/>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Cloud 518"/>
              <p:cNvSpPr/>
              <p:nvPr/>
            </p:nvSpPr>
            <p:spPr>
              <a:xfrm>
                <a:off x="6855843" y="4208563"/>
                <a:ext cx="665152" cy="581001"/>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7000216" y="4305396"/>
                <a:ext cx="342885" cy="1881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rot="21215670">
                <a:off x="7449790" y="6013267"/>
                <a:ext cx="330143" cy="9565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rot="21215670">
                <a:off x="7429327" y="5588216"/>
                <a:ext cx="278493" cy="12365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3" name="Group 721"/>
              <p:cNvGrpSpPr/>
              <p:nvPr/>
            </p:nvGrpSpPr>
            <p:grpSpPr>
              <a:xfrm rot="5108643">
                <a:off x="6871791" y="5434818"/>
                <a:ext cx="1367236" cy="241206"/>
                <a:chOff x="7809336" y="4419600"/>
                <a:chExt cx="2509992" cy="465172"/>
              </a:xfrm>
            </p:grpSpPr>
            <p:sp>
              <p:nvSpPr>
                <p:cNvPr id="536" name="Cross 535"/>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ross 536"/>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123"/>
                <p:cNvGrpSpPr/>
                <p:nvPr/>
              </p:nvGrpSpPr>
              <p:grpSpPr>
                <a:xfrm rot="10800000">
                  <a:off x="8229600" y="4425075"/>
                  <a:ext cx="1019759" cy="451725"/>
                  <a:chOff x="5943600" y="152400"/>
                  <a:chExt cx="1360054" cy="762000"/>
                </a:xfrm>
              </p:grpSpPr>
              <p:sp>
                <p:nvSpPr>
                  <p:cNvPr id="544" name="Cross 54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Cross 544"/>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9" name="Quad Arrow Callout 538"/>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Quad Arrow Callout 539"/>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Quad Arrow Callout 540"/>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Cross 541"/>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Quad Arrow Callout 542"/>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4" name="Rounded Rectangle 523"/>
              <p:cNvSpPr/>
              <p:nvPr/>
            </p:nvSpPr>
            <p:spPr>
              <a:xfrm>
                <a:off x="6477000" y="3352800"/>
                <a:ext cx="1295400" cy="228600"/>
              </a:xfrm>
              <a:prstGeom prst="roundRect">
                <a:avLst/>
              </a:prstGeom>
              <a:solidFill>
                <a:srgbClr val="B146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5" name="Group 722"/>
              <p:cNvGrpSpPr/>
              <p:nvPr/>
            </p:nvGrpSpPr>
            <p:grpSpPr>
              <a:xfrm>
                <a:off x="6477000" y="3352800"/>
                <a:ext cx="1219200" cy="228600"/>
                <a:chOff x="7809336" y="4419600"/>
                <a:chExt cx="2509992" cy="465172"/>
              </a:xfrm>
            </p:grpSpPr>
            <p:sp>
              <p:nvSpPr>
                <p:cNvPr id="526" name="Cross 525"/>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Cross 526"/>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8" name="Group 123"/>
                <p:cNvGrpSpPr/>
                <p:nvPr/>
              </p:nvGrpSpPr>
              <p:grpSpPr>
                <a:xfrm rot="10800000">
                  <a:off x="8229600" y="4425075"/>
                  <a:ext cx="1019759" cy="451725"/>
                  <a:chOff x="5943600" y="152400"/>
                  <a:chExt cx="1360054" cy="762000"/>
                </a:xfrm>
              </p:grpSpPr>
              <p:sp>
                <p:nvSpPr>
                  <p:cNvPr id="534" name="Cross 53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Cross 534"/>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Quad Arrow Callout 528"/>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Quad Arrow Callout 529"/>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Quad Arrow Callout 530"/>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Cross 531"/>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Quad Arrow Callout 532"/>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6" name="Group 545"/>
            <p:cNvGrpSpPr/>
            <p:nvPr/>
          </p:nvGrpSpPr>
          <p:grpSpPr>
            <a:xfrm flipH="1">
              <a:off x="4419600" y="4495800"/>
              <a:ext cx="1045041" cy="2021305"/>
              <a:chOff x="1162092" y="1981200"/>
              <a:chExt cx="1654648" cy="3200400"/>
            </a:xfrm>
          </p:grpSpPr>
          <p:sp>
            <p:nvSpPr>
              <p:cNvPr id="547" name="Rounded Rectangle 546"/>
              <p:cNvSpPr/>
              <p:nvPr/>
            </p:nvSpPr>
            <p:spPr>
              <a:xfrm>
                <a:off x="1447800" y="1981200"/>
                <a:ext cx="1066800" cy="1295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721187">
                <a:off x="1162092" y="3621683"/>
                <a:ext cx="288203" cy="4707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20226769">
                <a:off x="2509200" y="3624422"/>
                <a:ext cx="307540" cy="4263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Isosceles Triangle 556"/>
              <p:cNvSpPr/>
              <p:nvPr/>
            </p:nvSpPr>
            <p:spPr>
              <a:xfrm rot="10800000">
                <a:off x="1752600" y="2514600"/>
                <a:ext cx="457200" cy="1066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1447800" y="2057400"/>
                <a:ext cx="1024349" cy="8996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9" name="Group 262"/>
              <p:cNvGrpSpPr/>
              <p:nvPr/>
            </p:nvGrpSpPr>
            <p:grpSpPr>
              <a:xfrm rot="21394856">
                <a:off x="1600200" y="2819400"/>
                <a:ext cx="838200" cy="1219200"/>
                <a:chOff x="5791200" y="3429000"/>
                <a:chExt cx="2590800" cy="2057400"/>
              </a:xfrm>
            </p:grpSpPr>
            <p:sp>
              <p:nvSpPr>
                <p:cNvPr id="575" name="Oval 574"/>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Cross 57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Plaque 579"/>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Cross 580"/>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Plaque 581"/>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Cross 582"/>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Cross 584"/>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Cross 585"/>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Cross 586"/>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Rounded Rectangle 559"/>
              <p:cNvSpPr/>
              <p:nvPr/>
            </p:nvSpPr>
            <p:spPr>
              <a:xfrm>
                <a:off x="1600200" y="2057400"/>
                <a:ext cx="685800" cy="3048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1" name="Group 277"/>
              <p:cNvGrpSpPr/>
              <p:nvPr/>
            </p:nvGrpSpPr>
            <p:grpSpPr>
              <a:xfrm>
                <a:off x="1461247" y="2030506"/>
                <a:ext cx="1008891" cy="381000"/>
                <a:chOff x="4571999" y="4092557"/>
                <a:chExt cx="2958353" cy="1117199"/>
              </a:xfrm>
            </p:grpSpPr>
            <p:sp>
              <p:nvSpPr>
                <p:cNvPr id="563" name="Plaque 562"/>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269"/>
                <p:cNvGrpSpPr/>
                <p:nvPr/>
              </p:nvGrpSpPr>
              <p:grpSpPr>
                <a:xfrm rot="18712249">
                  <a:off x="4850071" y="4056498"/>
                  <a:ext cx="1094819" cy="1211697"/>
                  <a:chOff x="5791200" y="3429000"/>
                  <a:chExt cx="1094819" cy="1211697"/>
                </a:xfrm>
              </p:grpSpPr>
              <p:sp>
                <p:nvSpPr>
                  <p:cNvPr id="571" name="Oval 570"/>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Cross 572"/>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Cross 573"/>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274"/>
                <p:cNvGrpSpPr/>
                <p:nvPr/>
              </p:nvGrpSpPr>
              <p:grpSpPr>
                <a:xfrm rot="7932257">
                  <a:off x="6181165" y="4034118"/>
                  <a:ext cx="1094819" cy="1211697"/>
                  <a:chOff x="5791200" y="3429000"/>
                  <a:chExt cx="1094819" cy="1211697"/>
                </a:xfrm>
              </p:grpSpPr>
              <p:sp>
                <p:nvSpPr>
                  <p:cNvPr id="567" name="Oval 56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Cross 56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Cross 56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6" name="Oval 565"/>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2" name="Rounded Rectangle 561"/>
              <p:cNvSpPr/>
              <p:nvPr/>
            </p:nvSpPr>
            <p:spPr>
              <a:xfrm>
                <a:off x="1600200" y="1981200"/>
                <a:ext cx="762000" cy="152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flipH="1">
              <a:off x="5410200" y="4495800"/>
              <a:ext cx="1102430" cy="2099310"/>
              <a:chOff x="2750285" y="333692"/>
              <a:chExt cx="1851077" cy="3323908"/>
            </a:xfrm>
          </p:grpSpPr>
          <p:sp>
            <p:nvSpPr>
              <p:cNvPr id="589" name="Oval 588"/>
              <p:cNvSpPr/>
              <p:nvPr/>
            </p:nvSpPr>
            <p:spPr>
              <a:xfrm rot="3646842">
                <a:off x="3668962" y="3298095"/>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922285">
                <a:off x="3311092" y="3296118"/>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Cloud 590"/>
              <p:cNvSpPr/>
              <p:nvPr/>
            </p:nvSpPr>
            <p:spPr>
              <a:xfrm rot="20890669">
                <a:off x="3773523" y="512514"/>
                <a:ext cx="556528" cy="131271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Cloud 591"/>
              <p:cNvSpPr/>
              <p:nvPr/>
            </p:nvSpPr>
            <p:spPr>
              <a:xfrm>
                <a:off x="3013476" y="499063"/>
                <a:ext cx="548042" cy="125353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3770880">
                <a:off x="3792726" y="3032294"/>
                <a:ext cx="444198" cy="29982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2706969">
                <a:off x="4241858" y="2164708"/>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6922285">
                <a:off x="2713228" y="2165825"/>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lowchart: Manual Operation 595"/>
              <p:cNvSpPr/>
              <p:nvPr/>
            </p:nvSpPr>
            <p:spPr>
              <a:xfrm rot="9035457">
                <a:off x="3941652" y="1504995"/>
                <a:ext cx="489108" cy="89726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lowchart: Manual Operation 596"/>
              <p:cNvSpPr/>
              <p:nvPr/>
            </p:nvSpPr>
            <p:spPr>
              <a:xfrm rot="12441478">
                <a:off x="2936647" y="1505321"/>
                <a:ext cx="489108" cy="91222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lowchart: Manual Operation 597"/>
              <p:cNvSpPr/>
              <p:nvPr/>
            </p:nvSpPr>
            <p:spPr>
              <a:xfrm rot="10800000">
                <a:off x="3086135" y="1503768"/>
                <a:ext cx="1187072" cy="192568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Hexagon 598"/>
              <p:cNvSpPr/>
              <p:nvPr/>
            </p:nvSpPr>
            <p:spPr>
              <a:xfrm>
                <a:off x="3542704" y="590348"/>
                <a:ext cx="273940" cy="199722"/>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3191098" y="2508473"/>
                <a:ext cx="995265" cy="167451"/>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429000" y="1066800"/>
                <a:ext cx="503908" cy="7705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3177452" y="457200"/>
                <a:ext cx="1004445" cy="12649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Wave 602"/>
              <p:cNvSpPr/>
              <p:nvPr/>
            </p:nvSpPr>
            <p:spPr>
              <a:xfrm rot="16200000">
                <a:off x="3575370" y="2869318"/>
                <a:ext cx="669803" cy="19928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Wave 603"/>
              <p:cNvSpPr/>
              <p:nvPr/>
            </p:nvSpPr>
            <p:spPr>
              <a:xfrm rot="15242885">
                <a:off x="3621625" y="2828876"/>
                <a:ext cx="726761" cy="27113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3760806" y="2466610"/>
                <a:ext cx="270775" cy="20931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Cloud 605"/>
              <p:cNvSpPr/>
              <p:nvPr/>
            </p:nvSpPr>
            <p:spPr>
              <a:xfrm rot="15913670">
                <a:off x="3381379" y="178087"/>
                <a:ext cx="650083" cy="96129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ed Rectangle 606"/>
              <p:cNvSpPr/>
              <p:nvPr/>
            </p:nvSpPr>
            <p:spPr>
              <a:xfrm>
                <a:off x="3124200" y="609600"/>
                <a:ext cx="1187072" cy="1997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164"/>
              <p:cNvGrpSpPr/>
              <p:nvPr/>
            </p:nvGrpSpPr>
            <p:grpSpPr>
              <a:xfrm>
                <a:off x="3124200" y="609600"/>
                <a:ext cx="1195728" cy="204788"/>
                <a:chOff x="4343400" y="5863281"/>
                <a:chExt cx="2286000" cy="844379"/>
              </a:xfrm>
            </p:grpSpPr>
            <p:grpSp>
              <p:nvGrpSpPr>
                <p:cNvPr id="640" name="Group 163"/>
                <p:cNvGrpSpPr/>
                <p:nvPr/>
              </p:nvGrpSpPr>
              <p:grpSpPr>
                <a:xfrm>
                  <a:off x="4343400" y="5863281"/>
                  <a:ext cx="2286000" cy="766119"/>
                  <a:chOff x="4343400" y="5863281"/>
                  <a:chExt cx="2286000" cy="766119"/>
                </a:xfrm>
              </p:grpSpPr>
              <p:sp>
                <p:nvSpPr>
                  <p:cNvPr id="645" name="Quad Arrow Callout 64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Quad Arrow Callout 64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Quad Arrow Callout 64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Quad Arrow Callout 64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158"/>
                  <p:cNvGrpSpPr/>
                  <p:nvPr/>
                </p:nvGrpSpPr>
                <p:grpSpPr>
                  <a:xfrm>
                    <a:off x="4800600" y="5863281"/>
                    <a:ext cx="1396313" cy="313038"/>
                    <a:chOff x="4800600" y="5863281"/>
                    <a:chExt cx="1396313" cy="313038"/>
                  </a:xfrm>
                </p:grpSpPr>
                <p:sp>
                  <p:nvSpPr>
                    <p:cNvPr id="650" name="Isosceles Triangle 64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Isosceles Triangle 65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Isosceles Triangle 65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1" name="Group 159"/>
                <p:cNvGrpSpPr/>
                <p:nvPr/>
              </p:nvGrpSpPr>
              <p:grpSpPr>
                <a:xfrm flipH="1" flipV="1">
                  <a:off x="4800600" y="6394622"/>
                  <a:ext cx="1396313" cy="313038"/>
                  <a:chOff x="4800600" y="5863281"/>
                  <a:chExt cx="1396313" cy="313038"/>
                </a:xfrm>
              </p:grpSpPr>
              <p:sp>
                <p:nvSpPr>
                  <p:cNvPr id="642" name="Isosceles Triangle 64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Isosceles Triangle 64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Isosceles Triangle 64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9" name="Group 298"/>
              <p:cNvGrpSpPr/>
              <p:nvPr/>
            </p:nvGrpSpPr>
            <p:grpSpPr>
              <a:xfrm>
                <a:off x="3276600" y="1447800"/>
                <a:ext cx="808459" cy="1004878"/>
                <a:chOff x="5513018" y="671522"/>
                <a:chExt cx="808459" cy="1004878"/>
              </a:xfrm>
            </p:grpSpPr>
            <p:grpSp>
              <p:nvGrpSpPr>
                <p:cNvPr id="610" name="Group 165"/>
                <p:cNvGrpSpPr/>
                <p:nvPr/>
              </p:nvGrpSpPr>
              <p:grpSpPr>
                <a:xfrm rot="2888522">
                  <a:off x="5228282" y="963721"/>
                  <a:ext cx="851830" cy="282357"/>
                  <a:chOff x="4343400" y="5863281"/>
                  <a:chExt cx="2286000" cy="844379"/>
                </a:xfrm>
              </p:grpSpPr>
              <p:grpSp>
                <p:nvGrpSpPr>
                  <p:cNvPr id="627" name="Group 163"/>
                  <p:cNvGrpSpPr/>
                  <p:nvPr/>
                </p:nvGrpSpPr>
                <p:grpSpPr>
                  <a:xfrm>
                    <a:off x="4343400" y="5863281"/>
                    <a:ext cx="2286000" cy="766119"/>
                    <a:chOff x="4343400" y="5863281"/>
                    <a:chExt cx="2286000" cy="766119"/>
                  </a:xfrm>
                </p:grpSpPr>
                <p:sp>
                  <p:nvSpPr>
                    <p:cNvPr id="632" name="Quad Arrow Callout 63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Quad Arrow Callout 63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Quad Arrow Callout 63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Quad Arrow Callout 63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6" name="Group 158"/>
                    <p:cNvGrpSpPr/>
                    <p:nvPr/>
                  </p:nvGrpSpPr>
                  <p:grpSpPr>
                    <a:xfrm>
                      <a:off x="4800600" y="5863281"/>
                      <a:ext cx="1396313" cy="313038"/>
                      <a:chOff x="4800600" y="5863281"/>
                      <a:chExt cx="1396313" cy="313038"/>
                    </a:xfrm>
                  </p:grpSpPr>
                  <p:sp>
                    <p:nvSpPr>
                      <p:cNvPr id="637" name="Isosceles Triangle 63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Isosceles Triangle 63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Isosceles Triangle 63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8" name="Group 159"/>
                  <p:cNvGrpSpPr/>
                  <p:nvPr/>
                </p:nvGrpSpPr>
                <p:grpSpPr>
                  <a:xfrm flipH="1" flipV="1">
                    <a:off x="4800600" y="6394622"/>
                    <a:ext cx="1396313" cy="313038"/>
                    <a:chOff x="4800600" y="5863281"/>
                    <a:chExt cx="1396313" cy="313038"/>
                  </a:xfrm>
                </p:grpSpPr>
                <p:sp>
                  <p:nvSpPr>
                    <p:cNvPr id="629" name="Isosceles Triangle 62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Isosceles Triangle 62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Isosceles Triangle 63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1" name="Group 165"/>
                <p:cNvGrpSpPr/>
                <p:nvPr/>
              </p:nvGrpSpPr>
              <p:grpSpPr>
                <a:xfrm rot="18707503">
                  <a:off x="5754384" y="956258"/>
                  <a:ext cx="851830" cy="282357"/>
                  <a:chOff x="4343400" y="5863281"/>
                  <a:chExt cx="2286000" cy="844379"/>
                </a:xfrm>
              </p:grpSpPr>
              <p:grpSp>
                <p:nvGrpSpPr>
                  <p:cNvPr id="614" name="Group 163"/>
                  <p:cNvGrpSpPr/>
                  <p:nvPr/>
                </p:nvGrpSpPr>
                <p:grpSpPr>
                  <a:xfrm>
                    <a:off x="4343400" y="5863281"/>
                    <a:ext cx="2286000" cy="766119"/>
                    <a:chOff x="4343400" y="5863281"/>
                    <a:chExt cx="2286000" cy="766119"/>
                  </a:xfrm>
                </p:grpSpPr>
                <p:sp>
                  <p:nvSpPr>
                    <p:cNvPr id="619" name="Quad Arrow Callout 618"/>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Quad Arrow Callout 619"/>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Quad Arrow Callout 620"/>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Quad Arrow Callout 621"/>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3" name="Group 158"/>
                    <p:cNvGrpSpPr/>
                    <p:nvPr/>
                  </p:nvGrpSpPr>
                  <p:grpSpPr>
                    <a:xfrm>
                      <a:off x="4800600" y="5863281"/>
                      <a:ext cx="1396313" cy="313038"/>
                      <a:chOff x="4800600" y="5863281"/>
                      <a:chExt cx="1396313" cy="313038"/>
                    </a:xfrm>
                  </p:grpSpPr>
                  <p:sp>
                    <p:nvSpPr>
                      <p:cNvPr id="624" name="Isosceles Triangle 62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Isosceles Triangle 62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Isosceles Triangle 62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159"/>
                  <p:cNvGrpSpPr/>
                  <p:nvPr/>
                </p:nvGrpSpPr>
                <p:grpSpPr>
                  <a:xfrm flipH="1" flipV="1">
                    <a:off x="4800600" y="6394622"/>
                    <a:ext cx="1396313" cy="313038"/>
                    <a:chOff x="4800600" y="5863281"/>
                    <a:chExt cx="1396313" cy="313038"/>
                  </a:xfrm>
                </p:grpSpPr>
                <p:sp>
                  <p:nvSpPr>
                    <p:cNvPr id="616" name="Isosceles Triangle 61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Isosceles Triangle 61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Isosceles Triangle 61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2" name="Oval 611"/>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Plaque 612"/>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53" name="TextBox 652"/>
          <p:cNvSpPr txBox="1"/>
          <p:nvPr/>
        </p:nvSpPr>
        <p:spPr>
          <a:xfrm>
            <a:off x="1981200" y="4800600"/>
            <a:ext cx="4114800" cy="923330"/>
          </a:xfrm>
          <a:prstGeom prst="rect">
            <a:avLst/>
          </a:prstGeom>
          <a:noFill/>
        </p:spPr>
        <p:txBody>
          <a:bodyPr wrap="square" rtlCol="0">
            <a:spAutoFit/>
          </a:bodyPr>
          <a:lstStyle/>
          <a:p>
            <a:r>
              <a:rPr lang="en-US" dirty="0">
                <a:solidFill>
                  <a:srgbClr val="FFFF00"/>
                </a:solidFill>
              </a:rPr>
              <a:t>They would live to the age of 72 and promised an inheritance in Christ’s kingdom when they die</a:t>
            </a:r>
          </a:p>
        </p:txBody>
      </p:sp>
    </p:spTree>
    <p:extLst>
      <p:ext uri="{BB962C8B-B14F-4D97-AF65-F5344CB8AC3E}">
        <p14:creationId xmlns:p14="http://schemas.microsoft.com/office/powerpoint/2010/main" val="6394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654"/>
                                        </p:tgtEl>
                                        <p:attrNameLst>
                                          <p:attrName>style.visibility</p:attrName>
                                        </p:attrNameLst>
                                      </p:cBhvr>
                                      <p:to>
                                        <p:strVal val="visible"/>
                                      </p:to>
                                    </p:set>
                                    <p:animEffect transition="in" filter="wipe(down)">
                                      <p:cBhvr>
                                        <p:cTn id="17" dur="580">
                                          <p:stCondLst>
                                            <p:cond delay="0"/>
                                          </p:stCondLst>
                                        </p:cTn>
                                        <p:tgtEl>
                                          <p:spTgt spid="654"/>
                                        </p:tgtEl>
                                      </p:cBhvr>
                                    </p:animEffect>
                                    <p:anim calcmode="lin" valueType="num">
                                      <p:cBhvr>
                                        <p:cTn id="18" dur="1822" tmFilter="0,0; 0.14,0.36; 0.43,0.73; 0.71,0.91; 1.0,1.0">
                                          <p:stCondLst>
                                            <p:cond delay="0"/>
                                          </p:stCondLst>
                                        </p:cTn>
                                        <p:tgtEl>
                                          <p:spTgt spid="65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5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5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5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54"/>
                                        </p:tgtEl>
                                        <p:attrNameLst>
                                          <p:attrName>ppt_y</p:attrName>
                                        </p:attrNameLst>
                                      </p:cBhvr>
                                      <p:tavLst>
                                        <p:tav tm="0" fmla="#ppt_y-sin(pi*$)/81">
                                          <p:val>
                                            <p:fltVal val="0"/>
                                          </p:val>
                                        </p:tav>
                                        <p:tav tm="100000">
                                          <p:val>
                                            <p:fltVal val="1"/>
                                          </p:val>
                                        </p:tav>
                                      </p:tavLst>
                                    </p:anim>
                                    <p:animScale>
                                      <p:cBhvr>
                                        <p:cTn id="23" dur="26">
                                          <p:stCondLst>
                                            <p:cond delay="650"/>
                                          </p:stCondLst>
                                        </p:cTn>
                                        <p:tgtEl>
                                          <p:spTgt spid="654"/>
                                        </p:tgtEl>
                                      </p:cBhvr>
                                      <p:to x="100000" y="60000"/>
                                    </p:animScale>
                                    <p:animScale>
                                      <p:cBhvr>
                                        <p:cTn id="24" dur="166" decel="50000">
                                          <p:stCondLst>
                                            <p:cond delay="676"/>
                                          </p:stCondLst>
                                        </p:cTn>
                                        <p:tgtEl>
                                          <p:spTgt spid="654"/>
                                        </p:tgtEl>
                                      </p:cBhvr>
                                      <p:to x="100000" y="100000"/>
                                    </p:animScale>
                                    <p:animScale>
                                      <p:cBhvr>
                                        <p:cTn id="25" dur="26">
                                          <p:stCondLst>
                                            <p:cond delay="1312"/>
                                          </p:stCondLst>
                                        </p:cTn>
                                        <p:tgtEl>
                                          <p:spTgt spid="654"/>
                                        </p:tgtEl>
                                      </p:cBhvr>
                                      <p:to x="100000" y="80000"/>
                                    </p:animScale>
                                    <p:animScale>
                                      <p:cBhvr>
                                        <p:cTn id="26" dur="166" decel="50000">
                                          <p:stCondLst>
                                            <p:cond delay="1338"/>
                                          </p:stCondLst>
                                        </p:cTn>
                                        <p:tgtEl>
                                          <p:spTgt spid="654"/>
                                        </p:tgtEl>
                                      </p:cBhvr>
                                      <p:to x="100000" y="100000"/>
                                    </p:animScale>
                                    <p:animScale>
                                      <p:cBhvr>
                                        <p:cTn id="27" dur="26">
                                          <p:stCondLst>
                                            <p:cond delay="1642"/>
                                          </p:stCondLst>
                                        </p:cTn>
                                        <p:tgtEl>
                                          <p:spTgt spid="654"/>
                                        </p:tgtEl>
                                      </p:cBhvr>
                                      <p:to x="100000" y="90000"/>
                                    </p:animScale>
                                    <p:animScale>
                                      <p:cBhvr>
                                        <p:cTn id="28" dur="166" decel="50000">
                                          <p:stCondLst>
                                            <p:cond delay="1668"/>
                                          </p:stCondLst>
                                        </p:cTn>
                                        <p:tgtEl>
                                          <p:spTgt spid="654"/>
                                        </p:tgtEl>
                                      </p:cBhvr>
                                      <p:to x="100000" y="100000"/>
                                    </p:animScale>
                                    <p:animScale>
                                      <p:cBhvr>
                                        <p:cTn id="29" dur="26">
                                          <p:stCondLst>
                                            <p:cond delay="1808"/>
                                          </p:stCondLst>
                                        </p:cTn>
                                        <p:tgtEl>
                                          <p:spTgt spid="654"/>
                                        </p:tgtEl>
                                      </p:cBhvr>
                                      <p:to x="100000" y="95000"/>
                                    </p:animScale>
                                    <p:animScale>
                                      <p:cBhvr>
                                        <p:cTn id="30" dur="166" decel="50000">
                                          <p:stCondLst>
                                            <p:cond delay="1834"/>
                                          </p:stCondLst>
                                        </p:cTn>
                                        <p:tgtEl>
                                          <p:spTgt spid="65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6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a:extLst>
              <a:ext uri="{FF2B5EF4-FFF2-40B4-BE49-F238E27FC236}">
                <a16:creationId xmlns:a16="http://schemas.microsoft.com/office/drawing/2014/main" id="{251522EF-200E-4081-96C8-23DFEBA8F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43435" y="6488668"/>
            <a:ext cx="2286000" cy="369332"/>
          </a:xfrm>
          <a:prstGeom prst="rect">
            <a:avLst/>
          </a:prstGeom>
          <a:noFill/>
        </p:spPr>
        <p:txBody>
          <a:bodyPr wrap="square" rtlCol="0">
            <a:spAutoFit/>
          </a:bodyPr>
          <a:lstStyle/>
          <a:p>
            <a:r>
              <a:rPr lang="en-US" dirty="0"/>
              <a:t>3 Nephi 28:6</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The Desire of Three</a:t>
            </a:r>
          </a:p>
        </p:txBody>
      </p:sp>
      <p:sp>
        <p:nvSpPr>
          <p:cNvPr id="10" name="TextBox 9"/>
          <p:cNvSpPr txBox="1"/>
          <p:nvPr/>
        </p:nvSpPr>
        <p:spPr>
          <a:xfrm>
            <a:off x="1752600" y="914401"/>
            <a:ext cx="7391400" cy="2246769"/>
          </a:xfrm>
          <a:prstGeom prst="rect">
            <a:avLst/>
          </a:prstGeom>
          <a:noFill/>
        </p:spPr>
        <p:txBody>
          <a:bodyPr wrap="square" rtlCol="0">
            <a:spAutoFit/>
          </a:bodyPr>
          <a:lstStyle/>
          <a:p>
            <a:r>
              <a:rPr lang="en-US" sz="2800" dirty="0">
                <a:solidFill>
                  <a:schemeClr val="bg1"/>
                </a:solidFill>
              </a:rPr>
              <a:t>Jesus said: </a:t>
            </a:r>
          </a:p>
          <a:p>
            <a:r>
              <a:rPr lang="en-US" sz="2800" dirty="0">
                <a:solidFill>
                  <a:schemeClr val="bg1"/>
                </a:solidFill>
              </a:rPr>
              <a:t>“Behold, I know your thoughts, and ye have desired the thing which John, my beloved, who was with me in my ministry, before that I was lifted up by the Jews, desired of me.”</a:t>
            </a:r>
          </a:p>
        </p:txBody>
      </p:sp>
      <p:sp>
        <p:nvSpPr>
          <p:cNvPr id="12" name="TextBox 11"/>
          <p:cNvSpPr txBox="1"/>
          <p:nvPr/>
        </p:nvSpPr>
        <p:spPr>
          <a:xfrm>
            <a:off x="3810000" y="3657600"/>
            <a:ext cx="3836894" cy="2031325"/>
          </a:xfrm>
          <a:prstGeom prst="rect">
            <a:avLst/>
          </a:prstGeom>
          <a:noFill/>
        </p:spPr>
        <p:txBody>
          <a:bodyPr wrap="square" rtlCol="0">
            <a:spAutoFit/>
          </a:bodyPr>
          <a:lstStyle/>
          <a:p>
            <a:r>
              <a:rPr lang="en-US" dirty="0">
                <a:solidFill>
                  <a:schemeClr val="bg1"/>
                </a:solidFill>
              </a:rPr>
              <a:t>What was said about John: “Then went this saying abroad among the brethren, that that disciple should not die: yet Jesus said not unto him, He shall not die; but, If I will that he tarry till I come, what </a:t>
            </a:r>
            <a:r>
              <a:rPr lang="en-US" i="1" dirty="0">
                <a:solidFill>
                  <a:schemeClr val="bg1"/>
                </a:solidFill>
              </a:rPr>
              <a:t>is that</a:t>
            </a:r>
            <a:r>
              <a:rPr lang="en-US" dirty="0">
                <a:solidFill>
                  <a:schemeClr val="bg1"/>
                </a:solidFill>
              </a:rPr>
              <a:t> to thee?”</a:t>
            </a:r>
          </a:p>
          <a:p>
            <a:r>
              <a:rPr lang="en-US" dirty="0">
                <a:solidFill>
                  <a:schemeClr val="bg1"/>
                </a:solidFill>
              </a:rPr>
              <a:t>John 21:23</a:t>
            </a:r>
          </a:p>
        </p:txBody>
      </p:sp>
      <p:grpSp>
        <p:nvGrpSpPr>
          <p:cNvPr id="725" name="Group 724"/>
          <p:cNvGrpSpPr/>
          <p:nvPr/>
        </p:nvGrpSpPr>
        <p:grpSpPr>
          <a:xfrm>
            <a:off x="8265458" y="4213413"/>
            <a:ext cx="3048001" cy="2249905"/>
            <a:chOff x="5791199" y="4419600"/>
            <a:chExt cx="3048001" cy="2249905"/>
          </a:xfrm>
        </p:grpSpPr>
        <p:grpSp>
          <p:nvGrpSpPr>
            <p:cNvPr id="27" name="Group 146"/>
            <p:cNvGrpSpPr/>
            <p:nvPr/>
          </p:nvGrpSpPr>
          <p:grpSpPr>
            <a:xfrm flipH="1">
              <a:off x="7848600" y="4419600"/>
              <a:ext cx="990600" cy="2115579"/>
              <a:chOff x="533400" y="1285442"/>
              <a:chExt cx="2286000" cy="4481576"/>
            </a:xfrm>
          </p:grpSpPr>
          <p:sp>
            <p:nvSpPr>
              <p:cNvPr id="148" name="Cloud 147"/>
              <p:cNvSpPr/>
              <p:nvPr/>
            </p:nvSpPr>
            <p:spPr>
              <a:xfrm rot="15918442" flipH="1">
                <a:off x="842666" y="1269674"/>
                <a:ext cx="1655688" cy="168722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4"/>
              <p:cNvSpPr/>
              <p:nvPr/>
            </p:nvSpPr>
            <p:spPr>
              <a:xfrm flipH="1">
                <a:off x="533400" y="3951934"/>
                <a:ext cx="468923" cy="593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flipH="1">
                <a:off x="2350477" y="3832685"/>
                <a:ext cx="468923" cy="6586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6"/>
              <p:cNvSpPr/>
              <p:nvPr/>
            </p:nvSpPr>
            <p:spPr>
              <a:xfrm flipH="1">
                <a:off x="1529864"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7"/>
              <p:cNvSpPr/>
              <p:nvPr/>
            </p:nvSpPr>
            <p:spPr>
              <a:xfrm flipH="1">
                <a:off x="1119555" y="5183599"/>
                <a:ext cx="586153" cy="58341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8"/>
              <p:cNvSpPr/>
              <p:nvPr/>
            </p:nvSpPr>
            <p:spPr>
              <a:xfrm rot="19603844" flipH="1">
                <a:off x="1885542" y="3078232"/>
                <a:ext cx="776815"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9"/>
              <p:cNvSpPr/>
              <p:nvPr/>
            </p:nvSpPr>
            <p:spPr>
              <a:xfrm rot="19558248" flipH="1">
                <a:off x="1773481" y="2928896"/>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0"/>
              <p:cNvSpPr/>
              <p:nvPr/>
            </p:nvSpPr>
            <p:spPr>
              <a:xfrm rot="1729040" flipH="1">
                <a:off x="652008" y="3081642"/>
                <a:ext cx="729663" cy="1227882"/>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1"/>
              <p:cNvSpPr/>
              <p:nvPr/>
            </p:nvSpPr>
            <p:spPr>
              <a:xfrm rot="1563792" flipH="1">
                <a:off x="751972" y="2947573"/>
                <a:ext cx="772229" cy="1111416"/>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2"/>
              <p:cNvSpPr/>
              <p:nvPr/>
            </p:nvSpPr>
            <p:spPr>
              <a:xfrm flipH="1">
                <a:off x="1060939" y="2979570"/>
                <a:ext cx="1113692" cy="2463327"/>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3"/>
              <p:cNvSpPr/>
              <p:nvPr/>
            </p:nvSpPr>
            <p:spPr>
              <a:xfrm flipH="1">
                <a:off x="1404946" y="2785097"/>
                <a:ext cx="461235" cy="5185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4"/>
              <p:cNvSpPr/>
              <p:nvPr/>
            </p:nvSpPr>
            <p:spPr>
              <a:xfrm rot="264701" flipH="1">
                <a:off x="1029398" y="2934180"/>
                <a:ext cx="537769" cy="2321043"/>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
              <p:cNvSpPr/>
              <p:nvPr/>
            </p:nvSpPr>
            <p:spPr>
              <a:xfrm rot="21246583" flipH="1">
                <a:off x="1653567" y="2932933"/>
                <a:ext cx="537769" cy="2357351"/>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
              <p:cNvSpPr/>
              <p:nvPr/>
            </p:nvSpPr>
            <p:spPr>
              <a:xfrm flipH="1">
                <a:off x="1060939" y="1536849"/>
                <a:ext cx="1148860" cy="158736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rot="20552374" flipH="1">
                <a:off x="1165405" y="2527421"/>
                <a:ext cx="941514" cy="8119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
              <p:cNvSpPr/>
              <p:nvPr/>
            </p:nvSpPr>
            <p:spPr>
              <a:xfrm flipH="1">
                <a:off x="1364672" y="2680138"/>
                <a:ext cx="519546" cy="3429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05"/>
              <p:cNvGrpSpPr/>
              <p:nvPr/>
            </p:nvGrpSpPr>
            <p:grpSpPr>
              <a:xfrm flipH="1">
                <a:off x="1728287" y="3366111"/>
                <a:ext cx="363749" cy="1893744"/>
                <a:chOff x="5753051" y="4833823"/>
                <a:chExt cx="495349" cy="1566978"/>
              </a:xfrm>
            </p:grpSpPr>
            <p:grpSp>
              <p:nvGrpSpPr>
                <p:cNvPr id="29" name="Group 118"/>
                <p:cNvGrpSpPr/>
                <p:nvPr/>
              </p:nvGrpSpPr>
              <p:grpSpPr>
                <a:xfrm rot="380276">
                  <a:off x="5798245" y="4833823"/>
                  <a:ext cx="450155" cy="796492"/>
                  <a:chOff x="7107920" y="443752"/>
                  <a:chExt cx="410356" cy="762808"/>
                </a:xfrm>
              </p:grpSpPr>
              <p:grpSp>
                <p:nvGrpSpPr>
                  <p:cNvPr id="30" name="Group 63"/>
                  <p:cNvGrpSpPr/>
                  <p:nvPr/>
                </p:nvGrpSpPr>
                <p:grpSpPr>
                  <a:xfrm rot="5201482">
                    <a:off x="6832778" y="737323"/>
                    <a:ext cx="744379" cy="194096"/>
                    <a:chOff x="3886200" y="6096000"/>
                    <a:chExt cx="3124200" cy="533400"/>
                  </a:xfrm>
                </p:grpSpPr>
                <p:sp>
                  <p:nvSpPr>
                    <p:cNvPr id="223"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59"/>
                  <p:cNvGrpSpPr/>
                  <p:nvPr/>
                </p:nvGrpSpPr>
                <p:grpSpPr>
                  <a:xfrm rot="5241472">
                    <a:off x="7049030" y="718885"/>
                    <a:ext cx="744379" cy="194113"/>
                    <a:chOff x="3886200" y="6095954"/>
                    <a:chExt cx="3124200" cy="533446"/>
                  </a:xfrm>
                </p:grpSpPr>
                <p:sp>
                  <p:nvSpPr>
                    <p:cNvPr id="22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118"/>
                <p:cNvGrpSpPr/>
                <p:nvPr/>
              </p:nvGrpSpPr>
              <p:grpSpPr>
                <a:xfrm rot="466432">
                  <a:off x="5753051" y="5604309"/>
                  <a:ext cx="450155" cy="796492"/>
                  <a:chOff x="7107920" y="443752"/>
                  <a:chExt cx="410342" cy="762808"/>
                </a:xfrm>
              </p:grpSpPr>
              <p:grpSp>
                <p:nvGrpSpPr>
                  <p:cNvPr id="65" name="Group 63"/>
                  <p:cNvGrpSpPr/>
                  <p:nvPr/>
                </p:nvGrpSpPr>
                <p:grpSpPr>
                  <a:xfrm rot="5201482">
                    <a:off x="6832778" y="737323"/>
                    <a:ext cx="744379" cy="194096"/>
                    <a:chOff x="3886200" y="6096000"/>
                    <a:chExt cx="3124200" cy="533400"/>
                  </a:xfrm>
                </p:grpSpPr>
                <p:sp>
                  <p:nvSpPr>
                    <p:cNvPr id="215"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eft-Right Arrow 21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 Arrow 21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71"/>
                  <p:cNvGrpSpPr/>
                  <p:nvPr/>
                </p:nvGrpSpPr>
                <p:grpSpPr>
                  <a:xfrm rot="5241472">
                    <a:off x="7049024" y="718894"/>
                    <a:ext cx="744379" cy="194096"/>
                    <a:chOff x="3886200" y="6096000"/>
                    <a:chExt cx="3124200" cy="533400"/>
                  </a:xfrm>
                </p:grpSpPr>
                <p:sp>
                  <p:nvSpPr>
                    <p:cNvPr id="21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206"/>
              <p:cNvGrpSpPr/>
              <p:nvPr/>
            </p:nvGrpSpPr>
            <p:grpSpPr>
              <a:xfrm rot="522721" flipH="1">
                <a:off x="1104832" y="3366111"/>
                <a:ext cx="363749" cy="1893744"/>
                <a:chOff x="5753051" y="4833823"/>
                <a:chExt cx="495349" cy="1566978"/>
              </a:xfrm>
            </p:grpSpPr>
            <p:grpSp>
              <p:nvGrpSpPr>
                <p:cNvPr id="68" name="Group 118"/>
                <p:cNvGrpSpPr/>
                <p:nvPr/>
              </p:nvGrpSpPr>
              <p:grpSpPr>
                <a:xfrm rot="380276">
                  <a:off x="5798245" y="4833823"/>
                  <a:ext cx="450155" cy="796492"/>
                  <a:chOff x="7107920" y="443752"/>
                  <a:chExt cx="410356" cy="762808"/>
                </a:xfrm>
              </p:grpSpPr>
              <p:grpSp>
                <p:nvGrpSpPr>
                  <p:cNvPr id="69" name="Group 63"/>
                  <p:cNvGrpSpPr/>
                  <p:nvPr/>
                </p:nvGrpSpPr>
                <p:grpSpPr>
                  <a:xfrm rot="5201482">
                    <a:off x="6832778" y="737323"/>
                    <a:ext cx="744379" cy="194096"/>
                    <a:chOff x="3886200" y="6096000"/>
                    <a:chExt cx="3124200" cy="533400"/>
                  </a:xfrm>
                </p:grpSpPr>
                <p:sp>
                  <p:nvSpPr>
                    <p:cNvPr id="205"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71"/>
                  <p:cNvGrpSpPr/>
                  <p:nvPr/>
                </p:nvGrpSpPr>
                <p:grpSpPr>
                  <a:xfrm rot="5241472">
                    <a:off x="7049030" y="718885"/>
                    <a:ext cx="744379" cy="194113"/>
                    <a:chOff x="3886200" y="6095954"/>
                    <a:chExt cx="3124200" cy="533446"/>
                  </a:xfrm>
                </p:grpSpPr>
                <p:sp>
                  <p:nvSpPr>
                    <p:cNvPr id="20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118"/>
                <p:cNvGrpSpPr/>
                <p:nvPr/>
              </p:nvGrpSpPr>
              <p:grpSpPr>
                <a:xfrm rot="466432">
                  <a:off x="5753051" y="5604309"/>
                  <a:ext cx="450155" cy="796492"/>
                  <a:chOff x="7107920" y="443752"/>
                  <a:chExt cx="410342" cy="762808"/>
                </a:xfrm>
              </p:grpSpPr>
              <p:grpSp>
                <p:nvGrpSpPr>
                  <p:cNvPr id="72" name="Group 63"/>
                  <p:cNvGrpSpPr/>
                  <p:nvPr/>
                </p:nvGrpSpPr>
                <p:grpSpPr>
                  <a:xfrm rot="5201482">
                    <a:off x="6832778" y="737323"/>
                    <a:ext cx="744379" cy="194096"/>
                    <a:chOff x="3886200" y="6096000"/>
                    <a:chExt cx="3124200" cy="533400"/>
                  </a:xfrm>
                </p:grpSpPr>
                <p:sp>
                  <p:nvSpPr>
                    <p:cNvPr id="197" name="Left-Right Arrow 19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1"/>
                  <p:cNvGrpSpPr/>
                  <p:nvPr/>
                </p:nvGrpSpPr>
                <p:grpSpPr>
                  <a:xfrm rot="5241472">
                    <a:off x="7049024" y="718894"/>
                    <a:ext cx="744379" cy="194096"/>
                    <a:chOff x="3886200" y="6096000"/>
                    <a:chExt cx="3124200" cy="533400"/>
                  </a:xfrm>
                </p:grpSpPr>
                <p:sp>
                  <p:nvSpPr>
                    <p:cNvPr id="19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eft-Right Arrow 19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307"/>
              <p:cNvGrpSpPr/>
              <p:nvPr/>
            </p:nvGrpSpPr>
            <p:grpSpPr>
              <a:xfrm>
                <a:off x="1143001" y="3863789"/>
                <a:ext cx="939255" cy="363193"/>
                <a:chOff x="1143001" y="3863789"/>
                <a:chExt cx="939255" cy="363193"/>
              </a:xfrm>
            </p:grpSpPr>
            <p:sp>
              <p:nvSpPr>
                <p:cNvPr id="183" name="Moon 182"/>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35"/>
                <p:cNvGrpSpPr/>
                <p:nvPr/>
              </p:nvGrpSpPr>
              <p:grpSpPr>
                <a:xfrm flipH="1">
                  <a:off x="1770529" y="3863789"/>
                  <a:ext cx="311727" cy="342987"/>
                  <a:chOff x="7391400" y="685800"/>
                  <a:chExt cx="381000" cy="381000"/>
                </a:xfrm>
              </p:grpSpPr>
              <p:sp>
                <p:nvSpPr>
                  <p:cNvPr id="188" name="Rectangle 187"/>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5"/>
                <p:cNvGrpSpPr/>
                <p:nvPr/>
              </p:nvGrpSpPr>
              <p:grpSpPr>
                <a:xfrm flipH="1">
                  <a:off x="1156447" y="3877235"/>
                  <a:ext cx="311727" cy="342987"/>
                  <a:chOff x="7391400" y="685800"/>
                  <a:chExt cx="381000" cy="381000"/>
                </a:xfrm>
              </p:grpSpPr>
              <p:sp>
                <p:nvSpPr>
                  <p:cNvPr id="186" name="Rectangle 185"/>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308"/>
              <p:cNvGrpSpPr/>
              <p:nvPr/>
            </p:nvGrpSpPr>
            <p:grpSpPr>
              <a:xfrm>
                <a:off x="1125072" y="4509248"/>
                <a:ext cx="939255" cy="363193"/>
                <a:chOff x="1143001" y="3863789"/>
                <a:chExt cx="939255" cy="363193"/>
              </a:xfrm>
            </p:grpSpPr>
            <p:sp>
              <p:nvSpPr>
                <p:cNvPr id="176" name="Moon 175"/>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35"/>
                <p:cNvGrpSpPr/>
                <p:nvPr/>
              </p:nvGrpSpPr>
              <p:grpSpPr>
                <a:xfrm flipH="1">
                  <a:off x="1770529" y="3863789"/>
                  <a:ext cx="311727" cy="342987"/>
                  <a:chOff x="7391400" y="685800"/>
                  <a:chExt cx="381000" cy="381000"/>
                </a:xfrm>
              </p:grpSpPr>
              <p:sp>
                <p:nvSpPr>
                  <p:cNvPr id="181" name="Rectangle 180"/>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35"/>
                <p:cNvGrpSpPr/>
                <p:nvPr/>
              </p:nvGrpSpPr>
              <p:grpSpPr>
                <a:xfrm flipH="1">
                  <a:off x="1156447" y="3877235"/>
                  <a:ext cx="311727" cy="342987"/>
                  <a:chOff x="7391400" y="685800"/>
                  <a:chExt cx="381000" cy="381000"/>
                </a:xfrm>
              </p:grpSpPr>
              <p:sp>
                <p:nvSpPr>
                  <p:cNvPr id="179" name="Rectangle 178"/>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6"/>
              <p:cNvGrpSpPr/>
              <p:nvPr/>
            </p:nvGrpSpPr>
            <p:grpSpPr>
              <a:xfrm>
                <a:off x="1151966" y="3299012"/>
                <a:ext cx="939255" cy="363193"/>
                <a:chOff x="1143001" y="3863789"/>
                <a:chExt cx="939255" cy="363193"/>
              </a:xfrm>
            </p:grpSpPr>
            <p:sp>
              <p:nvSpPr>
                <p:cNvPr id="169" name="Moon 168"/>
                <p:cNvSpPr/>
                <p:nvPr/>
              </p:nvSpPr>
              <p:spPr>
                <a:xfrm rot="16200000">
                  <a:off x="1410759" y="3618441"/>
                  <a:ext cx="340783" cy="8763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35"/>
                <p:cNvGrpSpPr/>
                <p:nvPr/>
              </p:nvGrpSpPr>
              <p:grpSpPr>
                <a:xfrm flipH="1">
                  <a:off x="1770529" y="3863789"/>
                  <a:ext cx="311727" cy="342987"/>
                  <a:chOff x="7391400" y="685800"/>
                  <a:chExt cx="381000" cy="381000"/>
                </a:xfrm>
              </p:grpSpPr>
              <p:sp>
                <p:nvSpPr>
                  <p:cNvPr id="174" name="Rectangle 173"/>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35"/>
                <p:cNvGrpSpPr/>
                <p:nvPr/>
              </p:nvGrpSpPr>
              <p:grpSpPr>
                <a:xfrm flipH="1">
                  <a:off x="1156447" y="3877235"/>
                  <a:ext cx="311727" cy="342987"/>
                  <a:chOff x="7391400" y="685800"/>
                  <a:chExt cx="381000" cy="381000"/>
                </a:xfrm>
              </p:grpSpPr>
              <p:sp>
                <p:nvSpPr>
                  <p:cNvPr id="172" name="Rectangle 171"/>
                  <p:cNvSpPr/>
                  <p:nvPr/>
                </p:nvSpPr>
                <p:spPr>
                  <a:xfrm rot="18932855">
                    <a:off x="7391400" y="685800"/>
                    <a:ext cx="381000" cy="381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18932855">
                    <a:off x="7461155" y="752066"/>
                    <a:ext cx="243349" cy="24335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89" name="Group 545"/>
            <p:cNvGrpSpPr/>
            <p:nvPr/>
          </p:nvGrpSpPr>
          <p:grpSpPr>
            <a:xfrm flipH="1">
              <a:off x="5791199" y="4495800"/>
              <a:ext cx="1219200" cy="2173705"/>
              <a:chOff x="1162092" y="1981200"/>
              <a:chExt cx="1654648" cy="3200400"/>
            </a:xfrm>
          </p:grpSpPr>
          <p:sp>
            <p:nvSpPr>
              <p:cNvPr id="547" name="Rounded Rectangle 546"/>
              <p:cNvSpPr/>
              <p:nvPr/>
            </p:nvSpPr>
            <p:spPr>
              <a:xfrm>
                <a:off x="1447800" y="1981200"/>
                <a:ext cx="1066800" cy="1295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721187">
                <a:off x="1162092" y="3621683"/>
                <a:ext cx="288203" cy="4707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rot="1442139">
                <a:off x="1228182" y="2754012"/>
                <a:ext cx="508542" cy="1160520"/>
              </a:xfrm>
              <a:prstGeom prst="trapezoid">
                <a:avLst>
                  <a:gd name="adj" fmla="val 3879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6128217">
                <a:off x="2054582" y="4798623"/>
                <a:ext cx="330499" cy="435455"/>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4472555">
                <a:off x="1648326" y="4786955"/>
                <a:ext cx="302769" cy="45767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a:off x="1319859" y="2785067"/>
                <a:ext cx="1401741" cy="219141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334084">
                <a:off x="1447511" y="271874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20226769">
                <a:off x="2509200" y="3624422"/>
                <a:ext cx="307540" cy="4263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rot="20249249">
                <a:off x="2214534" y="2679601"/>
                <a:ext cx="539856" cy="1261795"/>
              </a:xfrm>
              <a:prstGeom prst="trapezoid">
                <a:avLst>
                  <a:gd name="adj" fmla="val 36374"/>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rot="21277925">
                <a:off x="2177698" y="2715183"/>
                <a:ext cx="371332" cy="2232928"/>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Isosceles Triangle 556"/>
              <p:cNvSpPr/>
              <p:nvPr/>
            </p:nvSpPr>
            <p:spPr>
              <a:xfrm rot="10800000">
                <a:off x="1752600" y="2514600"/>
                <a:ext cx="457200" cy="1066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1447800" y="2057400"/>
                <a:ext cx="1024349" cy="8996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0" name="Group 262"/>
              <p:cNvGrpSpPr/>
              <p:nvPr/>
            </p:nvGrpSpPr>
            <p:grpSpPr>
              <a:xfrm rot="21394856">
                <a:off x="1600200" y="2819400"/>
                <a:ext cx="838200" cy="1219200"/>
                <a:chOff x="5791200" y="3429000"/>
                <a:chExt cx="2590800" cy="2057400"/>
              </a:xfrm>
            </p:grpSpPr>
            <p:sp>
              <p:nvSpPr>
                <p:cNvPr id="575" name="Oval 574"/>
                <p:cNvSpPr/>
                <p:nvPr/>
              </p:nvSpPr>
              <p:spPr>
                <a:xfrm>
                  <a:off x="6858000" y="5105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7521388" y="3989294"/>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Cross 57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Plaque 579"/>
                <p:cNvSpPr/>
                <p:nvPr/>
              </p:nvSpPr>
              <p:spPr>
                <a:xfrm>
                  <a:off x="6705600" y="4419600"/>
                  <a:ext cx="762000" cy="609600"/>
                </a:xfrm>
                <a:prstGeom prst="plaque">
                  <a:avLst>
                    <a:gd name="adj" fmla="val 31373"/>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Cross 580"/>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Plaque 581"/>
                <p:cNvSpPr/>
                <p:nvPr/>
              </p:nvSpPr>
              <p:spPr>
                <a:xfrm>
                  <a:off x="6880412" y="4598895"/>
                  <a:ext cx="381000" cy="228600"/>
                </a:xfrm>
                <a:prstGeom prst="plaque">
                  <a:avLst>
                    <a:gd name="adj" fmla="val 5000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Cross 582"/>
                <p:cNvSpPr/>
                <p:nvPr/>
              </p:nvSpPr>
              <p:spPr>
                <a:xfrm rot="2912150">
                  <a:off x="7269746" y="4180322"/>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8001000" y="3536576"/>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Cross 584"/>
                <p:cNvSpPr/>
                <p:nvPr/>
              </p:nvSpPr>
              <p:spPr>
                <a:xfrm rot="3015041">
                  <a:off x="7771805" y="3737959"/>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Cross 585"/>
                <p:cNvSpPr/>
                <p:nvPr/>
              </p:nvSpPr>
              <p:spPr>
                <a:xfrm rot="19064530">
                  <a:off x="7190821" y="4945498"/>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Cross 586"/>
                <p:cNvSpPr/>
                <p:nvPr/>
              </p:nvSpPr>
              <p:spPr>
                <a:xfrm rot="13429195">
                  <a:off x="6582231" y="494504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Rounded Rectangle 559"/>
              <p:cNvSpPr/>
              <p:nvPr/>
            </p:nvSpPr>
            <p:spPr>
              <a:xfrm>
                <a:off x="1600200" y="2057400"/>
                <a:ext cx="685800" cy="3048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1" name="Group 277"/>
              <p:cNvGrpSpPr/>
              <p:nvPr/>
            </p:nvGrpSpPr>
            <p:grpSpPr>
              <a:xfrm>
                <a:off x="1461247" y="2030506"/>
                <a:ext cx="1008891" cy="381000"/>
                <a:chOff x="4571999" y="4092557"/>
                <a:chExt cx="2958353" cy="1117199"/>
              </a:xfrm>
            </p:grpSpPr>
            <p:sp>
              <p:nvSpPr>
                <p:cNvPr id="563" name="Plaque 562"/>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2" name="Group 269"/>
                <p:cNvGrpSpPr/>
                <p:nvPr/>
              </p:nvGrpSpPr>
              <p:grpSpPr>
                <a:xfrm rot="18712249">
                  <a:off x="4850071" y="4056498"/>
                  <a:ext cx="1094819" cy="1211697"/>
                  <a:chOff x="5791200" y="3429000"/>
                  <a:chExt cx="1094819" cy="1211697"/>
                </a:xfrm>
              </p:grpSpPr>
              <p:sp>
                <p:nvSpPr>
                  <p:cNvPr id="571" name="Oval 570"/>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Cross 572"/>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Cross 573"/>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3" name="Group 274"/>
                <p:cNvGrpSpPr/>
                <p:nvPr/>
              </p:nvGrpSpPr>
              <p:grpSpPr>
                <a:xfrm rot="7932257">
                  <a:off x="6181165" y="4034118"/>
                  <a:ext cx="1094819" cy="1211697"/>
                  <a:chOff x="5791200" y="3429000"/>
                  <a:chExt cx="1094819" cy="1211697"/>
                </a:xfrm>
              </p:grpSpPr>
              <p:sp>
                <p:nvSpPr>
                  <p:cNvPr id="567" name="Oval 56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Cross 56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Cross 56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6" name="Oval 565"/>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2" name="Rounded Rectangle 561"/>
              <p:cNvSpPr/>
              <p:nvPr/>
            </p:nvSpPr>
            <p:spPr>
              <a:xfrm>
                <a:off x="1600200" y="1981200"/>
                <a:ext cx="762000" cy="152400"/>
              </a:xfrm>
              <a:prstGeom prst="roundRect">
                <a:avLst>
                  <a:gd name="adj" fmla="val 21709"/>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94" name="Group 587"/>
            <p:cNvGrpSpPr/>
            <p:nvPr/>
          </p:nvGrpSpPr>
          <p:grpSpPr>
            <a:xfrm flipH="1">
              <a:off x="6858000" y="4495800"/>
              <a:ext cx="1102430" cy="2099310"/>
              <a:chOff x="2750285" y="333692"/>
              <a:chExt cx="1851077" cy="3323908"/>
            </a:xfrm>
          </p:grpSpPr>
          <p:sp>
            <p:nvSpPr>
              <p:cNvPr id="589" name="Oval 588"/>
              <p:cNvSpPr/>
              <p:nvPr/>
            </p:nvSpPr>
            <p:spPr>
              <a:xfrm rot="3646842">
                <a:off x="3668962" y="3298095"/>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922285">
                <a:off x="3311092" y="3296118"/>
                <a:ext cx="396562" cy="32244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Cloud 590"/>
              <p:cNvSpPr/>
              <p:nvPr/>
            </p:nvSpPr>
            <p:spPr>
              <a:xfrm rot="20890669">
                <a:off x="3773523" y="512514"/>
                <a:ext cx="556528" cy="131271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Cloud 591"/>
              <p:cNvSpPr/>
              <p:nvPr/>
            </p:nvSpPr>
            <p:spPr>
              <a:xfrm>
                <a:off x="3013476" y="499063"/>
                <a:ext cx="548042" cy="125353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3770880">
                <a:off x="3792726" y="3032294"/>
                <a:ext cx="444198" cy="29982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2706969">
                <a:off x="4241858" y="2164708"/>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6922285">
                <a:off x="2713228" y="2165825"/>
                <a:ext cx="396562" cy="3224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lowchart: Manual Operation 595"/>
              <p:cNvSpPr/>
              <p:nvPr/>
            </p:nvSpPr>
            <p:spPr>
              <a:xfrm rot="9035457">
                <a:off x="3941652" y="1504995"/>
                <a:ext cx="489108" cy="89726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lowchart: Manual Operation 596"/>
              <p:cNvSpPr/>
              <p:nvPr/>
            </p:nvSpPr>
            <p:spPr>
              <a:xfrm rot="12441478">
                <a:off x="2936647" y="1505321"/>
                <a:ext cx="489108" cy="91222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lowchart: Manual Operation 597"/>
              <p:cNvSpPr/>
              <p:nvPr/>
            </p:nvSpPr>
            <p:spPr>
              <a:xfrm rot="10800000">
                <a:off x="3086135" y="1503768"/>
                <a:ext cx="1187072" cy="192568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Hexagon 598"/>
              <p:cNvSpPr/>
              <p:nvPr/>
            </p:nvSpPr>
            <p:spPr>
              <a:xfrm>
                <a:off x="3542704" y="590348"/>
                <a:ext cx="273940" cy="199722"/>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3191098" y="2508473"/>
                <a:ext cx="995265" cy="167451"/>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429000" y="1066800"/>
                <a:ext cx="503908" cy="7705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3177452" y="457200"/>
                <a:ext cx="1004445" cy="12649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Wave 602"/>
              <p:cNvSpPr/>
              <p:nvPr/>
            </p:nvSpPr>
            <p:spPr>
              <a:xfrm rot="16200000">
                <a:off x="3575370" y="2869318"/>
                <a:ext cx="669803" cy="19928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Wave 603"/>
              <p:cNvSpPr/>
              <p:nvPr/>
            </p:nvSpPr>
            <p:spPr>
              <a:xfrm rot="15242885">
                <a:off x="3621625" y="2828876"/>
                <a:ext cx="726761" cy="27113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3760806" y="2466610"/>
                <a:ext cx="270775" cy="20931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Cloud 605"/>
              <p:cNvSpPr/>
              <p:nvPr/>
            </p:nvSpPr>
            <p:spPr>
              <a:xfrm rot="15913670">
                <a:off x="3381379" y="178087"/>
                <a:ext cx="650083" cy="96129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ed Rectangle 606"/>
              <p:cNvSpPr/>
              <p:nvPr/>
            </p:nvSpPr>
            <p:spPr>
              <a:xfrm>
                <a:off x="3124200" y="609600"/>
                <a:ext cx="1187072" cy="1997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95" name="Group 164"/>
              <p:cNvGrpSpPr/>
              <p:nvPr/>
            </p:nvGrpSpPr>
            <p:grpSpPr>
              <a:xfrm>
                <a:off x="3124200" y="609600"/>
                <a:ext cx="1195728" cy="204788"/>
                <a:chOff x="4343400" y="5863281"/>
                <a:chExt cx="2286000" cy="844379"/>
              </a:xfrm>
            </p:grpSpPr>
            <p:grpSp>
              <p:nvGrpSpPr>
                <p:cNvPr id="226" name="Group 163"/>
                <p:cNvGrpSpPr/>
                <p:nvPr/>
              </p:nvGrpSpPr>
              <p:grpSpPr>
                <a:xfrm>
                  <a:off x="4343400" y="5863281"/>
                  <a:ext cx="2286000" cy="766119"/>
                  <a:chOff x="4343400" y="5863281"/>
                  <a:chExt cx="2286000" cy="766119"/>
                </a:xfrm>
              </p:grpSpPr>
              <p:sp>
                <p:nvSpPr>
                  <p:cNvPr id="645" name="Quad Arrow Callout 64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Quad Arrow Callout 64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Quad Arrow Callout 64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Quad Arrow Callout 64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158"/>
                  <p:cNvGrpSpPr/>
                  <p:nvPr/>
                </p:nvGrpSpPr>
                <p:grpSpPr>
                  <a:xfrm>
                    <a:off x="4800600" y="5863281"/>
                    <a:ext cx="1396313" cy="313038"/>
                    <a:chOff x="4800600" y="5863281"/>
                    <a:chExt cx="1396313" cy="313038"/>
                  </a:xfrm>
                </p:grpSpPr>
                <p:sp>
                  <p:nvSpPr>
                    <p:cNvPr id="650" name="Isosceles Triangle 64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Isosceles Triangle 65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Isosceles Triangle 65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59"/>
                <p:cNvGrpSpPr/>
                <p:nvPr/>
              </p:nvGrpSpPr>
              <p:grpSpPr>
                <a:xfrm flipH="1" flipV="1">
                  <a:off x="4800600" y="6394622"/>
                  <a:ext cx="1396313" cy="313038"/>
                  <a:chOff x="4800600" y="5863281"/>
                  <a:chExt cx="1396313" cy="313038"/>
                </a:xfrm>
              </p:grpSpPr>
              <p:sp>
                <p:nvSpPr>
                  <p:cNvPr id="642" name="Isosceles Triangle 64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Isosceles Triangle 64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Isosceles Triangle 64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98"/>
              <p:cNvGrpSpPr/>
              <p:nvPr/>
            </p:nvGrpSpPr>
            <p:grpSpPr>
              <a:xfrm>
                <a:off x="3276600" y="1447800"/>
                <a:ext cx="808459" cy="1004878"/>
                <a:chOff x="5513018" y="671522"/>
                <a:chExt cx="808459" cy="1004878"/>
              </a:xfrm>
            </p:grpSpPr>
            <p:grpSp>
              <p:nvGrpSpPr>
                <p:cNvPr id="262" name="Group 165"/>
                <p:cNvGrpSpPr/>
                <p:nvPr/>
              </p:nvGrpSpPr>
              <p:grpSpPr>
                <a:xfrm rot="2888522">
                  <a:off x="5228282" y="963721"/>
                  <a:ext cx="851830" cy="282357"/>
                  <a:chOff x="4343400" y="5863281"/>
                  <a:chExt cx="2286000" cy="844379"/>
                </a:xfrm>
              </p:grpSpPr>
              <p:grpSp>
                <p:nvGrpSpPr>
                  <p:cNvPr id="267" name="Group 163"/>
                  <p:cNvGrpSpPr/>
                  <p:nvPr/>
                </p:nvGrpSpPr>
                <p:grpSpPr>
                  <a:xfrm>
                    <a:off x="4343400" y="5863281"/>
                    <a:ext cx="2286000" cy="766119"/>
                    <a:chOff x="4343400" y="5863281"/>
                    <a:chExt cx="2286000" cy="766119"/>
                  </a:xfrm>
                </p:grpSpPr>
                <p:sp>
                  <p:nvSpPr>
                    <p:cNvPr id="632" name="Quad Arrow Callout 63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Quad Arrow Callout 63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Quad Arrow Callout 63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Quad Arrow Callout 63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158"/>
                    <p:cNvGrpSpPr/>
                    <p:nvPr/>
                  </p:nvGrpSpPr>
                  <p:grpSpPr>
                    <a:xfrm>
                      <a:off x="4800600" y="5863281"/>
                      <a:ext cx="1396313" cy="313038"/>
                      <a:chOff x="4800600" y="5863281"/>
                      <a:chExt cx="1396313" cy="313038"/>
                    </a:xfrm>
                  </p:grpSpPr>
                  <p:sp>
                    <p:nvSpPr>
                      <p:cNvPr id="637" name="Isosceles Triangle 63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Isosceles Triangle 63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Isosceles Triangle 63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159"/>
                  <p:cNvGrpSpPr/>
                  <p:nvPr/>
                </p:nvGrpSpPr>
                <p:grpSpPr>
                  <a:xfrm flipH="1" flipV="1">
                    <a:off x="4800600" y="6394622"/>
                    <a:ext cx="1396313" cy="313038"/>
                    <a:chOff x="4800600" y="5863281"/>
                    <a:chExt cx="1396313" cy="313038"/>
                  </a:xfrm>
                </p:grpSpPr>
                <p:sp>
                  <p:nvSpPr>
                    <p:cNvPr id="629" name="Isosceles Triangle 62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Isosceles Triangle 62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Isosceles Triangle 63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0" name="Group 165"/>
                <p:cNvGrpSpPr/>
                <p:nvPr/>
              </p:nvGrpSpPr>
              <p:grpSpPr>
                <a:xfrm rot="18707503">
                  <a:off x="5754384" y="956258"/>
                  <a:ext cx="851830" cy="282357"/>
                  <a:chOff x="4343400" y="5863281"/>
                  <a:chExt cx="2286000" cy="844379"/>
                </a:xfrm>
              </p:grpSpPr>
              <p:grpSp>
                <p:nvGrpSpPr>
                  <p:cNvPr id="295" name="Group 163"/>
                  <p:cNvGrpSpPr/>
                  <p:nvPr/>
                </p:nvGrpSpPr>
                <p:grpSpPr>
                  <a:xfrm>
                    <a:off x="4343400" y="5863281"/>
                    <a:ext cx="2286000" cy="766119"/>
                    <a:chOff x="4343400" y="5863281"/>
                    <a:chExt cx="2286000" cy="766119"/>
                  </a:xfrm>
                </p:grpSpPr>
                <p:sp>
                  <p:nvSpPr>
                    <p:cNvPr id="619" name="Quad Arrow Callout 618"/>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Quad Arrow Callout 619"/>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Quad Arrow Callout 620"/>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Quad Arrow Callout 621"/>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158"/>
                    <p:cNvGrpSpPr/>
                    <p:nvPr/>
                  </p:nvGrpSpPr>
                  <p:grpSpPr>
                    <a:xfrm>
                      <a:off x="4800600" y="5863281"/>
                      <a:ext cx="1396313" cy="313038"/>
                      <a:chOff x="4800600" y="5863281"/>
                      <a:chExt cx="1396313" cy="313038"/>
                    </a:xfrm>
                  </p:grpSpPr>
                  <p:sp>
                    <p:nvSpPr>
                      <p:cNvPr id="624" name="Isosceles Triangle 62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Isosceles Triangle 62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Isosceles Triangle 62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159"/>
                  <p:cNvGrpSpPr/>
                  <p:nvPr/>
                </p:nvGrpSpPr>
                <p:grpSpPr>
                  <a:xfrm flipH="1" flipV="1">
                    <a:off x="4800600" y="6394622"/>
                    <a:ext cx="1396313" cy="313038"/>
                    <a:chOff x="4800600" y="5863281"/>
                    <a:chExt cx="1396313" cy="313038"/>
                  </a:xfrm>
                </p:grpSpPr>
                <p:sp>
                  <p:nvSpPr>
                    <p:cNvPr id="616" name="Isosceles Triangle 61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Isosceles Triangle 61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Isosceles Triangle 61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2" name="Oval 611"/>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Plaque 612"/>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8" name="Group 91"/>
          <p:cNvGrpSpPr/>
          <p:nvPr/>
        </p:nvGrpSpPr>
        <p:grpSpPr>
          <a:xfrm>
            <a:off x="2286000" y="3429001"/>
            <a:ext cx="1403640" cy="3047999"/>
            <a:chOff x="949038" y="838201"/>
            <a:chExt cx="2214084" cy="4807874"/>
          </a:xfrm>
        </p:grpSpPr>
        <p:sp>
          <p:nvSpPr>
            <p:cNvPr id="608" name="Oval 607"/>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Cloud 626"/>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Cloud 627"/>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Trapezoid 635"/>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Isosceles Triangle 639"/>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Cloud 640"/>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24"/>
            <p:cNvGrpSpPr/>
            <p:nvPr/>
          </p:nvGrpSpPr>
          <p:grpSpPr>
            <a:xfrm>
              <a:off x="1143000" y="2048478"/>
              <a:ext cx="1722171" cy="2447322"/>
              <a:chOff x="4553133" y="901823"/>
              <a:chExt cx="2186627" cy="3449921"/>
            </a:xfrm>
          </p:grpSpPr>
          <p:sp>
            <p:nvSpPr>
              <p:cNvPr id="719"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0" name="Group 16"/>
              <p:cNvGrpSpPr/>
              <p:nvPr/>
            </p:nvGrpSpPr>
            <p:grpSpPr>
              <a:xfrm>
                <a:off x="4694566" y="901823"/>
                <a:ext cx="2045194" cy="1982724"/>
                <a:chOff x="2594848" y="2213440"/>
                <a:chExt cx="2045194" cy="1982724"/>
              </a:xfrm>
              <a:solidFill>
                <a:srgbClr val="E0C13C"/>
              </a:solidFill>
            </p:grpSpPr>
            <p:sp>
              <p:nvSpPr>
                <p:cNvPr id="721"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2" name="Group 5"/>
                <p:cNvGrpSpPr/>
                <p:nvPr/>
              </p:nvGrpSpPr>
              <p:grpSpPr>
                <a:xfrm>
                  <a:off x="2840416" y="2333435"/>
                  <a:ext cx="1586009" cy="1634505"/>
                  <a:chOff x="2838154" y="2333435"/>
                  <a:chExt cx="1586009" cy="1634505"/>
                </a:xfrm>
                <a:grpFill/>
              </p:grpSpPr>
              <p:sp>
                <p:nvSpPr>
                  <p:cNvPr id="723"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54" name="Oval 653"/>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5" name="Group 58"/>
            <p:cNvGrpSpPr/>
            <p:nvPr/>
          </p:nvGrpSpPr>
          <p:grpSpPr>
            <a:xfrm>
              <a:off x="1236689" y="4868055"/>
              <a:ext cx="1586459" cy="585867"/>
              <a:chOff x="3810000" y="1677648"/>
              <a:chExt cx="4705061" cy="1827552"/>
            </a:xfrm>
          </p:grpSpPr>
          <p:grpSp>
            <p:nvGrpSpPr>
              <p:cNvPr id="689" name="Group 37"/>
              <p:cNvGrpSpPr/>
              <p:nvPr/>
            </p:nvGrpSpPr>
            <p:grpSpPr>
              <a:xfrm>
                <a:off x="3810000" y="1828800"/>
                <a:ext cx="1776984" cy="1676400"/>
                <a:chOff x="3810000" y="1828800"/>
                <a:chExt cx="4038600" cy="3810000"/>
              </a:xfrm>
            </p:grpSpPr>
            <p:sp>
              <p:nvSpPr>
                <p:cNvPr id="710" name="Half Frame 70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Half Frame 71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2" name="Half Frame 71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Half Frame 71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Donut 71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Diamond 71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Diamond 71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Diamond 71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Diamond 71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0" name="Group 38"/>
              <p:cNvGrpSpPr/>
              <p:nvPr/>
            </p:nvGrpSpPr>
            <p:grpSpPr>
              <a:xfrm>
                <a:off x="5314014" y="1757596"/>
                <a:ext cx="1776984" cy="1676400"/>
                <a:chOff x="3810000" y="1828800"/>
                <a:chExt cx="4038600" cy="3810000"/>
              </a:xfrm>
            </p:grpSpPr>
            <p:sp>
              <p:nvSpPr>
                <p:cNvPr id="701" name="Half Frame 70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Half Frame 70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Half Frame 70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Half Frame 70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Donut 70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 name="Diamond 70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Diamond 70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Diamond 70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Diamond 70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48"/>
              <p:cNvGrpSpPr/>
              <p:nvPr/>
            </p:nvGrpSpPr>
            <p:grpSpPr>
              <a:xfrm>
                <a:off x="6738077" y="1677648"/>
                <a:ext cx="1776984" cy="1676400"/>
                <a:chOff x="3810000" y="1828800"/>
                <a:chExt cx="4038600" cy="3810000"/>
              </a:xfrm>
            </p:grpSpPr>
            <p:sp>
              <p:nvSpPr>
                <p:cNvPr id="692" name="Half Frame 69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6" name="Donut 69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Diamond 69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Diamond 69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Diamond 69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Diamond 69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6" name="Group 90"/>
            <p:cNvGrpSpPr/>
            <p:nvPr/>
          </p:nvGrpSpPr>
          <p:grpSpPr>
            <a:xfrm>
              <a:off x="1140502" y="1128010"/>
              <a:ext cx="1722619" cy="206116"/>
              <a:chOff x="3733800" y="723275"/>
              <a:chExt cx="1930420" cy="585867"/>
            </a:xfrm>
          </p:grpSpPr>
          <p:sp>
            <p:nvSpPr>
              <p:cNvPr id="657"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8" name="Group 59"/>
              <p:cNvGrpSpPr/>
              <p:nvPr/>
            </p:nvGrpSpPr>
            <p:grpSpPr>
              <a:xfrm rot="228535">
                <a:off x="3889947" y="723275"/>
                <a:ext cx="1586459" cy="585867"/>
                <a:chOff x="3810000" y="1677648"/>
                <a:chExt cx="4705061" cy="1827552"/>
              </a:xfrm>
            </p:grpSpPr>
            <p:grpSp>
              <p:nvGrpSpPr>
                <p:cNvPr id="659" name="Group 37"/>
                <p:cNvGrpSpPr/>
                <p:nvPr/>
              </p:nvGrpSpPr>
              <p:grpSpPr>
                <a:xfrm>
                  <a:off x="3810000" y="1828800"/>
                  <a:ext cx="1776984" cy="1676400"/>
                  <a:chOff x="3810000" y="1828800"/>
                  <a:chExt cx="4038600" cy="3810000"/>
                </a:xfrm>
              </p:grpSpPr>
              <p:sp>
                <p:nvSpPr>
                  <p:cNvPr id="680" name="Half Frame 67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1" name="Half Frame 68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2" name="Half Frame 68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Half Frame 68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4" name="Donut 68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Diamond 68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Diamond 68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Diamond 68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38"/>
                <p:cNvGrpSpPr/>
                <p:nvPr/>
              </p:nvGrpSpPr>
              <p:grpSpPr>
                <a:xfrm>
                  <a:off x="5314014" y="1757596"/>
                  <a:ext cx="1776984" cy="1676400"/>
                  <a:chOff x="3810000" y="1828800"/>
                  <a:chExt cx="4038600" cy="3810000"/>
                </a:xfrm>
              </p:grpSpPr>
              <p:sp>
                <p:nvSpPr>
                  <p:cNvPr id="671" name="Half Frame 67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2" name="Half Frame 67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Half Frame 67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Half Frame 67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Donut 67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6" name="Diamond 67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Diamond 67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Diamond 67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Diamond 67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48"/>
                <p:cNvGrpSpPr/>
                <p:nvPr/>
              </p:nvGrpSpPr>
              <p:grpSpPr>
                <a:xfrm>
                  <a:off x="6738077" y="1677648"/>
                  <a:ext cx="1776984" cy="1676400"/>
                  <a:chOff x="3810000" y="1828800"/>
                  <a:chExt cx="4038600" cy="3810000"/>
                </a:xfrm>
              </p:grpSpPr>
              <p:sp>
                <p:nvSpPr>
                  <p:cNvPr id="662" name="Half Frame 66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3" name="Half Frame 66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4" name="Half Frame 66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Half Frame 66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6" name="Donut 66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7" name="Diamond 66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66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Diamond 66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4160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6D09BE61-EA5B-497E-AA24-D4295E48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6488668"/>
            <a:ext cx="2286000" cy="369332"/>
          </a:xfrm>
          <a:prstGeom prst="rect">
            <a:avLst/>
          </a:prstGeom>
          <a:noFill/>
        </p:spPr>
        <p:txBody>
          <a:bodyPr wrap="square" rtlCol="0">
            <a:spAutoFit/>
          </a:bodyPr>
          <a:lstStyle/>
          <a:p>
            <a:r>
              <a:rPr lang="en-US" dirty="0"/>
              <a:t>3 Nephi 28:6</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John, The Beloved</a:t>
            </a:r>
          </a:p>
        </p:txBody>
      </p:sp>
      <p:sp>
        <p:nvSpPr>
          <p:cNvPr id="10" name="TextBox 9"/>
          <p:cNvSpPr txBox="1"/>
          <p:nvPr/>
        </p:nvSpPr>
        <p:spPr>
          <a:xfrm>
            <a:off x="3276600" y="990601"/>
            <a:ext cx="6248400" cy="4585871"/>
          </a:xfrm>
          <a:prstGeom prst="rect">
            <a:avLst/>
          </a:prstGeom>
          <a:noFill/>
        </p:spPr>
        <p:txBody>
          <a:bodyPr wrap="square" rtlCol="0">
            <a:spAutoFit/>
          </a:bodyPr>
          <a:lstStyle/>
          <a:p>
            <a:r>
              <a:rPr lang="en-US" sz="2800" dirty="0">
                <a:solidFill>
                  <a:schemeClr val="bg1"/>
                </a:solidFill>
              </a:rPr>
              <a:t>“It is to a modern revelation that we turn to learn what really became of John the Apostle, known also as the Beloved and the Revelator. In April of 1829 Joseph Smith and Oliver </a:t>
            </a:r>
            <a:r>
              <a:rPr lang="en-US" sz="2800" dirty="0" err="1">
                <a:solidFill>
                  <a:schemeClr val="bg1"/>
                </a:solidFill>
              </a:rPr>
              <a:t>Cowdery</a:t>
            </a:r>
            <a:r>
              <a:rPr lang="en-US" sz="2800" dirty="0">
                <a:solidFill>
                  <a:schemeClr val="bg1"/>
                </a:solidFill>
              </a:rPr>
              <a:t> were discussing the mission of John; whether he had died or been allowed to live on. Through the </a:t>
            </a:r>
            <a:r>
              <a:rPr lang="en-US" sz="2800" dirty="0" err="1">
                <a:solidFill>
                  <a:schemeClr val="bg1"/>
                </a:solidFill>
              </a:rPr>
              <a:t>Urim</a:t>
            </a:r>
            <a:r>
              <a:rPr lang="en-US" sz="2800" dirty="0">
                <a:solidFill>
                  <a:schemeClr val="bg1"/>
                </a:solidFill>
              </a:rPr>
              <a:t> and </a:t>
            </a:r>
            <a:r>
              <a:rPr lang="en-US" sz="2800" dirty="0" err="1">
                <a:solidFill>
                  <a:schemeClr val="bg1"/>
                </a:solidFill>
              </a:rPr>
              <a:t>Thummim</a:t>
            </a:r>
            <a:r>
              <a:rPr lang="en-US" sz="2800" dirty="0">
                <a:solidFill>
                  <a:schemeClr val="bg1"/>
                </a:solidFill>
              </a:rPr>
              <a:t> the Prophet saw a translated version of a record made by John and hidden up.”</a:t>
            </a:r>
          </a:p>
          <a:p>
            <a:r>
              <a:rPr lang="en-US" sz="1200" dirty="0">
                <a:solidFill>
                  <a:schemeClr val="bg1"/>
                </a:solidFill>
              </a:rPr>
              <a:t>JFM and RLM </a:t>
            </a:r>
          </a:p>
        </p:txBody>
      </p:sp>
      <p:sp>
        <p:nvSpPr>
          <p:cNvPr id="12" name="TextBox 11"/>
          <p:cNvSpPr txBox="1"/>
          <p:nvPr/>
        </p:nvSpPr>
        <p:spPr>
          <a:xfrm>
            <a:off x="4876800" y="5562601"/>
            <a:ext cx="3657600" cy="584775"/>
          </a:xfrm>
          <a:prstGeom prst="rect">
            <a:avLst/>
          </a:prstGeom>
          <a:noFill/>
        </p:spPr>
        <p:txBody>
          <a:bodyPr wrap="square" rtlCol="0">
            <a:spAutoFit/>
          </a:bodyPr>
          <a:lstStyle/>
          <a:p>
            <a:r>
              <a:rPr lang="en-US" sz="3200" dirty="0">
                <a:solidFill>
                  <a:srgbClr val="FFFF00"/>
                </a:solidFill>
              </a:rPr>
              <a:t>Read D&amp;C 7:1-8</a:t>
            </a:r>
          </a:p>
        </p:txBody>
      </p:sp>
      <p:grpSp>
        <p:nvGrpSpPr>
          <p:cNvPr id="145" name="Group 91"/>
          <p:cNvGrpSpPr/>
          <p:nvPr/>
        </p:nvGrpSpPr>
        <p:grpSpPr>
          <a:xfrm>
            <a:off x="1828800" y="2286001"/>
            <a:ext cx="1403640" cy="3047999"/>
            <a:chOff x="949038" y="838201"/>
            <a:chExt cx="2214084" cy="4807874"/>
          </a:xfrm>
        </p:grpSpPr>
        <p:sp>
          <p:nvSpPr>
            <p:cNvPr id="608" name="Oval 607"/>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Cloud 626"/>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Cloud 627"/>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Trapezoid 635"/>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Isosceles Triangle 639"/>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Cloud 640"/>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24"/>
            <p:cNvGrpSpPr/>
            <p:nvPr/>
          </p:nvGrpSpPr>
          <p:grpSpPr>
            <a:xfrm>
              <a:off x="1143000" y="2048478"/>
              <a:ext cx="1722171" cy="2447322"/>
              <a:chOff x="4553133" y="901823"/>
              <a:chExt cx="2186627" cy="3449921"/>
            </a:xfrm>
          </p:grpSpPr>
          <p:sp>
            <p:nvSpPr>
              <p:cNvPr id="719"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6"/>
              <p:cNvGrpSpPr/>
              <p:nvPr/>
            </p:nvGrpSpPr>
            <p:grpSpPr>
              <a:xfrm>
                <a:off x="4694566" y="901823"/>
                <a:ext cx="2045194" cy="1982724"/>
                <a:chOff x="2594848" y="2213440"/>
                <a:chExt cx="2045194" cy="1982724"/>
              </a:xfrm>
              <a:solidFill>
                <a:srgbClr val="E0C13C"/>
              </a:solidFill>
            </p:grpSpPr>
            <p:sp>
              <p:nvSpPr>
                <p:cNvPr id="721"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4" name="Group 5"/>
                <p:cNvGrpSpPr/>
                <p:nvPr/>
              </p:nvGrpSpPr>
              <p:grpSpPr>
                <a:xfrm>
                  <a:off x="2840416" y="2333435"/>
                  <a:ext cx="1586009" cy="1634505"/>
                  <a:chOff x="2838154" y="2333435"/>
                  <a:chExt cx="1586009" cy="1634505"/>
                </a:xfrm>
                <a:grpFill/>
              </p:grpSpPr>
              <p:sp>
                <p:nvSpPr>
                  <p:cNvPr id="723"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54" name="Oval 653"/>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58"/>
            <p:cNvGrpSpPr/>
            <p:nvPr/>
          </p:nvGrpSpPr>
          <p:grpSpPr>
            <a:xfrm>
              <a:off x="1236689" y="4868055"/>
              <a:ext cx="1586459" cy="585867"/>
              <a:chOff x="3810000" y="1677648"/>
              <a:chExt cx="4705061" cy="1827552"/>
            </a:xfrm>
          </p:grpSpPr>
          <p:grpSp>
            <p:nvGrpSpPr>
              <p:cNvPr id="166" name="Group 37"/>
              <p:cNvGrpSpPr/>
              <p:nvPr/>
            </p:nvGrpSpPr>
            <p:grpSpPr>
              <a:xfrm>
                <a:off x="3810000" y="1828800"/>
                <a:ext cx="1776984" cy="1676400"/>
                <a:chOff x="3810000" y="1828800"/>
                <a:chExt cx="4038600" cy="3810000"/>
              </a:xfrm>
            </p:grpSpPr>
            <p:sp>
              <p:nvSpPr>
                <p:cNvPr id="710" name="Half Frame 70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1" name="Half Frame 71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2" name="Half Frame 71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3" name="Half Frame 71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Donut 71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5" name="Diamond 71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Diamond 71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Diamond 71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Diamond 71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38"/>
              <p:cNvGrpSpPr/>
              <p:nvPr/>
            </p:nvGrpSpPr>
            <p:grpSpPr>
              <a:xfrm>
                <a:off x="5314014" y="1757596"/>
                <a:ext cx="1776984" cy="1676400"/>
                <a:chOff x="3810000" y="1828800"/>
                <a:chExt cx="4038600" cy="3810000"/>
              </a:xfrm>
            </p:grpSpPr>
            <p:sp>
              <p:nvSpPr>
                <p:cNvPr id="701" name="Half Frame 70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Half Frame 70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3" name="Half Frame 70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Half Frame 70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5" name="Donut 70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6" name="Diamond 70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Diamond 70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Diamond 70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Diamond 70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48"/>
              <p:cNvGrpSpPr/>
              <p:nvPr/>
            </p:nvGrpSpPr>
            <p:grpSpPr>
              <a:xfrm>
                <a:off x="6738077" y="1677648"/>
                <a:ext cx="1776984" cy="1676400"/>
                <a:chOff x="3810000" y="1828800"/>
                <a:chExt cx="4038600" cy="3810000"/>
              </a:xfrm>
            </p:grpSpPr>
            <p:sp>
              <p:nvSpPr>
                <p:cNvPr id="692" name="Half Frame 69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6" name="Donut 69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7" name="Diamond 69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Diamond 69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Diamond 69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Diamond 69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90"/>
            <p:cNvGrpSpPr/>
            <p:nvPr/>
          </p:nvGrpSpPr>
          <p:grpSpPr>
            <a:xfrm>
              <a:off x="1140502" y="1128010"/>
              <a:ext cx="1722619" cy="206116"/>
              <a:chOff x="3733800" y="723275"/>
              <a:chExt cx="1930420" cy="585867"/>
            </a:xfrm>
          </p:grpSpPr>
          <p:sp>
            <p:nvSpPr>
              <p:cNvPr id="657"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59"/>
              <p:cNvGrpSpPr/>
              <p:nvPr/>
            </p:nvGrpSpPr>
            <p:grpSpPr>
              <a:xfrm rot="228535">
                <a:off x="3889947" y="723275"/>
                <a:ext cx="1586459" cy="585867"/>
                <a:chOff x="3810000" y="1677648"/>
                <a:chExt cx="4705061" cy="1827552"/>
              </a:xfrm>
            </p:grpSpPr>
            <p:grpSp>
              <p:nvGrpSpPr>
                <p:cNvPr id="177" name="Group 37"/>
                <p:cNvGrpSpPr/>
                <p:nvPr/>
              </p:nvGrpSpPr>
              <p:grpSpPr>
                <a:xfrm>
                  <a:off x="3810000" y="1828800"/>
                  <a:ext cx="1776984" cy="1676400"/>
                  <a:chOff x="3810000" y="1828800"/>
                  <a:chExt cx="4038600" cy="3810000"/>
                </a:xfrm>
              </p:grpSpPr>
              <p:sp>
                <p:nvSpPr>
                  <p:cNvPr id="680" name="Half Frame 67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1" name="Half Frame 68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2" name="Half Frame 68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3" name="Half Frame 68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4" name="Donut 68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5" name="Diamond 68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Diamond 68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Diamond 68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38"/>
                <p:cNvGrpSpPr/>
                <p:nvPr/>
              </p:nvGrpSpPr>
              <p:grpSpPr>
                <a:xfrm>
                  <a:off x="5314014" y="1757596"/>
                  <a:ext cx="1776984" cy="1676400"/>
                  <a:chOff x="3810000" y="1828800"/>
                  <a:chExt cx="4038600" cy="3810000"/>
                </a:xfrm>
              </p:grpSpPr>
              <p:sp>
                <p:nvSpPr>
                  <p:cNvPr id="671" name="Half Frame 67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2" name="Half Frame 67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3" name="Half Frame 67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Half Frame 67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Donut 67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6" name="Diamond 67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Diamond 67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Diamond 67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Diamond 67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48"/>
                <p:cNvGrpSpPr/>
                <p:nvPr/>
              </p:nvGrpSpPr>
              <p:grpSpPr>
                <a:xfrm>
                  <a:off x="6738077" y="1677648"/>
                  <a:ext cx="1776984" cy="1676400"/>
                  <a:chOff x="3810000" y="1828800"/>
                  <a:chExt cx="4038600" cy="3810000"/>
                </a:xfrm>
              </p:grpSpPr>
              <p:sp>
                <p:nvSpPr>
                  <p:cNvPr id="662" name="Half Frame 66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3" name="Half Frame 66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4" name="Half Frame 66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Half Frame 66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6" name="Donut 66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7" name="Diamond 66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66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Diamond 66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40567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a:extLst>
              <a:ext uri="{FF2B5EF4-FFF2-40B4-BE49-F238E27FC236}">
                <a16:creationId xmlns:a16="http://schemas.microsoft.com/office/drawing/2014/main" id="{F2ED6CFC-892E-496E-A60B-585B4EB29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1718" y="6488668"/>
            <a:ext cx="2286000" cy="369332"/>
          </a:xfrm>
          <a:prstGeom prst="rect">
            <a:avLst/>
          </a:prstGeom>
          <a:noFill/>
        </p:spPr>
        <p:txBody>
          <a:bodyPr wrap="square" rtlCol="0">
            <a:spAutoFit/>
          </a:bodyPr>
          <a:lstStyle/>
          <a:p>
            <a:r>
              <a:rPr lang="en-US" dirty="0"/>
              <a:t>3 Nephi 28:7</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Never Taste of Death</a:t>
            </a:r>
          </a:p>
        </p:txBody>
      </p:sp>
      <p:sp>
        <p:nvSpPr>
          <p:cNvPr id="10" name="TextBox 9"/>
          <p:cNvSpPr txBox="1"/>
          <p:nvPr/>
        </p:nvSpPr>
        <p:spPr>
          <a:xfrm>
            <a:off x="1752600" y="914400"/>
            <a:ext cx="7391400" cy="3539430"/>
          </a:xfrm>
          <a:prstGeom prst="rect">
            <a:avLst/>
          </a:prstGeom>
          <a:noFill/>
        </p:spPr>
        <p:txBody>
          <a:bodyPr wrap="square" rtlCol="0">
            <a:spAutoFit/>
          </a:bodyPr>
          <a:lstStyle/>
          <a:p>
            <a:r>
              <a:rPr lang="en-US" sz="2800" dirty="0">
                <a:solidFill>
                  <a:schemeClr val="bg1"/>
                </a:solidFill>
              </a:rPr>
              <a:t>Jesus said: </a:t>
            </a:r>
          </a:p>
          <a:p>
            <a:r>
              <a:rPr lang="en-US" sz="2800" dirty="0">
                <a:solidFill>
                  <a:schemeClr val="bg1"/>
                </a:solidFill>
              </a:rPr>
              <a:t>“Therefore, more blessed are ye, for ye shall never taste of</a:t>
            </a:r>
            <a:r>
              <a:rPr lang="en-US" sz="2800" baseline="30000" dirty="0">
                <a:solidFill>
                  <a:schemeClr val="bg1"/>
                </a:solidFill>
              </a:rPr>
              <a:t> </a:t>
            </a:r>
            <a:r>
              <a:rPr lang="en-US" sz="2800" dirty="0">
                <a:solidFill>
                  <a:schemeClr val="bg1"/>
                </a:solidFill>
              </a:rPr>
              <a:t>death; but ye shall live to behold all the doings of the Father unto the children of men, even until all things shall be fulfilled according to the will of the Father, when I shall come in my glory with the</a:t>
            </a:r>
            <a:r>
              <a:rPr lang="en-US" sz="2800" baseline="30000" dirty="0">
                <a:solidFill>
                  <a:schemeClr val="bg1"/>
                </a:solidFill>
              </a:rPr>
              <a:t> </a:t>
            </a:r>
            <a:r>
              <a:rPr lang="en-US" sz="2800" dirty="0">
                <a:solidFill>
                  <a:schemeClr val="bg1"/>
                </a:solidFill>
              </a:rPr>
              <a:t>powers of heaven.”</a:t>
            </a:r>
          </a:p>
        </p:txBody>
      </p:sp>
      <p:sp>
        <p:nvSpPr>
          <p:cNvPr id="12" name="TextBox 11"/>
          <p:cNvSpPr txBox="1"/>
          <p:nvPr/>
        </p:nvSpPr>
        <p:spPr>
          <a:xfrm>
            <a:off x="3505200" y="4724401"/>
            <a:ext cx="3657600" cy="1200329"/>
          </a:xfrm>
          <a:prstGeom prst="rect">
            <a:avLst/>
          </a:prstGeom>
          <a:noFill/>
        </p:spPr>
        <p:txBody>
          <a:bodyPr wrap="square" rtlCol="0">
            <a:spAutoFit/>
          </a:bodyPr>
          <a:lstStyle/>
          <a:p>
            <a:r>
              <a:rPr lang="en-US" dirty="0">
                <a:solidFill>
                  <a:srgbClr val="FFFF00"/>
                </a:solidFill>
              </a:rPr>
              <a:t>John and the 3 Nephites were translated and are allowed to live and minister on the earth until their Lord returns at His Second Coming</a:t>
            </a:r>
          </a:p>
        </p:txBody>
      </p:sp>
      <p:grpSp>
        <p:nvGrpSpPr>
          <p:cNvPr id="945" name="Group 944"/>
          <p:cNvGrpSpPr/>
          <p:nvPr/>
        </p:nvGrpSpPr>
        <p:grpSpPr>
          <a:xfrm>
            <a:off x="7467600" y="4114800"/>
            <a:ext cx="2743200" cy="2438400"/>
            <a:chOff x="5943600" y="4114800"/>
            <a:chExt cx="2743200" cy="2438400"/>
          </a:xfrm>
        </p:grpSpPr>
        <p:grpSp>
          <p:nvGrpSpPr>
            <p:cNvPr id="459" name="Group 458"/>
            <p:cNvGrpSpPr/>
            <p:nvPr/>
          </p:nvGrpSpPr>
          <p:grpSpPr>
            <a:xfrm>
              <a:off x="7696200" y="4190267"/>
              <a:ext cx="990600" cy="2094227"/>
              <a:chOff x="6472617" y="685800"/>
              <a:chExt cx="1867619" cy="3657600"/>
            </a:xfrm>
          </p:grpSpPr>
          <p:sp>
            <p:nvSpPr>
              <p:cNvPr id="460" name="Cloud 459"/>
              <p:cNvSpPr/>
              <p:nvPr/>
            </p:nvSpPr>
            <p:spPr>
              <a:xfrm>
                <a:off x="7583905" y="1475480"/>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Cloud 460"/>
              <p:cNvSpPr/>
              <p:nvPr/>
            </p:nvSpPr>
            <p:spPr>
              <a:xfrm>
                <a:off x="7583905" y="1030458"/>
                <a:ext cx="529389"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loud 461"/>
              <p:cNvSpPr/>
              <p:nvPr/>
            </p:nvSpPr>
            <p:spPr>
              <a:xfrm rot="19357175">
                <a:off x="7399986" y="685800"/>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loud 462"/>
              <p:cNvSpPr/>
              <p:nvPr/>
            </p:nvSpPr>
            <p:spPr>
              <a:xfrm rot="1400185">
                <a:off x="6720188" y="819975"/>
                <a:ext cx="602473" cy="89004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loud 463"/>
              <p:cNvSpPr/>
              <p:nvPr/>
            </p:nvSpPr>
            <p:spPr>
              <a:xfrm>
                <a:off x="6533713" y="1374196"/>
                <a:ext cx="665181" cy="11891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6128217">
                <a:off x="7504525" y="3981844"/>
                <a:ext cx="305076" cy="4180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4472555">
                <a:off x="7114006" y="3970663"/>
                <a:ext cx="279479" cy="4393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rapezoid 466"/>
              <p:cNvSpPr/>
              <p:nvPr/>
            </p:nvSpPr>
            <p:spPr>
              <a:xfrm>
                <a:off x="6793089" y="2131215"/>
                <a:ext cx="1345671" cy="2022840"/>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rot="610840">
                <a:off x="6914698" y="2080490"/>
                <a:ext cx="475257" cy="206116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2901859">
                <a:off x="6576775" y="2757180"/>
                <a:ext cx="337375" cy="48271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20226769">
                <a:off x="7984336" y="2779170"/>
                <a:ext cx="321912" cy="39354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442139">
                <a:off x="6741918" y="2025411"/>
                <a:ext cx="449345" cy="1059872"/>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20249249">
                <a:off x="7699857" y="2025226"/>
                <a:ext cx="446780" cy="1059872"/>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rapezoid 472"/>
              <p:cNvSpPr/>
              <p:nvPr/>
            </p:nvSpPr>
            <p:spPr>
              <a:xfrm rot="21059837">
                <a:off x="7543138" y="2072491"/>
                <a:ext cx="430410" cy="2061164"/>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928031" y="997895"/>
                <a:ext cx="983375" cy="13623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17055069">
                <a:off x="7046472" y="611276"/>
                <a:ext cx="619004" cy="866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57"/>
              <p:cNvGrpSpPr/>
              <p:nvPr/>
            </p:nvGrpSpPr>
            <p:grpSpPr>
              <a:xfrm rot="5958039">
                <a:off x="6390099" y="3159410"/>
                <a:ext cx="1483482" cy="214851"/>
                <a:chOff x="6096000" y="1376597"/>
                <a:chExt cx="3810000" cy="1867525"/>
              </a:xfrm>
            </p:grpSpPr>
            <p:grpSp>
              <p:nvGrpSpPr>
                <p:cNvPr id="527" name="Group 34"/>
                <p:cNvGrpSpPr/>
                <p:nvPr/>
              </p:nvGrpSpPr>
              <p:grpSpPr>
                <a:xfrm>
                  <a:off x="6096000" y="1447800"/>
                  <a:ext cx="3810000" cy="1752600"/>
                  <a:chOff x="4800600" y="183630"/>
                  <a:chExt cx="5791200" cy="1311639"/>
                </a:xfrm>
              </p:grpSpPr>
              <p:grpSp>
                <p:nvGrpSpPr>
                  <p:cNvPr id="538" name="Group 28"/>
                  <p:cNvGrpSpPr/>
                  <p:nvPr/>
                </p:nvGrpSpPr>
                <p:grpSpPr>
                  <a:xfrm>
                    <a:off x="4800600" y="184879"/>
                    <a:ext cx="2895600" cy="1295400"/>
                    <a:chOff x="4800600" y="184879"/>
                    <a:chExt cx="2895600" cy="1295400"/>
                  </a:xfrm>
                </p:grpSpPr>
                <p:sp>
                  <p:nvSpPr>
                    <p:cNvPr id="544" name="Flowchart: Decision 54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lowchart: Decision 54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4-Point Star 54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29"/>
                  <p:cNvGrpSpPr/>
                  <p:nvPr/>
                </p:nvGrpSpPr>
                <p:grpSpPr>
                  <a:xfrm>
                    <a:off x="7696200" y="183630"/>
                    <a:ext cx="2895600" cy="1295400"/>
                    <a:chOff x="4800600" y="184879"/>
                    <a:chExt cx="2895600" cy="1295400"/>
                  </a:xfrm>
                </p:grpSpPr>
                <p:sp>
                  <p:nvSpPr>
                    <p:cNvPr id="541" name="Flowchart: Decision 540"/>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lowchart: Decision 541"/>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4-Point Star 54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0" name="4-Point Star 53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8" name="Oval 527"/>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57"/>
              <p:cNvGrpSpPr/>
              <p:nvPr/>
            </p:nvGrpSpPr>
            <p:grpSpPr>
              <a:xfrm rot="4970471">
                <a:off x="7005838" y="3154605"/>
                <a:ext cx="1483482" cy="214851"/>
                <a:chOff x="6096000" y="1376597"/>
                <a:chExt cx="3810000" cy="1867525"/>
              </a:xfrm>
            </p:grpSpPr>
            <p:grpSp>
              <p:nvGrpSpPr>
                <p:cNvPr id="507" name="Group 34"/>
                <p:cNvGrpSpPr/>
                <p:nvPr/>
              </p:nvGrpSpPr>
              <p:grpSpPr>
                <a:xfrm>
                  <a:off x="6096000" y="1447800"/>
                  <a:ext cx="3810000" cy="1752600"/>
                  <a:chOff x="4800600" y="183630"/>
                  <a:chExt cx="5791200" cy="1311639"/>
                </a:xfrm>
              </p:grpSpPr>
              <p:grpSp>
                <p:nvGrpSpPr>
                  <p:cNvPr id="518" name="Group 28"/>
                  <p:cNvGrpSpPr/>
                  <p:nvPr/>
                </p:nvGrpSpPr>
                <p:grpSpPr>
                  <a:xfrm>
                    <a:off x="4800600" y="184879"/>
                    <a:ext cx="2895600" cy="1295400"/>
                    <a:chOff x="4800600" y="184879"/>
                    <a:chExt cx="2895600" cy="1295400"/>
                  </a:xfrm>
                </p:grpSpPr>
                <p:sp>
                  <p:nvSpPr>
                    <p:cNvPr id="524" name="Flowchart: Decision 523"/>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lowchart: Decision 524"/>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4-Point Star 52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29"/>
                  <p:cNvGrpSpPr/>
                  <p:nvPr/>
                </p:nvGrpSpPr>
                <p:grpSpPr>
                  <a:xfrm>
                    <a:off x="7696200" y="183630"/>
                    <a:ext cx="2895600" cy="1295400"/>
                    <a:chOff x="4800600" y="184879"/>
                    <a:chExt cx="2895600" cy="1295400"/>
                  </a:xfrm>
                </p:grpSpPr>
                <p:sp>
                  <p:nvSpPr>
                    <p:cNvPr id="521" name="Flowchart: Decision 520"/>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lowchart: Decision 521"/>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4-Point Star 52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0" name="4-Point Star 51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8" name="Oval 507"/>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543"/>
              <p:cNvGrpSpPr/>
              <p:nvPr/>
            </p:nvGrpSpPr>
            <p:grpSpPr>
              <a:xfrm rot="21212214">
                <a:off x="6472617" y="1086298"/>
                <a:ext cx="419818" cy="1299748"/>
                <a:chOff x="6742982" y="4953000"/>
                <a:chExt cx="419818" cy="1299748"/>
              </a:xfrm>
            </p:grpSpPr>
            <p:sp>
              <p:nvSpPr>
                <p:cNvPr id="504" name="Moon 503"/>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504"/>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544"/>
              <p:cNvGrpSpPr/>
              <p:nvPr/>
            </p:nvGrpSpPr>
            <p:grpSpPr>
              <a:xfrm rot="387786" flipH="1">
                <a:off x="7920418" y="1162498"/>
                <a:ext cx="419818" cy="1299748"/>
                <a:chOff x="6742982" y="4953000"/>
                <a:chExt cx="419818" cy="1299748"/>
              </a:xfrm>
            </p:grpSpPr>
            <p:sp>
              <p:nvSpPr>
                <p:cNvPr id="501" name="Moon 500"/>
                <p:cNvSpPr/>
                <p:nvPr/>
              </p:nvSpPr>
              <p:spPr>
                <a:xfrm>
                  <a:off x="6934200" y="4953000"/>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oon 501"/>
                <p:cNvSpPr/>
                <p:nvPr/>
              </p:nvSpPr>
              <p:spPr>
                <a:xfrm rot="1051808">
                  <a:off x="6742982" y="4957348"/>
                  <a:ext cx="228600" cy="1295400"/>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Moon 502"/>
                <p:cNvSpPr/>
                <p:nvPr/>
              </p:nvSpPr>
              <p:spPr>
                <a:xfrm rot="580147">
                  <a:off x="6871694" y="5024031"/>
                  <a:ext cx="229998" cy="960868"/>
                </a:xfrm>
                <a:prstGeom prst="moon">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57"/>
              <p:cNvGrpSpPr/>
              <p:nvPr/>
            </p:nvGrpSpPr>
            <p:grpSpPr>
              <a:xfrm rot="10800000">
                <a:off x="6629400" y="990600"/>
                <a:ext cx="1582651" cy="348674"/>
                <a:chOff x="6096000" y="1376597"/>
                <a:chExt cx="3810000" cy="1867525"/>
              </a:xfrm>
            </p:grpSpPr>
            <p:grpSp>
              <p:nvGrpSpPr>
                <p:cNvPr id="481" name="Group 34"/>
                <p:cNvGrpSpPr/>
                <p:nvPr/>
              </p:nvGrpSpPr>
              <p:grpSpPr>
                <a:xfrm>
                  <a:off x="6096000" y="1447800"/>
                  <a:ext cx="3810000" cy="1752600"/>
                  <a:chOff x="4800600" y="183630"/>
                  <a:chExt cx="5791200" cy="1311639"/>
                </a:xfrm>
              </p:grpSpPr>
              <p:grpSp>
                <p:nvGrpSpPr>
                  <p:cNvPr id="492" name="Group 28"/>
                  <p:cNvGrpSpPr/>
                  <p:nvPr/>
                </p:nvGrpSpPr>
                <p:grpSpPr>
                  <a:xfrm>
                    <a:off x="4800600" y="184879"/>
                    <a:ext cx="2895600" cy="1295400"/>
                    <a:chOff x="4800600" y="184879"/>
                    <a:chExt cx="2895600" cy="1295400"/>
                  </a:xfrm>
                </p:grpSpPr>
                <p:sp>
                  <p:nvSpPr>
                    <p:cNvPr id="498" name="Flowchart: Decision 497"/>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lowchart: Decision 498"/>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4-Point Star 499"/>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29"/>
                  <p:cNvGrpSpPr/>
                  <p:nvPr/>
                </p:nvGrpSpPr>
                <p:grpSpPr>
                  <a:xfrm>
                    <a:off x="7696200" y="183630"/>
                    <a:ext cx="2895600" cy="1295400"/>
                    <a:chOff x="4800600" y="184879"/>
                    <a:chExt cx="2895600" cy="1295400"/>
                  </a:xfrm>
                </p:grpSpPr>
                <p:sp>
                  <p:nvSpPr>
                    <p:cNvPr id="495" name="Flowchart: Decision 494"/>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lowchart: Decision 495"/>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4-Point Star 496"/>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4" name="4-Point Star 493"/>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Oval 481"/>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9" name="Group 558"/>
            <p:cNvGrpSpPr/>
            <p:nvPr/>
          </p:nvGrpSpPr>
          <p:grpSpPr>
            <a:xfrm>
              <a:off x="5943600" y="4114800"/>
              <a:ext cx="1143000" cy="2335591"/>
              <a:chOff x="6781800" y="2504775"/>
              <a:chExt cx="2063582" cy="3755501"/>
            </a:xfrm>
          </p:grpSpPr>
          <p:grpSp>
            <p:nvGrpSpPr>
              <p:cNvPr id="561" name="Group 47"/>
              <p:cNvGrpSpPr/>
              <p:nvPr/>
            </p:nvGrpSpPr>
            <p:grpSpPr>
              <a:xfrm>
                <a:off x="7772400" y="5791200"/>
                <a:ext cx="448783" cy="469076"/>
                <a:chOff x="6106804" y="4039302"/>
                <a:chExt cx="666047" cy="774146"/>
              </a:xfrm>
            </p:grpSpPr>
            <p:sp>
              <p:nvSpPr>
                <p:cNvPr id="793" name="Oval 792"/>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47"/>
              <p:cNvGrpSpPr/>
              <p:nvPr/>
            </p:nvGrpSpPr>
            <p:grpSpPr>
              <a:xfrm rot="2613352">
                <a:off x="7428247" y="5716723"/>
                <a:ext cx="448783" cy="469076"/>
                <a:chOff x="6106804" y="4039302"/>
                <a:chExt cx="666047" cy="774146"/>
              </a:xfrm>
            </p:grpSpPr>
            <p:sp>
              <p:nvSpPr>
                <p:cNvPr id="790" name="Oval 789"/>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5" name="Trapezoid 59"/>
              <p:cNvSpPr/>
              <p:nvPr/>
            </p:nvSpPr>
            <p:spPr>
              <a:xfrm>
                <a:off x="7216588" y="4858871"/>
                <a:ext cx="1201270" cy="1008529"/>
              </a:xfrm>
              <a:prstGeom prst="trapezoid">
                <a:avLst>
                  <a:gd name="adj" fmla="val 22927"/>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p:nvSpPr>
            <p:spPr>
              <a:xfrm>
                <a:off x="7162799" y="2895600"/>
                <a:ext cx="1219201" cy="762000"/>
              </a:xfrm>
              <a:prstGeom prst="roundRect">
                <a:avLst>
                  <a:gd name="adj"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55"/>
              <p:cNvSpPr/>
              <p:nvPr/>
            </p:nvSpPr>
            <p:spPr>
              <a:xfrm rot="19651043">
                <a:off x="8458200" y="4495800"/>
                <a:ext cx="387182" cy="511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56"/>
              <p:cNvSpPr/>
              <p:nvPr/>
            </p:nvSpPr>
            <p:spPr>
              <a:xfrm>
                <a:off x="6781800" y="4419600"/>
                <a:ext cx="387182" cy="511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Trapezoid 57"/>
              <p:cNvSpPr/>
              <p:nvPr/>
            </p:nvSpPr>
            <p:spPr>
              <a:xfrm rot="19818544">
                <a:off x="8013709" y="3489395"/>
                <a:ext cx="667467" cy="1344471"/>
              </a:xfrm>
              <a:prstGeom prst="trapezoid">
                <a:avLst>
                  <a:gd name="adj" fmla="val 3413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58"/>
              <p:cNvSpPr/>
              <p:nvPr/>
            </p:nvSpPr>
            <p:spPr>
              <a:xfrm rot="1664599">
                <a:off x="6956128" y="3426231"/>
                <a:ext cx="667467" cy="1389922"/>
              </a:xfrm>
              <a:prstGeom prst="trapezoid">
                <a:avLst>
                  <a:gd name="adj" fmla="val 3413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Trapezoid 59"/>
              <p:cNvSpPr/>
              <p:nvPr/>
            </p:nvSpPr>
            <p:spPr>
              <a:xfrm>
                <a:off x="7239000" y="3048000"/>
                <a:ext cx="1143000" cy="2493271"/>
              </a:xfrm>
              <a:prstGeom prst="trapezoid">
                <a:avLst>
                  <a:gd name="adj" fmla="val 29989"/>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Isosceles Triangle 60"/>
              <p:cNvSpPr/>
              <p:nvPr/>
            </p:nvSpPr>
            <p:spPr>
              <a:xfrm rot="10800000">
                <a:off x="7603298" y="3574698"/>
                <a:ext cx="410749" cy="46171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7346580" y="2590800"/>
                <a:ext cx="924185" cy="11242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660"/>
              <p:cNvSpPr/>
              <p:nvPr/>
            </p:nvSpPr>
            <p:spPr>
              <a:xfrm rot="17471203">
                <a:off x="6888878" y="2959184"/>
                <a:ext cx="916698" cy="359405"/>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 Diagonal Corner Rectangle 688"/>
              <p:cNvSpPr/>
              <p:nvPr/>
            </p:nvSpPr>
            <p:spPr>
              <a:xfrm rot="15171330" flipV="1">
                <a:off x="7707487" y="2902701"/>
                <a:ext cx="916359" cy="359405"/>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 Diagonal Corner Rectangle 689"/>
              <p:cNvSpPr/>
              <p:nvPr/>
            </p:nvSpPr>
            <p:spPr>
              <a:xfrm rot="19584662">
                <a:off x="7423722" y="2504775"/>
                <a:ext cx="697357" cy="602792"/>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608"/>
              <p:cNvGrpSpPr/>
              <p:nvPr/>
            </p:nvGrpSpPr>
            <p:grpSpPr>
              <a:xfrm>
                <a:off x="7283823" y="5217459"/>
                <a:ext cx="1075765" cy="304800"/>
                <a:chOff x="5867400" y="3429000"/>
                <a:chExt cx="3200400" cy="762000"/>
              </a:xfrm>
            </p:grpSpPr>
            <p:grpSp>
              <p:nvGrpSpPr>
                <p:cNvPr id="775" name="Group 78"/>
                <p:cNvGrpSpPr/>
                <p:nvPr/>
              </p:nvGrpSpPr>
              <p:grpSpPr>
                <a:xfrm>
                  <a:off x="5867400" y="3429000"/>
                  <a:ext cx="762000" cy="762000"/>
                  <a:chOff x="5867400" y="3429000"/>
                  <a:chExt cx="762000" cy="762000"/>
                </a:xfrm>
              </p:grpSpPr>
              <p:sp>
                <p:nvSpPr>
                  <p:cNvPr id="788" name="Left-Right Arrow Callout 78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Diamond 788"/>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79"/>
                <p:cNvGrpSpPr/>
                <p:nvPr/>
              </p:nvGrpSpPr>
              <p:grpSpPr>
                <a:xfrm>
                  <a:off x="6477000" y="3429000"/>
                  <a:ext cx="762000" cy="762000"/>
                  <a:chOff x="5867400" y="3429000"/>
                  <a:chExt cx="762000" cy="762000"/>
                </a:xfrm>
              </p:grpSpPr>
              <p:sp>
                <p:nvSpPr>
                  <p:cNvPr id="786" name="Left-Right Arrow Callout 78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Diamond 786"/>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82"/>
                <p:cNvGrpSpPr/>
                <p:nvPr/>
              </p:nvGrpSpPr>
              <p:grpSpPr>
                <a:xfrm>
                  <a:off x="7086600" y="3429000"/>
                  <a:ext cx="762000" cy="762000"/>
                  <a:chOff x="5867400" y="3429000"/>
                  <a:chExt cx="762000" cy="762000"/>
                </a:xfrm>
              </p:grpSpPr>
              <p:sp>
                <p:nvSpPr>
                  <p:cNvPr id="784" name="Left-Right Arrow Callout 78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Diamond 784"/>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85"/>
                <p:cNvGrpSpPr/>
                <p:nvPr/>
              </p:nvGrpSpPr>
              <p:grpSpPr>
                <a:xfrm>
                  <a:off x="7696200" y="3429000"/>
                  <a:ext cx="762000" cy="762000"/>
                  <a:chOff x="5867400" y="3429000"/>
                  <a:chExt cx="762000" cy="762000"/>
                </a:xfrm>
              </p:grpSpPr>
              <p:sp>
                <p:nvSpPr>
                  <p:cNvPr id="782" name="Left-Right Arrow Callout 78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Diamond 782"/>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88"/>
                <p:cNvGrpSpPr/>
                <p:nvPr/>
              </p:nvGrpSpPr>
              <p:grpSpPr>
                <a:xfrm>
                  <a:off x="8305800" y="3429000"/>
                  <a:ext cx="762000" cy="762000"/>
                  <a:chOff x="5867400" y="3429000"/>
                  <a:chExt cx="762000" cy="762000"/>
                </a:xfrm>
              </p:grpSpPr>
              <p:sp>
                <p:nvSpPr>
                  <p:cNvPr id="780" name="Left-Right Arrow Callout 77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Diamond 780"/>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0" name="Rounded Rectangle 719"/>
              <p:cNvSpPr/>
              <p:nvPr/>
            </p:nvSpPr>
            <p:spPr>
              <a:xfrm>
                <a:off x="7239000" y="2667000"/>
                <a:ext cx="1066800" cy="228600"/>
              </a:xfrm>
              <a:prstGeom prst="roundRect">
                <a:avLst>
                  <a:gd name="adj" fmla="val 10599"/>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2" name="Group 625"/>
              <p:cNvGrpSpPr/>
              <p:nvPr/>
            </p:nvGrpSpPr>
            <p:grpSpPr>
              <a:xfrm>
                <a:off x="7239000" y="2667000"/>
                <a:ext cx="1066800" cy="304800"/>
                <a:chOff x="5867400" y="3429000"/>
                <a:chExt cx="3200400" cy="762000"/>
              </a:xfrm>
            </p:grpSpPr>
            <p:grpSp>
              <p:nvGrpSpPr>
                <p:cNvPr id="760" name="Group 78"/>
                <p:cNvGrpSpPr/>
                <p:nvPr/>
              </p:nvGrpSpPr>
              <p:grpSpPr>
                <a:xfrm>
                  <a:off x="5867400" y="3429000"/>
                  <a:ext cx="762000" cy="762000"/>
                  <a:chOff x="5867400" y="3429000"/>
                  <a:chExt cx="762000" cy="762000"/>
                </a:xfrm>
              </p:grpSpPr>
              <p:sp>
                <p:nvSpPr>
                  <p:cNvPr id="773" name="Left-Right Arrow Callout 77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Diamond 773"/>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1" name="Group 79"/>
                <p:cNvGrpSpPr/>
                <p:nvPr/>
              </p:nvGrpSpPr>
              <p:grpSpPr>
                <a:xfrm>
                  <a:off x="6477000" y="3429000"/>
                  <a:ext cx="762000" cy="762000"/>
                  <a:chOff x="5867400" y="3429000"/>
                  <a:chExt cx="762000" cy="762000"/>
                </a:xfrm>
              </p:grpSpPr>
              <p:sp>
                <p:nvSpPr>
                  <p:cNvPr id="771" name="Left-Right Arrow Callout 77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Diamond 771"/>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82"/>
                <p:cNvGrpSpPr/>
                <p:nvPr/>
              </p:nvGrpSpPr>
              <p:grpSpPr>
                <a:xfrm>
                  <a:off x="7086600" y="3429000"/>
                  <a:ext cx="762000" cy="762000"/>
                  <a:chOff x="5867400" y="3429000"/>
                  <a:chExt cx="762000" cy="762000"/>
                </a:xfrm>
              </p:grpSpPr>
              <p:sp>
                <p:nvSpPr>
                  <p:cNvPr id="769" name="Left-Right Arrow Callout 76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Diamond 769"/>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85"/>
                <p:cNvGrpSpPr/>
                <p:nvPr/>
              </p:nvGrpSpPr>
              <p:grpSpPr>
                <a:xfrm>
                  <a:off x="7696200" y="3429000"/>
                  <a:ext cx="762000" cy="762000"/>
                  <a:chOff x="5867400" y="3429000"/>
                  <a:chExt cx="762000" cy="762000"/>
                </a:xfrm>
              </p:grpSpPr>
              <p:sp>
                <p:nvSpPr>
                  <p:cNvPr id="767" name="Left-Right Arrow Callout 76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Diamond 767"/>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88"/>
                <p:cNvGrpSpPr/>
                <p:nvPr/>
              </p:nvGrpSpPr>
              <p:grpSpPr>
                <a:xfrm>
                  <a:off x="8305800" y="3429000"/>
                  <a:ext cx="762000" cy="762000"/>
                  <a:chOff x="5867400" y="3429000"/>
                  <a:chExt cx="762000" cy="762000"/>
                </a:xfrm>
              </p:grpSpPr>
              <p:sp>
                <p:nvSpPr>
                  <p:cNvPr id="765" name="Left-Right Arrow Callout 76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Diamond 765"/>
                  <p:cNvSpPr/>
                  <p:nvPr/>
                </p:nvSpPr>
                <p:spPr>
                  <a:xfrm>
                    <a:off x="6086006" y="3621373"/>
                    <a:ext cx="304800" cy="381000"/>
                  </a:xfrm>
                  <a:prstGeom prst="diamon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5" name="Group 641"/>
              <p:cNvGrpSpPr/>
              <p:nvPr/>
            </p:nvGrpSpPr>
            <p:grpSpPr>
              <a:xfrm>
                <a:off x="7467600" y="3581400"/>
                <a:ext cx="655450" cy="838200"/>
                <a:chOff x="817132" y="570420"/>
                <a:chExt cx="1720087" cy="2199674"/>
              </a:xfrm>
            </p:grpSpPr>
            <p:grpSp>
              <p:nvGrpSpPr>
                <p:cNvPr id="726" name="Group 1"/>
                <p:cNvGrpSpPr/>
                <p:nvPr/>
              </p:nvGrpSpPr>
              <p:grpSpPr>
                <a:xfrm rot="3241112">
                  <a:off x="112459" y="1278147"/>
                  <a:ext cx="1905000" cy="495654"/>
                  <a:chOff x="4643203" y="2743200"/>
                  <a:chExt cx="3490210" cy="1256675"/>
                </a:xfrm>
              </p:grpSpPr>
              <p:grpSp>
                <p:nvGrpSpPr>
                  <p:cNvPr id="745" name="Group 23"/>
                  <p:cNvGrpSpPr/>
                  <p:nvPr/>
                </p:nvGrpSpPr>
                <p:grpSpPr>
                  <a:xfrm>
                    <a:off x="4643203" y="2743200"/>
                    <a:ext cx="1146748" cy="1219200"/>
                    <a:chOff x="4643203" y="2743200"/>
                    <a:chExt cx="1146748" cy="1219200"/>
                  </a:xfrm>
                </p:grpSpPr>
                <p:sp>
                  <p:nvSpPr>
                    <p:cNvPr id="756" name="Multiply 1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Flowchart: Summing Junction 1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Flowchart: Summing Junction 1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Flowchart: Summing Junction 1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24"/>
                  <p:cNvGrpSpPr/>
                  <p:nvPr/>
                </p:nvGrpSpPr>
                <p:grpSpPr>
                  <a:xfrm>
                    <a:off x="5791200" y="2743200"/>
                    <a:ext cx="1146748" cy="1219200"/>
                    <a:chOff x="4643203" y="2743200"/>
                    <a:chExt cx="1146748" cy="1219200"/>
                  </a:xfrm>
                </p:grpSpPr>
                <p:sp>
                  <p:nvSpPr>
                    <p:cNvPr id="752" name="Multiply 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Flowchart: Summing Junction 1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Flowchart: Summing Junction 1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Flowchart: Summing Junction 1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29"/>
                  <p:cNvGrpSpPr/>
                  <p:nvPr/>
                </p:nvGrpSpPr>
                <p:grpSpPr>
                  <a:xfrm>
                    <a:off x="6986665" y="2780675"/>
                    <a:ext cx="1146748" cy="1219200"/>
                    <a:chOff x="4643203" y="2743200"/>
                    <a:chExt cx="1146748" cy="1219200"/>
                  </a:xfrm>
                </p:grpSpPr>
                <p:sp>
                  <p:nvSpPr>
                    <p:cNvPr id="748" name="Multiply 747"/>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Flowchart: Summing Junction 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lowchart: Summing Junction 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Flowchart: Summing Junction 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7" name="Group 17"/>
                <p:cNvGrpSpPr/>
                <p:nvPr/>
              </p:nvGrpSpPr>
              <p:grpSpPr>
                <a:xfrm rot="18387812">
                  <a:off x="1336892" y="1275093"/>
                  <a:ext cx="1905000" cy="495654"/>
                  <a:chOff x="4643203" y="2743200"/>
                  <a:chExt cx="3490210" cy="1256675"/>
                </a:xfrm>
              </p:grpSpPr>
              <p:grpSp>
                <p:nvGrpSpPr>
                  <p:cNvPr id="730" name="Group 23"/>
                  <p:cNvGrpSpPr/>
                  <p:nvPr/>
                </p:nvGrpSpPr>
                <p:grpSpPr>
                  <a:xfrm>
                    <a:off x="4643203" y="2743200"/>
                    <a:ext cx="1146748" cy="1219200"/>
                    <a:chOff x="4643203" y="2743200"/>
                    <a:chExt cx="1146748" cy="1219200"/>
                  </a:xfrm>
                </p:grpSpPr>
                <p:sp>
                  <p:nvSpPr>
                    <p:cNvPr id="741" name="Multiply 74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Flowchart: Summing Junction 74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Flowchart: Summing Junction 74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Flowchart: Summing Junction 74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1" name="Group 24"/>
                  <p:cNvGrpSpPr/>
                  <p:nvPr/>
                </p:nvGrpSpPr>
                <p:grpSpPr>
                  <a:xfrm>
                    <a:off x="5791200" y="2743200"/>
                    <a:ext cx="1146748" cy="1219200"/>
                    <a:chOff x="4643203" y="2743200"/>
                    <a:chExt cx="1146748" cy="1219200"/>
                  </a:xfrm>
                </p:grpSpPr>
                <p:sp>
                  <p:nvSpPr>
                    <p:cNvPr id="737" name="Multiply 736"/>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Flowchart: Summing Junction 737"/>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Flowchart: Summing Junction 738"/>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Flowchart: Summing Junction 739"/>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2" name="Group 29"/>
                  <p:cNvGrpSpPr/>
                  <p:nvPr/>
                </p:nvGrpSpPr>
                <p:grpSpPr>
                  <a:xfrm>
                    <a:off x="6986665" y="2780675"/>
                    <a:ext cx="1146748" cy="1219200"/>
                    <a:chOff x="4643203" y="2743200"/>
                    <a:chExt cx="1146748" cy="1219200"/>
                  </a:xfrm>
                </p:grpSpPr>
                <p:sp>
                  <p:nvSpPr>
                    <p:cNvPr id="733" name="Multiply 732"/>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Flowchart: Summing Junction 733"/>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Summing Junction 734"/>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Flowchart: Summing Junction 735"/>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8" name="Quad Arrow Callout 727"/>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Cross 728"/>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6" name="Group 795"/>
            <p:cNvGrpSpPr/>
            <p:nvPr/>
          </p:nvGrpSpPr>
          <p:grpSpPr>
            <a:xfrm>
              <a:off x="6934200" y="4267200"/>
              <a:ext cx="990600" cy="2286000"/>
              <a:chOff x="6377540" y="3048000"/>
              <a:chExt cx="1652941" cy="3581401"/>
            </a:xfrm>
          </p:grpSpPr>
          <p:sp>
            <p:nvSpPr>
              <p:cNvPr id="797" name="Cloud 796"/>
              <p:cNvSpPr/>
              <p:nvPr/>
            </p:nvSpPr>
            <p:spPr>
              <a:xfrm>
                <a:off x="6400800" y="3385478"/>
                <a:ext cx="1465651" cy="1491322"/>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Cloud 797"/>
              <p:cNvSpPr/>
              <p:nvPr/>
            </p:nvSpPr>
            <p:spPr>
              <a:xfrm rot="19357175">
                <a:off x="7153174" y="3048000"/>
                <a:ext cx="602445" cy="871501"/>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Cloud 798"/>
              <p:cNvSpPr/>
              <p:nvPr/>
            </p:nvSpPr>
            <p:spPr>
              <a:xfrm rot="1400185">
                <a:off x="6473407" y="3179380"/>
                <a:ext cx="602445" cy="871501"/>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rot="6128217">
                <a:off x="7260878" y="6271032"/>
                <a:ext cx="298720" cy="41801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rot="4472555">
                <a:off x="6870112" y="6259862"/>
                <a:ext cx="273656" cy="43935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Trapezoid 801"/>
              <p:cNvSpPr/>
              <p:nvPr/>
            </p:nvSpPr>
            <p:spPr>
              <a:xfrm>
                <a:off x="6546304" y="4463303"/>
                <a:ext cx="1345611" cy="1980698"/>
              </a:xfrm>
              <a:prstGeom prst="trapezoi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p:nvSpPr>
            <p:spPr>
              <a:xfrm rot="1978812">
                <a:off x="6377540" y="5062311"/>
                <a:ext cx="305353" cy="4826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rot="20226769">
                <a:off x="7719956" y="5152744"/>
                <a:ext cx="310525" cy="3853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Trapezoid 804"/>
              <p:cNvSpPr/>
              <p:nvPr/>
            </p:nvSpPr>
            <p:spPr>
              <a:xfrm rot="1442139">
                <a:off x="6495078" y="4360285"/>
                <a:ext cx="450651" cy="1037792"/>
              </a:xfrm>
              <a:prstGeom prst="trapezoi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Trapezoid 805"/>
              <p:cNvSpPr/>
              <p:nvPr/>
            </p:nvSpPr>
            <p:spPr>
              <a:xfrm rot="19831862">
                <a:off x="7424825" y="4371622"/>
                <a:ext cx="478950" cy="1037792"/>
              </a:xfrm>
              <a:prstGeom prst="trapezoi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Trapezoid 806"/>
              <p:cNvSpPr/>
              <p:nvPr/>
            </p:nvSpPr>
            <p:spPr>
              <a:xfrm rot="21277925">
                <a:off x="7369792" y="4400139"/>
                <a:ext cx="356462" cy="2018224"/>
              </a:xfrm>
              <a:prstGeom prst="trapezoid">
                <a:avLst/>
              </a:prstGeom>
              <a:solidFill>
                <a:srgbClr val="B146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Moon 807"/>
              <p:cNvSpPr/>
              <p:nvPr/>
            </p:nvSpPr>
            <p:spPr>
              <a:xfrm rot="15844898">
                <a:off x="6974546" y="4366547"/>
                <a:ext cx="505337" cy="690002"/>
              </a:xfrm>
              <a:prstGeom prst="moon">
                <a:avLst>
                  <a:gd name="adj" fmla="val 70972"/>
                </a:avLst>
              </a:prstGeom>
              <a:solidFill>
                <a:srgbClr val="B146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6681240" y="3353593"/>
                <a:ext cx="983331" cy="13340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Cloud 809"/>
              <p:cNvSpPr/>
              <p:nvPr/>
            </p:nvSpPr>
            <p:spPr>
              <a:xfrm rot="17055069">
                <a:off x="6806110" y="2966025"/>
                <a:ext cx="606109" cy="866235"/>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Cloud 810"/>
              <p:cNvSpPr/>
              <p:nvPr/>
            </p:nvSpPr>
            <p:spPr>
              <a:xfrm>
                <a:off x="6855843" y="4208563"/>
                <a:ext cx="665152" cy="581001"/>
              </a:xfrm>
              <a:prstGeom prst="cloud">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7000216" y="4305396"/>
                <a:ext cx="342885" cy="1881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812"/>
              <p:cNvSpPr/>
              <p:nvPr/>
            </p:nvSpPr>
            <p:spPr>
              <a:xfrm rot="21215670">
                <a:off x="7449790" y="6013267"/>
                <a:ext cx="330143" cy="9565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p:nvSpPr>
            <p:spPr>
              <a:xfrm rot="21215670">
                <a:off x="7429327" y="5588216"/>
                <a:ext cx="278493" cy="12365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5" name="Group 721"/>
              <p:cNvGrpSpPr/>
              <p:nvPr/>
            </p:nvGrpSpPr>
            <p:grpSpPr>
              <a:xfrm rot="5108643">
                <a:off x="6871791" y="5434818"/>
                <a:ext cx="1367236" cy="241206"/>
                <a:chOff x="7809336" y="4419600"/>
                <a:chExt cx="2509992" cy="465172"/>
              </a:xfrm>
            </p:grpSpPr>
            <p:sp>
              <p:nvSpPr>
                <p:cNvPr id="828" name="Cross 827"/>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Cross 828"/>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0" name="Group 123"/>
                <p:cNvGrpSpPr/>
                <p:nvPr/>
              </p:nvGrpSpPr>
              <p:grpSpPr>
                <a:xfrm rot="10800000">
                  <a:off x="8229600" y="4425075"/>
                  <a:ext cx="1019759" cy="451725"/>
                  <a:chOff x="5943600" y="152400"/>
                  <a:chExt cx="1360054" cy="762000"/>
                </a:xfrm>
              </p:grpSpPr>
              <p:sp>
                <p:nvSpPr>
                  <p:cNvPr id="836" name="Cross 835"/>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Cross 836"/>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1" name="Quad Arrow Callout 830"/>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Quad Arrow Callout 831"/>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Quad Arrow Callout 832"/>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Cross 833"/>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Quad Arrow Callout 834"/>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6" name="Rounded Rectangle 815"/>
              <p:cNvSpPr/>
              <p:nvPr/>
            </p:nvSpPr>
            <p:spPr>
              <a:xfrm>
                <a:off x="6477000" y="3352800"/>
                <a:ext cx="1295400" cy="228600"/>
              </a:xfrm>
              <a:prstGeom prst="roundRect">
                <a:avLst/>
              </a:prstGeom>
              <a:solidFill>
                <a:srgbClr val="B1460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7" name="Group 722"/>
              <p:cNvGrpSpPr/>
              <p:nvPr/>
            </p:nvGrpSpPr>
            <p:grpSpPr>
              <a:xfrm>
                <a:off x="6477000" y="3352800"/>
                <a:ext cx="1219200" cy="228600"/>
                <a:chOff x="7809336" y="4419600"/>
                <a:chExt cx="2509992" cy="465172"/>
              </a:xfrm>
            </p:grpSpPr>
            <p:sp>
              <p:nvSpPr>
                <p:cNvPr id="818" name="Cross 817"/>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Cross 818"/>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 name="Group 123"/>
                <p:cNvGrpSpPr/>
                <p:nvPr/>
              </p:nvGrpSpPr>
              <p:grpSpPr>
                <a:xfrm rot="10800000">
                  <a:off x="8229600" y="4425075"/>
                  <a:ext cx="1019759" cy="451725"/>
                  <a:chOff x="5943600" y="152400"/>
                  <a:chExt cx="1360054" cy="762000"/>
                </a:xfrm>
              </p:grpSpPr>
              <p:sp>
                <p:nvSpPr>
                  <p:cNvPr id="826" name="Cross 825"/>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Cross 826"/>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1" name="Quad Arrow Callout 820"/>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Quad Arrow Callout 821"/>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Quad Arrow Callout 822"/>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Cross 823"/>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Quad Arrow Callout 824"/>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7806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Picture 459">
            <a:extLst>
              <a:ext uri="{FF2B5EF4-FFF2-40B4-BE49-F238E27FC236}">
                <a16:creationId xmlns:a16="http://schemas.microsoft.com/office/drawing/2014/main" id="{26B1F87B-A06B-469E-9684-4AB1443F6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07577" y="6488668"/>
            <a:ext cx="5105400" cy="369332"/>
          </a:xfrm>
          <a:prstGeom prst="rect">
            <a:avLst/>
          </a:prstGeom>
          <a:noFill/>
        </p:spPr>
        <p:txBody>
          <a:bodyPr wrap="square" rtlCol="0">
            <a:spAutoFit/>
          </a:bodyPr>
          <a:lstStyle/>
          <a:p>
            <a:r>
              <a:rPr lang="en-US" dirty="0"/>
              <a:t>3 Nephi 28:9, 13-17; </a:t>
            </a:r>
            <a:r>
              <a:rPr lang="en-US" sz="1200" dirty="0"/>
              <a:t>Guide to Scriptures</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Transfigured and Translated</a:t>
            </a:r>
          </a:p>
        </p:txBody>
      </p:sp>
      <p:sp>
        <p:nvSpPr>
          <p:cNvPr id="10" name="TextBox 9"/>
          <p:cNvSpPr txBox="1"/>
          <p:nvPr/>
        </p:nvSpPr>
        <p:spPr>
          <a:xfrm>
            <a:off x="1752600" y="914401"/>
            <a:ext cx="4419600" cy="3139321"/>
          </a:xfrm>
          <a:prstGeom prst="rect">
            <a:avLst/>
          </a:prstGeom>
          <a:noFill/>
        </p:spPr>
        <p:txBody>
          <a:bodyPr wrap="square" rtlCol="0">
            <a:spAutoFit/>
          </a:bodyPr>
          <a:lstStyle/>
          <a:p>
            <a:pPr fontAlgn="base"/>
            <a:r>
              <a:rPr lang="en-US" dirty="0">
                <a:solidFill>
                  <a:schemeClr val="bg1"/>
                </a:solidFill>
              </a:rPr>
              <a:t>Transfiguration is “the condition of persons who are temporarily changed in appearance and nature—that is, lifted to a higher spiritual level—so that they can endure the presence and glory of heavenly beings.”</a:t>
            </a:r>
          </a:p>
          <a:p>
            <a:pPr fontAlgn="base"/>
            <a:endParaRPr lang="en-US" dirty="0">
              <a:solidFill>
                <a:schemeClr val="bg1"/>
              </a:solidFill>
            </a:endParaRPr>
          </a:p>
          <a:p>
            <a:pPr fontAlgn="base"/>
            <a:r>
              <a:rPr lang="en-US" dirty="0">
                <a:solidFill>
                  <a:schemeClr val="bg1"/>
                </a:solidFill>
              </a:rPr>
              <a:t>The scriptures tell of people who have been transfigured, including Moses , Jesus Christ, Peter, James, and John, and Joseph Smith.</a:t>
            </a:r>
          </a:p>
          <a:p>
            <a:pPr fontAlgn="base"/>
            <a:endParaRPr lang="en-US" dirty="0">
              <a:solidFill>
                <a:schemeClr val="bg1"/>
              </a:solidFill>
            </a:endParaRPr>
          </a:p>
          <a:p>
            <a:pPr fontAlgn="base"/>
            <a:endParaRPr lang="en-US" dirty="0">
              <a:solidFill>
                <a:schemeClr val="bg1"/>
              </a:solidFill>
            </a:endParaRPr>
          </a:p>
        </p:txBody>
      </p:sp>
      <p:sp>
        <p:nvSpPr>
          <p:cNvPr id="227" name="TextBox 226"/>
          <p:cNvSpPr txBox="1"/>
          <p:nvPr/>
        </p:nvSpPr>
        <p:spPr>
          <a:xfrm>
            <a:off x="6172200" y="3429000"/>
            <a:ext cx="4191000" cy="2862322"/>
          </a:xfrm>
          <a:prstGeom prst="rect">
            <a:avLst/>
          </a:prstGeom>
          <a:noFill/>
        </p:spPr>
        <p:txBody>
          <a:bodyPr wrap="square" rtlCol="0">
            <a:spAutoFit/>
          </a:bodyPr>
          <a:lstStyle/>
          <a:p>
            <a:pPr fontAlgn="base"/>
            <a:r>
              <a:rPr lang="en-US" dirty="0">
                <a:solidFill>
                  <a:schemeClr val="bg1"/>
                </a:solidFill>
              </a:rPr>
              <a:t>Translated beings are “persons who are changed so that they do not experience pain or death until their resurrection to immortality” </a:t>
            </a:r>
          </a:p>
          <a:p>
            <a:pPr fontAlgn="base"/>
            <a:endParaRPr lang="en-US" dirty="0">
              <a:solidFill>
                <a:schemeClr val="bg1"/>
              </a:solidFill>
            </a:endParaRPr>
          </a:p>
          <a:p>
            <a:pPr fontAlgn="base"/>
            <a:r>
              <a:rPr lang="en-US" dirty="0">
                <a:solidFill>
                  <a:schemeClr val="bg1"/>
                </a:solidFill>
              </a:rPr>
              <a:t>Their purpose is to bring souls to Christ. The scriptures contain accounts of people who have been translated, including Enoch, Moses, Elijah, and John the Beloved.</a:t>
            </a:r>
          </a:p>
        </p:txBody>
      </p:sp>
      <p:grpSp>
        <p:nvGrpSpPr>
          <p:cNvPr id="890" name="Group 889"/>
          <p:cNvGrpSpPr/>
          <p:nvPr/>
        </p:nvGrpSpPr>
        <p:grpSpPr>
          <a:xfrm>
            <a:off x="6019801" y="1295401"/>
            <a:ext cx="4504509" cy="1907657"/>
            <a:chOff x="4495800" y="1295400"/>
            <a:chExt cx="4504509" cy="1907657"/>
          </a:xfrm>
        </p:grpSpPr>
        <p:grpSp>
          <p:nvGrpSpPr>
            <p:cNvPr id="313" name="Group 312"/>
            <p:cNvGrpSpPr/>
            <p:nvPr/>
          </p:nvGrpSpPr>
          <p:grpSpPr>
            <a:xfrm>
              <a:off x="4495800" y="1524000"/>
              <a:ext cx="807485" cy="1679057"/>
              <a:chOff x="3048000" y="304800"/>
              <a:chExt cx="2743200" cy="5638800"/>
            </a:xfrm>
          </p:grpSpPr>
          <p:sp>
            <p:nvSpPr>
              <p:cNvPr id="314" name="Oval 313"/>
              <p:cNvSpPr/>
              <p:nvPr/>
            </p:nvSpPr>
            <p:spPr>
              <a:xfrm>
                <a:off x="3505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4267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048000" y="3505200"/>
                <a:ext cx="3810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p:cNvSpPr/>
              <p:nvPr/>
            </p:nvSpPr>
            <p:spPr>
              <a:xfrm rot="1480658">
                <a:off x="3219171" y="2105729"/>
                <a:ext cx="99060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rot="1447265">
                <a:off x="3386766" y="1997494"/>
                <a:ext cx="762000" cy="14478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a:off x="3352800" y="2209800"/>
                <a:ext cx="1981200" cy="34290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a:off x="3429000" y="1981200"/>
                <a:ext cx="1828800" cy="23622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402310">
                <a:off x="3431017" y="2143558"/>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loud 321"/>
              <p:cNvSpPr/>
              <p:nvPr/>
            </p:nvSpPr>
            <p:spPr>
              <a:xfrm>
                <a:off x="3581400" y="381000"/>
                <a:ext cx="6096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p:cNvSpPr/>
              <p:nvPr/>
            </p:nvSpPr>
            <p:spPr>
              <a:xfrm rot="21175570">
                <a:off x="4589855" y="417252"/>
                <a:ext cx="685800" cy="156989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810000" y="304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21185207">
                <a:off x="4495800" y="2209800"/>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18"/>
              <p:cNvGrpSpPr/>
              <p:nvPr/>
            </p:nvGrpSpPr>
            <p:grpSpPr>
              <a:xfrm rot="1104790">
                <a:off x="3865411" y="2816104"/>
                <a:ext cx="1752600" cy="2011504"/>
                <a:chOff x="5638800" y="3962400"/>
                <a:chExt cx="1752600" cy="1676400"/>
              </a:xfrm>
            </p:grpSpPr>
            <p:sp>
              <p:nvSpPr>
                <p:cNvPr id="333" name="Flowchart: Delay 15"/>
                <p:cNvSpPr/>
                <p:nvPr/>
              </p:nvSpPr>
              <p:spPr>
                <a:xfrm rot="15782805">
                  <a:off x="60198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Delay 333"/>
                <p:cNvSpPr/>
                <p:nvPr/>
              </p:nvSpPr>
              <p:spPr>
                <a:xfrm rot="15844793">
                  <a:off x="58674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lowchart: Delay 334"/>
                <p:cNvSpPr/>
                <p:nvPr/>
              </p:nvSpPr>
              <p:spPr>
                <a:xfrm rot="16200000">
                  <a:off x="55626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Delay 14"/>
                <p:cNvSpPr/>
                <p:nvPr/>
              </p:nvSpPr>
              <p:spPr>
                <a:xfrm rot="16200000">
                  <a:off x="54102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23"/>
              <p:cNvGrpSpPr/>
              <p:nvPr/>
            </p:nvGrpSpPr>
            <p:grpSpPr>
              <a:xfrm>
                <a:off x="4679748" y="1988912"/>
                <a:ext cx="1111452" cy="2049688"/>
                <a:chOff x="4755948" y="2903312"/>
                <a:chExt cx="1111452" cy="2049688"/>
              </a:xfrm>
            </p:grpSpPr>
            <p:sp>
              <p:nvSpPr>
                <p:cNvPr id="330" name="Oval 329"/>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Cloud 327"/>
              <p:cNvSpPr/>
              <p:nvPr/>
            </p:nvSpPr>
            <p:spPr>
              <a:xfrm rot="21175570">
                <a:off x="3808231" y="1284927"/>
                <a:ext cx="1146537" cy="12796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5225831">
                <a:off x="4311197" y="1372017"/>
                <a:ext cx="252223" cy="5856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5334000" y="1447800"/>
              <a:ext cx="753035" cy="1743635"/>
              <a:chOff x="1161358" y="381000"/>
              <a:chExt cx="2496242" cy="5713803"/>
            </a:xfrm>
          </p:grpSpPr>
          <p:sp>
            <p:nvSpPr>
              <p:cNvPr id="339" name="Cloud 338"/>
              <p:cNvSpPr/>
              <p:nvPr/>
            </p:nvSpPr>
            <p:spPr>
              <a:xfrm rot="21271638">
                <a:off x="1227491" y="624316"/>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976600">
                <a:off x="1161358" y="3569478"/>
                <a:ext cx="566755"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808127">
                <a:off x="1230467" y="2029131"/>
                <a:ext cx="1305642" cy="2030309"/>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1762302" y="1965036"/>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886948" flipH="1">
                <a:off x="2391453"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20713052">
                <a:off x="1549099" y="5541168"/>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a:off x="1193713" y="2040081"/>
                <a:ext cx="2463887" cy="3752272"/>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1747807" y="3296206"/>
                <a:ext cx="1326708" cy="225135"/>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1888655" y="3390897"/>
                <a:ext cx="189530" cy="105063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rot="20563410">
                <a:off x="2020466" y="3283477"/>
                <a:ext cx="200335" cy="12757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1825480" y="3240808"/>
                <a:ext cx="252707" cy="225135"/>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flipH="1">
                <a:off x="2047407" y="1391587"/>
                <a:ext cx="685800"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5"/>
              <p:cNvSpPr/>
              <p:nvPr/>
            </p:nvSpPr>
            <p:spPr>
              <a:xfrm rot="533072">
                <a:off x="2797127" y="3775433"/>
                <a:ext cx="596997"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21242778" flipH="1">
                <a:off x="2387888" y="2073022"/>
                <a:ext cx="1128643" cy="2054144"/>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839952" y="580862"/>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1674841"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417844" y="381000"/>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Block Arc 355"/>
              <p:cNvSpPr/>
              <p:nvPr/>
            </p:nvSpPr>
            <p:spPr>
              <a:xfrm rot="10800000">
                <a:off x="1839951" y="513688"/>
                <a:ext cx="1238337" cy="1824777"/>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Block Arc 356"/>
              <p:cNvSpPr/>
              <p:nvPr/>
            </p:nvSpPr>
            <p:spPr>
              <a:xfrm rot="21435521">
                <a:off x="2092974" y="1698737"/>
                <a:ext cx="649734" cy="289946"/>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Cloud 357"/>
              <p:cNvSpPr/>
              <p:nvPr/>
            </p:nvSpPr>
            <p:spPr>
              <a:xfrm rot="21271638">
                <a:off x="2762187" y="561628"/>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loud 358"/>
              <p:cNvSpPr/>
              <p:nvPr/>
            </p:nvSpPr>
            <p:spPr>
              <a:xfrm rot="273561">
                <a:off x="1444512" y="631601"/>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1743635"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706790" y="478114"/>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2004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371600" y="990600"/>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91"/>
            <p:cNvGrpSpPr/>
            <p:nvPr/>
          </p:nvGrpSpPr>
          <p:grpSpPr>
            <a:xfrm>
              <a:off x="7467600" y="1371600"/>
              <a:ext cx="736912" cy="1600200"/>
              <a:chOff x="949038" y="838201"/>
              <a:chExt cx="2214084" cy="4807874"/>
            </a:xfrm>
          </p:grpSpPr>
          <p:sp>
            <p:nvSpPr>
              <p:cNvPr id="412" name="Oval 411"/>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416"/>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Cloud 418"/>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Cloud 419"/>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rapezoid 420"/>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Isosceles Triangle 421"/>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loud 422"/>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24"/>
              <p:cNvGrpSpPr/>
              <p:nvPr/>
            </p:nvGrpSpPr>
            <p:grpSpPr>
              <a:xfrm>
                <a:off x="1143000" y="2057400"/>
                <a:ext cx="1695267" cy="2438400"/>
                <a:chOff x="4553133" y="914400"/>
                <a:chExt cx="2152467" cy="3437344"/>
              </a:xfrm>
            </p:grpSpPr>
            <p:sp>
              <p:nvSpPr>
                <p:cNvPr id="563"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16"/>
                <p:cNvGrpSpPr/>
                <p:nvPr/>
              </p:nvGrpSpPr>
              <p:grpSpPr>
                <a:xfrm>
                  <a:off x="4724400" y="914400"/>
                  <a:ext cx="1981200" cy="2070031"/>
                  <a:chOff x="2624682" y="2226017"/>
                  <a:chExt cx="1981200" cy="2070031"/>
                </a:xfrm>
                <a:solidFill>
                  <a:srgbClr val="E0C13C"/>
                </a:solidFill>
              </p:grpSpPr>
              <p:sp>
                <p:nvSpPr>
                  <p:cNvPr id="566"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67" name="Group 5"/>
                  <p:cNvGrpSpPr/>
                  <p:nvPr/>
                </p:nvGrpSpPr>
                <p:grpSpPr>
                  <a:xfrm>
                    <a:off x="2743200" y="2438400"/>
                    <a:ext cx="1683225" cy="1529540"/>
                    <a:chOff x="2740938" y="2438400"/>
                    <a:chExt cx="1683225" cy="1529540"/>
                  </a:xfrm>
                  <a:grpFill/>
                </p:grpSpPr>
                <p:sp>
                  <p:nvSpPr>
                    <p:cNvPr id="568"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20"/>
                    <p:cNvSpPr/>
                    <p:nvPr/>
                  </p:nvSpPr>
                  <p:spPr>
                    <a:xfrm rot="16200000">
                      <a:off x="3009901" y="2171700"/>
                      <a:ext cx="1066800" cy="1600199"/>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25" name="Oval 424"/>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58"/>
              <p:cNvGrpSpPr/>
              <p:nvPr/>
            </p:nvGrpSpPr>
            <p:grpSpPr>
              <a:xfrm>
                <a:off x="1236689" y="4868055"/>
                <a:ext cx="1586459" cy="585867"/>
                <a:chOff x="3810000" y="1677648"/>
                <a:chExt cx="4705061" cy="1827552"/>
              </a:xfrm>
            </p:grpSpPr>
            <p:grpSp>
              <p:nvGrpSpPr>
                <p:cNvPr id="476" name="Group 37"/>
                <p:cNvGrpSpPr/>
                <p:nvPr/>
              </p:nvGrpSpPr>
              <p:grpSpPr>
                <a:xfrm>
                  <a:off x="3810000" y="1828800"/>
                  <a:ext cx="1776984" cy="1676400"/>
                  <a:chOff x="3810000" y="1828800"/>
                  <a:chExt cx="4038600" cy="3810000"/>
                </a:xfrm>
              </p:grpSpPr>
              <p:sp>
                <p:nvSpPr>
                  <p:cNvPr id="554" name="Half Frame 55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Half Frame 55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6" name="Half Frame 55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Half Frame 55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8" name="Donut 55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9" name="Diamond 55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iamond 56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38"/>
                <p:cNvGrpSpPr/>
                <p:nvPr/>
              </p:nvGrpSpPr>
              <p:grpSpPr>
                <a:xfrm>
                  <a:off x="5314014" y="1757596"/>
                  <a:ext cx="1776984" cy="1676400"/>
                  <a:chOff x="3810000" y="1828800"/>
                  <a:chExt cx="4038600" cy="3810000"/>
                </a:xfrm>
              </p:grpSpPr>
              <p:sp>
                <p:nvSpPr>
                  <p:cNvPr id="538" name="Half Frame 53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Half Frame 53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Half Frame 54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Half Frame 54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Donut 54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Diamond 54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5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iamond 55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iamond 55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8"/>
                <p:cNvGrpSpPr/>
                <p:nvPr/>
              </p:nvGrpSpPr>
              <p:grpSpPr>
                <a:xfrm>
                  <a:off x="6738077" y="1677648"/>
                  <a:ext cx="1776984" cy="1676400"/>
                  <a:chOff x="3810000" y="1828800"/>
                  <a:chExt cx="4038600" cy="3810000"/>
                </a:xfrm>
              </p:grpSpPr>
              <p:sp>
                <p:nvSpPr>
                  <p:cNvPr id="479" name="Half Frame 47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3" name="Donut 49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Diamond 50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mond 51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Diamond 51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Diamond 52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7" name="Group 90"/>
              <p:cNvGrpSpPr/>
              <p:nvPr/>
            </p:nvGrpSpPr>
            <p:grpSpPr>
              <a:xfrm>
                <a:off x="1140502" y="1128010"/>
                <a:ext cx="1722619" cy="206116"/>
                <a:chOff x="3733800" y="723275"/>
                <a:chExt cx="1930420" cy="585867"/>
              </a:xfrm>
            </p:grpSpPr>
            <p:sp>
              <p:nvSpPr>
                <p:cNvPr id="428"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59"/>
                <p:cNvGrpSpPr/>
                <p:nvPr/>
              </p:nvGrpSpPr>
              <p:grpSpPr>
                <a:xfrm rot="228535">
                  <a:off x="3889947" y="723275"/>
                  <a:ext cx="1586459" cy="585867"/>
                  <a:chOff x="3810000" y="1677648"/>
                  <a:chExt cx="4705061" cy="1827552"/>
                </a:xfrm>
              </p:grpSpPr>
              <p:grpSp>
                <p:nvGrpSpPr>
                  <p:cNvPr id="430" name="Group 37"/>
                  <p:cNvGrpSpPr/>
                  <p:nvPr/>
                </p:nvGrpSpPr>
                <p:grpSpPr>
                  <a:xfrm>
                    <a:off x="3810000" y="1828800"/>
                    <a:ext cx="1776984" cy="1676400"/>
                    <a:chOff x="3810000" y="1828800"/>
                    <a:chExt cx="4038600" cy="3810000"/>
                  </a:xfrm>
                </p:grpSpPr>
                <p:sp>
                  <p:nvSpPr>
                    <p:cNvPr id="451" name="Half Frame 45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Half Frame 45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Half Frame 45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Half Frame 45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Donut 45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6" name="Diamond 45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iamond 45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38"/>
                  <p:cNvGrpSpPr/>
                  <p:nvPr/>
                </p:nvGrpSpPr>
                <p:grpSpPr>
                  <a:xfrm>
                    <a:off x="5314014" y="1757596"/>
                    <a:ext cx="1776984" cy="1676400"/>
                    <a:chOff x="3810000" y="1828800"/>
                    <a:chExt cx="4038600" cy="3810000"/>
                  </a:xfrm>
                </p:grpSpPr>
                <p:sp>
                  <p:nvSpPr>
                    <p:cNvPr id="442" name="Half Frame 44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3" name="Half Frame 44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Half Frame 44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Half Frame 44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6" name="Donut 44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iamond 44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8"/>
                  <p:cNvGrpSpPr/>
                  <p:nvPr/>
                </p:nvGrpSpPr>
                <p:grpSpPr>
                  <a:xfrm>
                    <a:off x="6738077" y="1677648"/>
                    <a:ext cx="1776984" cy="1676400"/>
                    <a:chOff x="3810000" y="1828800"/>
                    <a:chExt cx="4038600" cy="3810000"/>
                  </a:xfrm>
                </p:grpSpPr>
                <p:sp>
                  <p:nvSpPr>
                    <p:cNvPr id="433" name="Half Frame 43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4" name="Half Frame 43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5" name="Half Frame 43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Half Frame 43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Donut 43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Diamond 43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70" name="Group 569"/>
            <p:cNvGrpSpPr/>
            <p:nvPr/>
          </p:nvGrpSpPr>
          <p:grpSpPr>
            <a:xfrm>
              <a:off x="8077200" y="1295400"/>
              <a:ext cx="923109" cy="1752600"/>
              <a:chOff x="3394039" y="685800"/>
              <a:chExt cx="1533510" cy="3445366"/>
            </a:xfrm>
          </p:grpSpPr>
          <p:sp>
            <p:nvSpPr>
              <p:cNvPr id="571" name="Oval 570"/>
              <p:cNvSpPr/>
              <p:nvPr/>
            </p:nvSpPr>
            <p:spPr>
              <a:xfrm rot="19338880">
                <a:off x="4671376" y="2473671"/>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rot="1933618">
                <a:off x="3443066" y="2474928"/>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rot="1297750" flipH="1">
                <a:off x="3394039" y="2337051"/>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rot="20302250">
                <a:off x="4523594" y="2350498"/>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4886474">
                <a:off x="4127207" y="3704007"/>
                <a:ext cx="279987" cy="574327"/>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4886474">
                <a:off x="3746207" y="3704009"/>
                <a:ext cx="279987" cy="574327"/>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Trapezoid 576"/>
              <p:cNvSpPr/>
              <p:nvPr/>
            </p:nvSpPr>
            <p:spPr>
              <a:xfrm>
                <a:off x="4061789" y="2799566"/>
                <a:ext cx="504763" cy="1170291"/>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p:cNvSpPr/>
              <p:nvPr/>
            </p:nvSpPr>
            <p:spPr>
              <a:xfrm rot="263894">
                <a:off x="3733417" y="2749162"/>
                <a:ext cx="453489" cy="1241778"/>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rapezoid 578"/>
              <p:cNvSpPr/>
              <p:nvPr/>
            </p:nvSpPr>
            <p:spPr>
              <a:xfrm rot="1375821">
                <a:off x="3566577" y="1629739"/>
                <a:ext cx="386619" cy="993928"/>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Trapezoid 579"/>
              <p:cNvSpPr/>
              <p:nvPr/>
            </p:nvSpPr>
            <p:spPr>
              <a:xfrm rot="20337671">
                <a:off x="4370377" y="1649993"/>
                <a:ext cx="386619" cy="968053"/>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rapezoid 580"/>
              <p:cNvSpPr/>
              <p:nvPr/>
            </p:nvSpPr>
            <p:spPr>
              <a:xfrm>
                <a:off x="3721014" y="1637830"/>
                <a:ext cx="859152" cy="1257770"/>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3806930" y="934156"/>
                <a:ext cx="687322"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Flowchart: Manual Input 582"/>
              <p:cNvSpPr/>
              <p:nvPr/>
            </p:nvSpPr>
            <p:spPr>
              <a:xfrm rot="7269359" flipV="1">
                <a:off x="4107563"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lowchart: Manual Input 583"/>
              <p:cNvSpPr/>
              <p:nvPr/>
            </p:nvSpPr>
            <p:spPr>
              <a:xfrm rot="14330641" flipH="1" flipV="1">
                <a:off x="3763902"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3763972" y="809978"/>
                <a:ext cx="816195"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6" name="Straight Connector 585"/>
              <p:cNvCxnSpPr>
                <a:endCxn id="581" idx="2"/>
              </p:cNvCxnSpPr>
              <p:nvPr/>
            </p:nvCxnSpPr>
            <p:spPr>
              <a:xfrm flipH="1">
                <a:off x="4150590" y="1916540"/>
                <a:ext cx="25778" cy="979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7" name="Trapezoid 586"/>
              <p:cNvSpPr/>
              <p:nvPr/>
            </p:nvSpPr>
            <p:spPr>
              <a:xfrm>
                <a:off x="3693459" y="2779059"/>
                <a:ext cx="899493" cy="171104"/>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Frame 588"/>
              <p:cNvSpPr/>
              <p:nvPr/>
            </p:nvSpPr>
            <p:spPr>
              <a:xfrm>
                <a:off x="4114800" y="2743200"/>
                <a:ext cx="128873" cy="206963"/>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0" name="Wave 589"/>
              <p:cNvSpPr/>
              <p:nvPr/>
            </p:nvSpPr>
            <p:spPr>
              <a:xfrm>
                <a:off x="3892845" y="685800"/>
                <a:ext cx="773237" cy="455319"/>
              </a:xfrm>
              <a:prstGeom prst="wave">
                <a:avLst>
                  <a:gd name="adj1" fmla="val 13676"/>
                  <a:gd name="adj2" fmla="val -10000"/>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eardrop 590"/>
              <p:cNvSpPr/>
              <p:nvPr/>
            </p:nvSpPr>
            <p:spPr>
              <a:xfrm rot="711584">
                <a:off x="3693689" y="792174"/>
                <a:ext cx="300703" cy="579496"/>
              </a:xfrm>
              <a:prstGeom prst="teardrop">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rot="15873315">
                <a:off x="3996378" y="2825513"/>
                <a:ext cx="268567" cy="61862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a:off x="6705600" y="1371600"/>
              <a:ext cx="913171" cy="1752599"/>
              <a:chOff x="304800" y="466773"/>
              <a:chExt cx="2438400" cy="4679887"/>
            </a:xfrm>
          </p:grpSpPr>
          <p:sp>
            <p:nvSpPr>
              <p:cNvPr id="392" name="Cloud 391"/>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rapezoid 398"/>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399"/>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rapezoid 403"/>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120"/>
            <p:cNvGrpSpPr/>
            <p:nvPr/>
          </p:nvGrpSpPr>
          <p:grpSpPr>
            <a:xfrm>
              <a:off x="6096000" y="1524000"/>
              <a:ext cx="692631" cy="1600200"/>
              <a:chOff x="3962400" y="685800"/>
              <a:chExt cx="2514600" cy="4930345"/>
            </a:xfrm>
          </p:grpSpPr>
          <p:sp>
            <p:nvSpPr>
              <p:cNvPr id="365" name="Round Diagonal Corner Rectangle 364"/>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 Diagonal Corner Rectangle 365"/>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33"/>
              <p:cNvGrpSpPr/>
              <p:nvPr/>
            </p:nvGrpSpPr>
            <p:grpSpPr>
              <a:xfrm rot="2754858">
                <a:off x="4727425" y="4901111"/>
                <a:ext cx="483355" cy="946713"/>
                <a:chOff x="1676400" y="2133600"/>
                <a:chExt cx="1447800" cy="2088845"/>
              </a:xfrm>
            </p:grpSpPr>
            <p:sp>
              <p:nvSpPr>
                <p:cNvPr id="388" name="Oval 38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45"/>
              <p:cNvGrpSpPr/>
              <p:nvPr/>
            </p:nvGrpSpPr>
            <p:grpSpPr>
              <a:xfrm rot="18845142" flipH="1">
                <a:off x="5215780" y="4792556"/>
                <a:ext cx="525679" cy="955158"/>
                <a:chOff x="1676400" y="2133600"/>
                <a:chExt cx="1447800" cy="2088845"/>
              </a:xfrm>
            </p:grpSpPr>
            <p:sp>
              <p:nvSpPr>
                <p:cNvPr id="385" name="Oval 38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49"/>
              <p:cNvGrpSpPr/>
              <p:nvPr/>
            </p:nvGrpSpPr>
            <p:grpSpPr>
              <a:xfrm>
                <a:off x="4082143" y="2546274"/>
                <a:ext cx="2394857" cy="2681378"/>
                <a:chOff x="4419600" y="2060454"/>
                <a:chExt cx="3045502" cy="4187946"/>
              </a:xfrm>
            </p:grpSpPr>
            <p:sp>
              <p:nvSpPr>
                <p:cNvPr id="376" name="Oval 375"/>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Isosceles Triangle 38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1" name="Round Diagonal Corner Rectangle 370"/>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 Diagonal Corner Rectangle 371"/>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372"/>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924270" y="2175277"/>
                <a:ext cx="561416" cy="3973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1" name="Group 890"/>
          <p:cNvGrpSpPr/>
          <p:nvPr/>
        </p:nvGrpSpPr>
        <p:grpSpPr>
          <a:xfrm>
            <a:off x="1752600" y="4114801"/>
            <a:ext cx="3796552" cy="1907657"/>
            <a:chOff x="228600" y="4114800"/>
            <a:chExt cx="3796552" cy="1907657"/>
          </a:xfrm>
        </p:grpSpPr>
        <p:grpSp>
          <p:nvGrpSpPr>
            <p:cNvPr id="593" name="Group 45"/>
            <p:cNvGrpSpPr/>
            <p:nvPr/>
          </p:nvGrpSpPr>
          <p:grpSpPr>
            <a:xfrm>
              <a:off x="228600" y="4114800"/>
              <a:ext cx="1088571" cy="1905000"/>
              <a:chOff x="838200" y="533400"/>
              <a:chExt cx="2959423" cy="5091789"/>
            </a:xfrm>
          </p:grpSpPr>
          <p:sp>
            <p:nvSpPr>
              <p:cNvPr id="594" name="Oval 593"/>
              <p:cNvSpPr/>
              <p:nvPr/>
            </p:nvSpPr>
            <p:spPr>
              <a:xfrm>
                <a:off x="3040505" y="3517692"/>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437151" y="1334255"/>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1295400" y="1271796"/>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7" name="Group 17"/>
              <p:cNvGrpSpPr/>
              <p:nvPr/>
            </p:nvGrpSpPr>
            <p:grpSpPr>
              <a:xfrm rot="2754858">
                <a:off x="1366669" y="5020454"/>
                <a:ext cx="451567" cy="757903"/>
                <a:chOff x="1676400" y="2133600"/>
                <a:chExt cx="1447800" cy="2088845"/>
              </a:xfrm>
            </p:grpSpPr>
            <p:sp>
              <p:nvSpPr>
                <p:cNvPr id="625" name="Oval 1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oon 1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1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18"/>
              <p:cNvGrpSpPr/>
              <p:nvPr/>
            </p:nvGrpSpPr>
            <p:grpSpPr>
              <a:xfrm rot="18845142" flipH="1">
                <a:off x="2094336" y="4964730"/>
                <a:ext cx="451567" cy="757903"/>
                <a:chOff x="1676400" y="2133600"/>
                <a:chExt cx="1447800" cy="2088845"/>
              </a:xfrm>
            </p:grpSpPr>
            <p:sp>
              <p:nvSpPr>
                <p:cNvPr id="622" name="Oval 621"/>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2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623"/>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9" name="Oval 598"/>
              <p:cNvSpPr/>
              <p:nvPr/>
            </p:nvSpPr>
            <p:spPr>
              <a:xfrm>
                <a:off x="838200" y="3436266"/>
                <a:ext cx="463611" cy="6494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Trapezoid 599"/>
              <p:cNvSpPr/>
              <p:nvPr/>
            </p:nvSpPr>
            <p:spPr>
              <a:xfrm rot="20102191">
                <a:off x="2329123" y="2114459"/>
                <a:ext cx="799225" cy="162703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rapezoid 600"/>
              <p:cNvSpPr/>
              <p:nvPr/>
            </p:nvSpPr>
            <p:spPr>
              <a:xfrm rot="1327004">
                <a:off x="1022568" y="2090641"/>
                <a:ext cx="799225" cy="162703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rapezoid 601"/>
              <p:cNvSpPr/>
              <p:nvPr/>
            </p:nvSpPr>
            <p:spPr>
              <a:xfrm>
                <a:off x="1207073" y="2146900"/>
                <a:ext cx="1721407" cy="3164809"/>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Isosceles Triangle 5"/>
              <p:cNvSpPr/>
              <p:nvPr/>
            </p:nvSpPr>
            <p:spPr>
              <a:xfrm rot="10800000">
                <a:off x="1821861" y="2146900"/>
                <a:ext cx="491831" cy="58607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1452988" y="3905127"/>
                <a:ext cx="1229577" cy="175823"/>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604"/>
              <p:cNvSpPr/>
              <p:nvPr/>
            </p:nvSpPr>
            <p:spPr>
              <a:xfrm rot="366654" flipH="1">
                <a:off x="1261466" y="2108753"/>
                <a:ext cx="570223" cy="2982106"/>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605"/>
              <p:cNvSpPr/>
              <p:nvPr/>
            </p:nvSpPr>
            <p:spPr>
              <a:xfrm rot="21233346">
                <a:off x="2294540" y="2096242"/>
                <a:ext cx="570223" cy="29892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Oval 606"/>
              <p:cNvSpPr/>
              <p:nvPr/>
            </p:nvSpPr>
            <p:spPr>
              <a:xfrm>
                <a:off x="1451981" y="738396"/>
                <a:ext cx="1202365" cy="16169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19278804">
                <a:off x="2188248" y="535643"/>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rot="2369756">
                <a:off x="1506259" y="533400"/>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21206386">
                <a:off x="1727091" y="1839903"/>
                <a:ext cx="660619" cy="925244"/>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rot="21206386">
                <a:off x="1778455" y="1978137"/>
                <a:ext cx="506673" cy="3067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43"/>
              <p:cNvGrpSpPr/>
              <p:nvPr/>
            </p:nvGrpSpPr>
            <p:grpSpPr>
              <a:xfrm rot="19025436">
                <a:off x="2146207" y="3548341"/>
                <a:ext cx="1651416" cy="462197"/>
                <a:chOff x="3505200" y="1981200"/>
                <a:chExt cx="2138597" cy="749508"/>
              </a:xfrm>
            </p:grpSpPr>
            <p:grpSp>
              <p:nvGrpSpPr>
                <p:cNvPr id="614" name="Group 38"/>
                <p:cNvGrpSpPr/>
                <p:nvPr/>
              </p:nvGrpSpPr>
              <p:grpSpPr>
                <a:xfrm>
                  <a:off x="3505200" y="1981200"/>
                  <a:ext cx="2133600" cy="381000"/>
                  <a:chOff x="3505200" y="1981200"/>
                  <a:chExt cx="2133600" cy="381000"/>
                </a:xfrm>
              </p:grpSpPr>
              <p:sp>
                <p:nvSpPr>
                  <p:cNvPr id="619" name="Rounded Rectangle 618"/>
                  <p:cNvSpPr/>
                  <p:nvPr/>
                </p:nvSpPr>
                <p:spPr>
                  <a:xfrm rot="5400000">
                    <a:off x="4343400" y="1219200"/>
                    <a:ext cx="381000" cy="1905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53340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35052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39"/>
                <p:cNvGrpSpPr/>
                <p:nvPr/>
              </p:nvGrpSpPr>
              <p:grpSpPr>
                <a:xfrm>
                  <a:off x="3510197" y="2349708"/>
                  <a:ext cx="2133600" cy="381000"/>
                  <a:chOff x="3505200" y="1981200"/>
                  <a:chExt cx="2133600" cy="381000"/>
                </a:xfrm>
              </p:grpSpPr>
              <p:sp>
                <p:nvSpPr>
                  <p:cNvPr id="616" name="Rounded Rectangle 615"/>
                  <p:cNvSpPr/>
                  <p:nvPr/>
                </p:nvSpPr>
                <p:spPr>
                  <a:xfrm rot="5400000">
                    <a:off x="4343400" y="1219200"/>
                    <a:ext cx="381000" cy="1905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53340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35052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3" name="Oval 612"/>
              <p:cNvSpPr/>
              <p:nvPr/>
            </p:nvSpPr>
            <p:spPr>
              <a:xfrm>
                <a:off x="2895600" y="36576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627"/>
            <p:cNvGrpSpPr/>
            <p:nvPr/>
          </p:nvGrpSpPr>
          <p:grpSpPr>
            <a:xfrm>
              <a:off x="1219200" y="4191000"/>
              <a:ext cx="914400" cy="1831457"/>
              <a:chOff x="3048000" y="304800"/>
              <a:chExt cx="2743200" cy="5638800"/>
            </a:xfrm>
          </p:grpSpPr>
          <p:sp>
            <p:nvSpPr>
              <p:cNvPr id="629" name="Oval 628"/>
              <p:cNvSpPr/>
              <p:nvPr/>
            </p:nvSpPr>
            <p:spPr>
              <a:xfrm>
                <a:off x="3505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4267200" y="5334000"/>
                <a:ext cx="762000" cy="60960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3048000" y="3505200"/>
                <a:ext cx="3810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Trapezoid 631"/>
              <p:cNvSpPr/>
              <p:nvPr/>
            </p:nvSpPr>
            <p:spPr>
              <a:xfrm rot="1480658">
                <a:off x="3219171" y="2105729"/>
                <a:ext cx="99060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Trapezoid 632"/>
              <p:cNvSpPr/>
              <p:nvPr/>
            </p:nvSpPr>
            <p:spPr>
              <a:xfrm rot="1447265">
                <a:off x="3386766" y="1997494"/>
                <a:ext cx="762000" cy="14478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Trapezoid 633"/>
              <p:cNvSpPr/>
              <p:nvPr/>
            </p:nvSpPr>
            <p:spPr>
              <a:xfrm>
                <a:off x="3352800" y="2209800"/>
                <a:ext cx="1981200" cy="34290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Trapezoid 634"/>
              <p:cNvSpPr/>
              <p:nvPr/>
            </p:nvSpPr>
            <p:spPr>
              <a:xfrm>
                <a:off x="3429000" y="1981200"/>
                <a:ext cx="1828800" cy="236220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Trapezoid 635"/>
              <p:cNvSpPr/>
              <p:nvPr/>
            </p:nvSpPr>
            <p:spPr>
              <a:xfrm rot="402310">
                <a:off x="3431017" y="2143558"/>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Cloud 636"/>
              <p:cNvSpPr/>
              <p:nvPr/>
            </p:nvSpPr>
            <p:spPr>
              <a:xfrm>
                <a:off x="3581400" y="381000"/>
                <a:ext cx="609600" cy="15240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Cloud 637"/>
              <p:cNvSpPr/>
              <p:nvPr/>
            </p:nvSpPr>
            <p:spPr>
              <a:xfrm rot="21175570">
                <a:off x="4589855" y="417252"/>
                <a:ext cx="685800" cy="156989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3810000" y="304800"/>
                <a:ext cx="12192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Trapezoid 639"/>
              <p:cNvSpPr/>
              <p:nvPr/>
            </p:nvSpPr>
            <p:spPr>
              <a:xfrm rot="21185207">
                <a:off x="4495800" y="2209800"/>
                <a:ext cx="762000" cy="3300306"/>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1" name="Group 18"/>
              <p:cNvGrpSpPr/>
              <p:nvPr/>
            </p:nvGrpSpPr>
            <p:grpSpPr>
              <a:xfrm rot="1104790">
                <a:off x="3865411" y="2816104"/>
                <a:ext cx="1752600" cy="2011504"/>
                <a:chOff x="5638800" y="3962400"/>
                <a:chExt cx="1752600" cy="1676400"/>
              </a:xfrm>
            </p:grpSpPr>
            <p:sp>
              <p:nvSpPr>
                <p:cNvPr id="648" name="Flowchart: Delay 15"/>
                <p:cNvSpPr/>
                <p:nvPr/>
              </p:nvSpPr>
              <p:spPr>
                <a:xfrm rot="15782805">
                  <a:off x="60198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Flowchart: Delay 649"/>
                <p:cNvSpPr/>
                <p:nvPr/>
              </p:nvSpPr>
              <p:spPr>
                <a:xfrm rot="15844793">
                  <a:off x="5867400" y="41910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Delay 650"/>
                <p:cNvSpPr/>
                <p:nvPr/>
              </p:nvSpPr>
              <p:spPr>
                <a:xfrm rot="16200000">
                  <a:off x="55626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Flowchart: Delay 14"/>
                <p:cNvSpPr/>
                <p:nvPr/>
              </p:nvSpPr>
              <p:spPr>
                <a:xfrm rot="16200000">
                  <a:off x="5410200" y="4267200"/>
                  <a:ext cx="1600200" cy="1143000"/>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23"/>
              <p:cNvGrpSpPr/>
              <p:nvPr/>
            </p:nvGrpSpPr>
            <p:grpSpPr>
              <a:xfrm>
                <a:off x="4679748" y="1988912"/>
                <a:ext cx="1111452" cy="2049688"/>
                <a:chOff x="4755948" y="2903312"/>
                <a:chExt cx="1111452" cy="2049688"/>
              </a:xfrm>
            </p:grpSpPr>
            <p:sp>
              <p:nvSpPr>
                <p:cNvPr id="645" name="Oval 6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Trapezoid 6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Trapezoid 6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3" name="Cloud 642"/>
              <p:cNvSpPr/>
              <p:nvPr/>
            </p:nvSpPr>
            <p:spPr>
              <a:xfrm rot="21175570">
                <a:off x="3808231" y="1284927"/>
                <a:ext cx="1146537" cy="12796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rot="5225831">
                <a:off x="4233055" y="1458810"/>
                <a:ext cx="395341" cy="5529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653"/>
            <p:cNvGrpSpPr/>
            <p:nvPr/>
          </p:nvGrpSpPr>
          <p:grpSpPr>
            <a:xfrm>
              <a:off x="2209800" y="4191000"/>
              <a:ext cx="931904" cy="1819835"/>
              <a:chOff x="1088506" y="618565"/>
              <a:chExt cx="2677365" cy="5228394"/>
            </a:xfrm>
          </p:grpSpPr>
          <p:sp>
            <p:nvSpPr>
              <p:cNvPr id="657" name="Oval 656"/>
              <p:cNvSpPr/>
              <p:nvPr/>
            </p:nvSpPr>
            <p:spPr>
              <a:xfrm rot="6128217">
                <a:off x="2501815" y="5292874"/>
                <a:ext cx="463696" cy="644473"/>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rot="4472555">
                <a:off x="1899487" y="5275649"/>
                <a:ext cx="424790" cy="677364"/>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Trapezoid 662"/>
              <p:cNvSpPr/>
              <p:nvPr/>
            </p:nvSpPr>
            <p:spPr>
              <a:xfrm>
                <a:off x="1401704" y="2484577"/>
                <a:ext cx="2074576" cy="307459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30"/>
              <p:cNvGrpSpPr/>
              <p:nvPr/>
            </p:nvGrpSpPr>
            <p:grpSpPr>
              <a:xfrm>
                <a:off x="1600200" y="5181600"/>
                <a:ext cx="1550894" cy="394447"/>
                <a:chOff x="4876800" y="1662953"/>
                <a:chExt cx="1550894" cy="775447"/>
              </a:xfrm>
            </p:grpSpPr>
            <p:sp>
              <p:nvSpPr>
                <p:cNvPr id="688" name="Quad Arrow 23"/>
                <p:cNvSpPr/>
                <p:nvPr/>
              </p:nvSpPr>
              <p:spPr>
                <a:xfrm>
                  <a:off x="4876800" y="1676400"/>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Quad Arrow 690"/>
                <p:cNvSpPr/>
                <p:nvPr/>
              </p:nvSpPr>
              <p:spPr>
                <a:xfrm>
                  <a:off x="5257800" y="1662953"/>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Quad Arrow 691"/>
                <p:cNvSpPr/>
                <p:nvPr/>
              </p:nvSpPr>
              <p:spPr>
                <a:xfrm>
                  <a:off x="5611906" y="1676400"/>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Quad Arrow 692"/>
                <p:cNvSpPr/>
                <p:nvPr/>
              </p:nvSpPr>
              <p:spPr>
                <a:xfrm>
                  <a:off x="5970494" y="1676400"/>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Diamond 693"/>
                <p:cNvSpPr/>
                <p:nvPr/>
              </p:nvSpPr>
              <p:spPr>
                <a:xfrm>
                  <a:off x="5199529" y="1909482"/>
                  <a:ext cx="197224" cy="242047"/>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Diamond 694"/>
                <p:cNvSpPr/>
                <p:nvPr/>
              </p:nvSpPr>
              <p:spPr>
                <a:xfrm>
                  <a:off x="5567082" y="1927411"/>
                  <a:ext cx="197224" cy="242047"/>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Diamond 695"/>
                <p:cNvSpPr/>
                <p:nvPr/>
              </p:nvSpPr>
              <p:spPr>
                <a:xfrm>
                  <a:off x="5925670" y="1936376"/>
                  <a:ext cx="197224" cy="242047"/>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5" name="Cloud 664"/>
              <p:cNvSpPr/>
              <p:nvPr/>
            </p:nvSpPr>
            <p:spPr>
              <a:xfrm rot="20995350">
                <a:off x="2743373" y="1342415"/>
                <a:ext cx="688012" cy="1708505"/>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rot="2027441">
                <a:off x="1088506" y="3779054"/>
                <a:ext cx="388772" cy="74418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rot="20577640">
                <a:off x="3377099" y="3774427"/>
                <a:ext cx="388772" cy="74418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Trapezoid 667"/>
              <p:cNvSpPr/>
              <p:nvPr/>
            </p:nvSpPr>
            <p:spPr>
              <a:xfrm rot="20249249">
                <a:off x="2783131" y="2425571"/>
                <a:ext cx="717840" cy="194356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Trapezoid 668"/>
              <p:cNvSpPr/>
              <p:nvPr/>
            </p:nvSpPr>
            <p:spPr>
              <a:xfrm rot="1442139">
                <a:off x="1297861" y="2295652"/>
                <a:ext cx="861442" cy="2066308"/>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Cloud 669"/>
              <p:cNvSpPr/>
              <p:nvPr/>
            </p:nvSpPr>
            <p:spPr>
              <a:xfrm rot="365569">
                <a:off x="1273437" y="1259737"/>
                <a:ext cx="859858" cy="1803945"/>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Trapezoid 7"/>
              <p:cNvSpPr/>
              <p:nvPr/>
            </p:nvSpPr>
            <p:spPr>
              <a:xfrm rot="610840">
                <a:off x="1490941" y="2395096"/>
                <a:ext cx="651292" cy="313284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Trapezoid 671"/>
              <p:cNvSpPr/>
              <p:nvPr/>
            </p:nvSpPr>
            <p:spPr>
              <a:xfrm rot="21148666">
                <a:off x="2639873" y="2403302"/>
                <a:ext cx="833895" cy="3132841"/>
              </a:xfrm>
              <a:prstGeom prst="trapezoid">
                <a:avLst>
                  <a:gd name="adj" fmla="val 34787"/>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1609739" y="762000"/>
                <a:ext cx="1516036" cy="20707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Cloud 673"/>
              <p:cNvSpPr/>
              <p:nvPr/>
            </p:nvSpPr>
            <p:spPr>
              <a:xfrm rot="283239">
                <a:off x="1564916" y="751457"/>
                <a:ext cx="1639359" cy="1061889"/>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Cloud 674"/>
              <p:cNvSpPr/>
              <p:nvPr/>
            </p:nvSpPr>
            <p:spPr>
              <a:xfrm rot="16200000">
                <a:off x="1888952" y="2339762"/>
                <a:ext cx="1102756" cy="1219434"/>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2173942" y="2469776"/>
                <a:ext cx="381000" cy="21559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7" name="Group 40"/>
              <p:cNvGrpSpPr/>
              <p:nvPr/>
            </p:nvGrpSpPr>
            <p:grpSpPr>
              <a:xfrm>
                <a:off x="1447800" y="1143000"/>
                <a:ext cx="1828800" cy="394447"/>
                <a:chOff x="4038600" y="1981200"/>
                <a:chExt cx="1676400" cy="394447"/>
              </a:xfrm>
            </p:grpSpPr>
            <p:sp>
              <p:nvSpPr>
                <p:cNvPr id="679" name="Rounded Rectangle 678"/>
                <p:cNvSpPr/>
                <p:nvPr/>
              </p:nvSpPr>
              <p:spPr>
                <a:xfrm>
                  <a:off x="4038600" y="1981200"/>
                  <a:ext cx="1676400" cy="381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0" name="Group 31"/>
                <p:cNvGrpSpPr/>
                <p:nvPr/>
              </p:nvGrpSpPr>
              <p:grpSpPr>
                <a:xfrm>
                  <a:off x="4114800" y="1981200"/>
                  <a:ext cx="1550894" cy="394447"/>
                  <a:chOff x="4876800" y="1662953"/>
                  <a:chExt cx="1550894" cy="775447"/>
                </a:xfrm>
              </p:grpSpPr>
              <p:sp>
                <p:nvSpPr>
                  <p:cNvPr id="681" name="Quad Arrow 680"/>
                  <p:cNvSpPr/>
                  <p:nvPr/>
                </p:nvSpPr>
                <p:spPr>
                  <a:xfrm>
                    <a:off x="4876800" y="1676400"/>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Quad Arrow 681"/>
                  <p:cNvSpPr/>
                  <p:nvPr/>
                </p:nvSpPr>
                <p:spPr>
                  <a:xfrm>
                    <a:off x="5257800" y="1662953"/>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Quad Arrow 682"/>
                  <p:cNvSpPr/>
                  <p:nvPr/>
                </p:nvSpPr>
                <p:spPr>
                  <a:xfrm>
                    <a:off x="5611906" y="1676400"/>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Quad Arrow 683"/>
                  <p:cNvSpPr/>
                  <p:nvPr/>
                </p:nvSpPr>
                <p:spPr>
                  <a:xfrm>
                    <a:off x="5970494" y="1676400"/>
                    <a:ext cx="457200" cy="762000"/>
                  </a:xfrm>
                  <a:prstGeom prst="quadArrow">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Diamond 684"/>
                  <p:cNvSpPr/>
                  <p:nvPr/>
                </p:nvSpPr>
                <p:spPr>
                  <a:xfrm>
                    <a:off x="5199529" y="1909482"/>
                    <a:ext cx="197224" cy="242047"/>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Diamond 685"/>
                  <p:cNvSpPr/>
                  <p:nvPr/>
                </p:nvSpPr>
                <p:spPr>
                  <a:xfrm>
                    <a:off x="5567082" y="1927411"/>
                    <a:ext cx="197224" cy="242047"/>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p:cNvSpPr/>
                  <p:nvPr/>
                </p:nvSpPr>
                <p:spPr>
                  <a:xfrm>
                    <a:off x="5925670" y="1936376"/>
                    <a:ext cx="197224" cy="242047"/>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8" name="Snip Same Side Corner Rectangle 677"/>
              <p:cNvSpPr/>
              <p:nvPr/>
            </p:nvSpPr>
            <p:spPr>
              <a:xfrm>
                <a:off x="1264024" y="618565"/>
                <a:ext cx="2209800" cy="533400"/>
              </a:xfrm>
              <a:prstGeom prst="snip2SameRect">
                <a:avLst>
                  <a:gd name="adj1" fmla="val 19118"/>
                  <a:gd name="adj2" fmla="val 43592"/>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7" name="Group 91"/>
            <p:cNvGrpSpPr/>
            <p:nvPr/>
          </p:nvGrpSpPr>
          <p:grpSpPr>
            <a:xfrm>
              <a:off x="3200399" y="4240306"/>
              <a:ext cx="824753" cy="1779494"/>
              <a:chOff x="949038" y="838201"/>
              <a:chExt cx="2214084" cy="4807874"/>
            </a:xfrm>
          </p:grpSpPr>
          <p:sp>
            <p:nvSpPr>
              <p:cNvPr id="698" name="Oval 697"/>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Trapezoid 699"/>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702"/>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Trapezoid 703"/>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Cloud 704"/>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Cloud 705"/>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rapezoid 706"/>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Isosceles Triangle 707"/>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Cloud 708"/>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0" name="Group 24"/>
              <p:cNvGrpSpPr/>
              <p:nvPr/>
            </p:nvGrpSpPr>
            <p:grpSpPr>
              <a:xfrm>
                <a:off x="1143000" y="2057400"/>
                <a:ext cx="1695267" cy="2438400"/>
                <a:chOff x="4553133" y="914400"/>
                <a:chExt cx="2152467" cy="3437344"/>
              </a:xfrm>
            </p:grpSpPr>
            <p:sp>
              <p:nvSpPr>
                <p:cNvPr id="884"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5" name="Group 16"/>
                <p:cNvGrpSpPr/>
                <p:nvPr/>
              </p:nvGrpSpPr>
              <p:grpSpPr>
                <a:xfrm>
                  <a:off x="4724400" y="914400"/>
                  <a:ext cx="1981200" cy="2070031"/>
                  <a:chOff x="2624682" y="2226017"/>
                  <a:chExt cx="1981200" cy="2070031"/>
                </a:xfrm>
                <a:solidFill>
                  <a:srgbClr val="E0C13C"/>
                </a:solidFill>
              </p:grpSpPr>
              <p:sp>
                <p:nvSpPr>
                  <p:cNvPr id="886"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7" name="Group 5"/>
                  <p:cNvGrpSpPr/>
                  <p:nvPr/>
                </p:nvGrpSpPr>
                <p:grpSpPr>
                  <a:xfrm>
                    <a:off x="2743200" y="2438397"/>
                    <a:ext cx="1683225" cy="1529543"/>
                    <a:chOff x="2740938" y="2438397"/>
                    <a:chExt cx="1683225" cy="1529543"/>
                  </a:xfrm>
                  <a:grpFill/>
                </p:grpSpPr>
                <p:sp>
                  <p:nvSpPr>
                    <p:cNvPr id="888"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20"/>
                    <p:cNvSpPr/>
                    <p:nvPr/>
                  </p:nvSpPr>
                  <p:spPr>
                    <a:xfrm rot="16200000">
                      <a:off x="3009899" y="2171698"/>
                      <a:ext cx="1066801" cy="160020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1" name="Oval 710"/>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2" name="Group 58"/>
              <p:cNvGrpSpPr/>
              <p:nvPr/>
            </p:nvGrpSpPr>
            <p:grpSpPr>
              <a:xfrm>
                <a:off x="1236689" y="4868055"/>
                <a:ext cx="1586459" cy="585867"/>
                <a:chOff x="3810000" y="1677648"/>
                <a:chExt cx="4705061" cy="1827552"/>
              </a:xfrm>
            </p:grpSpPr>
            <p:grpSp>
              <p:nvGrpSpPr>
                <p:cNvPr id="854" name="Group 37"/>
                <p:cNvGrpSpPr/>
                <p:nvPr/>
              </p:nvGrpSpPr>
              <p:grpSpPr>
                <a:xfrm>
                  <a:off x="3810000" y="1828800"/>
                  <a:ext cx="1776984" cy="1676400"/>
                  <a:chOff x="3810000" y="1828800"/>
                  <a:chExt cx="4038600" cy="3810000"/>
                </a:xfrm>
              </p:grpSpPr>
              <p:sp>
                <p:nvSpPr>
                  <p:cNvPr id="875" name="Half Frame 87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Half Frame 87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7" name="Half Frame 87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8" name="Half Frame 87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9" name="Donut 87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0" name="Diamond 87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Diamond 88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Diamond 88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Diamond 88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38"/>
                <p:cNvGrpSpPr/>
                <p:nvPr/>
              </p:nvGrpSpPr>
              <p:grpSpPr>
                <a:xfrm>
                  <a:off x="5314014" y="1757596"/>
                  <a:ext cx="1776984" cy="1676400"/>
                  <a:chOff x="3810000" y="1828800"/>
                  <a:chExt cx="4038600" cy="3810000"/>
                </a:xfrm>
              </p:grpSpPr>
              <p:sp>
                <p:nvSpPr>
                  <p:cNvPr id="866" name="Half Frame 86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7" name="Half Frame 86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8" name="Half Frame 86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9" name="Half Frame 86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0" name="Donut 86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1" name="Diamond 87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Diamond 87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iamond 87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Diamond 87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48"/>
                <p:cNvGrpSpPr/>
                <p:nvPr/>
              </p:nvGrpSpPr>
              <p:grpSpPr>
                <a:xfrm>
                  <a:off x="6738077" y="1677648"/>
                  <a:ext cx="1776984" cy="1676400"/>
                  <a:chOff x="3810000" y="1828800"/>
                  <a:chExt cx="4038600" cy="3810000"/>
                </a:xfrm>
              </p:grpSpPr>
              <p:sp>
                <p:nvSpPr>
                  <p:cNvPr id="857" name="Half Frame 85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8"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9"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0"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1" name="Donut 86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2" name="Diamond 86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Diamond 86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Diamond 86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90"/>
              <p:cNvGrpSpPr/>
              <p:nvPr/>
            </p:nvGrpSpPr>
            <p:grpSpPr>
              <a:xfrm>
                <a:off x="1140502" y="1128010"/>
                <a:ext cx="1722619" cy="206116"/>
                <a:chOff x="3733800" y="723275"/>
                <a:chExt cx="1930420" cy="585867"/>
              </a:xfrm>
            </p:grpSpPr>
            <p:sp>
              <p:nvSpPr>
                <p:cNvPr id="714"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5" name="Group 59"/>
                <p:cNvGrpSpPr/>
                <p:nvPr/>
              </p:nvGrpSpPr>
              <p:grpSpPr>
                <a:xfrm rot="228535">
                  <a:off x="3889947" y="723275"/>
                  <a:ext cx="1586459" cy="585867"/>
                  <a:chOff x="3810000" y="1677648"/>
                  <a:chExt cx="4705061" cy="1827552"/>
                </a:xfrm>
              </p:grpSpPr>
              <p:grpSp>
                <p:nvGrpSpPr>
                  <p:cNvPr id="716" name="Group 37"/>
                  <p:cNvGrpSpPr/>
                  <p:nvPr/>
                </p:nvGrpSpPr>
                <p:grpSpPr>
                  <a:xfrm>
                    <a:off x="3810000" y="1828800"/>
                    <a:ext cx="1776984" cy="1676400"/>
                    <a:chOff x="3810000" y="1828800"/>
                    <a:chExt cx="4038600" cy="3810000"/>
                  </a:xfrm>
                </p:grpSpPr>
                <p:sp>
                  <p:nvSpPr>
                    <p:cNvPr id="845" name="Half Frame 844"/>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6" name="Half Frame 845"/>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7" name="Half Frame 846"/>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8" name="Half Frame 847"/>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9" name="Donut 84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0" name="Diamond 849"/>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Diamond 850"/>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Diamond 851"/>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Diamond 852"/>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38"/>
                  <p:cNvGrpSpPr/>
                  <p:nvPr/>
                </p:nvGrpSpPr>
                <p:grpSpPr>
                  <a:xfrm>
                    <a:off x="5314014" y="1757596"/>
                    <a:ext cx="1776984" cy="1676400"/>
                    <a:chOff x="3810000" y="1828800"/>
                    <a:chExt cx="4038600" cy="3810000"/>
                  </a:xfrm>
                </p:grpSpPr>
                <p:sp>
                  <p:nvSpPr>
                    <p:cNvPr id="731" name="Half Frame 73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Half Frame 73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8" name="Half Frame 83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9" name="Half Frame 83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0" name="Donut 83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1" name="Diamond 84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Diamond 84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Diamond 84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Diamond 84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48"/>
                  <p:cNvGrpSpPr/>
                  <p:nvPr/>
                </p:nvGrpSpPr>
                <p:grpSpPr>
                  <a:xfrm>
                    <a:off x="6738077" y="1677648"/>
                    <a:ext cx="1776984" cy="1676400"/>
                    <a:chOff x="3810000" y="1828800"/>
                    <a:chExt cx="4038600" cy="3810000"/>
                  </a:xfrm>
                </p:grpSpPr>
                <p:sp>
                  <p:nvSpPr>
                    <p:cNvPr id="719" name="Half Frame 71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1" name="Half Frame 72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2" name="Half Frame 72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3" name="Half Frame 72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4" name="Donut 72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5" name="Diamond 72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Diamond 72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Diamond 72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Diamond 72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10016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a:extLst>
              <a:ext uri="{FF2B5EF4-FFF2-40B4-BE49-F238E27FC236}">
                <a16:creationId xmlns:a16="http://schemas.microsoft.com/office/drawing/2014/main" id="{78FE43CF-8385-4E64-92EA-9C9C84AB0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9647" y="6488668"/>
            <a:ext cx="2286000" cy="369332"/>
          </a:xfrm>
          <a:prstGeom prst="rect">
            <a:avLst/>
          </a:prstGeom>
          <a:noFill/>
        </p:spPr>
        <p:txBody>
          <a:bodyPr wrap="square" rtlCol="0">
            <a:spAutoFit/>
          </a:bodyPr>
          <a:lstStyle/>
          <a:p>
            <a:r>
              <a:rPr lang="en-US" dirty="0"/>
              <a:t>3 Nephi 28:7-40</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Translated Beings</a:t>
            </a:r>
          </a:p>
        </p:txBody>
      </p:sp>
      <p:sp>
        <p:nvSpPr>
          <p:cNvPr id="10" name="TextBox 9"/>
          <p:cNvSpPr txBox="1"/>
          <p:nvPr/>
        </p:nvSpPr>
        <p:spPr>
          <a:xfrm>
            <a:off x="1676400" y="762001"/>
            <a:ext cx="7391400" cy="4524315"/>
          </a:xfrm>
          <a:prstGeom prst="rect">
            <a:avLst/>
          </a:prstGeom>
          <a:noFill/>
        </p:spPr>
        <p:txBody>
          <a:bodyPr wrap="square" rtlCol="0">
            <a:spAutoFit/>
          </a:bodyPr>
          <a:lstStyle/>
          <a:p>
            <a:pPr marL="342900" indent="-342900">
              <a:buAutoNum type="arabicPeriod"/>
            </a:pPr>
            <a:r>
              <a:rPr lang="en-US" sz="1600" dirty="0">
                <a:solidFill>
                  <a:schemeClr val="bg1"/>
                </a:solidFill>
              </a:rPr>
              <a:t>They never taste of death or endure the pains of death (verses 7-8)</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will be changed from mortality to immortality in the twinkling of an eye (verse 8)</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experience no pain while in the flesh and no sorrow except for the sins of the world (verse 9)-- a mortal state</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have power over the evil men of the earth (verse 20)</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are like the angels of God, administering to whomsoever they will (verse 30)</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A change is effected on their bodies so that Satan can have no power over them; they are sanctified in the flesh and are holy (verse 39)</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They remain in this state until the judgment day of Christ (verse 40)</a:t>
            </a:r>
          </a:p>
          <a:p>
            <a:pPr marL="342900" indent="-342900">
              <a:buAutoNum type="arabicPeriod"/>
            </a:pPr>
            <a:endParaRPr lang="en-US" sz="1600" dirty="0">
              <a:solidFill>
                <a:schemeClr val="bg1"/>
              </a:solidFill>
            </a:endParaRPr>
          </a:p>
          <a:p>
            <a:pPr marL="342900" indent="-342900">
              <a:buAutoNum type="arabicPeriod"/>
            </a:pPr>
            <a:endParaRPr lang="en-US" sz="1600" dirty="0">
              <a:solidFill>
                <a:schemeClr val="bg1"/>
              </a:solidFill>
            </a:endParaRPr>
          </a:p>
        </p:txBody>
      </p:sp>
      <p:sp>
        <p:nvSpPr>
          <p:cNvPr id="12" name="TextBox 11"/>
          <p:cNvSpPr txBox="1"/>
          <p:nvPr/>
        </p:nvSpPr>
        <p:spPr>
          <a:xfrm>
            <a:off x="3352800" y="4948517"/>
            <a:ext cx="6629400" cy="1631216"/>
          </a:xfrm>
          <a:prstGeom prst="rect">
            <a:avLst/>
          </a:prstGeom>
          <a:noFill/>
        </p:spPr>
        <p:txBody>
          <a:bodyPr wrap="square" rtlCol="0">
            <a:spAutoFit/>
          </a:bodyPr>
          <a:lstStyle/>
          <a:p>
            <a:r>
              <a:rPr lang="en-US" sz="2000" dirty="0">
                <a:solidFill>
                  <a:srgbClr val="FFFF00"/>
                </a:solidFill>
              </a:rPr>
              <a:t>They were caught up into heaven:</a:t>
            </a:r>
          </a:p>
          <a:p>
            <a:r>
              <a:rPr lang="en-US" sz="2000" dirty="0">
                <a:solidFill>
                  <a:srgbClr val="FFFF00"/>
                </a:solidFill>
              </a:rPr>
              <a:t>They are also transfigured— “The Three Nephites were transfigured for a time so that they could view the visions of eternity. They were also translated, which condition is of a longer duration, until Judgment Day.” </a:t>
            </a:r>
            <a:r>
              <a:rPr lang="en-US" sz="1200" dirty="0">
                <a:solidFill>
                  <a:srgbClr val="FFFF00"/>
                </a:solidFill>
              </a:rPr>
              <a:t>Student Manual</a:t>
            </a:r>
          </a:p>
        </p:txBody>
      </p:sp>
      <p:grpSp>
        <p:nvGrpSpPr>
          <p:cNvPr id="362" name="Group 361"/>
          <p:cNvGrpSpPr/>
          <p:nvPr/>
        </p:nvGrpSpPr>
        <p:grpSpPr>
          <a:xfrm flipH="1">
            <a:off x="9296400" y="3048000"/>
            <a:ext cx="762000" cy="1524000"/>
            <a:chOff x="2743200" y="2819400"/>
            <a:chExt cx="1786098" cy="3510398"/>
          </a:xfrm>
        </p:grpSpPr>
        <p:sp>
          <p:nvSpPr>
            <p:cNvPr id="363" name="Oval 362"/>
            <p:cNvSpPr/>
            <p:nvPr/>
          </p:nvSpPr>
          <p:spPr>
            <a:xfrm rot="2920230">
              <a:off x="3830819" y="5974843"/>
              <a:ext cx="373486" cy="33642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18292595">
              <a:off x="3377173" y="5950033"/>
              <a:ext cx="373486" cy="3689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420"/>
            <p:cNvGrpSpPr/>
            <p:nvPr/>
          </p:nvGrpSpPr>
          <p:grpSpPr>
            <a:xfrm>
              <a:off x="2743200" y="2819400"/>
              <a:ext cx="1786098" cy="3311776"/>
              <a:chOff x="2743200" y="2819400"/>
              <a:chExt cx="1786098" cy="3311776"/>
            </a:xfrm>
          </p:grpSpPr>
          <p:sp>
            <p:nvSpPr>
              <p:cNvPr id="366" name="Wave 3"/>
              <p:cNvSpPr/>
              <p:nvPr/>
            </p:nvSpPr>
            <p:spPr>
              <a:xfrm rot="15359234">
                <a:off x="3779231" y="5456561"/>
                <a:ext cx="828018" cy="130604"/>
              </a:xfrm>
              <a:prstGeom prst="wave">
                <a:avLst>
                  <a:gd name="adj1" fmla="val 20000"/>
                  <a:gd name="adj2" fmla="val -10000"/>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Wave 3"/>
              <p:cNvSpPr/>
              <p:nvPr/>
            </p:nvSpPr>
            <p:spPr>
              <a:xfrm rot="14012100">
                <a:off x="3891290" y="5398289"/>
                <a:ext cx="828018" cy="130604"/>
              </a:xfrm>
              <a:prstGeom prst="wave">
                <a:avLst>
                  <a:gd name="adj1" fmla="val 20000"/>
                  <a:gd name="adj2" fmla="val -10000"/>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a:off x="3230318" y="4337206"/>
                <a:ext cx="974235" cy="179397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8523543">
                <a:off x="2637695" y="4627441"/>
                <a:ext cx="537815" cy="3268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3077253">
                <a:off x="4096987" y="4600559"/>
                <a:ext cx="537815" cy="3268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2028078" flipH="1">
                <a:off x="2954815" y="3798345"/>
                <a:ext cx="480177" cy="1178709"/>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19846626">
                <a:off x="3875887" y="3690651"/>
                <a:ext cx="480177" cy="1146903"/>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rot="10800000">
                <a:off x="3240741" y="3886200"/>
                <a:ext cx="938426" cy="1371600"/>
              </a:xfrm>
              <a:prstGeom prst="trapezoid">
                <a:avLst>
                  <a:gd name="adj" fmla="val 12998"/>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loud 373"/>
              <p:cNvSpPr/>
              <p:nvPr/>
            </p:nvSpPr>
            <p:spPr>
              <a:xfrm>
                <a:off x="2971800" y="2895600"/>
                <a:ext cx="1524000" cy="12954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3429000" y="3886200"/>
                <a:ext cx="609600" cy="533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3276600" y="2971800"/>
                <a:ext cx="936332" cy="126698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5"/>
              <p:cNvGrpSpPr/>
              <p:nvPr/>
            </p:nvGrpSpPr>
            <p:grpSpPr>
              <a:xfrm>
                <a:off x="3276601" y="5029199"/>
                <a:ext cx="838200" cy="286871"/>
                <a:chOff x="2514600" y="2286000"/>
                <a:chExt cx="3733800" cy="923365"/>
              </a:xfrm>
            </p:grpSpPr>
            <p:sp>
              <p:nvSpPr>
                <p:cNvPr id="415" name="Rounded Rectangle 414"/>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6" name="Group 373"/>
                <p:cNvGrpSpPr/>
                <p:nvPr/>
              </p:nvGrpSpPr>
              <p:grpSpPr>
                <a:xfrm>
                  <a:off x="2590800" y="2286000"/>
                  <a:ext cx="3639672" cy="923365"/>
                  <a:chOff x="-40342" y="-8965"/>
                  <a:chExt cx="3639672" cy="923365"/>
                </a:xfrm>
              </p:grpSpPr>
              <p:grpSp>
                <p:nvGrpSpPr>
                  <p:cNvPr id="417" name="Group 360"/>
                  <p:cNvGrpSpPr/>
                  <p:nvPr/>
                </p:nvGrpSpPr>
                <p:grpSpPr>
                  <a:xfrm>
                    <a:off x="1752600" y="0"/>
                    <a:ext cx="914400" cy="914400"/>
                    <a:chOff x="1752600" y="0"/>
                    <a:chExt cx="914400" cy="914400"/>
                  </a:xfrm>
                </p:grpSpPr>
                <p:sp>
                  <p:nvSpPr>
                    <p:cNvPr id="430" name="Quad Arrow Callout 42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Quad Arrow Callout 43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361"/>
                  <p:cNvGrpSpPr/>
                  <p:nvPr/>
                </p:nvGrpSpPr>
                <p:grpSpPr>
                  <a:xfrm>
                    <a:off x="2684930" y="0"/>
                    <a:ext cx="914400" cy="914400"/>
                    <a:chOff x="1752600" y="0"/>
                    <a:chExt cx="914400" cy="914400"/>
                  </a:xfrm>
                </p:grpSpPr>
                <p:sp>
                  <p:nvSpPr>
                    <p:cNvPr id="428" name="Quad Arrow Callout 42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Callout 42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364"/>
                  <p:cNvGrpSpPr/>
                  <p:nvPr/>
                </p:nvGrpSpPr>
                <p:grpSpPr>
                  <a:xfrm>
                    <a:off x="847165" y="-8965"/>
                    <a:ext cx="914400" cy="914400"/>
                    <a:chOff x="1752600" y="0"/>
                    <a:chExt cx="914400" cy="914400"/>
                  </a:xfrm>
                </p:grpSpPr>
                <p:sp>
                  <p:nvSpPr>
                    <p:cNvPr id="426" name="Quad Arrow Callout 42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Callout 42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367"/>
                  <p:cNvGrpSpPr/>
                  <p:nvPr/>
                </p:nvGrpSpPr>
                <p:grpSpPr>
                  <a:xfrm>
                    <a:off x="-40342" y="-8965"/>
                    <a:ext cx="914400" cy="914400"/>
                    <a:chOff x="1752600" y="0"/>
                    <a:chExt cx="914400" cy="914400"/>
                  </a:xfrm>
                </p:grpSpPr>
                <p:sp>
                  <p:nvSpPr>
                    <p:cNvPr id="424" name="Quad Arrow Callout 42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Callout 42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1" name="Plaque 420"/>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Plaque 421"/>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Plaque 422"/>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8" name="Group 379"/>
              <p:cNvGrpSpPr/>
              <p:nvPr/>
            </p:nvGrpSpPr>
            <p:grpSpPr>
              <a:xfrm>
                <a:off x="3124200" y="3124200"/>
                <a:ext cx="1295400" cy="286871"/>
                <a:chOff x="2514600" y="2286000"/>
                <a:chExt cx="3733800" cy="923365"/>
              </a:xfrm>
            </p:grpSpPr>
            <p:sp>
              <p:nvSpPr>
                <p:cNvPr id="398" name="Rounded Rectangle 397"/>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373"/>
                <p:cNvGrpSpPr/>
                <p:nvPr/>
              </p:nvGrpSpPr>
              <p:grpSpPr>
                <a:xfrm>
                  <a:off x="2590800" y="2286000"/>
                  <a:ext cx="3639672" cy="923365"/>
                  <a:chOff x="-40342" y="-8965"/>
                  <a:chExt cx="3639672" cy="923365"/>
                </a:xfrm>
              </p:grpSpPr>
              <p:grpSp>
                <p:nvGrpSpPr>
                  <p:cNvPr id="400" name="Group 360"/>
                  <p:cNvGrpSpPr/>
                  <p:nvPr/>
                </p:nvGrpSpPr>
                <p:grpSpPr>
                  <a:xfrm>
                    <a:off x="1752600" y="0"/>
                    <a:ext cx="914400" cy="914400"/>
                    <a:chOff x="1752600" y="0"/>
                    <a:chExt cx="914400" cy="914400"/>
                  </a:xfrm>
                </p:grpSpPr>
                <p:sp>
                  <p:nvSpPr>
                    <p:cNvPr id="413" name="Quad Arrow Callout 41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Callout 41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361"/>
                  <p:cNvGrpSpPr/>
                  <p:nvPr/>
                </p:nvGrpSpPr>
                <p:grpSpPr>
                  <a:xfrm>
                    <a:off x="2684930" y="0"/>
                    <a:ext cx="914400" cy="914400"/>
                    <a:chOff x="1752600" y="0"/>
                    <a:chExt cx="914400" cy="914400"/>
                  </a:xfrm>
                </p:grpSpPr>
                <p:sp>
                  <p:nvSpPr>
                    <p:cNvPr id="411" name="Quad Arrow Callout 41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Callout 41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364"/>
                  <p:cNvGrpSpPr/>
                  <p:nvPr/>
                </p:nvGrpSpPr>
                <p:grpSpPr>
                  <a:xfrm>
                    <a:off x="847165" y="-8965"/>
                    <a:ext cx="914400" cy="914400"/>
                    <a:chOff x="1752600" y="0"/>
                    <a:chExt cx="914400" cy="914400"/>
                  </a:xfrm>
                </p:grpSpPr>
                <p:sp>
                  <p:nvSpPr>
                    <p:cNvPr id="409" name="Quad Arrow Callout 40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Callout 40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367"/>
                  <p:cNvGrpSpPr/>
                  <p:nvPr/>
                </p:nvGrpSpPr>
                <p:grpSpPr>
                  <a:xfrm>
                    <a:off x="-40342" y="-8965"/>
                    <a:ext cx="914400" cy="914400"/>
                    <a:chOff x="1752600" y="0"/>
                    <a:chExt cx="914400" cy="914400"/>
                  </a:xfrm>
                </p:grpSpPr>
                <p:sp>
                  <p:nvSpPr>
                    <p:cNvPr id="407" name="Quad Arrow Callout 40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Callout 40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4" name="Plaque 403"/>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Plaque 404"/>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Plaque 405"/>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9" name="Cloud 378"/>
              <p:cNvSpPr/>
              <p:nvPr/>
            </p:nvSpPr>
            <p:spPr>
              <a:xfrm>
                <a:off x="3276600" y="2819400"/>
                <a:ext cx="990600" cy="4572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416"/>
              <p:cNvGrpSpPr/>
              <p:nvPr/>
            </p:nvGrpSpPr>
            <p:grpSpPr>
              <a:xfrm rot="261594">
                <a:off x="3352800" y="4114800"/>
                <a:ext cx="713740" cy="838200"/>
                <a:chOff x="5580529" y="121024"/>
                <a:chExt cx="1259541" cy="1479176"/>
              </a:xfrm>
            </p:grpSpPr>
            <p:grpSp>
              <p:nvGrpSpPr>
                <p:cNvPr id="383" name="Group 398"/>
                <p:cNvGrpSpPr/>
                <p:nvPr/>
              </p:nvGrpSpPr>
              <p:grpSpPr>
                <a:xfrm>
                  <a:off x="5791200" y="685800"/>
                  <a:ext cx="914400" cy="914400"/>
                  <a:chOff x="1752600" y="0"/>
                  <a:chExt cx="914400" cy="914400"/>
                </a:xfrm>
              </p:grpSpPr>
              <p:sp>
                <p:nvSpPr>
                  <p:cNvPr id="396" name="Quad Arrow Callout 39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Callout 39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401"/>
                <p:cNvGrpSpPr/>
                <p:nvPr/>
              </p:nvGrpSpPr>
              <p:grpSpPr>
                <a:xfrm rot="20561979">
                  <a:off x="5809130" y="515470"/>
                  <a:ext cx="340659" cy="515471"/>
                  <a:chOff x="1752600" y="0"/>
                  <a:chExt cx="914400" cy="914400"/>
                </a:xfrm>
              </p:grpSpPr>
              <p:sp>
                <p:nvSpPr>
                  <p:cNvPr id="394" name="Quad Arrow Callout 39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Callout 39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407"/>
                <p:cNvGrpSpPr/>
                <p:nvPr/>
              </p:nvGrpSpPr>
              <p:grpSpPr>
                <a:xfrm rot="836118">
                  <a:off x="6347011" y="515471"/>
                  <a:ext cx="340659" cy="515471"/>
                  <a:chOff x="1752600" y="0"/>
                  <a:chExt cx="914400" cy="914400"/>
                </a:xfrm>
              </p:grpSpPr>
              <p:sp>
                <p:nvSpPr>
                  <p:cNvPr id="392" name="Quad Arrow Callout 39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Callout 39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410"/>
                <p:cNvGrpSpPr/>
                <p:nvPr/>
              </p:nvGrpSpPr>
              <p:grpSpPr>
                <a:xfrm rot="836118">
                  <a:off x="6499411" y="121024"/>
                  <a:ext cx="340659" cy="515471"/>
                  <a:chOff x="1752600" y="0"/>
                  <a:chExt cx="914400" cy="914400"/>
                </a:xfrm>
              </p:grpSpPr>
              <p:sp>
                <p:nvSpPr>
                  <p:cNvPr id="390" name="Quad Arrow Callout 38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Quad Arrow Callout 39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413"/>
                <p:cNvGrpSpPr/>
                <p:nvPr/>
              </p:nvGrpSpPr>
              <p:grpSpPr>
                <a:xfrm rot="19923498">
                  <a:off x="5580529" y="188260"/>
                  <a:ext cx="340659" cy="515471"/>
                  <a:chOff x="1752600" y="0"/>
                  <a:chExt cx="914400" cy="914400"/>
                </a:xfrm>
              </p:grpSpPr>
              <p:sp>
                <p:nvSpPr>
                  <p:cNvPr id="388" name="Quad Arrow Callout 38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Callout 38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1" name="Cloud 380"/>
              <p:cNvSpPr/>
              <p:nvPr/>
            </p:nvSpPr>
            <p:spPr>
              <a:xfrm>
                <a:off x="3505201" y="3810000"/>
                <a:ext cx="457200" cy="5334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5111999">
                <a:off x="3649512" y="3894995"/>
                <a:ext cx="191165" cy="25867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5" name="Group 294"/>
          <p:cNvGrpSpPr/>
          <p:nvPr/>
        </p:nvGrpSpPr>
        <p:grpSpPr>
          <a:xfrm flipH="1">
            <a:off x="8915400" y="3657601"/>
            <a:ext cx="776800" cy="1670983"/>
            <a:chOff x="5856667" y="630878"/>
            <a:chExt cx="2137669" cy="3941122"/>
          </a:xfrm>
        </p:grpSpPr>
        <p:sp>
          <p:nvSpPr>
            <p:cNvPr id="296" name="Rounded Rectangle 295"/>
            <p:cNvSpPr/>
            <p:nvPr/>
          </p:nvSpPr>
          <p:spPr>
            <a:xfrm>
              <a:off x="6400800" y="762000"/>
              <a:ext cx="1143000" cy="1676400"/>
            </a:xfrm>
            <a:prstGeom prst="roundRect">
              <a:avLst>
                <a:gd name="adj" fmla="val 24717"/>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452"/>
            <p:cNvGrpSpPr/>
            <p:nvPr/>
          </p:nvGrpSpPr>
          <p:grpSpPr>
            <a:xfrm>
              <a:off x="5856667" y="1743998"/>
              <a:ext cx="2137669" cy="2828002"/>
              <a:chOff x="5856667" y="1743998"/>
              <a:chExt cx="2137669" cy="2828002"/>
            </a:xfrm>
          </p:grpSpPr>
          <p:sp>
            <p:nvSpPr>
              <p:cNvPr id="318" name="Oval 317"/>
              <p:cNvSpPr/>
              <p:nvPr/>
            </p:nvSpPr>
            <p:spPr>
              <a:xfrm rot="18968439">
                <a:off x="7629734" y="2707566"/>
                <a:ext cx="364602"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2122256">
                <a:off x="5856667" y="2724019"/>
                <a:ext cx="393031" cy="614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6485022" y="4018695"/>
                <a:ext cx="478011" cy="51929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9974777">
                <a:off x="7020697" y="4018695"/>
                <a:ext cx="418829" cy="5533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104"/>
              <p:cNvSpPr/>
              <p:nvPr/>
            </p:nvSpPr>
            <p:spPr>
              <a:xfrm rot="1996156">
                <a:off x="5961684" y="2022003"/>
                <a:ext cx="744108"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2041752">
                <a:off x="6107395" y="1769346"/>
                <a:ext cx="739715" cy="1175475"/>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106"/>
              <p:cNvSpPr/>
              <p:nvPr/>
            </p:nvSpPr>
            <p:spPr>
              <a:xfrm rot="19870960">
                <a:off x="7188447" y="2025239"/>
                <a:ext cx="698941" cy="1164502"/>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20036208">
                <a:off x="7040058" y="1846851"/>
                <a:ext cx="739715" cy="1108031"/>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a:off x="6428873" y="1928433"/>
                <a:ext cx="1066800" cy="233617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6724338" y="1743998"/>
                <a:ext cx="441814" cy="3896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21335299">
                <a:off x="7003399" y="1804927"/>
                <a:ext cx="515125" cy="233884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353417">
                <a:off x="6416298" y="1890436"/>
                <a:ext cx="515125" cy="223566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400"/>
              <p:cNvGrpSpPr/>
              <p:nvPr/>
            </p:nvGrpSpPr>
            <p:grpSpPr>
              <a:xfrm rot="5172234">
                <a:off x="6196835" y="2877415"/>
                <a:ext cx="2097444" cy="484914"/>
                <a:chOff x="0" y="4648200"/>
                <a:chExt cx="3986134" cy="1541489"/>
              </a:xfrm>
            </p:grpSpPr>
            <p:grpSp>
              <p:nvGrpSpPr>
                <p:cNvPr id="347" name="Group 138"/>
                <p:cNvGrpSpPr/>
                <p:nvPr/>
              </p:nvGrpSpPr>
              <p:grpSpPr>
                <a:xfrm>
                  <a:off x="0" y="4648200"/>
                  <a:ext cx="1600200" cy="1524000"/>
                  <a:chOff x="533400" y="4648200"/>
                  <a:chExt cx="1905000" cy="1828800"/>
                </a:xfrm>
              </p:grpSpPr>
              <p:sp>
                <p:nvSpPr>
                  <p:cNvPr id="358" name="Plus 357"/>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39"/>
                <p:cNvGrpSpPr/>
                <p:nvPr/>
              </p:nvGrpSpPr>
              <p:grpSpPr>
                <a:xfrm>
                  <a:off x="1182973" y="4665689"/>
                  <a:ext cx="1600200" cy="1524000"/>
                  <a:chOff x="533400" y="4648200"/>
                  <a:chExt cx="1905000" cy="1828800"/>
                </a:xfrm>
              </p:grpSpPr>
              <p:sp>
                <p:nvSpPr>
                  <p:cNvPr id="354" name="Plus 353"/>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144"/>
                <p:cNvGrpSpPr/>
                <p:nvPr/>
              </p:nvGrpSpPr>
              <p:grpSpPr>
                <a:xfrm>
                  <a:off x="2385934" y="4665689"/>
                  <a:ext cx="1600200" cy="1524000"/>
                  <a:chOff x="533400" y="4648200"/>
                  <a:chExt cx="1905000" cy="1828800"/>
                </a:xfrm>
              </p:grpSpPr>
              <p:sp>
                <p:nvSpPr>
                  <p:cNvPr id="350" name="Plus 34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1" name="Group 416"/>
              <p:cNvGrpSpPr/>
              <p:nvPr/>
            </p:nvGrpSpPr>
            <p:grpSpPr>
              <a:xfrm rot="16460121">
                <a:off x="5649989" y="2855003"/>
                <a:ext cx="2097444" cy="484914"/>
                <a:chOff x="0" y="4648200"/>
                <a:chExt cx="3986134" cy="1541489"/>
              </a:xfrm>
            </p:grpSpPr>
            <p:grpSp>
              <p:nvGrpSpPr>
                <p:cNvPr id="332" name="Group 138"/>
                <p:cNvGrpSpPr/>
                <p:nvPr/>
              </p:nvGrpSpPr>
              <p:grpSpPr>
                <a:xfrm>
                  <a:off x="0" y="4648200"/>
                  <a:ext cx="1600200" cy="1524000"/>
                  <a:chOff x="533400" y="4648200"/>
                  <a:chExt cx="1905000" cy="1828800"/>
                </a:xfrm>
              </p:grpSpPr>
              <p:sp>
                <p:nvSpPr>
                  <p:cNvPr id="343" name="Plus 34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39"/>
                <p:cNvGrpSpPr/>
                <p:nvPr/>
              </p:nvGrpSpPr>
              <p:grpSpPr>
                <a:xfrm>
                  <a:off x="1182973" y="4665689"/>
                  <a:ext cx="1600200" cy="1524000"/>
                  <a:chOff x="533400" y="4648200"/>
                  <a:chExt cx="1905000" cy="1828800"/>
                </a:xfrm>
              </p:grpSpPr>
              <p:sp>
                <p:nvSpPr>
                  <p:cNvPr id="339" name="Plus 338"/>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44"/>
                <p:cNvGrpSpPr/>
                <p:nvPr/>
              </p:nvGrpSpPr>
              <p:grpSpPr>
                <a:xfrm>
                  <a:off x="2385934" y="4665689"/>
                  <a:ext cx="1600200" cy="1524000"/>
                  <a:chOff x="533400" y="4648200"/>
                  <a:chExt cx="1905000" cy="1828800"/>
                </a:xfrm>
              </p:grpSpPr>
              <p:sp>
                <p:nvSpPr>
                  <p:cNvPr id="335" name="Plus 334"/>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8" name="Oval 297"/>
            <p:cNvSpPr/>
            <p:nvPr/>
          </p:nvSpPr>
          <p:spPr>
            <a:xfrm>
              <a:off x="6436360" y="744168"/>
              <a:ext cx="1066800" cy="12457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6427694" y="721659"/>
              <a:ext cx="1066800" cy="381000"/>
            </a:xfrm>
            <a:prstGeom prst="roundRect">
              <a:avLst>
                <a:gd name="adj" fmla="val 24717"/>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434"/>
            <p:cNvGrpSpPr/>
            <p:nvPr/>
          </p:nvGrpSpPr>
          <p:grpSpPr>
            <a:xfrm>
              <a:off x="6360459" y="699247"/>
              <a:ext cx="1257300" cy="457200"/>
              <a:chOff x="0" y="4648200"/>
              <a:chExt cx="3986134" cy="1541489"/>
            </a:xfrm>
          </p:grpSpPr>
          <p:grpSp>
            <p:nvGrpSpPr>
              <p:cNvPr id="303" name="Group 138"/>
              <p:cNvGrpSpPr/>
              <p:nvPr/>
            </p:nvGrpSpPr>
            <p:grpSpPr>
              <a:xfrm>
                <a:off x="0" y="4648200"/>
                <a:ext cx="1600200" cy="1524000"/>
                <a:chOff x="533400" y="4648200"/>
                <a:chExt cx="1905000" cy="1828800"/>
              </a:xfrm>
            </p:grpSpPr>
            <p:sp>
              <p:nvSpPr>
                <p:cNvPr id="314" name="Plus 313"/>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39"/>
              <p:cNvGrpSpPr/>
              <p:nvPr/>
            </p:nvGrpSpPr>
            <p:grpSpPr>
              <a:xfrm>
                <a:off x="1182973" y="4665689"/>
                <a:ext cx="1600200" cy="1524000"/>
                <a:chOff x="533400" y="4648200"/>
                <a:chExt cx="1905000" cy="1828800"/>
              </a:xfrm>
            </p:grpSpPr>
            <p:sp>
              <p:nvSpPr>
                <p:cNvPr id="310" name="Plus 309"/>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144"/>
              <p:cNvGrpSpPr/>
              <p:nvPr/>
            </p:nvGrpSpPr>
            <p:grpSpPr>
              <a:xfrm>
                <a:off x="2385934" y="4665689"/>
                <a:ext cx="1600200" cy="1524000"/>
                <a:chOff x="533400" y="4648200"/>
                <a:chExt cx="1905000" cy="1828800"/>
              </a:xfrm>
            </p:grpSpPr>
            <p:sp>
              <p:nvSpPr>
                <p:cNvPr id="306" name="Plus 305"/>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7" name="Group 226"/>
          <p:cNvGrpSpPr/>
          <p:nvPr/>
        </p:nvGrpSpPr>
        <p:grpSpPr>
          <a:xfrm flipH="1">
            <a:off x="9601201" y="3505200"/>
            <a:ext cx="775115" cy="1684422"/>
            <a:chOff x="3333953" y="990600"/>
            <a:chExt cx="2406330" cy="4857303"/>
          </a:xfrm>
        </p:grpSpPr>
        <p:sp>
          <p:nvSpPr>
            <p:cNvPr id="228" name="Cloud 227"/>
            <p:cNvSpPr/>
            <p:nvPr/>
          </p:nvSpPr>
          <p:spPr>
            <a:xfrm rot="7971735" flipH="1">
              <a:off x="3558254" y="1518659"/>
              <a:ext cx="1961590" cy="203581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9917574">
              <a:off x="5328790" y="3711536"/>
              <a:ext cx="411493" cy="7289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508193">
              <a:off x="3333953" y="3642282"/>
              <a:ext cx="449179" cy="7289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058653" y="5191837"/>
              <a:ext cx="641684" cy="65606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507831" y="5191837"/>
              <a:ext cx="641684" cy="65606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72"/>
            <p:cNvSpPr/>
            <p:nvPr/>
          </p:nvSpPr>
          <p:spPr>
            <a:xfrm rot="1996156">
              <a:off x="3460553" y="2824312"/>
              <a:ext cx="850409" cy="138077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73"/>
            <p:cNvSpPr/>
            <p:nvPr/>
          </p:nvSpPr>
          <p:spPr>
            <a:xfrm rot="2041752">
              <a:off x="3602164" y="2610914"/>
              <a:ext cx="845389" cy="1299535"/>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19870960">
              <a:off x="4862568" y="2828150"/>
              <a:ext cx="798789" cy="1380778"/>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20036208">
              <a:off x="4694081" y="2623577"/>
              <a:ext cx="845389" cy="1306501"/>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3994484" y="2713365"/>
              <a:ext cx="1219200" cy="2770057"/>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332158" y="2494676"/>
              <a:ext cx="504930" cy="5831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21335299">
              <a:off x="4648808" y="2507810"/>
              <a:ext cx="588714" cy="2832425"/>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353417">
              <a:off x="3980112" y="2668310"/>
              <a:ext cx="588714" cy="2650884"/>
            </a:xfrm>
            <a:prstGeom prst="trapezoid">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03040" y="1309154"/>
              <a:ext cx="1219200" cy="14771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rot="3069450" flipH="1">
              <a:off x="3865436" y="963846"/>
              <a:ext cx="704623" cy="13065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rot="9042752" flipH="1">
              <a:off x="4622091" y="990600"/>
              <a:ext cx="716782" cy="1237925"/>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407243" y="1099570"/>
              <a:ext cx="593124" cy="624781"/>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8978978">
              <a:off x="3777863" y="1805935"/>
              <a:ext cx="347432" cy="39432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8978978">
              <a:off x="5161820" y="1845994"/>
              <a:ext cx="347432" cy="394327"/>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3945924" y="4098517"/>
              <a:ext cx="1318054" cy="249912"/>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ouble Wave 247"/>
            <p:cNvSpPr/>
            <p:nvPr/>
          </p:nvSpPr>
          <p:spPr>
            <a:xfrm rot="5400000">
              <a:off x="4143215" y="4497775"/>
              <a:ext cx="1187083" cy="263611"/>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ouble Wave 248"/>
            <p:cNvSpPr/>
            <p:nvPr/>
          </p:nvSpPr>
          <p:spPr>
            <a:xfrm rot="4302222">
              <a:off x="4398999" y="4569475"/>
              <a:ext cx="1187083" cy="263611"/>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4670854" y="4043209"/>
              <a:ext cx="419184" cy="30522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325"/>
            <p:cNvGrpSpPr/>
            <p:nvPr/>
          </p:nvGrpSpPr>
          <p:grpSpPr>
            <a:xfrm>
              <a:off x="3657600" y="1600200"/>
              <a:ext cx="1873624" cy="349624"/>
              <a:chOff x="6764312" y="5017957"/>
              <a:chExt cx="3174167" cy="544643"/>
            </a:xfrm>
          </p:grpSpPr>
          <p:sp>
            <p:nvSpPr>
              <p:cNvPr id="252" name="Rounded Rectangle 251"/>
              <p:cNvSpPr/>
              <p:nvPr/>
            </p:nvSpPr>
            <p:spPr>
              <a:xfrm>
                <a:off x="6934200" y="5029200"/>
                <a:ext cx="2899348" cy="5334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15"/>
              <p:cNvGrpSpPr/>
              <p:nvPr/>
            </p:nvGrpSpPr>
            <p:grpSpPr>
              <a:xfrm>
                <a:off x="6764312" y="5017957"/>
                <a:ext cx="3174167" cy="543394"/>
                <a:chOff x="4419600" y="6019800"/>
                <a:chExt cx="4553263" cy="718278"/>
              </a:xfrm>
            </p:grpSpPr>
            <p:sp>
              <p:nvSpPr>
                <p:cNvPr id="254" name="Multiply 25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ultiply 25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ultiply 25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ultiply 25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0647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ACDECD-3BEB-4CD5-922C-081F4D023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1717" y="6488668"/>
            <a:ext cx="2286000" cy="369332"/>
          </a:xfrm>
          <a:prstGeom prst="rect">
            <a:avLst/>
          </a:prstGeom>
          <a:noFill/>
        </p:spPr>
        <p:txBody>
          <a:bodyPr wrap="square" rtlCol="0">
            <a:spAutoFit/>
          </a:bodyPr>
          <a:lstStyle/>
          <a:p>
            <a:r>
              <a:rPr lang="en-US" dirty="0"/>
              <a:t>3 Nephi 28:10</a:t>
            </a:r>
          </a:p>
        </p:txBody>
      </p:sp>
      <p:sp>
        <p:nvSpPr>
          <p:cNvPr id="7" name="TextBox 6"/>
          <p:cNvSpPr txBox="1"/>
          <p:nvPr/>
        </p:nvSpPr>
        <p:spPr>
          <a:xfrm>
            <a:off x="1828800" y="1"/>
            <a:ext cx="8458200" cy="769441"/>
          </a:xfrm>
          <a:prstGeom prst="rect">
            <a:avLst/>
          </a:prstGeom>
          <a:noFill/>
        </p:spPr>
        <p:txBody>
          <a:bodyPr wrap="square" rtlCol="0">
            <a:spAutoFit/>
          </a:bodyPr>
          <a:lstStyle/>
          <a:p>
            <a:pPr algn="ctr"/>
            <a:r>
              <a:rPr lang="en-US" sz="4400" dirty="0">
                <a:solidFill>
                  <a:schemeClr val="bg1"/>
                </a:solidFill>
                <a:latin typeface="AR JULIAN" pitchFamily="2" charset="0"/>
              </a:rPr>
              <a:t>The Father And I Are One</a:t>
            </a:r>
          </a:p>
        </p:txBody>
      </p:sp>
      <p:sp>
        <p:nvSpPr>
          <p:cNvPr id="10" name="TextBox 9"/>
          <p:cNvSpPr txBox="1"/>
          <p:nvPr/>
        </p:nvSpPr>
        <p:spPr>
          <a:xfrm>
            <a:off x="2362200" y="685801"/>
            <a:ext cx="7391400" cy="2031325"/>
          </a:xfrm>
          <a:prstGeom prst="rect">
            <a:avLst/>
          </a:prstGeom>
          <a:noFill/>
        </p:spPr>
        <p:txBody>
          <a:bodyPr wrap="square" rtlCol="0">
            <a:spAutoFit/>
          </a:bodyPr>
          <a:lstStyle/>
          <a:p>
            <a:pPr marL="342900" indent="-342900"/>
            <a:r>
              <a:rPr lang="en-US" dirty="0">
                <a:solidFill>
                  <a:schemeClr val="bg1"/>
                </a:solidFill>
              </a:rPr>
              <a:t>	“Without question, </a:t>
            </a:r>
            <a:r>
              <a:rPr lang="en-US" dirty="0" err="1">
                <a:solidFill>
                  <a:schemeClr val="bg1"/>
                </a:solidFill>
              </a:rPr>
              <a:t>Elohim</a:t>
            </a:r>
            <a:r>
              <a:rPr lang="en-US" dirty="0">
                <a:solidFill>
                  <a:schemeClr val="bg1"/>
                </a:solidFill>
              </a:rPr>
              <a:t> and Jehovah—though separate as personages—are one: one in mind, one in purpose, one in glory. Indeed, they are infinitely more one than they are separate. </a:t>
            </a:r>
          </a:p>
          <a:p>
            <a:pPr marL="342900" indent="-342900"/>
            <a:endParaRPr lang="en-US" dirty="0">
              <a:solidFill>
                <a:schemeClr val="bg1"/>
              </a:solidFill>
            </a:endParaRPr>
          </a:p>
          <a:p>
            <a:pPr marL="342900" indent="-342900"/>
            <a:r>
              <a:rPr lang="en-US" dirty="0">
                <a:solidFill>
                  <a:schemeClr val="bg1"/>
                </a:solidFill>
              </a:rPr>
              <a:t>	The whole plan of salvation centers in our learning to be one with Christ as he is one with the Father.”</a:t>
            </a:r>
          </a:p>
          <a:p>
            <a:pPr marL="342900" indent="-342900"/>
            <a:r>
              <a:rPr lang="en-US" dirty="0">
                <a:solidFill>
                  <a:schemeClr val="bg1"/>
                </a:solidFill>
              </a:rPr>
              <a:t>	</a:t>
            </a:r>
            <a:r>
              <a:rPr lang="en-US" sz="1200" dirty="0">
                <a:solidFill>
                  <a:schemeClr val="bg1"/>
                </a:solidFill>
              </a:rPr>
              <a:t>JFM and RLM</a:t>
            </a:r>
            <a:endParaRPr lang="en-US" dirty="0">
              <a:solidFill>
                <a:schemeClr val="bg1"/>
              </a:solidFill>
            </a:endParaRPr>
          </a:p>
        </p:txBody>
      </p:sp>
      <p:sp>
        <p:nvSpPr>
          <p:cNvPr id="179" name="Rectangle 178"/>
          <p:cNvSpPr/>
          <p:nvPr/>
        </p:nvSpPr>
        <p:spPr>
          <a:xfrm>
            <a:off x="1111623" y="2909047"/>
            <a:ext cx="4572000" cy="3416320"/>
          </a:xfrm>
          <a:prstGeom prst="rect">
            <a:avLst/>
          </a:prstGeom>
        </p:spPr>
        <p:txBody>
          <a:bodyPr>
            <a:spAutoFit/>
          </a:bodyPr>
          <a:lstStyle/>
          <a:p>
            <a:r>
              <a:rPr lang="en-US" dirty="0">
                <a:solidFill>
                  <a:schemeClr val="bg1"/>
                </a:solidFill>
              </a:rPr>
              <a:t>There are three separate persons in the Godhead: God, the Eternal Father; his Son, Jesus Christ; and the Holy Ghost. We believe in each of them (A of F 1:1). </a:t>
            </a:r>
          </a:p>
          <a:p>
            <a:endParaRPr lang="en-US" dirty="0">
              <a:solidFill>
                <a:schemeClr val="bg1"/>
              </a:solidFill>
            </a:endParaRPr>
          </a:p>
          <a:p>
            <a:r>
              <a:rPr lang="en-US" dirty="0">
                <a:solidFill>
                  <a:schemeClr val="bg1"/>
                </a:solidFill>
              </a:rPr>
              <a:t>From latter-day revelation we learn that the Father and the Son have tangible bodies of flesh and bone and that the Holy Ghost is a personage of spirit, without flesh and bone These three persons are one in perfect unity and harmony of purpose and doctrine.</a:t>
            </a:r>
          </a:p>
          <a:p>
            <a:r>
              <a:rPr lang="en-US" sz="1100" dirty="0">
                <a:solidFill>
                  <a:schemeClr val="bg1"/>
                </a:solidFill>
              </a:rPr>
              <a:t>Guide to the Scriptures</a:t>
            </a:r>
          </a:p>
        </p:txBody>
      </p:sp>
      <p:sp>
        <p:nvSpPr>
          <p:cNvPr id="180" name="Rectangle 179"/>
          <p:cNvSpPr/>
          <p:nvPr/>
        </p:nvSpPr>
        <p:spPr>
          <a:xfrm>
            <a:off x="6781800" y="5257801"/>
            <a:ext cx="3657600" cy="1384995"/>
          </a:xfrm>
          <a:prstGeom prst="rect">
            <a:avLst/>
          </a:prstGeom>
        </p:spPr>
        <p:txBody>
          <a:bodyPr wrap="square">
            <a:spAutoFit/>
          </a:bodyPr>
          <a:lstStyle/>
          <a:p>
            <a:r>
              <a:rPr lang="en-US" dirty="0">
                <a:solidFill>
                  <a:srgbClr val="FFFF00"/>
                </a:solidFill>
              </a:rPr>
              <a:t>It is generally the Father, or </a:t>
            </a:r>
            <a:r>
              <a:rPr lang="en-US" dirty="0" err="1">
                <a:solidFill>
                  <a:srgbClr val="FFFF00"/>
                </a:solidFill>
              </a:rPr>
              <a:t>Elohim</a:t>
            </a:r>
            <a:r>
              <a:rPr lang="en-US" dirty="0">
                <a:solidFill>
                  <a:srgbClr val="FFFF00"/>
                </a:solidFill>
              </a:rPr>
              <a:t>, who is referred to by the title God. He is called the Father because He is the father of our spirits</a:t>
            </a:r>
          </a:p>
          <a:p>
            <a:r>
              <a:rPr lang="en-US" sz="1200" dirty="0">
                <a:solidFill>
                  <a:srgbClr val="FFFF00"/>
                </a:solidFill>
              </a:rPr>
              <a:t>Guide to the Scriptures</a:t>
            </a:r>
          </a:p>
        </p:txBody>
      </p:sp>
      <p:pic>
        <p:nvPicPr>
          <p:cNvPr id="5" name="Picture 4">
            <a:extLst>
              <a:ext uri="{FF2B5EF4-FFF2-40B4-BE49-F238E27FC236}">
                <a16:creationId xmlns:a16="http://schemas.microsoft.com/office/drawing/2014/main" id="{92A33359-AB64-4047-9521-EA37B98FD9D7}"/>
              </a:ext>
            </a:extLst>
          </p:cNvPr>
          <p:cNvPicPr>
            <a:picLocks noChangeAspect="1"/>
          </p:cNvPicPr>
          <p:nvPr/>
        </p:nvPicPr>
        <p:blipFill rotWithShape="1">
          <a:blip r:embed="rId3">
            <a:extLst>
              <a:ext uri="{28A0092B-C50C-407E-A947-70E740481C1C}">
                <a14:useLocalDpi xmlns:a14="http://schemas.microsoft.com/office/drawing/2010/main" val="0"/>
              </a:ext>
            </a:extLst>
          </a:blip>
          <a:srcRect b="62365"/>
          <a:stretch/>
        </p:blipFill>
        <p:spPr>
          <a:xfrm>
            <a:off x="6552453" y="2243044"/>
            <a:ext cx="4285876" cy="2780778"/>
          </a:xfrm>
          <a:prstGeom prst="rect">
            <a:avLst/>
          </a:prstGeom>
        </p:spPr>
      </p:pic>
    </p:spTree>
    <p:extLst>
      <p:ext uri="{BB962C8B-B14F-4D97-AF65-F5344CB8AC3E}">
        <p14:creationId xmlns:p14="http://schemas.microsoft.com/office/powerpoint/2010/main" val="23036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B48FA1-0046-4922-AB8D-759D363B7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295"/>
          </a:xfrm>
          <a:prstGeom prst="rect">
            <a:avLst/>
          </a:prstGeom>
        </p:spPr>
      </p:pic>
      <p:sp>
        <p:nvSpPr>
          <p:cNvPr id="11266" name="AutoShape 2" descr="data:image/jpeg;base64,/9j/4AAQSkZJRgABAQAAAQABAAD/2wCEAAkGBxQPDxUSEBQPFBUXFxQWFRQUFRYUFBQUGBUWFxcUFBcYHCggGholHBQUITEhJSkrLi4uFx8zODMsNygtLisBCgoKDg0OGxAQGywlHyQsLCwsNCwsLCwsLCwsLCwsLCwsLCwsLCwsLCwsLCwsLCwsLCwsLCwsLCwsLCwsLCwsLP/AABEIALEBHAMBIgACEQEDEQH/xAAbAAACAwEBAQAAAAAAAAAAAAAAAQMEBQIGB//EADoQAAEDAgQFAQcDAgUFAQAAAAEAAhEDIQQSFDEFE0FRYXEGIjKBkbHBQqHRM+E0krLw8RYjUnKCFf/EABgBAQEBAQEAAAAAAAAAAAAAAAABAgME/8QAIBEBAAMBAAIDAQEBAAAAAAAAAAEREgIhQQMTMWFRMv/aAAwDAQACEQMRAD8A+KoTTXZzJCcJwqEhOE4RCTThEKhIXUIhAoSXUIQcoTQg5SXSIQJCcJwgSE4ThByhdQiEHKF1CSBJLqEQg5TThEIEnCcIhAoQuoRCtISF1CIQcwnCcIhBFCcLuEQlFuIThdwiEotzCIXUJwlFuYRC6hEK0EhOEQlISF1CIShxCUKSEZUpbRwiFJlRlSi0cJwu4RCUW5hELqEQlI5QuoRCUOYRC7hEJRaOEQpMqMqUWjhOFJlRlVotHCcLvKnlSi0cJwu8qMqUW4hELvKjKlFuIThd5UZVaS3GVGVS5U8qtFocqeVS5UZUpLRZUZVLlTypRaHKnlUuVGVKLRZUZVNlRlSi0WVGVS5U8qtFocqeVS5E8qUWhyoyqbKjIlFocqMqmyIypRaHKjKpsqMqUWhyoyqbKjKlFocqeVS5E8iUWhyoyqbInkSktDlRlU+RGRWi0GVPKp8iMiUWgyoyqfIjIlFocqMqnyIyJRaDKjKrHLRy0pLR5E8it8pPlLeWdKfLT5at8pPlJk0p8tPlq3yk+UmTSny0ctXOUnykyaU+Wjlq5yk+UrlNKfLT5aucpPkpk0pctPlq5yU+SmTSly0ctXeSjkpk0pctHLV3ko5KZNKXLRy1d5KOSmTSly0ctXeSnyUyaUuWny1d5KfJTKaUeWny1d5KfJVyaUuWjlq9yU+SmTSjy0ctX+QjkpRpR5aOWr/IRyUymlHlo5av8hHITJpR5aOUr/IT5CUacCgmKC1hhUxhVumNMnkJ8ha+lT0qtGmPyE+QtfSp6VKTTH06fIWxpE9IlGmPp09OtjSJjCpRpj6dPTrY0qelSjTH06enWxpU9KlGmNp0adbWlRpUoti6dGnW1pUaVKLYunRp1taVGlSi2Lp09OtnSp6RKLY2nT062dKmMKlJbGGGXWmWwMIuhhEotjaZGmW1pE9IhbF0yemW1pEaRC2Lpk9MtrSI0iFsXTJ6ZbWlT0qFsXTJ6ZbWlT0qFuhg10MGtwYRdjCLOimCMGutGt8YNdjBqbXLzwwaeiXohgl1ok2Zeb0SeiXpNEjRpsy85ok9EvR6NGjU2Zed0aejXodIlpE2ZYGjRpFunCo0qbMsLSJ6RbelT0qbMsPSI0i3dInpE2ZYOkRo1v6RGkTZlg6NGjW/pUaVNmWDo0xhFvaVGlTZlhaRPSLc0qNMmzLE0iekW1pk9MmzLF0iekW0MMmMMptcsTSJ6RbelT0qbMMPSJ6RbmlT0qmzDD0iNItzTI0ybMLYwQXYwYUwB7O82UgYR0/Zeae5emOIRNwQXRwYG6utPUgTG0qF4DnSQ4+J6+Vj7Jb+uEQwQ/5shuEB2hT4hlhNuxkX7/NJoyCNtjciU3K4hC7CgbobhAdkYitm2mbfqH2XUPABccotubn0V1NM5i3JwYHZMYMKwKjRFx4PdSUqk7C2yzuWvr5UnYMBLRhaL3tFlA542H1SPkkn44UxhAdrpHCAbx9VbpU+rWu67n6kSoRT6i8X3EfNXcpiHGhXOkCsc2PPoQuabnOcYEfP7lXfRjlyMEjRK7SqjqQSm6sBtHZZ+zpfr5UdGPCTsIAtHO3x/vsq9R8ixskfJJPxwrDCAodhQN4U1OqY2Mjyo3AmxE/RXUpiC0g/4ukMKDspaTbEAT3uLLpkN6EHqD+E3JiEOkCeiV2nVAvZS5hEgBZ+yWvqhmHBjqnolbdiGx70A/3UNZ0kZXAE+bQrvpPr5QadqkGDET/woarXhwzh3+aAfQqw2tMX26Ej7qz1KRzDhuGB2I+qHYcDe3qkaAkEyJvu0A+imxNIG7muG2x2Pcx3/CmlwjdhwBMFJrGusN/RWqLmxl6XuTP0UcQ60Dbp+VNSuIVMzM0W9einNCOn7Eq07Cg3EeJAPyQWO7ppMIadYKXnBvnws2jWaRO67z5pIEgLEw6WulxiRfx0Vik4xJBC4dS9xpuB1UVCpczMLP61+CvSFQ+8DHTwpG4Ng2H1uSoGYkFxkAdlm4rEOzSDt1JW4iZ8MzMR5bVKlTa4G0j7qlxc3kfCs9uOBs437j7qzSoGpd3w+Dv6K1U3KXcVCnSrBhmPrcLU4bXb2iVBU4WQ6wtvchXMM0tbfL4iPwr11EwnMTEniqoBgNHrCWHr3+FQ1neh9FC0meqzXhq/LTrPkQFDRwLN4PpNlxVqZQLX6qLGVvcGXr0B6qRfomva7yGDeB+UVS0MhkdYWC3GFtnER2UrK2f4L+FrMpqHbagm4Uj8S0wI2XbcFIPUje4hdsw7hHw/OFbhKl2ajS3NE+FAzFAH4RCsvZBgFqya9S9lI8rPhsHFgjLCjFAONln0qLnXAPqrWHouze9b5pMUXa1Rp5Db5+VPUq22lVKhymB80sQ6wiVn9a/CFa85R6K5zmhkkR0hZocrtB3QkJKQyq+JAkRv16qKib2BV7EYNzyfg9AQgcNygbhx2kiPRdNRTGZtptymmGv8TJ6hcDDs6R/HzWNUr5LPt4UTsYXWaRHb8rMcy1PUNmtgWbgH0mys0X2g791n4TEDIc3yBPVWMPXlpkX7rE37aivTp7jOxHlcHFBtjfz2SY8kdSVj42u9pIIMdlrnm/DPU01TimzYyuXYn1+qwqdWTFgtUVmdx2Vnmkjq3kqGOcNpuvYcMeBTYXTeDeL/ACHReDwOLFR2UAk9ADA+a9uynUqBoLcthAkQP9lb+amPitrVqmcWk+iy+LsgAiR+VRbxZ1B5baAb9Ss/G8RL3FxNz9vC58cTbp11FJziyr2Ba13v1Tbo3v8A2Xm9SJjc/VaWEOfKyY7+F16jw5xPkY4DOSwCOkXhSYXHvpixHhTYllJri0Z4Ftxc/RTMoU20WkNaT+ou3Pgdk1FeVqb8OW8We6z4P7fZXdWMoDTeBJ2v1VPCNY1ryQ2/w9YF7XUNSqXv90QBawhZmIn8WJlt4ak18fvCmqUw3Zp63lZ+FqZbqPH8VluUx5hc6m27ilfEViCbqKnVL3Ad1nYjGTubJYXE3nou2fDlry2cfTpimGtguG7up9Fn4ZxBkWVulSZy87y6TsB0U2Bp03VBYkQbE7npMKRNQsxcgY5w6iOysYbGgzm7fuoMWxsiwF+nbso6lbKTAEGwsLLNRLXmFkYnMb7eVcoYVgEuEk38BZVoHfqtdtVvLkgWFlnrx+LBUMYPhiAF3WgAuF1n6xpdAsD6Kti8blkJnyaS1MQSVNgnTvdefqcQm2x+isYPHwQeoW558MR15emOHBExEKq+qGO9026wk3H8weCqGKBj3Rf7rER/rpM/4sYrHhplsbbdAVVdxioRBIjsp8HWa6M4bYQQQLqDD0mgwWtJnre3ZbivcMeVCq9zjJutXA06Zp5XQHbh38qHGUqbKhgOAtABsLXid0qlJgph7C6eoP3VmbhIipc1apYSOy6w9QvcL/RUcRVvPRcUsTGxsrXhLeyZTiIBVXG0Wu3MFZVHjbmMyNjwSuXV3PYXiZ8fdco5mJdJ6ilyvg2tbHuif1AXB+qxqmIDTBdMdhZZ1XFuk3cqL3ydyu3PE+5ceu49POtxTWH3CSe5kQe4gr0+C9piGZBVc5x3LhEADZpC+f0MT3AVini42st9RE/rMTMfj1lbiVzDgVSfxPMbz8rLBNczJn7LvUBXwnl6Xh7wL3JJ7lbLccKdx2/C8OOJuGyv8PxNSq4Wc4eASJSYtYmnqsPiy8GNhck/ytDO/KC4OynY9CosJ7Mt5TatR1T3hPLAEz0k3+3Vb7MJ/wBlofJAEXjcrj13Hp054n2ysJSdUO8NAklU34xzTBNgr1fhjx8L7E2AnsqnFeG5GtDJc/8AVe0d/CR1FrMTSKpxYnrCo47iTj0/ZGNrvZAFNot0H8eixzXc6S6Y7XF1uKYm3XOzuG/m61cLVEbHwvNuxRabABPD8QeTAJlb/WXrDxAuIHbp81o4Wq8GzTO/os7gfDnViA4ECCZiNul4utc4d1AzSzkRBkTfpt6lcupj8dOYn9V6mNMpGu4QAd1YLn1Cf+209zH8rjh/DM4cKktd+m9vB8qXC1IxGamQZkG8p08U8tMAkDddUeG1Ly6wNwZWhpzy3ZLWi3cKT1CxzLz2JxTgJIgHqoXYvPvK0a/AAaTqjHPloksIFyN4P9l43iOKfTdcOaPIgfVdOZifxz6uP1cxtSe8rnDY0g2B+6x2cRc7+CrWGqz4K1LMPT0+JmB0UzuJl3W68/g8ZUFonvIV81w5zcwa3vFrLFQ1ctzCNdVa4z7wuB3UQqOmLz+V1QwocQ6i4gGLeVpUOHQYcZdO/wCVnUQ3mZZWJc9phw97eD/dVKfEokd/5W1jeEirUmq5wtYiLFYeL4a+i5wa0vHQkdPRXnqJSeZh0+tIiCqD2OaTZ3hPVVTDQ2DMCASZ/C2WYV0CWy7ubX9CrM0kRbGZUfGzo7wpKHEzSuCtuvhCGZnGNpDfz+6x6nD+YTlcQP8A1zW9UjqJ/SeZj8VqfGshABdvO0FRYvHio8uy7726rRbwJrjmzRG2WAfmVAcBH6j/AJQlxfhKn2+b4bDvJuLequV8O2m2S4ArOq8UaBDZ+yzn4kuN/ots00K+MLj8RIVnD0Hhoe5rw07OIIB9CsvAEcxuaIm87fNfQKPH6WRtMAONhlDZkbADtZWZpaZXBcC+q8ZabnDvBy/M2H7r6dwzAU6LGuqkXFmQIBP/AJd15Wp7UtoMNNzH0iIytIIsOgVfDceq4p3uwAN/dlcutdN81D6O7iNOnTAbEiwBHRU63FHPbBgN7kwvB1sdiWvynlusXSH/AAtHV3ZYuK9qXOsb+Qsx8TU/I96eMQ4Na4W2urYrZmZnvAJub/sfC+Yv4s1zd4PfsszEcSebB748ndb+tnb6LxF7CZdVz+AIA/dYPEcUHnLTkx0C8ecQ7uVtcC4g2nvcne0mP4Ws0zM26e4zEEntBn6L0fAKJbdwDLTJF/oT/CqUeNsaC8MO8F2XYdlk472hzOOTYpNz4SKh9IocapsENi1iep9VewntDSnK4i/Q7L45Ux7wJn8KtU4g43JN1ifiiW4+SYfY+bTa8uZVyE+JB/dSvxADJY8Ei4/t4XxN2MdMST8/spaHE3ttmfHYHb5FX6v6fZ/H1c8YOYhzhfe618PxM022gjuCvklPirWtuZ891LhfahzbN+pupPx2R3T7FT4lTewh25tA7LL4jgadZhdSIsLtgQSB+nsvIYXF4l7w1opNloeHF/xNP/h39FPjeN1cG4F8EO290j91iOKnw3Pdx5ed4thX0Xy6m5o7wcp+dwuKFQ/EA7L3EwF6T/qltdgptY+o4zmaATbsVi4rjLAHMjKZIylsQNoK7RM+4cpiGlhsTTqNF/mq+KqZHbyPC8dUxMOOU2nordKo+Jt87KxzSW9xwniZaQ0Hdbh4sW+9Mn1XzVmPLGgutOw7+VPS4+JuSsdcW1HVPfO9qSPiiFL/APqiqbOAzDcXPoF4Gri2OF3WKVDifL2Mjv4U+uPS7l9EwWLw9FpcXCT1MTKpVuPMa4OYZ63K+X4/HSZBMT3VbXO2k+i1Hxpt9OxPtOHHdokQb2TwvGGtY5uZsm/ovlRrodiSepWsQmpfWeG4jM8Na4Gd7qxiuLNa4j3bW3XyClj3sMtc4ehSGNP6sxPfNCn1+TTMYrfD/j+RQhBHiPjd6la/sj/jaXqf9Lk0Kz+EPQ+2Hwt9fyF1wT+gfQflCFn0e2Zxn+ofRy88U0LUIbFw/dCFRNV+FTcNQhBtj+n/AJvuVgUP6nzTQpBKTHblUXIQqBu6VNCFRK9cpoQem9nf6rPRv+peh4//AIT5H7IQuc/rXpmex/w1PX8rA9qv8bU/+f8AQ1CEj/pPTKofEtOrshC2ijV2HooUIQXaPwqYf0neo+xQha9Msx+65cmhRpyhCECSKSER/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9647" y="6488668"/>
            <a:ext cx="2286000" cy="369332"/>
          </a:xfrm>
          <a:prstGeom prst="rect">
            <a:avLst/>
          </a:prstGeom>
          <a:noFill/>
        </p:spPr>
        <p:txBody>
          <a:bodyPr wrap="square" rtlCol="0">
            <a:spAutoFit/>
          </a:bodyPr>
          <a:lstStyle/>
          <a:p>
            <a:r>
              <a:rPr lang="en-US" dirty="0"/>
              <a:t>3 Nephi 28:19-22</a:t>
            </a:r>
          </a:p>
        </p:txBody>
      </p:sp>
      <p:sp>
        <p:nvSpPr>
          <p:cNvPr id="7" name="TextBox 6"/>
          <p:cNvSpPr txBox="1"/>
          <p:nvPr/>
        </p:nvSpPr>
        <p:spPr>
          <a:xfrm>
            <a:off x="1828800" y="0"/>
            <a:ext cx="8458200" cy="707886"/>
          </a:xfrm>
          <a:prstGeom prst="rect">
            <a:avLst/>
          </a:prstGeom>
          <a:noFill/>
        </p:spPr>
        <p:txBody>
          <a:bodyPr wrap="square" rtlCol="0">
            <a:spAutoFit/>
          </a:bodyPr>
          <a:lstStyle/>
          <a:p>
            <a:pPr algn="ctr"/>
            <a:r>
              <a:rPr lang="en-US" sz="4000" dirty="0">
                <a:solidFill>
                  <a:schemeClr val="bg1"/>
                </a:solidFill>
                <a:latin typeface="AR JULIAN" pitchFamily="2" charset="0"/>
              </a:rPr>
              <a:t>The Three Nephites Are Protected</a:t>
            </a:r>
          </a:p>
        </p:txBody>
      </p:sp>
      <p:sp>
        <p:nvSpPr>
          <p:cNvPr id="179" name="Rectangle 178"/>
          <p:cNvSpPr/>
          <p:nvPr/>
        </p:nvSpPr>
        <p:spPr>
          <a:xfrm>
            <a:off x="1752600" y="914400"/>
            <a:ext cx="4572000" cy="3970318"/>
          </a:xfrm>
          <a:prstGeom prst="rect">
            <a:avLst/>
          </a:prstGeom>
        </p:spPr>
        <p:txBody>
          <a:bodyPr>
            <a:spAutoFit/>
          </a:bodyPr>
          <a:lstStyle/>
          <a:p>
            <a:r>
              <a:rPr lang="en-US" dirty="0">
                <a:solidFill>
                  <a:schemeClr val="bg1"/>
                </a:solidFill>
              </a:rPr>
              <a:t>The prisons could not hold them</a:t>
            </a:r>
          </a:p>
          <a:p>
            <a:endParaRPr lang="en-US" dirty="0">
              <a:solidFill>
                <a:schemeClr val="bg1"/>
              </a:solidFill>
            </a:endParaRPr>
          </a:p>
          <a:p>
            <a:r>
              <a:rPr lang="en-US" dirty="0">
                <a:solidFill>
                  <a:schemeClr val="bg1"/>
                </a:solidFill>
              </a:rPr>
              <a:t>They were cast down into the earth but could not be buried (‘not dig pits sufficient to hold them’)</a:t>
            </a:r>
          </a:p>
          <a:p>
            <a:endParaRPr lang="en-US" dirty="0">
              <a:solidFill>
                <a:schemeClr val="bg1"/>
              </a:solidFill>
            </a:endParaRPr>
          </a:p>
          <a:p>
            <a:r>
              <a:rPr lang="en-US" dirty="0">
                <a:solidFill>
                  <a:schemeClr val="bg1"/>
                </a:solidFill>
              </a:rPr>
              <a:t>Three times they were cast into a furnace and were not harmed</a:t>
            </a:r>
          </a:p>
          <a:p>
            <a:endParaRPr lang="en-US" dirty="0">
              <a:solidFill>
                <a:schemeClr val="bg1"/>
              </a:solidFill>
            </a:endParaRPr>
          </a:p>
          <a:p>
            <a:r>
              <a:rPr lang="en-US" dirty="0">
                <a:solidFill>
                  <a:schemeClr val="bg1"/>
                </a:solidFill>
              </a:rPr>
              <a:t>Two times they were cast into a den of wild beasts which they played ‘as a child with a suckling lamb’ and were not hurt</a:t>
            </a:r>
          </a:p>
          <a:p>
            <a:endParaRPr lang="en-US"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6DA6CAD6-6FD1-451C-8D18-66BC3B4E7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135" y="842373"/>
            <a:ext cx="2368924" cy="1756271"/>
          </a:xfrm>
          <a:prstGeom prst="rect">
            <a:avLst/>
          </a:prstGeom>
        </p:spPr>
      </p:pic>
      <p:pic>
        <p:nvPicPr>
          <p:cNvPr id="5" name="Picture 4">
            <a:extLst>
              <a:ext uri="{FF2B5EF4-FFF2-40B4-BE49-F238E27FC236}">
                <a16:creationId xmlns:a16="http://schemas.microsoft.com/office/drawing/2014/main" id="{93105E55-5B10-4856-8715-8E3D384F6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445" y="2727914"/>
            <a:ext cx="2122235" cy="2110177"/>
          </a:xfrm>
          <a:prstGeom prst="rect">
            <a:avLst/>
          </a:prstGeom>
        </p:spPr>
      </p:pic>
      <p:pic>
        <p:nvPicPr>
          <p:cNvPr id="9" name="Picture 8">
            <a:extLst>
              <a:ext uri="{FF2B5EF4-FFF2-40B4-BE49-F238E27FC236}">
                <a16:creationId xmlns:a16="http://schemas.microsoft.com/office/drawing/2014/main" id="{62C3AE71-0822-4123-B8E7-865A6880A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429" y="3973848"/>
            <a:ext cx="2254401" cy="2633140"/>
          </a:xfrm>
          <a:prstGeom prst="rect">
            <a:avLst/>
          </a:prstGeom>
        </p:spPr>
      </p:pic>
      <p:pic>
        <p:nvPicPr>
          <p:cNvPr id="12" name="Picture 11">
            <a:extLst>
              <a:ext uri="{FF2B5EF4-FFF2-40B4-BE49-F238E27FC236}">
                <a16:creationId xmlns:a16="http://schemas.microsoft.com/office/drawing/2014/main" id="{0B193E37-8685-495C-A887-D9BA4D98DE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7868" y="4496364"/>
            <a:ext cx="2871031" cy="2156463"/>
          </a:xfrm>
          <a:prstGeom prst="rect">
            <a:avLst/>
          </a:prstGeom>
        </p:spPr>
      </p:pic>
    </p:spTree>
    <p:extLst>
      <p:ext uri="{BB962C8B-B14F-4D97-AF65-F5344CB8AC3E}">
        <p14:creationId xmlns:p14="http://schemas.microsoft.com/office/powerpoint/2010/main" val="263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9">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9">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2030</Words>
  <Application>Microsoft Office PowerPoint</Application>
  <PresentationFormat>Widescreen</PresentationFormat>
  <Paragraphs>124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DistrictThin</vt:lpstr>
      <vt:lpstr>Arial</vt:lpstr>
      <vt:lpstr>Calibri</vt:lpstr>
      <vt:lpstr>AR JULIAN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2017-11-18T14:15:32Z</dcterms:created>
  <dcterms:modified xsi:type="dcterms:W3CDTF">2020-06-11T16:41:59Z</dcterms:modified>
</cp:coreProperties>
</file>