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Lst>
  <p:sldSz cx="12192000" cy="6858000"/>
  <p:notesSz cx="6858000" cy="9144000"/>
  <p:embeddedFontLst>
    <p:embeddedFont>
      <p:font typeface="Agency FB" panose="020B0503020202020204" pitchFamily="34" charset="0"/>
      <p:regular r:id="rId24"/>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mic Sans MS" panose="030F0702030302020204" pitchFamily="66" charset="0"/>
      <p:regular r:id="rId32"/>
      <p:bold r:id="rId33"/>
      <p:italic r:id="rId34"/>
      <p:boldItalic r:id="rId35"/>
    </p:embeddedFont>
    <p:embeddedFont>
      <p:font typeface="Tempus Sans ITC" panose="04020404030D07020202" pitchFamily="8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3694-35BA-4E10-ADEE-1CF14629F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83A836-098B-4DD3-B330-75C1069F8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3F532-E509-482A-8057-817BB8D2B772}"/>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5" name="Footer Placeholder 4">
            <a:extLst>
              <a:ext uri="{FF2B5EF4-FFF2-40B4-BE49-F238E27FC236}">
                <a16:creationId xmlns:a16="http://schemas.microsoft.com/office/drawing/2014/main" id="{F6830BA2-58C1-42DB-826B-07902E1A1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A84FA-747D-448D-BA1A-D91BDD0A2708}"/>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114592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47D6-B3A7-43B3-BCD5-965C2A29D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A28D1-EB4D-4AD4-90E2-9F45CD8DED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64280-DBAD-403C-952C-9047BCB6059B}"/>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5" name="Footer Placeholder 4">
            <a:extLst>
              <a:ext uri="{FF2B5EF4-FFF2-40B4-BE49-F238E27FC236}">
                <a16:creationId xmlns:a16="http://schemas.microsoft.com/office/drawing/2014/main" id="{E00DA0A0-09DF-4AF5-97DF-56F9D7E14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D2751-5CBD-4DAD-ACB0-37D924A72368}"/>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192016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76B3AB-9DED-4171-939B-479133B008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E80A72-8C8D-4B1C-BFAA-54459933EC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09D69-F909-4F07-AD22-63C912EFBD80}"/>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5" name="Footer Placeholder 4">
            <a:extLst>
              <a:ext uri="{FF2B5EF4-FFF2-40B4-BE49-F238E27FC236}">
                <a16:creationId xmlns:a16="http://schemas.microsoft.com/office/drawing/2014/main" id="{5E54A4EB-BA45-4FEB-B128-DB01D54B9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4A3AB-8225-4F33-A18B-EC7ECC375389}"/>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282510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6092-61CE-4CED-9D28-297ED32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F359B-5A04-4BD8-9990-1B7EC0E838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EECF9-8259-4F02-954E-40398215D47D}"/>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5" name="Footer Placeholder 4">
            <a:extLst>
              <a:ext uri="{FF2B5EF4-FFF2-40B4-BE49-F238E27FC236}">
                <a16:creationId xmlns:a16="http://schemas.microsoft.com/office/drawing/2014/main" id="{1E31294B-DBEB-46FE-8CA9-BAC396343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9A178-831F-4514-884B-543468E605A7}"/>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246683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C244-4F85-46D6-B134-A16374740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12EF7B-0011-4363-9F63-BB6AE3C41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F165E5-B109-4FD7-95E1-A8805D50FEA6}"/>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5" name="Footer Placeholder 4">
            <a:extLst>
              <a:ext uri="{FF2B5EF4-FFF2-40B4-BE49-F238E27FC236}">
                <a16:creationId xmlns:a16="http://schemas.microsoft.com/office/drawing/2014/main" id="{3BFCD3F3-9447-4ACD-8CAC-BDAA672A6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D3605-A0FC-4346-A5B6-0A5B5A011EA3}"/>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301976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1166-89C2-4437-8EAC-5C86A02AC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8D7EB-1F5D-4057-9C76-D443B9FACA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91B2E-8887-4467-8884-CEEE9D8BCB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1E2B3-AF1A-485D-A3B0-C74FD8915920}"/>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6" name="Footer Placeholder 5">
            <a:extLst>
              <a:ext uri="{FF2B5EF4-FFF2-40B4-BE49-F238E27FC236}">
                <a16:creationId xmlns:a16="http://schemas.microsoft.com/office/drawing/2014/main" id="{7E77183C-28D6-44BB-8ABD-E573554EB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0045F-B289-444C-B13A-C5866CD4EDC2}"/>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380434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F5C0-D28D-4704-9161-1B984C1AEE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5FFFEA-E0A3-4D47-8370-8A52E5C7D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3FF5B7-923B-41E7-BC35-715FDE36CE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22D390-AFAE-42DF-8022-787940416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785CC2-5237-4B76-8327-F13ABFD8B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10FD3-2D29-4B43-B579-7BB9ECCE92D6}"/>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8" name="Footer Placeholder 7">
            <a:extLst>
              <a:ext uri="{FF2B5EF4-FFF2-40B4-BE49-F238E27FC236}">
                <a16:creationId xmlns:a16="http://schemas.microsoft.com/office/drawing/2014/main" id="{DCAAF39F-2A98-44AE-AA67-D3532480D8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719F36-7EC9-4875-BE8E-97334A1D9443}"/>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24297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0888-FA64-4767-9BB1-D5BD5F6E6A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9EA851-A847-43E0-BB34-1B1E4FEE1F61}"/>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4" name="Footer Placeholder 3">
            <a:extLst>
              <a:ext uri="{FF2B5EF4-FFF2-40B4-BE49-F238E27FC236}">
                <a16:creationId xmlns:a16="http://schemas.microsoft.com/office/drawing/2014/main" id="{A2002AC9-9EF7-4853-B49C-B997155E5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8717FE-67F7-41F1-9F9E-D4E818B5FBA3}"/>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104043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91810-15BE-485A-8185-81A6665B934E}"/>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3" name="Footer Placeholder 2">
            <a:extLst>
              <a:ext uri="{FF2B5EF4-FFF2-40B4-BE49-F238E27FC236}">
                <a16:creationId xmlns:a16="http://schemas.microsoft.com/office/drawing/2014/main" id="{4D15EB1F-071C-4A46-A980-5F7230D735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82BA1-C435-4068-8066-215020E959B1}"/>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246227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4973-4E21-40D2-A3E6-9371F3713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B99FA-772E-4CF8-AF13-000834DD2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748984-FEBD-4128-834C-EE34E6469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9496DD-F96B-4B75-8A15-9BC4DB55E510}"/>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6" name="Footer Placeholder 5">
            <a:extLst>
              <a:ext uri="{FF2B5EF4-FFF2-40B4-BE49-F238E27FC236}">
                <a16:creationId xmlns:a16="http://schemas.microsoft.com/office/drawing/2014/main" id="{016CE4B7-CA57-4560-9AAB-5A17809E2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5404C-7E28-4FA8-9D9C-EB69BF5B8820}"/>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294295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BEA6-E4AF-440F-AF19-00E3EC02E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6F5512-3C3E-44C3-BD7B-DB02A1CEF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001FC-0957-4AFD-A8C8-5DD138E97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E57A16-BA32-49B1-BB47-0F73769708BF}"/>
              </a:ext>
            </a:extLst>
          </p:cNvPr>
          <p:cNvSpPr>
            <a:spLocks noGrp="1"/>
          </p:cNvSpPr>
          <p:nvPr>
            <p:ph type="dt" sz="half" idx="10"/>
          </p:nvPr>
        </p:nvSpPr>
        <p:spPr/>
        <p:txBody>
          <a:bodyPr/>
          <a:lstStyle/>
          <a:p>
            <a:fld id="{B98F7AD6-F3B5-44FF-A5C0-B5F3F12DD7BD}" type="datetimeFigureOut">
              <a:rPr lang="en-US" smtClean="0"/>
              <a:t>6/11/2020</a:t>
            </a:fld>
            <a:endParaRPr lang="en-US"/>
          </a:p>
        </p:txBody>
      </p:sp>
      <p:sp>
        <p:nvSpPr>
          <p:cNvPr id="6" name="Footer Placeholder 5">
            <a:extLst>
              <a:ext uri="{FF2B5EF4-FFF2-40B4-BE49-F238E27FC236}">
                <a16:creationId xmlns:a16="http://schemas.microsoft.com/office/drawing/2014/main" id="{4E7813D5-0008-4606-8B30-ABF1C9267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1591B-76C2-4493-90CA-E7A0EFABF855}"/>
              </a:ext>
            </a:extLst>
          </p:cNvPr>
          <p:cNvSpPr>
            <a:spLocks noGrp="1"/>
          </p:cNvSpPr>
          <p:nvPr>
            <p:ph type="sldNum" sz="quarter" idx="12"/>
          </p:nvPr>
        </p:nvSpPr>
        <p:spPr/>
        <p:txBody>
          <a:bodyPr/>
          <a:lstStyle/>
          <a:p>
            <a:fld id="{1CAC1CD1-8A08-4B1E-BB6D-CA20C133C4FA}" type="slidenum">
              <a:rPr lang="en-US" smtClean="0"/>
              <a:t>‹#›</a:t>
            </a:fld>
            <a:endParaRPr lang="en-US"/>
          </a:p>
        </p:txBody>
      </p:sp>
    </p:spTree>
    <p:extLst>
      <p:ext uri="{BB962C8B-B14F-4D97-AF65-F5344CB8AC3E}">
        <p14:creationId xmlns:p14="http://schemas.microsoft.com/office/powerpoint/2010/main" val="64685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53855-2715-494A-AD11-EBCD29FB7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08C73-FDC2-47B7-9667-F5E7CA965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16102-E078-46A4-96DE-325D77682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7AD6-F3B5-44FF-A5C0-B5F3F12DD7BD}" type="datetimeFigureOut">
              <a:rPr lang="en-US" smtClean="0"/>
              <a:t>6/11/2020</a:t>
            </a:fld>
            <a:endParaRPr lang="en-US"/>
          </a:p>
        </p:txBody>
      </p:sp>
      <p:sp>
        <p:nvSpPr>
          <p:cNvPr id="5" name="Footer Placeholder 4">
            <a:extLst>
              <a:ext uri="{FF2B5EF4-FFF2-40B4-BE49-F238E27FC236}">
                <a16:creationId xmlns:a16="http://schemas.microsoft.com/office/drawing/2014/main" id="{53EE16D9-F266-4D4A-B5E5-8405A5A1A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689D9B-9A15-4FCB-BE0C-0752ECB60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1CD1-8A08-4B1E-BB6D-CA20C133C4FA}" type="slidenum">
              <a:rPr lang="en-US" smtClean="0"/>
              <a:t>‹#›</a:t>
            </a:fld>
            <a:endParaRPr lang="en-US"/>
          </a:p>
        </p:txBody>
      </p:sp>
    </p:spTree>
    <p:extLst>
      <p:ext uri="{BB962C8B-B14F-4D97-AF65-F5344CB8AC3E}">
        <p14:creationId xmlns:p14="http://schemas.microsoft.com/office/powerpoint/2010/main" val="4645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7732F6-7AD2-40A0-816E-66D5CD2C7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639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03BC0E-7B9E-47DE-8111-95CEB7A79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6096000" y="1143001"/>
            <a:ext cx="4572000" cy="1200329"/>
          </a:xfrm>
          <a:prstGeom prst="rect">
            <a:avLst/>
          </a:prstGeom>
        </p:spPr>
        <p:txBody>
          <a:bodyPr wrap="square">
            <a:spAutoFit/>
          </a:bodyPr>
          <a:lstStyle/>
          <a:p>
            <a:pPr algn="ctr" fontAlgn="base"/>
            <a:r>
              <a:rPr lang="en-US" sz="3600" dirty="0">
                <a:solidFill>
                  <a:srgbClr val="FFFF00"/>
                </a:solidFill>
              </a:rPr>
              <a:t>The disciples performed miracles:</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In the Name of Jesus</a:t>
            </a:r>
          </a:p>
        </p:txBody>
      </p:sp>
      <p:sp>
        <p:nvSpPr>
          <p:cNvPr id="7" name="Rectangle 6"/>
          <p:cNvSpPr/>
          <p:nvPr/>
        </p:nvSpPr>
        <p:spPr>
          <a:xfrm>
            <a:off x="6781800" y="2819401"/>
            <a:ext cx="3913094" cy="3416320"/>
          </a:xfrm>
          <a:prstGeom prst="rect">
            <a:avLst/>
          </a:prstGeom>
        </p:spPr>
        <p:txBody>
          <a:bodyPr wrap="square">
            <a:spAutoFit/>
          </a:bodyPr>
          <a:lstStyle/>
          <a:p>
            <a:pPr fontAlgn="base"/>
            <a:r>
              <a:rPr lang="en-US" dirty="0">
                <a:solidFill>
                  <a:schemeClr val="bg1"/>
                </a:solidFill>
              </a:rPr>
              <a:t>They healed the sick</a:t>
            </a:r>
          </a:p>
          <a:p>
            <a:pPr fontAlgn="base"/>
            <a:endParaRPr lang="en-US" dirty="0">
              <a:solidFill>
                <a:schemeClr val="bg1"/>
              </a:solidFill>
            </a:endParaRPr>
          </a:p>
          <a:p>
            <a:pPr fontAlgn="base"/>
            <a:r>
              <a:rPr lang="en-US" dirty="0">
                <a:solidFill>
                  <a:schemeClr val="bg1"/>
                </a:solidFill>
              </a:rPr>
              <a:t>They raised the dead</a:t>
            </a:r>
          </a:p>
          <a:p>
            <a:pPr fontAlgn="base"/>
            <a:endParaRPr lang="en-US" dirty="0">
              <a:solidFill>
                <a:schemeClr val="bg1"/>
              </a:solidFill>
            </a:endParaRPr>
          </a:p>
          <a:p>
            <a:pPr fontAlgn="base"/>
            <a:r>
              <a:rPr lang="en-US" dirty="0">
                <a:solidFill>
                  <a:schemeClr val="bg1"/>
                </a:solidFill>
              </a:rPr>
              <a:t>They caused the lame to walk</a:t>
            </a:r>
          </a:p>
          <a:p>
            <a:pPr fontAlgn="base"/>
            <a:endParaRPr lang="en-US" dirty="0">
              <a:solidFill>
                <a:schemeClr val="bg1"/>
              </a:solidFill>
            </a:endParaRPr>
          </a:p>
          <a:p>
            <a:pPr fontAlgn="base"/>
            <a:r>
              <a:rPr lang="en-US" dirty="0">
                <a:solidFill>
                  <a:schemeClr val="bg1"/>
                </a:solidFill>
              </a:rPr>
              <a:t>They caused the blind to see</a:t>
            </a:r>
          </a:p>
          <a:p>
            <a:pPr fontAlgn="base"/>
            <a:endParaRPr lang="en-US" dirty="0">
              <a:solidFill>
                <a:schemeClr val="bg1"/>
              </a:solidFill>
            </a:endParaRPr>
          </a:p>
          <a:p>
            <a:pPr fontAlgn="base"/>
            <a:r>
              <a:rPr lang="en-US" dirty="0">
                <a:solidFill>
                  <a:schemeClr val="bg1"/>
                </a:solidFill>
              </a:rPr>
              <a:t>They passed away by the 100</a:t>
            </a:r>
            <a:r>
              <a:rPr lang="en-US" baseline="30000" dirty="0">
                <a:solidFill>
                  <a:schemeClr val="bg1"/>
                </a:solidFill>
              </a:rPr>
              <a:t>th</a:t>
            </a:r>
            <a:r>
              <a:rPr lang="en-US" dirty="0">
                <a:solidFill>
                  <a:schemeClr val="bg1"/>
                </a:solidFill>
              </a:rPr>
              <a:t> year </a:t>
            </a:r>
          </a:p>
          <a:p>
            <a:pPr fontAlgn="base"/>
            <a:endParaRPr lang="en-US" dirty="0">
              <a:solidFill>
                <a:schemeClr val="bg1"/>
              </a:solidFill>
            </a:endParaRPr>
          </a:p>
          <a:p>
            <a:pPr fontAlgn="base"/>
            <a:r>
              <a:rPr lang="en-US" dirty="0">
                <a:solidFill>
                  <a:schemeClr val="bg1"/>
                </a:solidFill>
              </a:rPr>
              <a:t>Other disciples were ordained in their stead</a:t>
            </a:r>
          </a:p>
        </p:txBody>
      </p:sp>
      <p:sp>
        <p:nvSpPr>
          <p:cNvPr id="28" name="Rectangle 27"/>
          <p:cNvSpPr/>
          <p:nvPr/>
        </p:nvSpPr>
        <p:spPr>
          <a:xfrm>
            <a:off x="152400" y="6519446"/>
            <a:ext cx="5486400" cy="338554"/>
          </a:xfrm>
          <a:prstGeom prst="rect">
            <a:avLst/>
          </a:prstGeom>
        </p:spPr>
        <p:txBody>
          <a:bodyPr wrap="square">
            <a:spAutoFit/>
          </a:bodyPr>
          <a:lstStyle/>
          <a:p>
            <a:pPr fontAlgn="base"/>
            <a:r>
              <a:rPr lang="en-US" sz="1600" dirty="0">
                <a:solidFill>
                  <a:schemeClr val="bg1"/>
                </a:solidFill>
              </a:rPr>
              <a:t>4 Nephi 5, 14</a:t>
            </a:r>
          </a:p>
        </p:txBody>
      </p:sp>
      <p:pic>
        <p:nvPicPr>
          <p:cNvPr id="29" name="Picture 28">
            <a:extLst>
              <a:ext uri="{FF2B5EF4-FFF2-40B4-BE49-F238E27FC236}">
                <a16:creationId xmlns:a16="http://schemas.microsoft.com/office/drawing/2014/main" id="{AC50817F-46C1-4087-A990-82724DEAD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551" y="1042987"/>
            <a:ext cx="2381250" cy="1724025"/>
          </a:xfrm>
          <a:prstGeom prst="rect">
            <a:avLst/>
          </a:prstGeom>
        </p:spPr>
      </p:pic>
      <p:pic>
        <p:nvPicPr>
          <p:cNvPr id="1024" name="Picture 1023">
            <a:extLst>
              <a:ext uri="{FF2B5EF4-FFF2-40B4-BE49-F238E27FC236}">
                <a16:creationId xmlns:a16="http://schemas.microsoft.com/office/drawing/2014/main" id="{466221C7-663C-4B61-973D-BE4C93CBD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37" y="2798790"/>
            <a:ext cx="2727691" cy="2194551"/>
          </a:xfrm>
          <a:prstGeom prst="rect">
            <a:avLst/>
          </a:prstGeom>
        </p:spPr>
      </p:pic>
      <p:pic>
        <p:nvPicPr>
          <p:cNvPr id="1027" name="Picture 1026">
            <a:extLst>
              <a:ext uri="{FF2B5EF4-FFF2-40B4-BE49-F238E27FC236}">
                <a16:creationId xmlns:a16="http://schemas.microsoft.com/office/drawing/2014/main" id="{E23FCF43-3A17-4227-9D49-08ED9E417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066" y="3964603"/>
            <a:ext cx="1885950" cy="2505075"/>
          </a:xfrm>
          <a:prstGeom prst="rect">
            <a:avLst/>
          </a:prstGeom>
        </p:spPr>
      </p:pic>
    </p:spTree>
    <p:extLst>
      <p:ext uri="{BB962C8B-B14F-4D97-AF65-F5344CB8AC3E}">
        <p14:creationId xmlns:p14="http://schemas.microsoft.com/office/powerpoint/2010/main" val="34234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E34E5D-07A9-48CC-9210-751734A8D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Rebuilding Their Lives</a:t>
            </a:r>
          </a:p>
        </p:txBody>
      </p:sp>
      <p:sp>
        <p:nvSpPr>
          <p:cNvPr id="7" name="Rectangle 6"/>
          <p:cNvSpPr/>
          <p:nvPr/>
        </p:nvSpPr>
        <p:spPr>
          <a:xfrm>
            <a:off x="1676400" y="1371601"/>
            <a:ext cx="3886200" cy="3693319"/>
          </a:xfrm>
          <a:prstGeom prst="rect">
            <a:avLst/>
          </a:prstGeom>
        </p:spPr>
        <p:txBody>
          <a:bodyPr wrap="square">
            <a:spAutoFit/>
          </a:bodyPr>
          <a:lstStyle/>
          <a:p>
            <a:pPr fontAlgn="base"/>
            <a:r>
              <a:rPr lang="en-US" dirty="0">
                <a:solidFill>
                  <a:schemeClr val="bg1"/>
                </a:solidFill>
              </a:rPr>
              <a:t>They rebuilt Cities--Zarahemla</a:t>
            </a:r>
          </a:p>
          <a:p>
            <a:pPr fontAlgn="base"/>
            <a:endParaRPr lang="en-US" dirty="0">
              <a:solidFill>
                <a:schemeClr val="bg1"/>
              </a:solidFill>
            </a:endParaRPr>
          </a:p>
          <a:p>
            <a:pPr fontAlgn="base"/>
            <a:r>
              <a:rPr lang="en-US" dirty="0">
                <a:solidFill>
                  <a:schemeClr val="bg1"/>
                </a:solidFill>
              </a:rPr>
              <a:t>They prospered and had many children</a:t>
            </a:r>
          </a:p>
          <a:p>
            <a:pPr fontAlgn="base"/>
            <a:endParaRPr lang="en-US" dirty="0">
              <a:solidFill>
                <a:schemeClr val="bg1"/>
              </a:solidFill>
            </a:endParaRPr>
          </a:p>
          <a:p>
            <a:pPr fontAlgn="base"/>
            <a:r>
              <a:rPr lang="en-US" dirty="0">
                <a:solidFill>
                  <a:schemeClr val="bg1"/>
                </a:solidFill>
              </a:rPr>
              <a:t>They were a ‘fair and delightsome’ people</a:t>
            </a:r>
          </a:p>
          <a:p>
            <a:pPr fontAlgn="base"/>
            <a:endParaRPr lang="en-US" dirty="0">
              <a:solidFill>
                <a:schemeClr val="bg1"/>
              </a:solidFill>
            </a:endParaRPr>
          </a:p>
          <a:p>
            <a:pPr fontAlgn="base"/>
            <a:r>
              <a:rPr lang="en-US" dirty="0">
                <a:solidFill>
                  <a:schemeClr val="bg1"/>
                </a:solidFill>
              </a:rPr>
              <a:t>They married and were given in marriage after the promise which the Lord gave to them—Temple marriages?</a:t>
            </a:r>
          </a:p>
          <a:p>
            <a:pPr fontAlgn="base"/>
            <a:endParaRPr lang="en-US" dirty="0">
              <a:solidFill>
                <a:schemeClr val="bg1"/>
              </a:solidFill>
            </a:endParaRPr>
          </a:p>
          <a:p>
            <a:pPr fontAlgn="base"/>
            <a:r>
              <a:rPr lang="en-US" dirty="0">
                <a:solidFill>
                  <a:schemeClr val="bg1"/>
                </a:solidFill>
              </a:rPr>
              <a:t>They kept the higher Law of Christ and abandoned the Law of Moses</a:t>
            </a:r>
          </a:p>
        </p:txBody>
      </p:sp>
      <p:sp>
        <p:nvSpPr>
          <p:cNvPr id="28" name="Rectangle 27"/>
          <p:cNvSpPr/>
          <p:nvPr/>
        </p:nvSpPr>
        <p:spPr>
          <a:xfrm>
            <a:off x="0" y="6519446"/>
            <a:ext cx="5486400" cy="338554"/>
          </a:xfrm>
          <a:prstGeom prst="rect">
            <a:avLst/>
          </a:prstGeom>
        </p:spPr>
        <p:txBody>
          <a:bodyPr wrap="square">
            <a:spAutoFit/>
          </a:bodyPr>
          <a:lstStyle/>
          <a:p>
            <a:pPr fontAlgn="base"/>
            <a:r>
              <a:rPr lang="en-US" sz="1600" dirty="0">
                <a:solidFill>
                  <a:schemeClr val="bg1"/>
                </a:solidFill>
              </a:rPr>
              <a:t>4 Nephi 7-13, 16-18</a:t>
            </a:r>
          </a:p>
        </p:txBody>
      </p:sp>
      <p:sp>
        <p:nvSpPr>
          <p:cNvPr id="29" name="Rectangle 28"/>
          <p:cNvSpPr/>
          <p:nvPr/>
        </p:nvSpPr>
        <p:spPr>
          <a:xfrm>
            <a:off x="6400800" y="1295400"/>
            <a:ext cx="3886200" cy="1754326"/>
          </a:xfrm>
          <a:prstGeom prst="rect">
            <a:avLst/>
          </a:prstGeom>
        </p:spPr>
        <p:txBody>
          <a:bodyPr wrap="square">
            <a:spAutoFit/>
          </a:bodyPr>
          <a:lstStyle/>
          <a:p>
            <a:pPr fontAlgn="base"/>
            <a:r>
              <a:rPr lang="en-US" dirty="0">
                <a:solidFill>
                  <a:schemeClr val="bg1"/>
                </a:solidFill>
              </a:rPr>
              <a:t>No jealousy, </a:t>
            </a:r>
            <a:r>
              <a:rPr lang="en-US" dirty="0" err="1">
                <a:solidFill>
                  <a:schemeClr val="bg1"/>
                </a:solidFill>
              </a:rPr>
              <a:t>strifes</a:t>
            </a:r>
            <a:r>
              <a:rPr lang="en-US" dirty="0">
                <a:solidFill>
                  <a:schemeClr val="bg1"/>
                </a:solidFill>
              </a:rPr>
              <a:t>, tumults, </a:t>
            </a:r>
            <a:r>
              <a:rPr lang="en-US" dirty="0" err="1">
                <a:solidFill>
                  <a:schemeClr val="bg1"/>
                </a:solidFill>
              </a:rPr>
              <a:t>lyings</a:t>
            </a:r>
            <a:r>
              <a:rPr lang="en-US" dirty="0">
                <a:solidFill>
                  <a:schemeClr val="bg1"/>
                </a:solidFill>
              </a:rPr>
              <a:t>, murders</a:t>
            </a:r>
          </a:p>
          <a:p>
            <a:pPr fontAlgn="base"/>
            <a:endParaRPr lang="en-US" dirty="0">
              <a:solidFill>
                <a:schemeClr val="bg1"/>
              </a:solidFill>
            </a:endParaRPr>
          </a:p>
          <a:p>
            <a:pPr fontAlgn="base"/>
            <a:r>
              <a:rPr lang="en-US" dirty="0">
                <a:solidFill>
                  <a:schemeClr val="bg1"/>
                </a:solidFill>
              </a:rPr>
              <a:t>They were One--United</a:t>
            </a:r>
          </a:p>
          <a:p>
            <a:pPr fontAlgn="base"/>
            <a:r>
              <a:rPr lang="en-US" dirty="0">
                <a:solidFill>
                  <a:schemeClr val="bg1"/>
                </a:solidFill>
              </a:rPr>
              <a:t> </a:t>
            </a:r>
          </a:p>
          <a:p>
            <a:pPr fontAlgn="base"/>
            <a:r>
              <a:rPr lang="en-US" dirty="0">
                <a:solidFill>
                  <a:schemeClr val="bg1"/>
                </a:solidFill>
              </a:rPr>
              <a:t>They were blessed</a:t>
            </a:r>
          </a:p>
        </p:txBody>
      </p:sp>
      <p:sp>
        <p:nvSpPr>
          <p:cNvPr id="30" name="Rectangle 29"/>
          <p:cNvSpPr/>
          <p:nvPr/>
        </p:nvSpPr>
        <p:spPr>
          <a:xfrm>
            <a:off x="6781800" y="6272911"/>
            <a:ext cx="3886200" cy="369332"/>
          </a:xfrm>
          <a:prstGeom prst="rect">
            <a:avLst/>
          </a:prstGeom>
        </p:spPr>
        <p:txBody>
          <a:bodyPr wrap="square">
            <a:spAutoFit/>
          </a:bodyPr>
          <a:lstStyle/>
          <a:p>
            <a:pPr fontAlgn="base"/>
            <a:r>
              <a:rPr lang="en-US" dirty="0">
                <a:solidFill>
                  <a:schemeClr val="bg1"/>
                </a:solidFill>
              </a:rPr>
              <a:t>110 years past away—first generation</a:t>
            </a:r>
          </a:p>
        </p:txBody>
      </p:sp>
      <p:grpSp>
        <p:nvGrpSpPr>
          <p:cNvPr id="31" name="Group 30"/>
          <p:cNvGrpSpPr/>
          <p:nvPr/>
        </p:nvGrpSpPr>
        <p:grpSpPr>
          <a:xfrm>
            <a:off x="7010401" y="3200401"/>
            <a:ext cx="2562225" cy="2599795"/>
            <a:chOff x="2209800" y="3886200"/>
            <a:chExt cx="2562225" cy="2599795"/>
          </a:xfrm>
        </p:grpSpPr>
        <p:pic>
          <p:nvPicPr>
            <p:cNvPr id="3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33" name="Rectangle 32"/>
            <p:cNvSpPr/>
            <p:nvPr/>
          </p:nvSpPr>
          <p:spPr>
            <a:xfrm rot="20819491">
              <a:off x="2278867" y="4174194"/>
              <a:ext cx="2474633" cy="2031325"/>
            </a:xfrm>
            <a:prstGeom prst="rect">
              <a:avLst/>
            </a:prstGeom>
          </p:spPr>
          <p:txBody>
            <a:bodyPr wrap="square">
              <a:spAutoFit/>
            </a:bodyPr>
            <a:lstStyle/>
            <a:p>
              <a:r>
                <a:rPr lang="en-US" dirty="0"/>
                <a:t> 	 When people 	work together 	to be converted to the Lord, they become unified and experience increased happiness</a:t>
              </a:r>
            </a:p>
          </p:txBody>
        </p:sp>
      </p:grpSp>
    </p:spTree>
    <p:extLst>
      <p:ext uri="{BB962C8B-B14F-4D97-AF65-F5344CB8AC3E}">
        <p14:creationId xmlns:p14="http://schemas.microsoft.com/office/powerpoint/2010/main" val="17052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9B5A01-CC46-4F97-B788-B0AE8EF5C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7" name="Rectangle 6"/>
          <p:cNvSpPr/>
          <p:nvPr/>
        </p:nvSpPr>
        <p:spPr>
          <a:xfrm>
            <a:off x="883024" y="367553"/>
            <a:ext cx="5867400" cy="5909310"/>
          </a:xfrm>
          <a:prstGeom prst="rect">
            <a:avLst/>
          </a:prstGeom>
        </p:spPr>
        <p:txBody>
          <a:bodyPr wrap="square">
            <a:spAutoFit/>
          </a:bodyPr>
          <a:lstStyle/>
          <a:p>
            <a:pPr fontAlgn="base"/>
            <a:r>
              <a:rPr lang="en-US" dirty="0">
                <a:solidFill>
                  <a:schemeClr val="bg1"/>
                </a:solidFill>
              </a:rPr>
              <a:t>“The Lord’s prophets have always called for unity. The need for that gift to be granted to us and the challenge to maintain it will grow greater in the days ahead, in which we will be prepared as a people for our glorious destiny. …</a:t>
            </a:r>
          </a:p>
          <a:p>
            <a:pPr fontAlgn="base"/>
            <a:endParaRPr lang="en-US" dirty="0">
              <a:solidFill>
                <a:schemeClr val="bg1"/>
              </a:solidFill>
            </a:endParaRPr>
          </a:p>
          <a:p>
            <a:pPr fontAlgn="base"/>
            <a:r>
              <a:rPr lang="en-US" dirty="0">
                <a:solidFill>
                  <a:schemeClr val="bg1"/>
                </a:solidFill>
              </a:rPr>
              <a:t>“… We know from experience that joy comes when we are blessed with unity. We yearn, as spirit children of our Heavenly Father, for that joy which we once had with Him in the life before this one. His desire is to grant us that sacred wish for unity out of His love for us.</a:t>
            </a:r>
          </a:p>
          <a:p>
            <a:pPr fontAlgn="base"/>
            <a:endParaRPr lang="en-US" dirty="0">
              <a:solidFill>
                <a:schemeClr val="bg1"/>
              </a:solidFill>
            </a:endParaRPr>
          </a:p>
          <a:p>
            <a:pPr fontAlgn="base"/>
            <a:r>
              <a:rPr lang="en-US" dirty="0">
                <a:solidFill>
                  <a:schemeClr val="bg1"/>
                </a:solidFill>
              </a:rPr>
              <a:t>“He cannot grant it to us as individuals. The joy of unity He wants so much to give us is not solitary. We must seek it and qualify for it with others. It is not surprising then that God urges us to gather so that He can bless us. He wants us to gather into families. He has established classes, wards, and branches and commanded us to meet together often. In those gatherings, which God has designed for us, lies our great opportunity. We can pray and work for the unity that will bring us joy and multiply our power to serve”</a:t>
            </a:r>
          </a:p>
          <a:p>
            <a:pPr fontAlgn="base"/>
            <a:r>
              <a:rPr lang="en-US" dirty="0">
                <a:solidFill>
                  <a:schemeClr val="bg1"/>
                </a:solidFill>
              </a:rPr>
              <a:t>President Henry B. </a:t>
            </a:r>
            <a:r>
              <a:rPr lang="en-US" dirty="0" err="1">
                <a:solidFill>
                  <a:schemeClr val="bg1"/>
                </a:solidFill>
              </a:rPr>
              <a:t>Eyring</a:t>
            </a:r>
            <a:endParaRPr lang="en-US" dirty="0">
              <a:solidFill>
                <a:schemeClr val="bg1"/>
              </a:solidFill>
            </a:endParaRPr>
          </a:p>
        </p:txBody>
      </p:sp>
      <p:sp>
        <p:nvSpPr>
          <p:cNvPr id="28" name="Rectangle 27"/>
          <p:cNvSpPr/>
          <p:nvPr/>
        </p:nvSpPr>
        <p:spPr>
          <a:xfrm>
            <a:off x="125505" y="6456693"/>
            <a:ext cx="5486400" cy="338554"/>
          </a:xfrm>
          <a:prstGeom prst="rect">
            <a:avLst/>
          </a:prstGeom>
        </p:spPr>
        <p:txBody>
          <a:bodyPr wrap="square">
            <a:spAutoFit/>
          </a:bodyPr>
          <a:lstStyle/>
          <a:p>
            <a:pPr fontAlgn="base"/>
            <a:r>
              <a:rPr lang="en-US" sz="1600" dirty="0">
                <a:solidFill>
                  <a:schemeClr val="bg1"/>
                </a:solidFill>
              </a:rPr>
              <a:t>4 Nephi 5, 14</a:t>
            </a:r>
          </a:p>
        </p:txBody>
      </p:sp>
      <p:pic>
        <p:nvPicPr>
          <p:cNvPr id="29" name="Picture 28" descr="Henry B. Eyring.jpg"/>
          <p:cNvPicPr>
            <a:picLocks noChangeAspect="1"/>
          </p:cNvPicPr>
          <p:nvPr/>
        </p:nvPicPr>
        <p:blipFill>
          <a:blip r:embed="rId3" cstate="print"/>
          <a:stretch>
            <a:fillRect/>
          </a:stretch>
        </p:blipFill>
        <p:spPr>
          <a:xfrm>
            <a:off x="11089341" y="138953"/>
            <a:ext cx="888224" cy="1107396"/>
          </a:xfrm>
          <a:prstGeom prst="rect">
            <a:avLst/>
          </a:prstGeom>
        </p:spPr>
      </p:pic>
      <p:grpSp>
        <p:nvGrpSpPr>
          <p:cNvPr id="9" name="Group 8">
            <a:extLst>
              <a:ext uri="{FF2B5EF4-FFF2-40B4-BE49-F238E27FC236}">
                <a16:creationId xmlns:a16="http://schemas.microsoft.com/office/drawing/2014/main" id="{A1C4AE53-A734-4556-9E1F-FBFFCEE61CF6}"/>
              </a:ext>
            </a:extLst>
          </p:cNvPr>
          <p:cNvGrpSpPr/>
          <p:nvPr/>
        </p:nvGrpSpPr>
        <p:grpSpPr>
          <a:xfrm>
            <a:off x="7091081" y="564778"/>
            <a:ext cx="1982424" cy="1997038"/>
            <a:chOff x="644198" y="-307356"/>
            <a:chExt cx="7041399" cy="7093305"/>
          </a:xfrm>
          <a:solidFill>
            <a:schemeClr val="tx2">
              <a:lumMod val="60000"/>
              <a:lumOff val="40000"/>
            </a:schemeClr>
          </a:solidFill>
        </p:grpSpPr>
        <p:grpSp>
          <p:nvGrpSpPr>
            <p:cNvPr id="10" name="Group 15">
              <a:extLst>
                <a:ext uri="{FF2B5EF4-FFF2-40B4-BE49-F238E27FC236}">
                  <a16:creationId xmlns:a16="http://schemas.microsoft.com/office/drawing/2014/main" id="{DDE5557A-B7CB-47A4-8784-E5A8612C0B25}"/>
                </a:ext>
              </a:extLst>
            </p:cNvPr>
            <p:cNvGrpSpPr/>
            <p:nvPr/>
          </p:nvGrpSpPr>
          <p:grpSpPr>
            <a:xfrm rot="5226098">
              <a:off x="1168690" y="2500132"/>
              <a:ext cx="703615" cy="1752600"/>
              <a:chOff x="5891782" y="1905000"/>
              <a:chExt cx="1271017" cy="3165915"/>
            </a:xfrm>
            <a:grpFill/>
          </p:grpSpPr>
          <p:sp>
            <p:nvSpPr>
              <p:cNvPr id="103" name="Oval 9">
                <a:extLst>
                  <a:ext uri="{FF2B5EF4-FFF2-40B4-BE49-F238E27FC236}">
                    <a16:creationId xmlns:a16="http://schemas.microsoft.com/office/drawing/2014/main" id="{2C9335BF-CA8C-47C9-AF94-019424A2A574}"/>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
                <a:extLst>
                  <a:ext uri="{FF2B5EF4-FFF2-40B4-BE49-F238E27FC236}">
                    <a16:creationId xmlns:a16="http://schemas.microsoft.com/office/drawing/2014/main" id="{DE7D6DF7-C024-4773-B797-02FA24CF1E24}"/>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1">
                <a:extLst>
                  <a:ext uri="{FF2B5EF4-FFF2-40B4-BE49-F238E27FC236}">
                    <a16:creationId xmlns:a16="http://schemas.microsoft.com/office/drawing/2014/main" id="{7B628BBE-55D2-47ED-9ACA-4E04CF2394BD}"/>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2">
                <a:extLst>
                  <a:ext uri="{FF2B5EF4-FFF2-40B4-BE49-F238E27FC236}">
                    <a16:creationId xmlns:a16="http://schemas.microsoft.com/office/drawing/2014/main" id="{F0DD89F4-C009-48F5-9A44-556A35B8FF43}"/>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3">
                <a:extLst>
                  <a:ext uri="{FF2B5EF4-FFF2-40B4-BE49-F238E27FC236}">
                    <a16:creationId xmlns:a16="http://schemas.microsoft.com/office/drawing/2014/main" id="{9075C66C-AF02-47BE-8300-C58A7CCCF017}"/>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a:extLst>
                <a:ext uri="{FF2B5EF4-FFF2-40B4-BE49-F238E27FC236}">
                  <a16:creationId xmlns:a16="http://schemas.microsoft.com/office/drawing/2014/main" id="{1D8B3EC3-1571-4FD6-9E7B-BE004BE87A52}"/>
                </a:ext>
              </a:extLst>
            </p:cNvPr>
            <p:cNvGrpSpPr/>
            <p:nvPr/>
          </p:nvGrpSpPr>
          <p:grpSpPr>
            <a:xfrm rot="1449427">
              <a:off x="2946854" y="4953045"/>
              <a:ext cx="703615" cy="1752600"/>
              <a:chOff x="7162800" y="1828800"/>
              <a:chExt cx="1271017" cy="3165915"/>
            </a:xfrm>
            <a:grpFill/>
          </p:grpSpPr>
          <p:sp>
            <p:nvSpPr>
              <p:cNvPr id="98" name="Oval 4">
                <a:extLst>
                  <a:ext uri="{FF2B5EF4-FFF2-40B4-BE49-F238E27FC236}">
                    <a16:creationId xmlns:a16="http://schemas.microsoft.com/office/drawing/2014/main" id="{849484E5-6794-402B-89AB-B88CE8F9C0CA}"/>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5">
                <a:extLst>
                  <a:ext uri="{FF2B5EF4-FFF2-40B4-BE49-F238E27FC236}">
                    <a16:creationId xmlns:a16="http://schemas.microsoft.com/office/drawing/2014/main" id="{2021C125-EC73-4F4B-85AE-8C0555C58328}"/>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6">
                <a:extLst>
                  <a:ext uri="{FF2B5EF4-FFF2-40B4-BE49-F238E27FC236}">
                    <a16:creationId xmlns:a16="http://schemas.microsoft.com/office/drawing/2014/main" id="{4B3931EE-F121-4993-9956-817E1030862B}"/>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7">
                <a:extLst>
                  <a:ext uri="{FF2B5EF4-FFF2-40B4-BE49-F238E27FC236}">
                    <a16:creationId xmlns:a16="http://schemas.microsoft.com/office/drawing/2014/main" id="{D907DB5A-B5A6-47A8-9D2A-9014DECBD667}"/>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8">
                <a:extLst>
                  <a:ext uri="{FF2B5EF4-FFF2-40B4-BE49-F238E27FC236}">
                    <a16:creationId xmlns:a16="http://schemas.microsoft.com/office/drawing/2014/main" id="{110B386D-9171-45DA-A209-910FCB271C98}"/>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
              <a:extLst>
                <a:ext uri="{FF2B5EF4-FFF2-40B4-BE49-F238E27FC236}">
                  <a16:creationId xmlns:a16="http://schemas.microsoft.com/office/drawing/2014/main" id="{182E7027-B39D-40D7-8081-F00B63032412}"/>
                </a:ext>
              </a:extLst>
            </p:cNvPr>
            <p:cNvGrpSpPr/>
            <p:nvPr/>
          </p:nvGrpSpPr>
          <p:grpSpPr>
            <a:xfrm rot="3055683">
              <a:off x="2101151" y="4328416"/>
              <a:ext cx="703615" cy="1752600"/>
              <a:chOff x="5891782" y="1905000"/>
              <a:chExt cx="1271017" cy="3165915"/>
            </a:xfrm>
            <a:grpFill/>
          </p:grpSpPr>
          <p:sp>
            <p:nvSpPr>
              <p:cNvPr id="93" name="Oval 16">
                <a:extLst>
                  <a:ext uri="{FF2B5EF4-FFF2-40B4-BE49-F238E27FC236}">
                    <a16:creationId xmlns:a16="http://schemas.microsoft.com/office/drawing/2014/main" id="{DB424B11-FB99-4357-A1C0-DDEC82DA0F47}"/>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17">
                <a:extLst>
                  <a:ext uri="{FF2B5EF4-FFF2-40B4-BE49-F238E27FC236}">
                    <a16:creationId xmlns:a16="http://schemas.microsoft.com/office/drawing/2014/main" id="{8B9A6409-B109-44FC-9EB4-6D7468BCD580}"/>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8">
                <a:extLst>
                  <a:ext uri="{FF2B5EF4-FFF2-40B4-BE49-F238E27FC236}">
                    <a16:creationId xmlns:a16="http://schemas.microsoft.com/office/drawing/2014/main" id="{F8219581-1945-41C5-9839-311BD45D57A6}"/>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9">
                <a:extLst>
                  <a:ext uri="{FF2B5EF4-FFF2-40B4-BE49-F238E27FC236}">
                    <a16:creationId xmlns:a16="http://schemas.microsoft.com/office/drawing/2014/main" id="{F5268C3D-711B-478B-BCE0-527CA4AE612F}"/>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0">
                <a:extLst>
                  <a:ext uri="{FF2B5EF4-FFF2-40B4-BE49-F238E27FC236}">
                    <a16:creationId xmlns:a16="http://schemas.microsoft.com/office/drawing/2014/main" id="{7B7588BF-BA15-406D-96AA-6CDE9FE702B2}"/>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a:extLst>
                <a:ext uri="{FF2B5EF4-FFF2-40B4-BE49-F238E27FC236}">
                  <a16:creationId xmlns:a16="http://schemas.microsoft.com/office/drawing/2014/main" id="{AADEE645-5411-428E-A1BB-AFBF0202B1CE}"/>
                </a:ext>
              </a:extLst>
            </p:cNvPr>
            <p:cNvGrpSpPr/>
            <p:nvPr/>
          </p:nvGrpSpPr>
          <p:grpSpPr>
            <a:xfrm rot="3356542">
              <a:off x="1503535" y="3572480"/>
              <a:ext cx="703615" cy="1752600"/>
              <a:chOff x="7162800" y="1828800"/>
              <a:chExt cx="1271017" cy="3165915"/>
            </a:xfrm>
            <a:grpFill/>
          </p:grpSpPr>
          <p:sp>
            <p:nvSpPr>
              <p:cNvPr id="88" name="Oval 87">
                <a:extLst>
                  <a:ext uri="{FF2B5EF4-FFF2-40B4-BE49-F238E27FC236}">
                    <a16:creationId xmlns:a16="http://schemas.microsoft.com/office/drawing/2014/main" id="{AAB94F75-943B-4CCE-8544-0EA1B71B106C}"/>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07">
                <a:extLst>
                  <a:ext uri="{FF2B5EF4-FFF2-40B4-BE49-F238E27FC236}">
                    <a16:creationId xmlns:a16="http://schemas.microsoft.com/office/drawing/2014/main" id="{7E93282E-4B17-4C1E-99DC-1942D2B28EAE}"/>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08">
                <a:extLst>
                  <a:ext uri="{FF2B5EF4-FFF2-40B4-BE49-F238E27FC236}">
                    <a16:creationId xmlns:a16="http://schemas.microsoft.com/office/drawing/2014/main" id="{749A09B2-9149-4D7E-AC64-F8505E3DF54E}"/>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09">
                <a:extLst>
                  <a:ext uri="{FF2B5EF4-FFF2-40B4-BE49-F238E27FC236}">
                    <a16:creationId xmlns:a16="http://schemas.microsoft.com/office/drawing/2014/main" id="{20F69F8F-C700-4888-ADA7-589A59421537}"/>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D5BC4CDB-DBD3-4E6F-9A68-803C63792B29}"/>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
              <a:extLst>
                <a:ext uri="{FF2B5EF4-FFF2-40B4-BE49-F238E27FC236}">
                  <a16:creationId xmlns:a16="http://schemas.microsoft.com/office/drawing/2014/main" id="{6B70CCE2-01DC-43E4-8641-773F4104A801}"/>
                </a:ext>
              </a:extLst>
            </p:cNvPr>
            <p:cNvGrpSpPr/>
            <p:nvPr/>
          </p:nvGrpSpPr>
          <p:grpSpPr>
            <a:xfrm rot="15608756">
              <a:off x="6457489" y="2080396"/>
              <a:ext cx="703615" cy="1752600"/>
              <a:chOff x="5891782" y="1905000"/>
              <a:chExt cx="1271017" cy="3165915"/>
            </a:xfrm>
            <a:grpFill/>
          </p:grpSpPr>
          <p:sp>
            <p:nvSpPr>
              <p:cNvPr id="83" name="Oval 82">
                <a:extLst>
                  <a:ext uri="{FF2B5EF4-FFF2-40B4-BE49-F238E27FC236}">
                    <a16:creationId xmlns:a16="http://schemas.microsoft.com/office/drawing/2014/main" id="{63CF90FC-50EB-48E7-A538-35561631032B}"/>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102">
                <a:extLst>
                  <a:ext uri="{FF2B5EF4-FFF2-40B4-BE49-F238E27FC236}">
                    <a16:creationId xmlns:a16="http://schemas.microsoft.com/office/drawing/2014/main" id="{E7307BA8-512B-4DA5-BE39-4F6D7F38A970}"/>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103">
                <a:extLst>
                  <a:ext uri="{FF2B5EF4-FFF2-40B4-BE49-F238E27FC236}">
                    <a16:creationId xmlns:a16="http://schemas.microsoft.com/office/drawing/2014/main" id="{27145066-24F0-4E4B-AD13-027C56C771B4}"/>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104">
                <a:extLst>
                  <a:ext uri="{FF2B5EF4-FFF2-40B4-BE49-F238E27FC236}">
                    <a16:creationId xmlns:a16="http://schemas.microsoft.com/office/drawing/2014/main" id="{0F1D2705-3B8B-47A9-B44A-F433DA88ED5C}"/>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05">
                <a:extLst>
                  <a:ext uri="{FF2B5EF4-FFF2-40B4-BE49-F238E27FC236}">
                    <a16:creationId xmlns:a16="http://schemas.microsoft.com/office/drawing/2014/main" id="{04346530-B059-43CF-982D-17B8AD073232}"/>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3">
              <a:extLst>
                <a:ext uri="{FF2B5EF4-FFF2-40B4-BE49-F238E27FC236}">
                  <a16:creationId xmlns:a16="http://schemas.microsoft.com/office/drawing/2014/main" id="{0BFDEDE1-01D8-4C4D-B886-B8022BC874C3}"/>
                </a:ext>
              </a:extLst>
            </p:cNvPr>
            <p:cNvGrpSpPr/>
            <p:nvPr/>
          </p:nvGrpSpPr>
          <p:grpSpPr>
            <a:xfrm rot="12002144">
              <a:off x="4693461" y="-212664"/>
              <a:ext cx="703615" cy="1752600"/>
              <a:chOff x="7162800" y="1828800"/>
              <a:chExt cx="1271017" cy="3165915"/>
            </a:xfrm>
            <a:grpFill/>
          </p:grpSpPr>
          <p:sp>
            <p:nvSpPr>
              <p:cNvPr id="78" name="Oval 77">
                <a:extLst>
                  <a:ext uri="{FF2B5EF4-FFF2-40B4-BE49-F238E27FC236}">
                    <a16:creationId xmlns:a16="http://schemas.microsoft.com/office/drawing/2014/main" id="{37836E10-436B-41F1-82C7-B912D13C997C}"/>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97">
                <a:extLst>
                  <a:ext uri="{FF2B5EF4-FFF2-40B4-BE49-F238E27FC236}">
                    <a16:creationId xmlns:a16="http://schemas.microsoft.com/office/drawing/2014/main" id="{6B89A1D0-BA3F-49FA-9599-FE610B5DB571}"/>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98">
                <a:extLst>
                  <a:ext uri="{FF2B5EF4-FFF2-40B4-BE49-F238E27FC236}">
                    <a16:creationId xmlns:a16="http://schemas.microsoft.com/office/drawing/2014/main" id="{20EBC2CF-F4F2-44CE-B3C4-0397012385A1}"/>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99">
                <a:extLst>
                  <a:ext uri="{FF2B5EF4-FFF2-40B4-BE49-F238E27FC236}">
                    <a16:creationId xmlns:a16="http://schemas.microsoft.com/office/drawing/2014/main" id="{660DA29E-1FC2-44D8-8628-63DCD40A8187}"/>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4F24CFCB-E945-44C6-BDC4-B858719E1079}"/>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9">
              <a:extLst>
                <a:ext uri="{FF2B5EF4-FFF2-40B4-BE49-F238E27FC236}">
                  <a16:creationId xmlns:a16="http://schemas.microsoft.com/office/drawing/2014/main" id="{2E560663-78A7-4CC7-A86B-BE0C0121DC8A}"/>
                </a:ext>
              </a:extLst>
            </p:cNvPr>
            <p:cNvGrpSpPr/>
            <p:nvPr/>
          </p:nvGrpSpPr>
          <p:grpSpPr>
            <a:xfrm rot="13438341">
              <a:off x="5496103" y="383109"/>
              <a:ext cx="703615" cy="1752600"/>
              <a:chOff x="5891782" y="1905000"/>
              <a:chExt cx="1271017" cy="3165915"/>
            </a:xfrm>
            <a:grpFill/>
          </p:grpSpPr>
          <p:sp>
            <p:nvSpPr>
              <p:cNvPr id="73" name="Oval 72">
                <a:extLst>
                  <a:ext uri="{FF2B5EF4-FFF2-40B4-BE49-F238E27FC236}">
                    <a16:creationId xmlns:a16="http://schemas.microsoft.com/office/drawing/2014/main" id="{F9D5A393-519B-470A-93CA-AD1CE1A53750}"/>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2">
                <a:extLst>
                  <a:ext uri="{FF2B5EF4-FFF2-40B4-BE49-F238E27FC236}">
                    <a16:creationId xmlns:a16="http://schemas.microsoft.com/office/drawing/2014/main" id="{C5A01F72-24FD-4922-9673-714211E095DE}"/>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3">
                <a:extLst>
                  <a:ext uri="{FF2B5EF4-FFF2-40B4-BE49-F238E27FC236}">
                    <a16:creationId xmlns:a16="http://schemas.microsoft.com/office/drawing/2014/main" id="{9E6261FF-AA55-430D-A973-FC753D3A9DAB}"/>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4">
                <a:extLst>
                  <a:ext uri="{FF2B5EF4-FFF2-40B4-BE49-F238E27FC236}">
                    <a16:creationId xmlns:a16="http://schemas.microsoft.com/office/drawing/2014/main" id="{4806484A-9EC0-40F2-9DAC-D829BA6998F3}"/>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5">
                <a:extLst>
                  <a:ext uri="{FF2B5EF4-FFF2-40B4-BE49-F238E27FC236}">
                    <a16:creationId xmlns:a16="http://schemas.microsoft.com/office/drawing/2014/main" id="{084657FA-E3FF-4AB0-82B9-485C2F650E4A}"/>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3">
              <a:extLst>
                <a:ext uri="{FF2B5EF4-FFF2-40B4-BE49-F238E27FC236}">
                  <a16:creationId xmlns:a16="http://schemas.microsoft.com/office/drawing/2014/main" id="{55B54700-9E44-46C6-AED7-772E17E91F66}"/>
                </a:ext>
              </a:extLst>
            </p:cNvPr>
            <p:cNvGrpSpPr/>
            <p:nvPr/>
          </p:nvGrpSpPr>
          <p:grpSpPr>
            <a:xfrm rot="13739200">
              <a:off x="6003947" y="1034640"/>
              <a:ext cx="703615" cy="1752600"/>
              <a:chOff x="7162800" y="1828800"/>
              <a:chExt cx="1271017" cy="3165915"/>
            </a:xfrm>
            <a:grpFill/>
          </p:grpSpPr>
          <p:sp>
            <p:nvSpPr>
              <p:cNvPr id="68" name="Oval 67">
                <a:extLst>
                  <a:ext uri="{FF2B5EF4-FFF2-40B4-BE49-F238E27FC236}">
                    <a16:creationId xmlns:a16="http://schemas.microsoft.com/office/drawing/2014/main" id="{AF7FF3AF-782E-4C4C-B02E-66939E28E225}"/>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87">
                <a:extLst>
                  <a:ext uri="{FF2B5EF4-FFF2-40B4-BE49-F238E27FC236}">
                    <a16:creationId xmlns:a16="http://schemas.microsoft.com/office/drawing/2014/main" id="{B80BE98F-62D7-4E48-BB6B-0A8F680B4DD6}"/>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88">
                <a:extLst>
                  <a:ext uri="{FF2B5EF4-FFF2-40B4-BE49-F238E27FC236}">
                    <a16:creationId xmlns:a16="http://schemas.microsoft.com/office/drawing/2014/main" id="{6C3BCFC0-392D-4670-B07F-7A052CBA6C89}"/>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89">
                <a:extLst>
                  <a:ext uri="{FF2B5EF4-FFF2-40B4-BE49-F238E27FC236}">
                    <a16:creationId xmlns:a16="http://schemas.microsoft.com/office/drawing/2014/main" id="{BA97230E-CA1A-4C94-9907-8639C6B49030}"/>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26EDC3BA-FB21-4CDD-9478-BA1BF54F8A0F}"/>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a:extLst>
                <a:ext uri="{FF2B5EF4-FFF2-40B4-BE49-F238E27FC236}">
                  <a16:creationId xmlns:a16="http://schemas.microsoft.com/office/drawing/2014/main" id="{B70FB436-E45F-433A-91D2-30792B44A7B5}"/>
                </a:ext>
              </a:extLst>
            </p:cNvPr>
            <p:cNvGrpSpPr/>
            <p:nvPr/>
          </p:nvGrpSpPr>
          <p:grpSpPr>
            <a:xfrm rot="20995501">
              <a:off x="4212538" y="5033349"/>
              <a:ext cx="703615" cy="1752600"/>
              <a:chOff x="5891782" y="1905000"/>
              <a:chExt cx="1271017" cy="3165915"/>
            </a:xfrm>
            <a:grpFill/>
          </p:grpSpPr>
          <p:sp>
            <p:nvSpPr>
              <p:cNvPr id="63" name="Oval 62">
                <a:extLst>
                  <a:ext uri="{FF2B5EF4-FFF2-40B4-BE49-F238E27FC236}">
                    <a16:creationId xmlns:a16="http://schemas.microsoft.com/office/drawing/2014/main" id="{3D3DFA9B-9B90-4C18-BFC3-BFB59CEEFA6F}"/>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82">
                <a:extLst>
                  <a:ext uri="{FF2B5EF4-FFF2-40B4-BE49-F238E27FC236}">
                    <a16:creationId xmlns:a16="http://schemas.microsoft.com/office/drawing/2014/main" id="{E77E3AE4-CFA1-4F68-A492-1E850A8BB661}"/>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83">
                <a:extLst>
                  <a:ext uri="{FF2B5EF4-FFF2-40B4-BE49-F238E27FC236}">
                    <a16:creationId xmlns:a16="http://schemas.microsoft.com/office/drawing/2014/main" id="{DFCEE7C4-063A-4C68-BA08-034AF6A932E8}"/>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84">
                <a:extLst>
                  <a:ext uri="{FF2B5EF4-FFF2-40B4-BE49-F238E27FC236}">
                    <a16:creationId xmlns:a16="http://schemas.microsoft.com/office/drawing/2014/main" id="{E19360F3-EC09-442D-A381-1BE4D3E93253}"/>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85">
                <a:extLst>
                  <a:ext uri="{FF2B5EF4-FFF2-40B4-BE49-F238E27FC236}">
                    <a16:creationId xmlns:a16="http://schemas.microsoft.com/office/drawing/2014/main" id="{F15AA82A-8F84-4BCC-BA48-98DB99B655B0}"/>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3">
              <a:extLst>
                <a:ext uri="{FF2B5EF4-FFF2-40B4-BE49-F238E27FC236}">
                  <a16:creationId xmlns:a16="http://schemas.microsoft.com/office/drawing/2014/main" id="{5F105A9A-1B21-4AC0-A330-774DA4BB71F4}"/>
                </a:ext>
              </a:extLst>
            </p:cNvPr>
            <p:cNvGrpSpPr/>
            <p:nvPr/>
          </p:nvGrpSpPr>
          <p:grpSpPr>
            <a:xfrm rot="17388889">
              <a:off x="6448902" y="3129970"/>
              <a:ext cx="703615" cy="1752600"/>
              <a:chOff x="7162800" y="1828800"/>
              <a:chExt cx="1271017" cy="3165915"/>
            </a:xfrm>
            <a:grpFill/>
          </p:grpSpPr>
          <p:sp>
            <p:nvSpPr>
              <p:cNvPr id="58" name="Oval 57">
                <a:extLst>
                  <a:ext uri="{FF2B5EF4-FFF2-40B4-BE49-F238E27FC236}">
                    <a16:creationId xmlns:a16="http://schemas.microsoft.com/office/drawing/2014/main" id="{96982B29-E4D1-4F6F-A617-344912A72B14}"/>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77">
                <a:extLst>
                  <a:ext uri="{FF2B5EF4-FFF2-40B4-BE49-F238E27FC236}">
                    <a16:creationId xmlns:a16="http://schemas.microsoft.com/office/drawing/2014/main" id="{E5D8B3C3-884D-48EC-B9AA-1839C544E563}"/>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78">
                <a:extLst>
                  <a:ext uri="{FF2B5EF4-FFF2-40B4-BE49-F238E27FC236}">
                    <a16:creationId xmlns:a16="http://schemas.microsoft.com/office/drawing/2014/main" id="{4EF2FB7E-028D-403F-8A73-E8F82A505874}"/>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79">
                <a:extLst>
                  <a:ext uri="{FF2B5EF4-FFF2-40B4-BE49-F238E27FC236}">
                    <a16:creationId xmlns:a16="http://schemas.microsoft.com/office/drawing/2014/main" id="{D1E35701-A5C3-4103-A7CA-C94EFA4A1EFB}"/>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EC7D9B70-0BA0-4321-AF55-123A31AF3AAE}"/>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4">
              <a:extLst>
                <a:ext uri="{FF2B5EF4-FFF2-40B4-BE49-F238E27FC236}">
                  <a16:creationId xmlns:a16="http://schemas.microsoft.com/office/drawing/2014/main" id="{AFC3D1B1-F347-4BB3-9D39-86CD17941F54}"/>
                </a:ext>
              </a:extLst>
            </p:cNvPr>
            <p:cNvGrpSpPr/>
            <p:nvPr/>
          </p:nvGrpSpPr>
          <p:grpSpPr>
            <a:xfrm rot="18825086">
              <a:off x="5932514" y="3957019"/>
              <a:ext cx="703615" cy="1752600"/>
              <a:chOff x="5891782" y="1905000"/>
              <a:chExt cx="1271017" cy="3165915"/>
            </a:xfrm>
            <a:grpFill/>
          </p:grpSpPr>
          <p:sp>
            <p:nvSpPr>
              <p:cNvPr id="53" name="Oval 52">
                <a:extLst>
                  <a:ext uri="{FF2B5EF4-FFF2-40B4-BE49-F238E27FC236}">
                    <a16:creationId xmlns:a16="http://schemas.microsoft.com/office/drawing/2014/main" id="{72504CD4-2AE7-4DAE-B1D5-900485EDB83B}"/>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2">
                <a:extLst>
                  <a:ext uri="{FF2B5EF4-FFF2-40B4-BE49-F238E27FC236}">
                    <a16:creationId xmlns:a16="http://schemas.microsoft.com/office/drawing/2014/main" id="{042E5186-C60D-42E2-BB5A-B960D7B57F78}"/>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3">
                <a:extLst>
                  <a:ext uri="{FF2B5EF4-FFF2-40B4-BE49-F238E27FC236}">
                    <a16:creationId xmlns:a16="http://schemas.microsoft.com/office/drawing/2014/main" id="{4E982A96-2C1C-4BB1-BE62-7061E779D17F}"/>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74">
                <a:extLst>
                  <a:ext uri="{FF2B5EF4-FFF2-40B4-BE49-F238E27FC236}">
                    <a16:creationId xmlns:a16="http://schemas.microsoft.com/office/drawing/2014/main" id="{51943D08-44B9-4429-8C0A-9090D8790F34}"/>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75">
                <a:extLst>
                  <a:ext uri="{FF2B5EF4-FFF2-40B4-BE49-F238E27FC236}">
                    <a16:creationId xmlns:a16="http://schemas.microsoft.com/office/drawing/2014/main" id="{32803794-1187-4542-911E-C69744FB6F74}"/>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a:extLst>
                <a:ext uri="{FF2B5EF4-FFF2-40B4-BE49-F238E27FC236}">
                  <a16:creationId xmlns:a16="http://schemas.microsoft.com/office/drawing/2014/main" id="{B5D18DA0-6AC2-49A0-A69D-6EDDA4DA2A82}"/>
                </a:ext>
              </a:extLst>
            </p:cNvPr>
            <p:cNvGrpSpPr/>
            <p:nvPr/>
          </p:nvGrpSpPr>
          <p:grpSpPr>
            <a:xfrm rot="19511270">
              <a:off x="5220610" y="4665219"/>
              <a:ext cx="703615" cy="1752600"/>
              <a:chOff x="7162800" y="1828800"/>
              <a:chExt cx="1271017" cy="3165915"/>
            </a:xfrm>
            <a:grpFill/>
          </p:grpSpPr>
          <p:sp>
            <p:nvSpPr>
              <p:cNvPr id="48" name="Oval 47">
                <a:extLst>
                  <a:ext uri="{FF2B5EF4-FFF2-40B4-BE49-F238E27FC236}">
                    <a16:creationId xmlns:a16="http://schemas.microsoft.com/office/drawing/2014/main" id="{82EA4FD3-9EF9-4A6C-B843-2CE0A3577D18}"/>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67">
                <a:extLst>
                  <a:ext uri="{FF2B5EF4-FFF2-40B4-BE49-F238E27FC236}">
                    <a16:creationId xmlns:a16="http://schemas.microsoft.com/office/drawing/2014/main" id="{8A3D835A-65CB-4BD4-8FD6-37B55DBDC479}"/>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68">
                <a:extLst>
                  <a:ext uri="{FF2B5EF4-FFF2-40B4-BE49-F238E27FC236}">
                    <a16:creationId xmlns:a16="http://schemas.microsoft.com/office/drawing/2014/main" id="{997BABE4-62E6-4738-B60C-0C4E7D1A6319}"/>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69">
                <a:extLst>
                  <a:ext uri="{FF2B5EF4-FFF2-40B4-BE49-F238E27FC236}">
                    <a16:creationId xmlns:a16="http://schemas.microsoft.com/office/drawing/2014/main" id="{BE9BBDFD-E4F8-4383-9F3C-06E6CEE4CFDB}"/>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CB2A0B9B-470F-4966-B1E5-861EF0991AE7}"/>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a:extLst>
                <a:ext uri="{FF2B5EF4-FFF2-40B4-BE49-F238E27FC236}">
                  <a16:creationId xmlns:a16="http://schemas.microsoft.com/office/drawing/2014/main" id="{EEF4DF12-6266-4ECB-808E-7A83ACBF325F}"/>
                </a:ext>
              </a:extLst>
            </p:cNvPr>
            <p:cNvGrpSpPr/>
            <p:nvPr/>
          </p:nvGrpSpPr>
          <p:grpSpPr>
            <a:xfrm rot="10185419">
              <a:off x="3638754" y="-307356"/>
              <a:ext cx="703615" cy="1752600"/>
              <a:chOff x="5891782" y="1905000"/>
              <a:chExt cx="1271017" cy="3165915"/>
            </a:xfrm>
            <a:grpFill/>
          </p:grpSpPr>
          <p:sp>
            <p:nvSpPr>
              <p:cNvPr id="43" name="Oval 42">
                <a:extLst>
                  <a:ext uri="{FF2B5EF4-FFF2-40B4-BE49-F238E27FC236}">
                    <a16:creationId xmlns:a16="http://schemas.microsoft.com/office/drawing/2014/main" id="{4D9BFF8E-F52E-4046-82AF-395A8F78FEB8}"/>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62">
                <a:extLst>
                  <a:ext uri="{FF2B5EF4-FFF2-40B4-BE49-F238E27FC236}">
                    <a16:creationId xmlns:a16="http://schemas.microsoft.com/office/drawing/2014/main" id="{EF261203-578D-43D9-8727-741F80B3FA75}"/>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63">
                <a:extLst>
                  <a:ext uri="{FF2B5EF4-FFF2-40B4-BE49-F238E27FC236}">
                    <a16:creationId xmlns:a16="http://schemas.microsoft.com/office/drawing/2014/main" id="{734BE022-F15A-403F-8BE5-129E52EBD41A}"/>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64">
                <a:extLst>
                  <a:ext uri="{FF2B5EF4-FFF2-40B4-BE49-F238E27FC236}">
                    <a16:creationId xmlns:a16="http://schemas.microsoft.com/office/drawing/2014/main" id="{C6F92146-B934-437A-B878-657F86A9C23E}"/>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65">
                <a:extLst>
                  <a:ext uri="{FF2B5EF4-FFF2-40B4-BE49-F238E27FC236}">
                    <a16:creationId xmlns:a16="http://schemas.microsoft.com/office/drawing/2014/main" id="{01CC7349-7C8A-4703-BB6E-1B4959808F31}"/>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a:extLst>
                <a:ext uri="{FF2B5EF4-FFF2-40B4-BE49-F238E27FC236}">
                  <a16:creationId xmlns:a16="http://schemas.microsoft.com/office/drawing/2014/main" id="{0F23EB77-997B-426C-B5D3-FDB256F05183}"/>
                </a:ext>
              </a:extLst>
            </p:cNvPr>
            <p:cNvGrpSpPr/>
            <p:nvPr/>
          </p:nvGrpSpPr>
          <p:grpSpPr>
            <a:xfrm rot="6578807">
              <a:off x="1291495" y="1585196"/>
              <a:ext cx="703615" cy="1752600"/>
              <a:chOff x="7162800" y="1828800"/>
              <a:chExt cx="1271017" cy="3165915"/>
            </a:xfrm>
            <a:grpFill/>
          </p:grpSpPr>
          <p:sp>
            <p:nvSpPr>
              <p:cNvPr id="38" name="Oval 37">
                <a:extLst>
                  <a:ext uri="{FF2B5EF4-FFF2-40B4-BE49-F238E27FC236}">
                    <a16:creationId xmlns:a16="http://schemas.microsoft.com/office/drawing/2014/main" id="{4E19FA66-76C0-486D-AABE-F007EE444B3C}"/>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7">
                <a:extLst>
                  <a:ext uri="{FF2B5EF4-FFF2-40B4-BE49-F238E27FC236}">
                    <a16:creationId xmlns:a16="http://schemas.microsoft.com/office/drawing/2014/main" id="{7C34A022-F246-4F60-8FDF-66E683E7CF7D}"/>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8">
                <a:extLst>
                  <a:ext uri="{FF2B5EF4-FFF2-40B4-BE49-F238E27FC236}">
                    <a16:creationId xmlns:a16="http://schemas.microsoft.com/office/drawing/2014/main" id="{D722653E-620D-46FC-B59B-86328E242610}"/>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59">
                <a:extLst>
                  <a:ext uri="{FF2B5EF4-FFF2-40B4-BE49-F238E27FC236}">
                    <a16:creationId xmlns:a16="http://schemas.microsoft.com/office/drawing/2014/main" id="{96E8538C-EF8D-40CC-81CD-D7EEB3ED29DA}"/>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B50A4706-0320-4A31-A235-9C53A56045B8}"/>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89">
              <a:extLst>
                <a:ext uri="{FF2B5EF4-FFF2-40B4-BE49-F238E27FC236}">
                  <a16:creationId xmlns:a16="http://schemas.microsoft.com/office/drawing/2014/main" id="{AE57D036-43CC-48B9-A04C-55F201D51EDB}"/>
                </a:ext>
              </a:extLst>
            </p:cNvPr>
            <p:cNvGrpSpPr/>
            <p:nvPr/>
          </p:nvGrpSpPr>
          <p:grpSpPr>
            <a:xfrm rot="8015004">
              <a:off x="1868208" y="675953"/>
              <a:ext cx="703615" cy="1752600"/>
              <a:chOff x="5891782" y="1905000"/>
              <a:chExt cx="1271017" cy="3165915"/>
            </a:xfrm>
            <a:grpFill/>
          </p:grpSpPr>
          <p:sp>
            <p:nvSpPr>
              <p:cNvPr id="33" name="Oval 32">
                <a:extLst>
                  <a:ext uri="{FF2B5EF4-FFF2-40B4-BE49-F238E27FC236}">
                    <a16:creationId xmlns:a16="http://schemas.microsoft.com/office/drawing/2014/main" id="{6CC02C7F-0975-468C-AD5F-5EF612A1E3F4}"/>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2">
                <a:extLst>
                  <a:ext uri="{FF2B5EF4-FFF2-40B4-BE49-F238E27FC236}">
                    <a16:creationId xmlns:a16="http://schemas.microsoft.com/office/drawing/2014/main" id="{143D1990-71BC-4331-BE29-2204CBC7FD53}"/>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3">
                <a:extLst>
                  <a:ext uri="{FF2B5EF4-FFF2-40B4-BE49-F238E27FC236}">
                    <a16:creationId xmlns:a16="http://schemas.microsoft.com/office/drawing/2014/main" id="{7523B9D9-D873-4A40-938F-6CD90955CB77}"/>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4">
                <a:extLst>
                  <a:ext uri="{FF2B5EF4-FFF2-40B4-BE49-F238E27FC236}">
                    <a16:creationId xmlns:a16="http://schemas.microsoft.com/office/drawing/2014/main" id="{4FD38332-97F7-4166-9228-1B09168CA78A}"/>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5">
                <a:extLst>
                  <a:ext uri="{FF2B5EF4-FFF2-40B4-BE49-F238E27FC236}">
                    <a16:creationId xmlns:a16="http://schemas.microsoft.com/office/drawing/2014/main" id="{46640369-90CA-457C-84FF-F04D5AE6681F}"/>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a:extLst>
                <a:ext uri="{FF2B5EF4-FFF2-40B4-BE49-F238E27FC236}">
                  <a16:creationId xmlns:a16="http://schemas.microsoft.com/office/drawing/2014/main" id="{8E11D2EC-EAC0-459E-889B-B9DA6CBE6B80}"/>
                </a:ext>
              </a:extLst>
            </p:cNvPr>
            <p:cNvGrpSpPr/>
            <p:nvPr/>
          </p:nvGrpSpPr>
          <p:grpSpPr>
            <a:xfrm rot="8528669">
              <a:off x="2540048" y="103311"/>
              <a:ext cx="703615" cy="1752600"/>
              <a:chOff x="7162800" y="1828800"/>
              <a:chExt cx="1271017" cy="3165915"/>
            </a:xfrm>
            <a:grpFill/>
          </p:grpSpPr>
          <p:sp>
            <p:nvSpPr>
              <p:cNvPr id="26" name="Oval 25">
                <a:extLst>
                  <a:ext uri="{FF2B5EF4-FFF2-40B4-BE49-F238E27FC236}">
                    <a16:creationId xmlns:a16="http://schemas.microsoft.com/office/drawing/2014/main" id="{86D968D3-49BD-4BD3-9471-5124BB626400}"/>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7">
                <a:extLst>
                  <a:ext uri="{FF2B5EF4-FFF2-40B4-BE49-F238E27FC236}">
                    <a16:creationId xmlns:a16="http://schemas.microsoft.com/office/drawing/2014/main" id="{107A1ECA-41B5-48A5-A649-89B665E75CDC}"/>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48">
                <a:extLst>
                  <a:ext uri="{FF2B5EF4-FFF2-40B4-BE49-F238E27FC236}">
                    <a16:creationId xmlns:a16="http://schemas.microsoft.com/office/drawing/2014/main" id="{E10D3145-FF83-417B-890D-3EBFAA9248CA}"/>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9">
                <a:extLst>
                  <a:ext uri="{FF2B5EF4-FFF2-40B4-BE49-F238E27FC236}">
                    <a16:creationId xmlns:a16="http://schemas.microsoft.com/office/drawing/2014/main" id="{E3F7048A-7FF8-4C6F-B06C-A26966DB8BCF}"/>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5DA5A4B4-4618-41E9-B356-54910D47B1F3}"/>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217BDC16-C7BF-4513-A8E0-5FC90CC6A196}"/>
              </a:ext>
            </a:extLst>
          </p:cNvPr>
          <p:cNvGrpSpPr/>
          <p:nvPr/>
        </p:nvGrpSpPr>
        <p:grpSpPr>
          <a:xfrm>
            <a:off x="7007602" y="2953870"/>
            <a:ext cx="2270463" cy="2329128"/>
            <a:chOff x="7868214" y="3384176"/>
            <a:chExt cx="2270463" cy="2329128"/>
          </a:xfrm>
          <a:solidFill>
            <a:srgbClr val="FF99CC"/>
          </a:solidFill>
        </p:grpSpPr>
        <p:grpSp>
          <p:nvGrpSpPr>
            <p:cNvPr id="108" name="Group 15">
              <a:extLst>
                <a:ext uri="{FF2B5EF4-FFF2-40B4-BE49-F238E27FC236}">
                  <a16:creationId xmlns:a16="http://schemas.microsoft.com/office/drawing/2014/main" id="{8E9D7350-F568-4AA7-BB87-415BF4701282}"/>
                </a:ext>
              </a:extLst>
            </p:cNvPr>
            <p:cNvGrpSpPr/>
            <p:nvPr/>
          </p:nvGrpSpPr>
          <p:grpSpPr>
            <a:xfrm rot="19655044">
              <a:off x="9168719" y="4785228"/>
              <a:ext cx="357873" cy="891408"/>
              <a:chOff x="5891782" y="1905000"/>
              <a:chExt cx="1271017" cy="3165915"/>
            </a:xfrm>
            <a:grpFill/>
          </p:grpSpPr>
          <p:sp>
            <p:nvSpPr>
              <p:cNvPr id="109" name="Oval 9">
                <a:extLst>
                  <a:ext uri="{FF2B5EF4-FFF2-40B4-BE49-F238E27FC236}">
                    <a16:creationId xmlns:a16="http://schemas.microsoft.com/office/drawing/2014/main" id="{CECAFEF3-DCEB-42E5-9FE7-33BE928B3042}"/>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
                <a:extLst>
                  <a:ext uri="{FF2B5EF4-FFF2-40B4-BE49-F238E27FC236}">
                    <a16:creationId xmlns:a16="http://schemas.microsoft.com/office/drawing/2014/main" id="{888F185C-101E-4E24-893C-1EAFE3D2D7B9}"/>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
                <a:extLst>
                  <a:ext uri="{FF2B5EF4-FFF2-40B4-BE49-F238E27FC236}">
                    <a16:creationId xmlns:a16="http://schemas.microsoft.com/office/drawing/2014/main" id="{433C20BB-CA42-4D17-8C9A-9E793B4303EF}"/>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2">
                <a:extLst>
                  <a:ext uri="{FF2B5EF4-FFF2-40B4-BE49-F238E27FC236}">
                    <a16:creationId xmlns:a16="http://schemas.microsoft.com/office/drawing/2014/main" id="{714C03A7-8041-44F1-90CC-4C2FC71C858E}"/>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3">
                <a:extLst>
                  <a:ext uri="{FF2B5EF4-FFF2-40B4-BE49-F238E27FC236}">
                    <a16:creationId xmlns:a16="http://schemas.microsoft.com/office/drawing/2014/main" id="{9FE8CD57-60E4-4D95-836A-318719DC5536}"/>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3">
              <a:extLst>
                <a:ext uri="{FF2B5EF4-FFF2-40B4-BE49-F238E27FC236}">
                  <a16:creationId xmlns:a16="http://schemas.microsoft.com/office/drawing/2014/main" id="{CF5AF68E-7598-41FA-A956-B1C7B3941AEF}"/>
                </a:ext>
              </a:extLst>
            </p:cNvPr>
            <p:cNvGrpSpPr/>
            <p:nvPr/>
          </p:nvGrpSpPr>
          <p:grpSpPr>
            <a:xfrm rot="12365486">
              <a:off x="9249232" y="3539914"/>
              <a:ext cx="357873" cy="891408"/>
              <a:chOff x="7162800" y="1828800"/>
              <a:chExt cx="1271017" cy="3165915"/>
            </a:xfrm>
            <a:grpFill/>
          </p:grpSpPr>
          <p:sp>
            <p:nvSpPr>
              <p:cNvPr id="115" name="Oval 114">
                <a:extLst>
                  <a:ext uri="{FF2B5EF4-FFF2-40B4-BE49-F238E27FC236}">
                    <a16:creationId xmlns:a16="http://schemas.microsoft.com/office/drawing/2014/main" id="{15D80DF4-9632-4832-9BCE-72778535F00A}"/>
                  </a:ext>
                </a:extLst>
              </p:cNvPr>
              <p:cNvSpPr/>
              <p:nvPr/>
            </p:nvSpPr>
            <p:spPr>
              <a:xfrm>
                <a:off x="7290818" y="18288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89">
                <a:extLst>
                  <a:ext uri="{FF2B5EF4-FFF2-40B4-BE49-F238E27FC236}">
                    <a16:creationId xmlns:a16="http://schemas.microsoft.com/office/drawing/2014/main" id="{D6D0332F-F82B-44B7-AD52-50BEE69DD4AF}"/>
                  </a:ext>
                </a:extLst>
              </p:cNvPr>
              <p:cNvSpPr/>
              <p:nvPr/>
            </p:nvSpPr>
            <p:spPr>
              <a:xfrm rot="2423263">
                <a:off x="7315202" y="43089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90">
                <a:extLst>
                  <a:ext uri="{FF2B5EF4-FFF2-40B4-BE49-F238E27FC236}">
                    <a16:creationId xmlns:a16="http://schemas.microsoft.com/office/drawing/2014/main" id="{14B9FDF5-2FB7-4E49-8E98-A341AB53D2A9}"/>
                  </a:ext>
                </a:extLst>
              </p:cNvPr>
              <p:cNvSpPr/>
              <p:nvPr/>
            </p:nvSpPr>
            <p:spPr>
              <a:xfrm rot="18657015">
                <a:off x="7872000" y="42746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91">
                <a:extLst>
                  <a:ext uri="{FF2B5EF4-FFF2-40B4-BE49-F238E27FC236}">
                    <a16:creationId xmlns:a16="http://schemas.microsoft.com/office/drawing/2014/main" id="{CE9981C3-DC5E-403C-8A6B-CB40C61F474E}"/>
                  </a:ext>
                </a:extLst>
              </p:cNvPr>
              <p:cNvSpPr/>
              <p:nvPr/>
            </p:nvSpPr>
            <p:spPr>
              <a:xfrm rot="5400000">
                <a:off x="7607809" y="27209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0B1CEF12-5B4F-45CE-8001-1C7D36BA9F42}"/>
                  </a:ext>
                </a:extLst>
              </p:cNvPr>
              <p:cNvSpPr/>
              <p:nvPr/>
            </p:nvSpPr>
            <p:spPr>
              <a:xfrm>
                <a:off x="7315200" y="2743200"/>
                <a:ext cx="990600" cy="1828800"/>
              </a:xfrm>
              <a:prstGeom prst="trapezoid">
                <a:avLst>
                  <a:gd name="adj" fmla="val 33571"/>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39">
              <a:extLst>
                <a:ext uri="{FF2B5EF4-FFF2-40B4-BE49-F238E27FC236}">
                  <a16:creationId xmlns:a16="http://schemas.microsoft.com/office/drawing/2014/main" id="{5972B0F4-AD33-4BB4-BD7C-70E6D0ACA4C8}"/>
                </a:ext>
              </a:extLst>
            </p:cNvPr>
            <p:cNvGrpSpPr/>
            <p:nvPr/>
          </p:nvGrpSpPr>
          <p:grpSpPr>
            <a:xfrm rot="16893151">
              <a:off x="9514036" y="4237384"/>
              <a:ext cx="357873" cy="891408"/>
              <a:chOff x="5891782" y="1905000"/>
              <a:chExt cx="1271017" cy="3165915"/>
            </a:xfrm>
            <a:grpFill/>
          </p:grpSpPr>
          <p:sp>
            <p:nvSpPr>
              <p:cNvPr id="121" name="Oval 120">
                <a:extLst>
                  <a:ext uri="{FF2B5EF4-FFF2-40B4-BE49-F238E27FC236}">
                    <a16:creationId xmlns:a16="http://schemas.microsoft.com/office/drawing/2014/main" id="{366966F7-145C-4FB1-9B38-C58672F69730}"/>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84">
                <a:extLst>
                  <a:ext uri="{FF2B5EF4-FFF2-40B4-BE49-F238E27FC236}">
                    <a16:creationId xmlns:a16="http://schemas.microsoft.com/office/drawing/2014/main" id="{1ED5022C-D985-4158-B6F1-94B6918BD551}"/>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85">
                <a:extLst>
                  <a:ext uri="{FF2B5EF4-FFF2-40B4-BE49-F238E27FC236}">
                    <a16:creationId xmlns:a16="http://schemas.microsoft.com/office/drawing/2014/main" id="{54394BF6-9685-4703-AAF8-B688AB1364BC}"/>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86">
                <a:extLst>
                  <a:ext uri="{FF2B5EF4-FFF2-40B4-BE49-F238E27FC236}">
                    <a16:creationId xmlns:a16="http://schemas.microsoft.com/office/drawing/2014/main" id="{B6AAC4FE-C7BC-41D7-A6E5-BB4DA12291E1}"/>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87">
                <a:extLst>
                  <a:ext uri="{FF2B5EF4-FFF2-40B4-BE49-F238E27FC236}">
                    <a16:creationId xmlns:a16="http://schemas.microsoft.com/office/drawing/2014/main" id="{E3EF325A-FAA4-4BA9-8C95-C9AE2DBDBBD9}"/>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5">
              <a:extLst>
                <a:ext uri="{FF2B5EF4-FFF2-40B4-BE49-F238E27FC236}">
                  <a16:creationId xmlns:a16="http://schemas.microsoft.com/office/drawing/2014/main" id="{F1CB7D11-2344-4A8D-ACD6-564A06D930B3}"/>
                </a:ext>
              </a:extLst>
            </p:cNvPr>
            <p:cNvGrpSpPr/>
            <p:nvPr/>
          </p:nvGrpSpPr>
          <p:grpSpPr>
            <a:xfrm rot="10593242">
              <a:off x="8784505" y="3384176"/>
              <a:ext cx="357873" cy="891408"/>
              <a:chOff x="5891782" y="1905000"/>
              <a:chExt cx="1271017" cy="3165915"/>
            </a:xfrm>
            <a:grpFill/>
          </p:grpSpPr>
          <p:sp>
            <p:nvSpPr>
              <p:cNvPr id="127" name="Oval 126">
                <a:extLst>
                  <a:ext uri="{FF2B5EF4-FFF2-40B4-BE49-F238E27FC236}">
                    <a16:creationId xmlns:a16="http://schemas.microsoft.com/office/drawing/2014/main" id="{76E90B4D-A94F-47BD-BFC4-DE4E863013F0}"/>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54">
                <a:extLst>
                  <a:ext uri="{FF2B5EF4-FFF2-40B4-BE49-F238E27FC236}">
                    <a16:creationId xmlns:a16="http://schemas.microsoft.com/office/drawing/2014/main" id="{67BCE802-0867-47F5-AED0-9FA0E4451963}"/>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55">
                <a:extLst>
                  <a:ext uri="{FF2B5EF4-FFF2-40B4-BE49-F238E27FC236}">
                    <a16:creationId xmlns:a16="http://schemas.microsoft.com/office/drawing/2014/main" id="{0DC41AE7-980B-467B-8257-D298FBB6C450}"/>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56">
                <a:extLst>
                  <a:ext uri="{FF2B5EF4-FFF2-40B4-BE49-F238E27FC236}">
                    <a16:creationId xmlns:a16="http://schemas.microsoft.com/office/drawing/2014/main" id="{69A39E9A-5CCF-4F10-982E-55C12312613D}"/>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57">
                <a:extLst>
                  <a:ext uri="{FF2B5EF4-FFF2-40B4-BE49-F238E27FC236}">
                    <a16:creationId xmlns:a16="http://schemas.microsoft.com/office/drawing/2014/main" id="{0196263B-76BE-4AF8-A641-4CED4DB3F014}"/>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3">
              <a:extLst>
                <a:ext uri="{FF2B5EF4-FFF2-40B4-BE49-F238E27FC236}">
                  <a16:creationId xmlns:a16="http://schemas.microsoft.com/office/drawing/2014/main" id="{CC9AC03E-A5D7-4060-A04C-2C33C31024C3}"/>
                </a:ext>
              </a:extLst>
            </p:cNvPr>
            <p:cNvGrpSpPr/>
            <p:nvPr/>
          </p:nvGrpSpPr>
          <p:grpSpPr>
            <a:xfrm rot="1749938">
              <a:off x="8514004" y="4821896"/>
              <a:ext cx="357873" cy="891408"/>
              <a:chOff x="7162800" y="1828800"/>
              <a:chExt cx="1271017" cy="3165915"/>
            </a:xfrm>
            <a:grpFill/>
          </p:grpSpPr>
          <p:sp>
            <p:nvSpPr>
              <p:cNvPr id="133" name="Oval 132">
                <a:extLst>
                  <a:ext uri="{FF2B5EF4-FFF2-40B4-BE49-F238E27FC236}">
                    <a16:creationId xmlns:a16="http://schemas.microsoft.com/office/drawing/2014/main" id="{43370F77-9CFC-464E-97F5-54D52109DFC3}"/>
                  </a:ext>
                </a:extLst>
              </p:cNvPr>
              <p:cNvSpPr/>
              <p:nvPr/>
            </p:nvSpPr>
            <p:spPr>
              <a:xfrm>
                <a:off x="7290818" y="18288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49">
                <a:extLst>
                  <a:ext uri="{FF2B5EF4-FFF2-40B4-BE49-F238E27FC236}">
                    <a16:creationId xmlns:a16="http://schemas.microsoft.com/office/drawing/2014/main" id="{D6B452C2-FAA8-42C5-9754-C3ACD791849C}"/>
                  </a:ext>
                </a:extLst>
              </p:cNvPr>
              <p:cNvSpPr/>
              <p:nvPr/>
            </p:nvSpPr>
            <p:spPr>
              <a:xfrm rot="2423263">
                <a:off x="7315202" y="43089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50">
                <a:extLst>
                  <a:ext uri="{FF2B5EF4-FFF2-40B4-BE49-F238E27FC236}">
                    <a16:creationId xmlns:a16="http://schemas.microsoft.com/office/drawing/2014/main" id="{CDD4CFEE-B3E9-4B50-A0D6-FEAF3A78D80C}"/>
                  </a:ext>
                </a:extLst>
              </p:cNvPr>
              <p:cNvSpPr/>
              <p:nvPr/>
            </p:nvSpPr>
            <p:spPr>
              <a:xfrm rot="18657015">
                <a:off x="7872000" y="42746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51">
                <a:extLst>
                  <a:ext uri="{FF2B5EF4-FFF2-40B4-BE49-F238E27FC236}">
                    <a16:creationId xmlns:a16="http://schemas.microsoft.com/office/drawing/2014/main" id="{0263F16C-4333-4778-9904-3D462F0D9289}"/>
                  </a:ext>
                </a:extLst>
              </p:cNvPr>
              <p:cNvSpPr/>
              <p:nvPr/>
            </p:nvSpPr>
            <p:spPr>
              <a:xfrm rot="5400000">
                <a:off x="7607809" y="27209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84833396-C5A8-454F-9925-0E5E7B8E7332}"/>
                  </a:ext>
                </a:extLst>
              </p:cNvPr>
              <p:cNvSpPr/>
              <p:nvPr/>
            </p:nvSpPr>
            <p:spPr>
              <a:xfrm>
                <a:off x="7315200" y="2743200"/>
                <a:ext cx="990600" cy="1828800"/>
              </a:xfrm>
              <a:prstGeom prst="trapezoid">
                <a:avLst>
                  <a:gd name="adj" fmla="val 33571"/>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89">
              <a:extLst>
                <a:ext uri="{FF2B5EF4-FFF2-40B4-BE49-F238E27FC236}">
                  <a16:creationId xmlns:a16="http://schemas.microsoft.com/office/drawing/2014/main" id="{7404E405-EC18-4B41-A745-22AEB9304BE6}"/>
                </a:ext>
              </a:extLst>
            </p:cNvPr>
            <p:cNvGrpSpPr/>
            <p:nvPr/>
          </p:nvGrpSpPr>
          <p:grpSpPr>
            <a:xfrm rot="4626163">
              <a:off x="8134981" y="4332545"/>
              <a:ext cx="357873" cy="891408"/>
              <a:chOff x="5891782" y="1905000"/>
              <a:chExt cx="1271017" cy="3165915"/>
            </a:xfrm>
            <a:grpFill/>
          </p:grpSpPr>
          <p:sp>
            <p:nvSpPr>
              <p:cNvPr id="139" name="Oval 138">
                <a:extLst>
                  <a:ext uri="{FF2B5EF4-FFF2-40B4-BE49-F238E27FC236}">
                    <a16:creationId xmlns:a16="http://schemas.microsoft.com/office/drawing/2014/main" id="{7186A088-EA88-4CA8-99D9-DD79B83BDC57}"/>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44">
                <a:extLst>
                  <a:ext uri="{FF2B5EF4-FFF2-40B4-BE49-F238E27FC236}">
                    <a16:creationId xmlns:a16="http://schemas.microsoft.com/office/drawing/2014/main" id="{7506C889-C037-4216-89B7-6C2B7B5ACB3F}"/>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45">
                <a:extLst>
                  <a:ext uri="{FF2B5EF4-FFF2-40B4-BE49-F238E27FC236}">
                    <a16:creationId xmlns:a16="http://schemas.microsoft.com/office/drawing/2014/main" id="{696438A5-DFB2-4C26-94F3-69E319F133F9}"/>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46">
                <a:extLst>
                  <a:ext uri="{FF2B5EF4-FFF2-40B4-BE49-F238E27FC236}">
                    <a16:creationId xmlns:a16="http://schemas.microsoft.com/office/drawing/2014/main" id="{D5054993-6AE3-4628-85B5-31B8EB70F2B8}"/>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47">
                <a:extLst>
                  <a:ext uri="{FF2B5EF4-FFF2-40B4-BE49-F238E27FC236}">
                    <a16:creationId xmlns:a16="http://schemas.microsoft.com/office/drawing/2014/main" id="{F4FB1E0C-3881-4934-8EB4-1DBB522CFB73}"/>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23">
              <a:extLst>
                <a:ext uri="{FF2B5EF4-FFF2-40B4-BE49-F238E27FC236}">
                  <a16:creationId xmlns:a16="http://schemas.microsoft.com/office/drawing/2014/main" id="{738351AB-C63E-470E-B61D-8C0F2974F627}"/>
                </a:ext>
              </a:extLst>
            </p:cNvPr>
            <p:cNvGrpSpPr/>
            <p:nvPr/>
          </p:nvGrpSpPr>
          <p:grpSpPr>
            <a:xfrm rot="8055737">
              <a:off x="8243609" y="3637875"/>
              <a:ext cx="357873" cy="891408"/>
              <a:chOff x="7162800" y="1828800"/>
              <a:chExt cx="1271017" cy="3165915"/>
            </a:xfrm>
            <a:grpFill/>
          </p:grpSpPr>
          <p:sp>
            <p:nvSpPr>
              <p:cNvPr id="145" name="Oval 144">
                <a:extLst>
                  <a:ext uri="{FF2B5EF4-FFF2-40B4-BE49-F238E27FC236}">
                    <a16:creationId xmlns:a16="http://schemas.microsoft.com/office/drawing/2014/main" id="{5E9776E6-DF9E-40A9-BCD7-66F5EFD58A3B}"/>
                  </a:ext>
                </a:extLst>
              </p:cNvPr>
              <p:cNvSpPr/>
              <p:nvPr/>
            </p:nvSpPr>
            <p:spPr>
              <a:xfrm>
                <a:off x="7290818" y="18288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39">
                <a:extLst>
                  <a:ext uri="{FF2B5EF4-FFF2-40B4-BE49-F238E27FC236}">
                    <a16:creationId xmlns:a16="http://schemas.microsoft.com/office/drawing/2014/main" id="{885EDDF0-74F9-4971-896C-F5594B600529}"/>
                  </a:ext>
                </a:extLst>
              </p:cNvPr>
              <p:cNvSpPr/>
              <p:nvPr/>
            </p:nvSpPr>
            <p:spPr>
              <a:xfrm rot="2423263">
                <a:off x="7315202" y="43089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40">
                <a:extLst>
                  <a:ext uri="{FF2B5EF4-FFF2-40B4-BE49-F238E27FC236}">
                    <a16:creationId xmlns:a16="http://schemas.microsoft.com/office/drawing/2014/main" id="{26897A8E-4FD3-460F-91FF-B9F0AC0AF40C}"/>
                  </a:ext>
                </a:extLst>
              </p:cNvPr>
              <p:cNvSpPr/>
              <p:nvPr/>
            </p:nvSpPr>
            <p:spPr>
              <a:xfrm rot="18657015">
                <a:off x="7872000" y="42746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41">
                <a:extLst>
                  <a:ext uri="{FF2B5EF4-FFF2-40B4-BE49-F238E27FC236}">
                    <a16:creationId xmlns:a16="http://schemas.microsoft.com/office/drawing/2014/main" id="{DE76FEF5-B654-4E46-947B-E36C90410C8B}"/>
                  </a:ext>
                </a:extLst>
              </p:cNvPr>
              <p:cNvSpPr/>
              <p:nvPr/>
            </p:nvSpPr>
            <p:spPr>
              <a:xfrm rot="5400000">
                <a:off x="7607809" y="27209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id="{AEC41397-4407-4308-8E6C-84734FA9466A}"/>
                  </a:ext>
                </a:extLst>
              </p:cNvPr>
              <p:cNvSpPr/>
              <p:nvPr/>
            </p:nvSpPr>
            <p:spPr>
              <a:xfrm>
                <a:off x="7315200" y="2743200"/>
                <a:ext cx="990600" cy="1828800"/>
              </a:xfrm>
              <a:prstGeom prst="trapezoid">
                <a:avLst>
                  <a:gd name="adj" fmla="val 33571"/>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a:extLst>
              <a:ext uri="{FF2B5EF4-FFF2-40B4-BE49-F238E27FC236}">
                <a16:creationId xmlns:a16="http://schemas.microsoft.com/office/drawing/2014/main" id="{52804B0D-81F2-449C-B1DB-FCBB29923ABE}"/>
              </a:ext>
            </a:extLst>
          </p:cNvPr>
          <p:cNvGrpSpPr/>
          <p:nvPr/>
        </p:nvGrpSpPr>
        <p:grpSpPr>
          <a:xfrm>
            <a:off x="9607367" y="4253752"/>
            <a:ext cx="2270463" cy="2329128"/>
            <a:chOff x="7868214" y="3384176"/>
            <a:chExt cx="2270463" cy="2329128"/>
          </a:xfrm>
          <a:solidFill>
            <a:srgbClr val="92D050"/>
          </a:solidFill>
        </p:grpSpPr>
        <p:grpSp>
          <p:nvGrpSpPr>
            <p:cNvPr id="151" name="Group 15">
              <a:extLst>
                <a:ext uri="{FF2B5EF4-FFF2-40B4-BE49-F238E27FC236}">
                  <a16:creationId xmlns:a16="http://schemas.microsoft.com/office/drawing/2014/main" id="{488187EE-0012-4F0C-BE7B-14C4B2DCCF2A}"/>
                </a:ext>
              </a:extLst>
            </p:cNvPr>
            <p:cNvGrpSpPr/>
            <p:nvPr/>
          </p:nvGrpSpPr>
          <p:grpSpPr>
            <a:xfrm rot="19655044">
              <a:off x="9168719" y="4785228"/>
              <a:ext cx="357873" cy="891408"/>
              <a:chOff x="5891782" y="1905000"/>
              <a:chExt cx="1271017" cy="3165915"/>
            </a:xfrm>
            <a:grpFill/>
          </p:grpSpPr>
          <p:sp>
            <p:nvSpPr>
              <p:cNvPr id="188" name="Oval 9">
                <a:extLst>
                  <a:ext uri="{FF2B5EF4-FFF2-40B4-BE49-F238E27FC236}">
                    <a16:creationId xmlns:a16="http://schemas.microsoft.com/office/drawing/2014/main" id="{0728461F-E575-49A8-AC4E-446C70136A7C}"/>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0">
                <a:extLst>
                  <a:ext uri="{FF2B5EF4-FFF2-40B4-BE49-F238E27FC236}">
                    <a16:creationId xmlns:a16="http://schemas.microsoft.com/office/drawing/2014/main" id="{9A0C1FF1-885E-4AEE-8D33-56CE7B3EBA02}"/>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1">
                <a:extLst>
                  <a:ext uri="{FF2B5EF4-FFF2-40B4-BE49-F238E27FC236}">
                    <a16:creationId xmlns:a16="http://schemas.microsoft.com/office/drawing/2014/main" id="{B9EE8C64-EEB4-4135-AEE1-A616D1CECB15}"/>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2">
                <a:extLst>
                  <a:ext uri="{FF2B5EF4-FFF2-40B4-BE49-F238E27FC236}">
                    <a16:creationId xmlns:a16="http://schemas.microsoft.com/office/drawing/2014/main" id="{4012AC00-AD75-4249-906D-A1E59FA0E663}"/>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3">
                <a:extLst>
                  <a:ext uri="{FF2B5EF4-FFF2-40B4-BE49-F238E27FC236}">
                    <a16:creationId xmlns:a16="http://schemas.microsoft.com/office/drawing/2014/main" id="{13FEE56A-7B83-4D41-A0B3-51D8E3ED4A8C}"/>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3">
              <a:extLst>
                <a:ext uri="{FF2B5EF4-FFF2-40B4-BE49-F238E27FC236}">
                  <a16:creationId xmlns:a16="http://schemas.microsoft.com/office/drawing/2014/main" id="{E41D8691-ED97-49D2-90F4-5F23426DDC01}"/>
                </a:ext>
              </a:extLst>
            </p:cNvPr>
            <p:cNvGrpSpPr/>
            <p:nvPr/>
          </p:nvGrpSpPr>
          <p:grpSpPr>
            <a:xfrm rot="12365486">
              <a:off x="9249232" y="3539914"/>
              <a:ext cx="357873" cy="891408"/>
              <a:chOff x="7162800" y="1828800"/>
              <a:chExt cx="1271017" cy="3165915"/>
            </a:xfrm>
            <a:grpFill/>
          </p:grpSpPr>
          <p:sp>
            <p:nvSpPr>
              <p:cNvPr id="183" name="Oval 182">
                <a:extLst>
                  <a:ext uri="{FF2B5EF4-FFF2-40B4-BE49-F238E27FC236}">
                    <a16:creationId xmlns:a16="http://schemas.microsoft.com/office/drawing/2014/main" id="{25C02246-E6D2-4E84-8D22-D93D2C59EAD9}"/>
                  </a:ext>
                </a:extLst>
              </p:cNvPr>
              <p:cNvSpPr/>
              <p:nvPr/>
            </p:nvSpPr>
            <p:spPr>
              <a:xfrm>
                <a:off x="7290818" y="18288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89">
                <a:extLst>
                  <a:ext uri="{FF2B5EF4-FFF2-40B4-BE49-F238E27FC236}">
                    <a16:creationId xmlns:a16="http://schemas.microsoft.com/office/drawing/2014/main" id="{8D4F92AB-CCAA-4379-BF32-53C3B9A4497F}"/>
                  </a:ext>
                </a:extLst>
              </p:cNvPr>
              <p:cNvSpPr/>
              <p:nvPr/>
            </p:nvSpPr>
            <p:spPr>
              <a:xfrm rot="2423263">
                <a:off x="7315202" y="43089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90">
                <a:extLst>
                  <a:ext uri="{FF2B5EF4-FFF2-40B4-BE49-F238E27FC236}">
                    <a16:creationId xmlns:a16="http://schemas.microsoft.com/office/drawing/2014/main" id="{1CA71829-E1C8-4948-BD63-442A67958568}"/>
                  </a:ext>
                </a:extLst>
              </p:cNvPr>
              <p:cNvSpPr/>
              <p:nvPr/>
            </p:nvSpPr>
            <p:spPr>
              <a:xfrm rot="18657015">
                <a:off x="7872000" y="42746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91">
                <a:extLst>
                  <a:ext uri="{FF2B5EF4-FFF2-40B4-BE49-F238E27FC236}">
                    <a16:creationId xmlns:a16="http://schemas.microsoft.com/office/drawing/2014/main" id="{E1B2A7A1-096B-481C-BA47-321CEF503C14}"/>
                  </a:ext>
                </a:extLst>
              </p:cNvPr>
              <p:cNvSpPr/>
              <p:nvPr/>
            </p:nvSpPr>
            <p:spPr>
              <a:xfrm rot="5400000">
                <a:off x="7607809" y="27209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a:extLst>
                  <a:ext uri="{FF2B5EF4-FFF2-40B4-BE49-F238E27FC236}">
                    <a16:creationId xmlns:a16="http://schemas.microsoft.com/office/drawing/2014/main" id="{609D73D2-EAFC-4034-AFCA-6FBC343F78B5}"/>
                  </a:ext>
                </a:extLst>
              </p:cNvPr>
              <p:cNvSpPr/>
              <p:nvPr/>
            </p:nvSpPr>
            <p:spPr>
              <a:xfrm>
                <a:off x="7315200" y="2743200"/>
                <a:ext cx="990600" cy="1828800"/>
              </a:xfrm>
              <a:prstGeom prst="trapezoid">
                <a:avLst>
                  <a:gd name="adj" fmla="val 33571"/>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39">
              <a:extLst>
                <a:ext uri="{FF2B5EF4-FFF2-40B4-BE49-F238E27FC236}">
                  <a16:creationId xmlns:a16="http://schemas.microsoft.com/office/drawing/2014/main" id="{3AAC7E84-AD79-41E0-9B8D-3605F1E7FCB4}"/>
                </a:ext>
              </a:extLst>
            </p:cNvPr>
            <p:cNvGrpSpPr/>
            <p:nvPr/>
          </p:nvGrpSpPr>
          <p:grpSpPr>
            <a:xfrm rot="16893151">
              <a:off x="9514036" y="4237384"/>
              <a:ext cx="357873" cy="891408"/>
              <a:chOff x="5891782" y="1905000"/>
              <a:chExt cx="1271017" cy="3165915"/>
            </a:xfrm>
            <a:grpFill/>
          </p:grpSpPr>
          <p:sp>
            <p:nvSpPr>
              <p:cNvPr id="178" name="Oval 177">
                <a:extLst>
                  <a:ext uri="{FF2B5EF4-FFF2-40B4-BE49-F238E27FC236}">
                    <a16:creationId xmlns:a16="http://schemas.microsoft.com/office/drawing/2014/main" id="{D3F839D6-C78E-4ED2-9916-4E98F8F82B54}"/>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84">
                <a:extLst>
                  <a:ext uri="{FF2B5EF4-FFF2-40B4-BE49-F238E27FC236}">
                    <a16:creationId xmlns:a16="http://schemas.microsoft.com/office/drawing/2014/main" id="{344D50D0-25CE-4EC3-90A8-6022AC49DB97}"/>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85">
                <a:extLst>
                  <a:ext uri="{FF2B5EF4-FFF2-40B4-BE49-F238E27FC236}">
                    <a16:creationId xmlns:a16="http://schemas.microsoft.com/office/drawing/2014/main" id="{989D7F08-82BB-485A-9ACD-B5D899744634}"/>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86">
                <a:extLst>
                  <a:ext uri="{FF2B5EF4-FFF2-40B4-BE49-F238E27FC236}">
                    <a16:creationId xmlns:a16="http://schemas.microsoft.com/office/drawing/2014/main" id="{65F55948-A96C-422D-977A-AE644BA274C9}"/>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87">
                <a:extLst>
                  <a:ext uri="{FF2B5EF4-FFF2-40B4-BE49-F238E27FC236}">
                    <a16:creationId xmlns:a16="http://schemas.microsoft.com/office/drawing/2014/main" id="{99EC87E0-B188-435B-B291-AD68C46633C8}"/>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
              <a:extLst>
                <a:ext uri="{FF2B5EF4-FFF2-40B4-BE49-F238E27FC236}">
                  <a16:creationId xmlns:a16="http://schemas.microsoft.com/office/drawing/2014/main" id="{9845328C-6CFA-4226-9B63-A70E8DB24A65}"/>
                </a:ext>
              </a:extLst>
            </p:cNvPr>
            <p:cNvGrpSpPr/>
            <p:nvPr/>
          </p:nvGrpSpPr>
          <p:grpSpPr>
            <a:xfrm rot="10593242">
              <a:off x="8784505" y="3384176"/>
              <a:ext cx="357873" cy="891408"/>
              <a:chOff x="5891782" y="1905000"/>
              <a:chExt cx="1271017" cy="3165915"/>
            </a:xfrm>
            <a:grpFill/>
          </p:grpSpPr>
          <p:sp>
            <p:nvSpPr>
              <p:cNvPr id="173" name="Oval 172">
                <a:extLst>
                  <a:ext uri="{FF2B5EF4-FFF2-40B4-BE49-F238E27FC236}">
                    <a16:creationId xmlns:a16="http://schemas.microsoft.com/office/drawing/2014/main" id="{F7C5E2D5-E711-4B8E-90B5-CEBE99421E9E}"/>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54">
                <a:extLst>
                  <a:ext uri="{FF2B5EF4-FFF2-40B4-BE49-F238E27FC236}">
                    <a16:creationId xmlns:a16="http://schemas.microsoft.com/office/drawing/2014/main" id="{386C5560-E7D8-4A9B-A17F-BB72383DFB3D}"/>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55">
                <a:extLst>
                  <a:ext uri="{FF2B5EF4-FFF2-40B4-BE49-F238E27FC236}">
                    <a16:creationId xmlns:a16="http://schemas.microsoft.com/office/drawing/2014/main" id="{D0FC7539-7C44-4154-99F9-69C9E329A2E6}"/>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56">
                <a:extLst>
                  <a:ext uri="{FF2B5EF4-FFF2-40B4-BE49-F238E27FC236}">
                    <a16:creationId xmlns:a16="http://schemas.microsoft.com/office/drawing/2014/main" id="{7526CA4A-DD4F-4CEF-9251-E73C83CD3717}"/>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57">
                <a:extLst>
                  <a:ext uri="{FF2B5EF4-FFF2-40B4-BE49-F238E27FC236}">
                    <a16:creationId xmlns:a16="http://schemas.microsoft.com/office/drawing/2014/main" id="{AD2E44CD-8C7A-444E-BB48-874E9F7FE4CE}"/>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3">
              <a:extLst>
                <a:ext uri="{FF2B5EF4-FFF2-40B4-BE49-F238E27FC236}">
                  <a16:creationId xmlns:a16="http://schemas.microsoft.com/office/drawing/2014/main" id="{06624286-8013-494A-AE04-CE2D29F4DDD7}"/>
                </a:ext>
              </a:extLst>
            </p:cNvPr>
            <p:cNvGrpSpPr/>
            <p:nvPr/>
          </p:nvGrpSpPr>
          <p:grpSpPr>
            <a:xfrm rot="1749938">
              <a:off x="8514004" y="4821896"/>
              <a:ext cx="357873" cy="891408"/>
              <a:chOff x="7162800" y="1828800"/>
              <a:chExt cx="1271017" cy="3165915"/>
            </a:xfrm>
            <a:grpFill/>
          </p:grpSpPr>
          <p:sp>
            <p:nvSpPr>
              <p:cNvPr id="168" name="Oval 167">
                <a:extLst>
                  <a:ext uri="{FF2B5EF4-FFF2-40B4-BE49-F238E27FC236}">
                    <a16:creationId xmlns:a16="http://schemas.microsoft.com/office/drawing/2014/main" id="{313CC779-DB01-487E-BC6A-0C367F25578A}"/>
                  </a:ext>
                </a:extLst>
              </p:cNvPr>
              <p:cNvSpPr/>
              <p:nvPr/>
            </p:nvSpPr>
            <p:spPr>
              <a:xfrm>
                <a:off x="7290818" y="18288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49">
                <a:extLst>
                  <a:ext uri="{FF2B5EF4-FFF2-40B4-BE49-F238E27FC236}">
                    <a16:creationId xmlns:a16="http://schemas.microsoft.com/office/drawing/2014/main" id="{851D71A1-86E5-4AB4-AF8F-67D5BBFBAAD0}"/>
                  </a:ext>
                </a:extLst>
              </p:cNvPr>
              <p:cNvSpPr/>
              <p:nvPr/>
            </p:nvSpPr>
            <p:spPr>
              <a:xfrm rot="2423263">
                <a:off x="7315202" y="43089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50">
                <a:extLst>
                  <a:ext uri="{FF2B5EF4-FFF2-40B4-BE49-F238E27FC236}">
                    <a16:creationId xmlns:a16="http://schemas.microsoft.com/office/drawing/2014/main" id="{0B5880E5-4690-47B3-8B81-BBCE60D46337}"/>
                  </a:ext>
                </a:extLst>
              </p:cNvPr>
              <p:cNvSpPr/>
              <p:nvPr/>
            </p:nvSpPr>
            <p:spPr>
              <a:xfrm rot="18657015">
                <a:off x="7872000" y="42746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51">
                <a:extLst>
                  <a:ext uri="{FF2B5EF4-FFF2-40B4-BE49-F238E27FC236}">
                    <a16:creationId xmlns:a16="http://schemas.microsoft.com/office/drawing/2014/main" id="{409E0CC1-B83F-4F2A-8963-33CA2FE1BAC7}"/>
                  </a:ext>
                </a:extLst>
              </p:cNvPr>
              <p:cNvSpPr/>
              <p:nvPr/>
            </p:nvSpPr>
            <p:spPr>
              <a:xfrm rot="5400000">
                <a:off x="7607809" y="27209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8E41B0F1-DB30-4C09-908C-CC354AEB1D08}"/>
                  </a:ext>
                </a:extLst>
              </p:cNvPr>
              <p:cNvSpPr/>
              <p:nvPr/>
            </p:nvSpPr>
            <p:spPr>
              <a:xfrm>
                <a:off x="7315200" y="2743200"/>
                <a:ext cx="990600" cy="1828800"/>
              </a:xfrm>
              <a:prstGeom prst="trapezoid">
                <a:avLst>
                  <a:gd name="adj" fmla="val 33571"/>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89">
              <a:extLst>
                <a:ext uri="{FF2B5EF4-FFF2-40B4-BE49-F238E27FC236}">
                  <a16:creationId xmlns:a16="http://schemas.microsoft.com/office/drawing/2014/main" id="{557C43A9-089B-4448-AB97-79B9BC80588C}"/>
                </a:ext>
              </a:extLst>
            </p:cNvPr>
            <p:cNvGrpSpPr/>
            <p:nvPr/>
          </p:nvGrpSpPr>
          <p:grpSpPr>
            <a:xfrm rot="4626163">
              <a:off x="8134981" y="4332545"/>
              <a:ext cx="357873" cy="891408"/>
              <a:chOff x="5891782" y="1905000"/>
              <a:chExt cx="1271017" cy="3165915"/>
            </a:xfrm>
            <a:grpFill/>
          </p:grpSpPr>
          <p:sp>
            <p:nvSpPr>
              <p:cNvPr id="163" name="Oval 162">
                <a:extLst>
                  <a:ext uri="{FF2B5EF4-FFF2-40B4-BE49-F238E27FC236}">
                    <a16:creationId xmlns:a16="http://schemas.microsoft.com/office/drawing/2014/main" id="{16D88C5D-E65B-4553-9A87-7F056ADEAA1E}"/>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44">
                <a:extLst>
                  <a:ext uri="{FF2B5EF4-FFF2-40B4-BE49-F238E27FC236}">
                    <a16:creationId xmlns:a16="http://schemas.microsoft.com/office/drawing/2014/main" id="{A9C32D9D-B86F-4081-8CBD-1E0A5C025991}"/>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45">
                <a:extLst>
                  <a:ext uri="{FF2B5EF4-FFF2-40B4-BE49-F238E27FC236}">
                    <a16:creationId xmlns:a16="http://schemas.microsoft.com/office/drawing/2014/main" id="{4B812285-82F6-4EA0-8A9C-6FF114771D4E}"/>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46">
                <a:extLst>
                  <a:ext uri="{FF2B5EF4-FFF2-40B4-BE49-F238E27FC236}">
                    <a16:creationId xmlns:a16="http://schemas.microsoft.com/office/drawing/2014/main" id="{D704C4EF-6F80-4DFF-85C5-69AE87A7930E}"/>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47">
                <a:extLst>
                  <a:ext uri="{FF2B5EF4-FFF2-40B4-BE49-F238E27FC236}">
                    <a16:creationId xmlns:a16="http://schemas.microsoft.com/office/drawing/2014/main" id="{966176AA-1B04-41E3-9D21-C452DBBAA897}"/>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23">
              <a:extLst>
                <a:ext uri="{FF2B5EF4-FFF2-40B4-BE49-F238E27FC236}">
                  <a16:creationId xmlns:a16="http://schemas.microsoft.com/office/drawing/2014/main" id="{2ABCD04D-E561-4D5F-B379-FA4FD9615BA8}"/>
                </a:ext>
              </a:extLst>
            </p:cNvPr>
            <p:cNvGrpSpPr/>
            <p:nvPr/>
          </p:nvGrpSpPr>
          <p:grpSpPr>
            <a:xfrm rot="8055737">
              <a:off x="8243609" y="3637875"/>
              <a:ext cx="357873" cy="891408"/>
              <a:chOff x="7162800" y="1828800"/>
              <a:chExt cx="1271017" cy="3165915"/>
            </a:xfrm>
            <a:grpFill/>
          </p:grpSpPr>
          <p:sp>
            <p:nvSpPr>
              <p:cNvPr id="158" name="Oval 157">
                <a:extLst>
                  <a:ext uri="{FF2B5EF4-FFF2-40B4-BE49-F238E27FC236}">
                    <a16:creationId xmlns:a16="http://schemas.microsoft.com/office/drawing/2014/main" id="{4862027D-53FA-4CA9-B801-5DAE9AE2121A}"/>
                  </a:ext>
                </a:extLst>
              </p:cNvPr>
              <p:cNvSpPr/>
              <p:nvPr/>
            </p:nvSpPr>
            <p:spPr>
              <a:xfrm>
                <a:off x="7290818" y="18288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39">
                <a:extLst>
                  <a:ext uri="{FF2B5EF4-FFF2-40B4-BE49-F238E27FC236}">
                    <a16:creationId xmlns:a16="http://schemas.microsoft.com/office/drawing/2014/main" id="{D9E3ADE0-4286-492A-9B33-BB606F83A0F7}"/>
                  </a:ext>
                </a:extLst>
              </p:cNvPr>
              <p:cNvSpPr/>
              <p:nvPr/>
            </p:nvSpPr>
            <p:spPr>
              <a:xfrm rot="2423263">
                <a:off x="7315202" y="43089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40">
                <a:extLst>
                  <a:ext uri="{FF2B5EF4-FFF2-40B4-BE49-F238E27FC236}">
                    <a16:creationId xmlns:a16="http://schemas.microsoft.com/office/drawing/2014/main" id="{AAF5C29B-D2D0-454C-A3D9-26F55AB9263F}"/>
                  </a:ext>
                </a:extLst>
              </p:cNvPr>
              <p:cNvSpPr/>
              <p:nvPr/>
            </p:nvSpPr>
            <p:spPr>
              <a:xfrm rot="18657015">
                <a:off x="7872000" y="42746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41">
                <a:extLst>
                  <a:ext uri="{FF2B5EF4-FFF2-40B4-BE49-F238E27FC236}">
                    <a16:creationId xmlns:a16="http://schemas.microsoft.com/office/drawing/2014/main" id="{6DF14D84-31A6-4C2E-A7C5-ACA4BFB13BF9}"/>
                  </a:ext>
                </a:extLst>
              </p:cNvPr>
              <p:cNvSpPr/>
              <p:nvPr/>
            </p:nvSpPr>
            <p:spPr>
              <a:xfrm rot="5400000">
                <a:off x="7607809" y="27209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D4E638F3-05A2-4A1B-81F2-F218D2824620}"/>
                  </a:ext>
                </a:extLst>
              </p:cNvPr>
              <p:cNvSpPr/>
              <p:nvPr/>
            </p:nvSpPr>
            <p:spPr>
              <a:xfrm>
                <a:off x="7315200" y="2743200"/>
                <a:ext cx="990600" cy="1828800"/>
              </a:xfrm>
              <a:prstGeom prst="trapezoid">
                <a:avLst>
                  <a:gd name="adj" fmla="val 33571"/>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92">
            <a:extLst>
              <a:ext uri="{FF2B5EF4-FFF2-40B4-BE49-F238E27FC236}">
                <a16:creationId xmlns:a16="http://schemas.microsoft.com/office/drawing/2014/main" id="{0AEC4DAA-ED39-49F3-BBA5-080DF9CE63C9}"/>
              </a:ext>
            </a:extLst>
          </p:cNvPr>
          <p:cNvGrpSpPr/>
          <p:nvPr/>
        </p:nvGrpSpPr>
        <p:grpSpPr>
          <a:xfrm>
            <a:off x="9762563" y="1766048"/>
            <a:ext cx="1982424" cy="1997038"/>
            <a:chOff x="644198" y="-307356"/>
            <a:chExt cx="7041399" cy="7093305"/>
          </a:xfrm>
          <a:solidFill>
            <a:schemeClr val="accent5">
              <a:lumMod val="75000"/>
            </a:schemeClr>
          </a:solidFill>
        </p:grpSpPr>
        <p:grpSp>
          <p:nvGrpSpPr>
            <p:cNvPr id="194" name="Group 15">
              <a:extLst>
                <a:ext uri="{FF2B5EF4-FFF2-40B4-BE49-F238E27FC236}">
                  <a16:creationId xmlns:a16="http://schemas.microsoft.com/office/drawing/2014/main" id="{862E4F05-2050-4B92-9D00-9FD9B5DE96CC}"/>
                </a:ext>
              </a:extLst>
            </p:cNvPr>
            <p:cNvGrpSpPr/>
            <p:nvPr/>
          </p:nvGrpSpPr>
          <p:grpSpPr>
            <a:xfrm rot="5226098">
              <a:off x="1168690" y="2500132"/>
              <a:ext cx="703615" cy="1752600"/>
              <a:chOff x="5891782" y="1905000"/>
              <a:chExt cx="1271017" cy="3165915"/>
            </a:xfrm>
            <a:grpFill/>
          </p:grpSpPr>
          <p:sp>
            <p:nvSpPr>
              <p:cNvPr id="285" name="Oval 9">
                <a:extLst>
                  <a:ext uri="{FF2B5EF4-FFF2-40B4-BE49-F238E27FC236}">
                    <a16:creationId xmlns:a16="http://schemas.microsoft.com/office/drawing/2014/main" id="{FFA610CE-D36C-4210-94F2-70D171B8F05E}"/>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10">
                <a:extLst>
                  <a:ext uri="{FF2B5EF4-FFF2-40B4-BE49-F238E27FC236}">
                    <a16:creationId xmlns:a16="http://schemas.microsoft.com/office/drawing/2014/main" id="{277A48C2-93AA-4041-85CF-772CF197F0A4}"/>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11">
                <a:extLst>
                  <a:ext uri="{FF2B5EF4-FFF2-40B4-BE49-F238E27FC236}">
                    <a16:creationId xmlns:a16="http://schemas.microsoft.com/office/drawing/2014/main" id="{019B1888-A375-4104-8E2F-489138660C62}"/>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12">
                <a:extLst>
                  <a:ext uri="{FF2B5EF4-FFF2-40B4-BE49-F238E27FC236}">
                    <a16:creationId xmlns:a16="http://schemas.microsoft.com/office/drawing/2014/main" id="{9AB8F48D-B6B5-401E-91DE-14C49F367E2B}"/>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13">
                <a:extLst>
                  <a:ext uri="{FF2B5EF4-FFF2-40B4-BE49-F238E27FC236}">
                    <a16:creationId xmlns:a16="http://schemas.microsoft.com/office/drawing/2014/main" id="{9CEEBB39-1C5A-41E4-A1FF-B1BEB1C3431C}"/>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3">
              <a:extLst>
                <a:ext uri="{FF2B5EF4-FFF2-40B4-BE49-F238E27FC236}">
                  <a16:creationId xmlns:a16="http://schemas.microsoft.com/office/drawing/2014/main" id="{3A0B918D-A5CD-40DD-903B-E902C3C9B1FD}"/>
                </a:ext>
              </a:extLst>
            </p:cNvPr>
            <p:cNvGrpSpPr/>
            <p:nvPr/>
          </p:nvGrpSpPr>
          <p:grpSpPr>
            <a:xfrm rot="1449427">
              <a:off x="2946854" y="4953045"/>
              <a:ext cx="703615" cy="1752600"/>
              <a:chOff x="7162800" y="1828800"/>
              <a:chExt cx="1271017" cy="3165915"/>
            </a:xfrm>
            <a:grpFill/>
          </p:grpSpPr>
          <p:sp>
            <p:nvSpPr>
              <p:cNvPr id="280" name="Oval 4">
                <a:extLst>
                  <a:ext uri="{FF2B5EF4-FFF2-40B4-BE49-F238E27FC236}">
                    <a16:creationId xmlns:a16="http://schemas.microsoft.com/office/drawing/2014/main" id="{581E28EE-0BDA-426D-B1D3-BF58C6C6AF24}"/>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5">
                <a:extLst>
                  <a:ext uri="{FF2B5EF4-FFF2-40B4-BE49-F238E27FC236}">
                    <a16:creationId xmlns:a16="http://schemas.microsoft.com/office/drawing/2014/main" id="{E36533C6-B0D5-4C23-91F9-E8D720B8D30C}"/>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6">
                <a:extLst>
                  <a:ext uri="{FF2B5EF4-FFF2-40B4-BE49-F238E27FC236}">
                    <a16:creationId xmlns:a16="http://schemas.microsoft.com/office/drawing/2014/main" id="{C8DC2998-7B44-4C92-A2B2-30041DABD9D3}"/>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7">
                <a:extLst>
                  <a:ext uri="{FF2B5EF4-FFF2-40B4-BE49-F238E27FC236}">
                    <a16:creationId xmlns:a16="http://schemas.microsoft.com/office/drawing/2014/main" id="{3A7AB6E1-6DD8-4149-84D1-2F6B36D5F3BC}"/>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8">
                <a:extLst>
                  <a:ext uri="{FF2B5EF4-FFF2-40B4-BE49-F238E27FC236}">
                    <a16:creationId xmlns:a16="http://schemas.microsoft.com/office/drawing/2014/main" id="{18BB7A38-2299-4A0E-926A-94459725F827}"/>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5">
              <a:extLst>
                <a:ext uri="{FF2B5EF4-FFF2-40B4-BE49-F238E27FC236}">
                  <a16:creationId xmlns:a16="http://schemas.microsoft.com/office/drawing/2014/main" id="{4903A6A6-8617-42E7-917E-54F96CD8378D}"/>
                </a:ext>
              </a:extLst>
            </p:cNvPr>
            <p:cNvGrpSpPr/>
            <p:nvPr/>
          </p:nvGrpSpPr>
          <p:grpSpPr>
            <a:xfrm rot="3055683">
              <a:off x="2101151" y="4328416"/>
              <a:ext cx="703615" cy="1752600"/>
              <a:chOff x="5891782" y="1905000"/>
              <a:chExt cx="1271017" cy="3165915"/>
            </a:xfrm>
            <a:grpFill/>
          </p:grpSpPr>
          <p:sp>
            <p:nvSpPr>
              <p:cNvPr id="275" name="Oval 16">
                <a:extLst>
                  <a:ext uri="{FF2B5EF4-FFF2-40B4-BE49-F238E27FC236}">
                    <a16:creationId xmlns:a16="http://schemas.microsoft.com/office/drawing/2014/main" id="{29FC08DD-D9DA-42F6-8F18-15ED7E385DB7}"/>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17">
                <a:extLst>
                  <a:ext uri="{FF2B5EF4-FFF2-40B4-BE49-F238E27FC236}">
                    <a16:creationId xmlns:a16="http://schemas.microsoft.com/office/drawing/2014/main" id="{08C53E52-99CB-4CF4-9B53-888A013C08A1}"/>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18">
                <a:extLst>
                  <a:ext uri="{FF2B5EF4-FFF2-40B4-BE49-F238E27FC236}">
                    <a16:creationId xmlns:a16="http://schemas.microsoft.com/office/drawing/2014/main" id="{8813368F-00BC-4DEC-8141-AF6E9E1F086C}"/>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19">
                <a:extLst>
                  <a:ext uri="{FF2B5EF4-FFF2-40B4-BE49-F238E27FC236}">
                    <a16:creationId xmlns:a16="http://schemas.microsoft.com/office/drawing/2014/main" id="{49F00F85-8A8A-4D8C-A7C7-B0D868A3DFEE}"/>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0">
                <a:extLst>
                  <a:ext uri="{FF2B5EF4-FFF2-40B4-BE49-F238E27FC236}">
                    <a16:creationId xmlns:a16="http://schemas.microsoft.com/office/drawing/2014/main" id="{7D97AD00-3871-4E85-AD24-B9F6D7A25E0C}"/>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23">
              <a:extLst>
                <a:ext uri="{FF2B5EF4-FFF2-40B4-BE49-F238E27FC236}">
                  <a16:creationId xmlns:a16="http://schemas.microsoft.com/office/drawing/2014/main" id="{F598ADF3-D017-44B1-A887-5B1554C5642C}"/>
                </a:ext>
              </a:extLst>
            </p:cNvPr>
            <p:cNvGrpSpPr/>
            <p:nvPr/>
          </p:nvGrpSpPr>
          <p:grpSpPr>
            <a:xfrm rot="3356542">
              <a:off x="1503535" y="3572480"/>
              <a:ext cx="703615" cy="1752600"/>
              <a:chOff x="7162800" y="1828800"/>
              <a:chExt cx="1271017" cy="3165915"/>
            </a:xfrm>
            <a:grpFill/>
          </p:grpSpPr>
          <p:sp>
            <p:nvSpPr>
              <p:cNvPr id="270" name="Oval 269">
                <a:extLst>
                  <a:ext uri="{FF2B5EF4-FFF2-40B4-BE49-F238E27FC236}">
                    <a16:creationId xmlns:a16="http://schemas.microsoft.com/office/drawing/2014/main" id="{60A7DB93-0A59-4D66-B9D1-8BDD6EE63CBA}"/>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107">
                <a:extLst>
                  <a:ext uri="{FF2B5EF4-FFF2-40B4-BE49-F238E27FC236}">
                    <a16:creationId xmlns:a16="http://schemas.microsoft.com/office/drawing/2014/main" id="{5C36455F-4506-487F-88C4-7FA9161A95E7}"/>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108">
                <a:extLst>
                  <a:ext uri="{FF2B5EF4-FFF2-40B4-BE49-F238E27FC236}">
                    <a16:creationId xmlns:a16="http://schemas.microsoft.com/office/drawing/2014/main" id="{DB385BFC-8B9E-46E8-A4F1-4645490DBAAE}"/>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109">
                <a:extLst>
                  <a:ext uri="{FF2B5EF4-FFF2-40B4-BE49-F238E27FC236}">
                    <a16:creationId xmlns:a16="http://schemas.microsoft.com/office/drawing/2014/main" id="{2A327941-FEF4-4844-AB4A-77BDD4B1AE7C}"/>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a:extLst>
                  <a:ext uri="{FF2B5EF4-FFF2-40B4-BE49-F238E27FC236}">
                    <a16:creationId xmlns:a16="http://schemas.microsoft.com/office/drawing/2014/main" id="{91F2FADC-5509-498F-AF7C-C1DBACD4459C}"/>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5">
              <a:extLst>
                <a:ext uri="{FF2B5EF4-FFF2-40B4-BE49-F238E27FC236}">
                  <a16:creationId xmlns:a16="http://schemas.microsoft.com/office/drawing/2014/main" id="{5B9AB1B1-030C-4A67-B60F-60918937E088}"/>
                </a:ext>
              </a:extLst>
            </p:cNvPr>
            <p:cNvGrpSpPr/>
            <p:nvPr/>
          </p:nvGrpSpPr>
          <p:grpSpPr>
            <a:xfrm rot="15608756">
              <a:off x="6457489" y="2080396"/>
              <a:ext cx="703615" cy="1752600"/>
              <a:chOff x="5891782" y="1905000"/>
              <a:chExt cx="1271017" cy="3165915"/>
            </a:xfrm>
            <a:grpFill/>
          </p:grpSpPr>
          <p:sp>
            <p:nvSpPr>
              <p:cNvPr id="265" name="Oval 264">
                <a:extLst>
                  <a:ext uri="{FF2B5EF4-FFF2-40B4-BE49-F238E27FC236}">
                    <a16:creationId xmlns:a16="http://schemas.microsoft.com/office/drawing/2014/main" id="{6D0C5452-C51D-4F12-AEC7-B9608BEEA340}"/>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102">
                <a:extLst>
                  <a:ext uri="{FF2B5EF4-FFF2-40B4-BE49-F238E27FC236}">
                    <a16:creationId xmlns:a16="http://schemas.microsoft.com/office/drawing/2014/main" id="{DEE8A214-B76F-49EA-9D35-BA56A33EEDED}"/>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103">
                <a:extLst>
                  <a:ext uri="{FF2B5EF4-FFF2-40B4-BE49-F238E27FC236}">
                    <a16:creationId xmlns:a16="http://schemas.microsoft.com/office/drawing/2014/main" id="{DDEEF26C-FE52-4FC5-816A-1F89527B22C9}"/>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104">
                <a:extLst>
                  <a:ext uri="{FF2B5EF4-FFF2-40B4-BE49-F238E27FC236}">
                    <a16:creationId xmlns:a16="http://schemas.microsoft.com/office/drawing/2014/main" id="{9FE8F394-6EDA-49F4-8315-33AE90160C80}"/>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105">
                <a:extLst>
                  <a:ext uri="{FF2B5EF4-FFF2-40B4-BE49-F238E27FC236}">
                    <a16:creationId xmlns:a16="http://schemas.microsoft.com/office/drawing/2014/main" id="{E13B2515-A54C-4D37-88F5-279C4C6BE403}"/>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23">
              <a:extLst>
                <a:ext uri="{FF2B5EF4-FFF2-40B4-BE49-F238E27FC236}">
                  <a16:creationId xmlns:a16="http://schemas.microsoft.com/office/drawing/2014/main" id="{BD2D6C8D-9321-4CA9-A129-3671D8CC584A}"/>
                </a:ext>
              </a:extLst>
            </p:cNvPr>
            <p:cNvGrpSpPr/>
            <p:nvPr/>
          </p:nvGrpSpPr>
          <p:grpSpPr>
            <a:xfrm rot="12002144">
              <a:off x="4693461" y="-212664"/>
              <a:ext cx="703615" cy="1752600"/>
              <a:chOff x="7162800" y="1828800"/>
              <a:chExt cx="1271017" cy="3165915"/>
            </a:xfrm>
            <a:grpFill/>
          </p:grpSpPr>
          <p:sp>
            <p:nvSpPr>
              <p:cNvPr id="260" name="Oval 259">
                <a:extLst>
                  <a:ext uri="{FF2B5EF4-FFF2-40B4-BE49-F238E27FC236}">
                    <a16:creationId xmlns:a16="http://schemas.microsoft.com/office/drawing/2014/main" id="{B4B84BA7-E840-433F-8279-2606BF4B791A}"/>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97">
                <a:extLst>
                  <a:ext uri="{FF2B5EF4-FFF2-40B4-BE49-F238E27FC236}">
                    <a16:creationId xmlns:a16="http://schemas.microsoft.com/office/drawing/2014/main" id="{0A42C34D-0400-4865-B861-E6F725260D45}"/>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98">
                <a:extLst>
                  <a:ext uri="{FF2B5EF4-FFF2-40B4-BE49-F238E27FC236}">
                    <a16:creationId xmlns:a16="http://schemas.microsoft.com/office/drawing/2014/main" id="{C918961D-B013-4D4A-940C-EAB60B09BCB1}"/>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99">
                <a:extLst>
                  <a:ext uri="{FF2B5EF4-FFF2-40B4-BE49-F238E27FC236}">
                    <a16:creationId xmlns:a16="http://schemas.microsoft.com/office/drawing/2014/main" id="{6CE318B4-4983-4B0D-87C5-78ED9CC5B7BD}"/>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E34D0F0C-65D5-495F-8B0A-65C8588917F0}"/>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39">
              <a:extLst>
                <a:ext uri="{FF2B5EF4-FFF2-40B4-BE49-F238E27FC236}">
                  <a16:creationId xmlns:a16="http://schemas.microsoft.com/office/drawing/2014/main" id="{1C92BF7F-C296-42FB-99A7-9BA239C0DE4F}"/>
                </a:ext>
              </a:extLst>
            </p:cNvPr>
            <p:cNvGrpSpPr/>
            <p:nvPr/>
          </p:nvGrpSpPr>
          <p:grpSpPr>
            <a:xfrm rot="13438341">
              <a:off x="5496103" y="383109"/>
              <a:ext cx="703615" cy="1752600"/>
              <a:chOff x="5891782" y="1905000"/>
              <a:chExt cx="1271017" cy="3165915"/>
            </a:xfrm>
            <a:grpFill/>
          </p:grpSpPr>
          <p:sp>
            <p:nvSpPr>
              <p:cNvPr id="255" name="Oval 254">
                <a:extLst>
                  <a:ext uri="{FF2B5EF4-FFF2-40B4-BE49-F238E27FC236}">
                    <a16:creationId xmlns:a16="http://schemas.microsoft.com/office/drawing/2014/main" id="{B7BEB97C-7630-4333-B3AC-79AD3DA1190F}"/>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92">
                <a:extLst>
                  <a:ext uri="{FF2B5EF4-FFF2-40B4-BE49-F238E27FC236}">
                    <a16:creationId xmlns:a16="http://schemas.microsoft.com/office/drawing/2014/main" id="{B0689244-F08E-4437-98FE-A68B940A3184}"/>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93">
                <a:extLst>
                  <a:ext uri="{FF2B5EF4-FFF2-40B4-BE49-F238E27FC236}">
                    <a16:creationId xmlns:a16="http://schemas.microsoft.com/office/drawing/2014/main" id="{CA13304F-97DF-4704-BFCB-29A65A8FB5DE}"/>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94">
                <a:extLst>
                  <a:ext uri="{FF2B5EF4-FFF2-40B4-BE49-F238E27FC236}">
                    <a16:creationId xmlns:a16="http://schemas.microsoft.com/office/drawing/2014/main" id="{89C131E6-C67C-44AA-84F9-B421E440D6D6}"/>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95">
                <a:extLst>
                  <a:ext uri="{FF2B5EF4-FFF2-40B4-BE49-F238E27FC236}">
                    <a16:creationId xmlns:a16="http://schemas.microsoft.com/office/drawing/2014/main" id="{9FA904EF-CA0C-4C8C-A3FB-E356EC2DD2BA}"/>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3">
              <a:extLst>
                <a:ext uri="{FF2B5EF4-FFF2-40B4-BE49-F238E27FC236}">
                  <a16:creationId xmlns:a16="http://schemas.microsoft.com/office/drawing/2014/main" id="{5F677EAE-4FD7-45C0-B2C3-3EB7E0412FC7}"/>
                </a:ext>
              </a:extLst>
            </p:cNvPr>
            <p:cNvGrpSpPr/>
            <p:nvPr/>
          </p:nvGrpSpPr>
          <p:grpSpPr>
            <a:xfrm rot="13739200">
              <a:off x="6003947" y="1034640"/>
              <a:ext cx="703615" cy="1752600"/>
              <a:chOff x="7162800" y="1828800"/>
              <a:chExt cx="1271017" cy="3165915"/>
            </a:xfrm>
            <a:grpFill/>
          </p:grpSpPr>
          <p:sp>
            <p:nvSpPr>
              <p:cNvPr id="250" name="Oval 249">
                <a:extLst>
                  <a:ext uri="{FF2B5EF4-FFF2-40B4-BE49-F238E27FC236}">
                    <a16:creationId xmlns:a16="http://schemas.microsoft.com/office/drawing/2014/main" id="{4CAD77DC-6CB4-4E60-AB09-DF7C30FF6E88}"/>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87">
                <a:extLst>
                  <a:ext uri="{FF2B5EF4-FFF2-40B4-BE49-F238E27FC236}">
                    <a16:creationId xmlns:a16="http://schemas.microsoft.com/office/drawing/2014/main" id="{86B0E5B4-F3DA-4CC4-B926-62EB61917BE7}"/>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88">
                <a:extLst>
                  <a:ext uri="{FF2B5EF4-FFF2-40B4-BE49-F238E27FC236}">
                    <a16:creationId xmlns:a16="http://schemas.microsoft.com/office/drawing/2014/main" id="{A8BFD64F-80FA-4AFC-9681-AF2486351D5A}"/>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89">
                <a:extLst>
                  <a:ext uri="{FF2B5EF4-FFF2-40B4-BE49-F238E27FC236}">
                    <a16:creationId xmlns:a16="http://schemas.microsoft.com/office/drawing/2014/main" id="{ED5ED362-065B-4438-8C91-103AD2F584D3}"/>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a:extLst>
                  <a:ext uri="{FF2B5EF4-FFF2-40B4-BE49-F238E27FC236}">
                    <a16:creationId xmlns:a16="http://schemas.microsoft.com/office/drawing/2014/main" id="{FFA949B4-E629-4D7E-8447-25A394201B01}"/>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5">
              <a:extLst>
                <a:ext uri="{FF2B5EF4-FFF2-40B4-BE49-F238E27FC236}">
                  <a16:creationId xmlns:a16="http://schemas.microsoft.com/office/drawing/2014/main" id="{6C9E70DE-F997-4BB7-9CE4-7854904D0124}"/>
                </a:ext>
              </a:extLst>
            </p:cNvPr>
            <p:cNvGrpSpPr/>
            <p:nvPr/>
          </p:nvGrpSpPr>
          <p:grpSpPr>
            <a:xfrm rot="20995501">
              <a:off x="4212538" y="5033349"/>
              <a:ext cx="703615" cy="1752600"/>
              <a:chOff x="5891782" y="1905000"/>
              <a:chExt cx="1271017" cy="3165915"/>
            </a:xfrm>
            <a:grpFill/>
          </p:grpSpPr>
          <p:sp>
            <p:nvSpPr>
              <p:cNvPr id="245" name="Oval 244">
                <a:extLst>
                  <a:ext uri="{FF2B5EF4-FFF2-40B4-BE49-F238E27FC236}">
                    <a16:creationId xmlns:a16="http://schemas.microsoft.com/office/drawing/2014/main" id="{8D829C74-63F2-4F4B-9C7D-458BD9EA90F8}"/>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82">
                <a:extLst>
                  <a:ext uri="{FF2B5EF4-FFF2-40B4-BE49-F238E27FC236}">
                    <a16:creationId xmlns:a16="http://schemas.microsoft.com/office/drawing/2014/main" id="{54F54DF1-9EDF-4088-AFFA-D62DB835502A}"/>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83">
                <a:extLst>
                  <a:ext uri="{FF2B5EF4-FFF2-40B4-BE49-F238E27FC236}">
                    <a16:creationId xmlns:a16="http://schemas.microsoft.com/office/drawing/2014/main" id="{F7AC0D9A-E2EF-47F2-B51E-3C9BABABD432}"/>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84">
                <a:extLst>
                  <a:ext uri="{FF2B5EF4-FFF2-40B4-BE49-F238E27FC236}">
                    <a16:creationId xmlns:a16="http://schemas.microsoft.com/office/drawing/2014/main" id="{9068975D-878B-450E-AB25-3FEC67A1759E}"/>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85">
                <a:extLst>
                  <a:ext uri="{FF2B5EF4-FFF2-40B4-BE49-F238E27FC236}">
                    <a16:creationId xmlns:a16="http://schemas.microsoft.com/office/drawing/2014/main" id="{DDC625BC-CCC0-4F0A-AE66-88D4C0C046CD}"/>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3">
              <a:extLst>
                <a:ext uri="{FF2B5EF4-FFF2-40B4-BE49-F238E27FC236}">
                  <a16:creationId xmlns:a16="http://schemas.microsoft.com/office/drawing/2014/main" id="{C569656D-E119-4D78-9C55-9672386F18B2}"/>
                </a:ext>
              </a:extLst>
            </p:cNvPr>
            <p:cNvGrpSpPr/>
            <p:nvPr/>
          </p:nvGrpSpPr>
          <p:grpSpPr>
            <a:xfrm rot="17388889">
              <a:off x="6448902" y="3129970"/>
              <a:ext cx="703615" cy="1752600"/>
              <a:chOff x="7162800" y="1828800"/>
              <a:chExt cx="1271017" cy="3165915"/>
            </a:xfrm>
            <a:grpFill/>
          </p:grpSpPr>
          <p:sp>
            <p:nvSpPr>
              <p:cNvPr id="240" name="Oval 239">
                <a:extLst>
                  <a:ext uri="{FF2B5EF4-FFF2-40B4-BE49-F238E27FC236}">
                    <a16:creationId xmlns:a16="http://schemas.microsoft.com/office/drawing/2014/main" id="{C1A3BF8B-57DF-42B2-9463-F6F46A4CC1E0}"/>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77">
                <a:extLst>
                  <a:ext uri="{FF2B5EF4-FFF2-40B4-BE49-F238E27FC236}">
                    <a16:creationId xmlns:a16="http://schemas.microsoft.com/office/drawing/2014/main" id="{956C4FBA-7944-4DD2-8598-9CABA3CEDBCF}"/>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78">
                <a:extLst>
                  <a:ext uri="{FF2B5EF4-FFF2-40B4-BE49-F238E27FC236}">
                    <a16:creationId xmlns:a16="http://schemas.microsoft.com/office/drawing/2014/main" id="{0671D393-7BDD-428C-ADB6-C669FCA3ADF8}"/>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79">
                <a:extLst>
                  <a:ext uri="{FF2B5EF4-FFF2-40B4-BE49-F238E27FC236}">
                    <a16:creationId xmlns:a16="http://schemas.microsoft.com/office/drawing/2014/main" id="{CCB7B8DD-7FF7-4644-A53D-B2AFCDDD16EF}"/>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a:extLst>
                  <a:ext uri="{FF2B5EF4-FFF2-40B4-BE49-F238E27FC236}">
                    <a16:creationId xmlns:a16="http://schemas.microsoft.com/office/drawing/2014/main" id="{393F3663-E2A6-4652-95A0-64998469535F}"/>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64">
              <a:extLst>
                <a:ext uri="{FF2B5EF4-FFF2-40B4-BE49-F238E27FC236}">
                  <a16:creationId xmlns:a16="http://schemas.microsoft.com/office/drawing/2014/main" id="{55590F87-A9BD-43F8-BB59-079A84D847D4}"/>
                </a:ext>
              </a:extLst>
            </p:cNvPr>
            <p:cNvGrpSpPr/>
            <p:nvPr/>
          </p:nvGrpSpPr>
          <p:grpSpPr>
            <a:xfrm rot="18825086">
              <a:off x="5932514" y="3957019"/>
              <a:ext cx="703615" cy="1752600"/>
              <a:chOff x="5891782" y="1905000"/>
              <a:chExt cx="1271017" cy="3165915"/>
            </a:xfrm>
            <a:grpFill/>
          </p:grpSpPr>
          <p:sp>
            <p:nvSpPr>
              <p:cNvPr id="235" name="Oval 234">
                <a:extLst>
                  <a:ext uri="{FF2B5EF4-FFF2-40B4-BE49-F238E27FC236}">
                    <a16:creationId xmlns:a16="http://schemas.microsoft.com/office/drawing/2014/main" id="{89E5FE76-EDE8-4A71-B58F-FF1F8684B7A8}"/>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72">
                <a:extLst>
                  <a:ext uri="{FF2B5EF4-FFF2-40B4-BE49-F238E27FC236}">
                    <a16:creationId xmlns:a16="http://schemas.microsoft.com/office/drawing/2014/main" id="{DD3A5DC0-7A3C-4D5C-9CF0-6C176C86B0E5}"/>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73">
                <a:extLst>
                  <a:ext uri="{FF2B5EF4-FFF2-40B4-BE49-F238E27FC236}">
                    <a16:creationId xmlns:a16="http://schemas.microsoft.com/office/drawing/2014/main" id="{76F834AE-03CE-4A45-A211-C70B2912428B}"/>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74">
                <a:extLst>
                  <a:ext uri="{FF2B5EF4-FFF2-40B4-BE49-F238E27FC236}">
                    <a16:creationId xmlns:a16="http://schemas.microsoft.com/office/drawing/2014/main" id="{3CD0C61A-8D46-4F45-9FDA-91A9B630AD77}"/>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75">
                <a:extLst>
                  <a:ext uri="{FF2B5EF4-FFF2-40B4-BE49-F238E27FC236}">
                    <a16:creationId xmlns:a16="http://schemas.microsoft.com/office/drawing/2014/main" id="{41CF37B7-3424-4F64-B8B7-A8D0378E24CC}"/>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3">
              <a:extLst>
                <a:ext uri="{FF2B5EF4-FFF2-40B4-BE49-F238E27FC236}">
                  <a16:creationId xmlns:a16="http://schemas.microsoft.com/office/drawing/2014/main" id="{96EE22C6-D554-4E86-8C1B-654DE51DCB2C}"/>
                </a:ext>
              </a:extLst>
            </p:cNvPr>
            <p:cNvGrpSpPr/>
            <p:nvPr/>
          </p:nvGrpSpPr>
          <p:grpSpPr>
            <a:xfrm rot="19511270">
              <a:off x="5220610" y="4665219"/>
              <a:ext cx="703615" cy="1752600"/>
              <a:chOff x="7162800" y="1828800"/>
              <a:chExt cx="1271017" cy="3165915"/>
            </a:xfrm>
            <a:grpFill/>
          </p:grpSpPr>
          <p:sp>
            <p:nvSpPr>
              <p:cNvPr id="230" name="Oval 229">
                <a:extLst>
                  <a:ext uri="{FF2B5EF4-FFF2-40B4-BE49-F238E27FC236}">
                    <a16:creationId xmlns:a16="http://schemas.microsoft.com/office/drawing/2014/main" id="{D6C50067-667E-47FA-8256-3ACEFDB30378}"/>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67">
                <a:extLst>
                  <a:ext uri="{FF2B5EF4-FFF2-40B4-BE49-F238E27FC236}">
                    <a16:creationId xmlns:a16="http://schemas.microsoft.com/office/drawing/2014/main" id="{6494667C-9709-49B5-B6EB-AE895643AD89}"/>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68">
                <a:extLst>
                  <a:ext uri="{FF2B5EF4-FFF2-40B4-BE49-F238E27FC236}">
                    <a16:creationId xmlns:a16="http://schemas.microsoft.com/office/drawing/2014/main" id="{C3ABCE0E-1731-44E1-B601-9DC1E99B13E4}"/>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69">
                <a:extLst>
                  <a:ext uri="{FF2B5EF4-FFF2-40B4-BE49-F238E27FC236}">
                    <a16:creationId xmlns:a16="http://schemas.microsoft.com/office/drawing/2014/main" id="{CF24436E-5892-43CD-BAEB-8E4D429F5A0D}"/>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9728D454-6D31-4D01-A990-8BB02465E777}"/>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
              <a:extLst>
                <a:ext uri="{FF2B5EF4-FFF2-40B4-BE49-F238E27FC236}">
                  <a16:creationId xmlns:a16="http://schemas.microsoft.com/office/drawing/2014/main" id="{3ECA8966-0C7D-40E0-9F96-0B9E15C19650}"/>
                </a:ext>
              </a:extLst>
            </p:cNvPr>
            <p:cNvGrpSpPr/>
            <p:nvPr/>
          </p:nvGrpSpPr>
          <p:grpSpPr>
            <a:xfrm rot="10185419">
              <a:off x="3638754" y="-307356"/>
              <a:ext cx="703615" cy="1752600"/>
              <a:chOff x="5891782" y="1905000"/>
              <a:chExt cx="1271017" cy="3165915"/>
            </a:xfrm>
            <a:grpFill/>
          </p:grpSpPr>
          <p:sp>
            <p:nvSpPr>
              <p:cNvPr id="225" name="Oval 224">
                <a:extLst>
                  <a:ext uri="{FF2B5EF4-FFF2-40B4-BE49-F238E27FC236}">
                    <a16:creationId xmlns:a16="http://schemas.microsoft.com/office/drawing/2014/main" id="{DA025383-E5EA-47C4-B034-6ACE7D8F83D8}"/>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62">
                <a:extLst>
                  <a:ext uri="{FF2B5EF4-FFF2-40B4-BE49-F238E27FC236}">
                    <a16:creationId xmlns:a16="http://schemas.microsoft.com/office/drawing/2014/main" id="{D418D773-CBDA-496A-8422-C73115671739}"/>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63">
                <a:extLst>
                  <a:ext uri="{FF2B5EF4-FFF2-40B4-BE49-F238E27FC236}">
                    <a16:creationId xmlns:a16="http://schemas.microsoft.com/office/drawing/2014/main" id="{81D3CC51-EA3C-41EA-9910-1D9EDD641D16}"/>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64">
                <a:extLst>
                  <a:ext uri="{FF2B5EF4-FFF2-40B4-BE49-F238E27FC236}">
                    <a16:creationId xmlns:a16="http://schemas.microsoft.com/office/drawing/2014/main" id="{21F5DC1E-09E5-4635-A2B2-A7E7BD90C982}"/>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65">
                <a:extLst>
                  <a:ext uri="{FF2B5EF4-FFF2-40B4-BE49-F238E27FC236}">
                    <a16:creationId xmlns:a16="http://schemas.microsoft.com/office/drawing/2014/main" id="{041A9F34-FF06-4563-A61D-C1288DD276C5}"/>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3">
              <a:extLst>
                <a:ext uri="{FF2B5EF4-FFF2-40B4-BE49-F238E27FC236}">
                  <a16:creationId xmlns:a16="http://schemas.microsoft.com/office/drawing/2014/main" id="{E684290B-C730-4FC1-A7AA-C05A6E2CEFA9}"/>
                </a:ext>
              </a:extLst>
            </p:cNvPr>
            <p:cNvGrpSpPr/>
            <p:nvPr/>
          </p:nvGrpSpPr>
          <p:grpSpPr>
            <a:xfrm rot="6578807">
              <a:off x="1291495" y="1585196"/>
              <a:ext cx="703615" cy="1752600"/>
              <a:chOff x="7162800" y="1828800"/>
              <a:chExt cx="1271017" cy="3165915"/>
            </a:xfrm>
            <a:grpFill/>
          </p:grpSpPr>
          <p:sp>
            <p:nvSpPr>
              <p:cNvPr id="220" name="Oval 219">
                <a:extLst>
                  <a:ext uri="{FF2B5EF4-FFF2-40B4-BE49-F238E27FC236}">
                    <a16:creationId xmlns:a16="http://schemas.microsoft.com/office/drawing/2014/main" id="{71D4E77B-AFC3-468A-B0AF-338A7AD33551}"/>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57">
                <a:extLst>
                  <a:ext uri="{FF2B5EF4-FFF2-40B4-BE49-F238E27FC236}">
                    <a16:creationId xmlns:a16="http://schemas.microsoft.com/office/drawing/2014/main" id="{F75050D2-4EC3-4278-8FE5-8879CC794106}"/>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58">
                <a:extLst>
                  <a:ext uri="{FF2B5EF4-FFF2-40B4-BE49-F238E27FC236}">
                    <a16:creationId xmlns:a16="http://schemas.microsoft.com/office/drawing/2014/main" id="{B9FF6EDF-0C14-4062-9F2D-B536A0CC8B3B}"/>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59">
                <a:extLst>
                  <a:ext uri="{FF2B5EF4-FFF2-40B4-BE49-F238E27FC236}">
                    <a16:creationId xmlns:a16="http://schemas.microsoft.com/office/drawing/2014/main" id="{81C4E4D9-9413-4E40-A19F-B5F9D27CC757}"/>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a:extLst>
                  <a:ext uri="{FF2B5EF4-FFF2-40B4-BE49-F238E27FC236}">
                    <a16:creationId xmlns:a16="http://schemas.microsoft.com/office/drawing/2014/main" id="{AF3EC582-F064-4E14-87AE-1E9602D608D7}"/>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89">
              <a:extLst>
                <a:ext uri="{FF2B5EF4-FFF2-40B4-BE49-F238E27FC236}">
                  <a16:creationId xmlns:a16="http://schemas.microsoft.com/office/drawing/2014/main" id="{E754311A-DB96-4095-A540-E2C4AA9613DE}"/>
                </a:ext>
              </a:extLst>
            </p:cNvPr>
            <p:cNvGrpSpPr/>
            <p:nvPr/>
          </p:nvGrpSpPr>
          <p:grpSpPr>
            <a:xfrm rot="8015004">
              <a:off x="1868208" y="675953"/>
              <a:ext cx="703615" cy="1752600"/>
              <a:chOff x="5891782" y="1905000"/>
              <a:chExt cx="1271017" cy="3165915"/>
            </a:xfrm>
            <a:grpFill/>
          </p:grpSpPr>
          <p:sp>
            <p:nvSpPr>
              <p:cNvPr id="215" name="Oval 214">
                <a:extLst>
                  <a:ext uri="{FF2B5EF4-FFF2-40B4-BE49-F238E27FC236}">
                    <a16:creationId xmlns:a16="http://schemas.microsoft.com/office/drawing/2014/main" id="{230C5C01-83DC-4CE9-8231-7592EE3F0E05}"/>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52">
                <a:extLst>
                  <a:ext uri="{FF2B5EF4-FFF2-40B4-BE49-F238E27FC236}">
                    <a16:creationId xmlns:a16="http://schemas.microsoft.com/office/drawing/2014/main" id="{17675BC0-2739-4594-8F6A-2C48154ACF02}"/>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53">
                <a:extLst>
                  <a:ext uri="{FF2B5EF4-FFF2-40B4-BE49-F238E27FC236}">
                    <a16:creationId xmlns:a16="http://schemas.microsoft.com/office/drawing/2014/main" id="{A535801E-A0C2-428F-A5BB-9F3C26F11D7B}"/>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54">
                <a:extLst>
                  <a:ext uri="{FF2B5EF4-FFF2-40B4-BE49-F238E27FC236}">
                    <a16:creationId xmlns:a16="http://schemas.microsoft.com/office/drawing/2014/main" id="{212161A0-422E-4A0D-9A2B-1800AA973B16}"/>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55">
                <a:extLst>
                  <a:ext uri="{FF2B5EF4-FFF2-40B4-BE49-F238E27FC236}">
                    <a16:creationId xmlns:a16="http://schemas.microsoft.com/office/drawing/2014/main" id="{A0DB8E0D-79CC-485B-A884-FB556770E285}"/>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3">
              <a:extLst>
                <a:ext uri="{FF2B5EF4-FFF2-40B4-BE49-F238E27FC236}">
                  <a16:creationId xmlns:a16="http://schemas.microsoft.com/office/drawing/2014/main" id="{AB18B719-9370-4BAA-B2BD-77B8938314F0}"/>
                </a:ext>
              </a:extLst>
            </p:cNvPr>
            <p:cNvGrpSpPr/>
            <p:nvPr/>
          </p:nvGrpSpPr>
          <p:grpSpPr>
            <a:xfrm rot="8528669">
              <a:off x="2540048" y="103311"/>
              <a:ext cx="703615" cy="1752600"/>
              <a:chOff x="7162800" y="1828800"/>
              <a:chExt cx="1271017" cy="3165915"/>
            </a:xfrm>
            <a:grpFill/>
          </p:grpSpPr>
          <p:sp>
            <p:nvSpPr>
              <p:cNvPr id="210" name="Oval 209">
                <a:extLst>
                  <a:ext uri="{FF2B5EF4-FFF2-40B4-BE49-F238E27FC236}">
                    <a16:creationId xmlns:a16="http://schemas.microsoft.com/office/drawing/2014/main" id="{3CF97EB3-C2C2-42A6-A95B-B61390F2A344}"/>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47">
                <a:extLst>
                  <a:ext uri="{FF2B5EF4-FFF2-40B4-BE49-F238E27FC236}">
                    <a16:creationId xmlns:a16="http://schemas.microsoft.com/office/drawing/2014/main" id="{4E2281F6-80B8-448B-865D-2CFBCDB251DB}"/>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48">
                <a:extLst>
                  <a:ext uri="{FF2B5EF4-FFF2-40B4-BE49-F238E27FC236}">
                    <a16:creationId xmlns:a16="http://schemas.microsoft.com/office/drawing/2014/main" id="{92094B53-BF66-4742-A34D-E9543C2262D8}"/>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49">
                <a:extLst>
                  <a:ext uri="{FF2B5EF4-FFF2-40B4-BE49-F238E27FC236}">
                    <a16:creationId xmlns:a16="http://schemas.microsoft.com/office/drawing/2014/main" id="{FCD50131-F71B-4443-9BE8-CA752518C9DA}"/>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3A1B2552-5D0E-4D82-9968-5C9449464CBC}"/>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92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4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fade">
                                      <p:cBhvr>
                                        <p:cTn id="20" dur="2000"/>
                                        <p:tgtEl>
                                          <p:spTgt spid="193"/>
                                        </p:tgtEl>
                                      </p:cBhvr>
                                    </p:animEffect>
                                    <p:anim calcmode="lin" valueType="num">
                                      <p:cBhvr>
                                        <p:cTn id="21" dur="2000" fill="hold"/>
                                        <p:tgtEl>
                                          <p:spTgt spid="193"/>
                                        </p:tgtEl>
                                        <p:attrNameLst>
                                          <p:attrName>ppt_w</p:attrName>
                                        </p:attrNameLst>
                                      </p:cBhvr>
                                      <p:tavLst>
                                        <p:tav tm="0" fmla="#ppt_w*sin(2.5*pi*$)">
                                          <p:val>
                                            <p:fltVal val="0"/>
                                          </p:val>
                                        </p:tav>
                                        <p:tav tm="100000">
                                          <p:val>
                                            <p:fltVal val="1"/>
                                          </p:val>
                                        </p:tav>
                                      </p:tavLst>
                                    </p:anim>
                                    <p:anim calcmode="lin" valueType="num">
                                      <p:cBhvr>
                                        <p:cTn id="22" dur="2000" fill="hold"/>
                                        <p:tgtEl>
                                          <p:spTgt spid="193"/>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2000"/>
                                        <p:tgtEl>
                                          <p:spTgt spid="150"/>
                                        </p:tgtEl>
                                      </p:cBhvr>
                                    </p:animEffect>
                                    <p:anim calcmode="lin" valueType="num">
                                      <p:cBhvr>
                                        <p:cTn id="31" dur="2000" fill="hold"/>
                                        <p:tgtEl>
                                          <p:spTgt spid="150"/>
                                        </p:tgtEl>
                                        <p:attrNameLst>
                                          <p:attrName>ppt_w</p:attrName>
                                        </p:attrNameLst>
                                      </p:cBhvr>
                                      <p:tavLst>
                                        <p:tav tm="0" fmla="#ppt_w*sin(2.5*pi*$)">
                                          <p:val>
                                            <p:fltVal val="0"/>
                                          </p:val>
                                        </p:tav>
                                        <p:tav tm="100000">
                                          <p:val>
                                            <p:fltVal val="1"/>
                                          </p:val>
                                        </p:tav>
                                      </p:tavLst>
                                    </p:anim>
                                    <p:anim calcmode="lin" valueType="num">
                                      <p:cBhvr>
                                        <p:cTn id="32" dur="2000" fill="hold"/>
                                        <p:tgtEl>
                                          <p:spTgt spid="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E5216D-F2EF-43D6-9771-709604E45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Our Happiness—Other’s Happiness</a:t>
            </a:r>
          </a:p>
        </p:txBody>
      </p:sp>
      <p:grpSp>
        <p:nvGrpSpPr>
          <p:cNvPr id="2" name="Group 30"/>
          <p:cNvGrpSpPr/>
          <p:nvPr/>
        </p:nvGrpSpPr>
        <p:grpSpPr>
          <a:xfrm>
            <a:off x="1752600" y="1295400"/>
            <a:ext cx="2667000" cy="2706106"/>
            <a:chOff x="2209800" y="3886200"/>
            <a:chExt cx="2667000" cy="2706106"/>
          </a:xfrm>
        </p:grpSpPr>
        <p:pic>
          <p:nvPicPr>
            <p:cNvPr id="3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667000" cy="2706106"/>
            </a:xfrm>
            <a:prstGeom prst="rect">
              <a:avLst/>
            </a:prstGeom>
            <a:noFill/>
          </p:spPr>
        </p:pic>
        <p:sp>
          <p:nvSpPr>
            <p:cNvPr id="33" name="Rectangle 32"/>
            <p:cNvSpPr/>
            <p:nvPr/>
          </p:nvSpPr>
          <p:spPr>
            <a:xfrm rot="21029492">
              <a:off x="2383461" y="4150939"/>
              <a:ext cx="2474633" cy="2308324"/>
            </a:xfrm>
            <a:prstGeom prst="rect">
              <a:avLst/>
            </a:prstGeom>
          </p:spPr>
          <p:txBody>
            <a:bodyPr wrap="square">
              <a:spAutoFit/>
            </a:bodyPr>
            <a:lstStyle/>
            <a:p>
              <a:r>
                <a:rPr lang="en-US" dirty="0"/>
                <a:t> 	     Our 	conversion 	and righteous actions contribute not only to our own happiness but also to the happiness and well-being of others</a:t>
              </a:r>
            </a:p>
          </p:txBody>
        </p:sp>
      </p:grpSp>
      <p:grpSp>
        <p:nvGrpSpPr>
          <p:cNvPr id="11" name="Group 30"/>
          <p:cNvGrpSpPr/>
          <p:nvPr/>
        </p:nvGrpSpPr>
        <p:grpSpPr>
          <a:xfrm flipH="1">
            <a:off x="4648201" y="1219200"/>
            <a:ext cx="3154151" cy="3200400"/>
            <a:chOff x="2209800" y="3886200"/>
            <a:chExt cx="2562225" cy="2599795"/>
          </a:xfrm>
        </p:grpSpPr>
        <p:pic>
          <p:nvPicPr>
            <p:cNvPr id="1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13" name="Rectangle 12"/>
            <p:cNvSpPr/>
            <p:nvPr/>
          </p:nvSpPr>
          <p:spPr>
            <a:xfrm rot="20950209">
              <a:off x="2369225" y="4306462"/>
              <a:ext cx="2217065" cy="1675117"/>
            </a:xfrm>
            <a:prstGeom prst="rect">
              <a:avLst/>
            </a:prstGeom>
          </p:spPr>
          <p:txBody>
            <a:bodyPr wrap="square">
              <a:spAutoFit/>
            </a:bodyPr>
            <a:lstStyle/>
            <a:p>
              <a:r>
                <a:rPr lang="en-US" sz="1600" dirty="0"/>
                <a:t>When members of </a:t>
              </a:r>
            </a:p>
            <a:p>
              <a:r>
                <a:rPr lang="en-US" sz="1600" dirty="0"/>
                <a:t>a family, quorum, </a:t>
              </a:r>
            </a:p>
            <a:p>
              <a:r>
                <a:rPr lang="en-US" sz="1600" dirty="0"/>
                <a:t>class, or other group</a:t>
              </a:r>
            </a:p>
            <a:p>
              <a:r>
                <a:rPr lang="en-US" sz="1600" dirty="0"/>
                <a:t> are unified in </a:t>
              </a:r>
            </a:p>
            <a:p>
              <a:r>
                <a:rPr lang="en-US" sz="1600" dirty="0"/>
                <a:t>righteousness, they can experience greater happiness than they would be able to experience on their own</a:t>
              </a:r>
            </a:p>
          </p:txBody>
        </p:sp>
      </p:grpSp>
      <p:grpSp>
        <p:nvGrpSpPr>
          <p:cNvPr id="14" name="Group 30"/>
          <p:cNvGrpSpPr/>
          <p:nvPr/>
        </p:nvGrpSpPr>
        <p:grpSpPr>
          <a:xfrm>
            <a:off x="7772401" y="3581401"/>
            <a:ext cx="2562225" cy="2599795"/>
            <a:chOff x="2209800" y="3886200"/>
            <a:chExt cx="2562225" cy="2599795"/>
          </a:xfrm>
        </p:grpSpPr>
        <p:pic>
          <p:nvPicPr>
            <p:cNvPr id="15"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16" name="Rectangle 15"/>
            <p:cNvSpPr/>
            <p:nvPr/>
          </p:nvSpPr>
          <p:spPr>
            <a:xfrm rot="20851942">
              <a:off x="2418465" y="4725597"/>
              <a:ext cx="2290226" cy="1477328"/>
            </a:xfrm>
            <a:prstGeom prst="rect">
              <a:avLst/>
            </a:prstGeom>
          </p:spPr>
          <p:txBody>
            <a:bodyPr wrap="square">
              <a:spAutoFit/>
            </a:bodyPr>
            <a:lstStyle/>
            <a:p>
              <a:r>
                <a:rPr lang="en-US" dirty="0"/>
                <a:t> 	 Happiness</a:t>
              </a:r>
            </a:p>
            <a:p>
              <a:r>
                <a:rPr lang="en-US" dirty="0"/>
                <a:t>comes from true conversion and being united in righteousness.</a:t>
              </a:r>
            </a:p>
          </p:txBody>
        </p:sp>
      </p:grpSp>
    </p:spTree>
    <p:extLst>
      <p:ext uri="{BB962C8B-B14F-4D97-AF65-F5344CB8AC3E}">
        <p14:creationId xmlns:p14="http://schemas.microsoft.com/office/powerpoint/2010/main" val="7030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5E308DE-5D3A-455B-A16A-99BBFF14C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grpSp>
        <p:nvGrpSpPr>
          <p:cNvPr id="3" name="Group 2"/>
          <p:cNvGrpSpPr/>
          <p:nvPr/>
        </p:nvGrpSpPr>
        <p:grpSpPr>
          <a:xfrm>
            <a:off x="7239000" y="1371600"/>
            <a:ext cx="2362200" cy="4099112"/>
            <a:chOff x="609600" y="457200"/>
            <a:chExt cx="2985288" cy="5649538"/>
          </a:xfrm>
        </p:grpSpPr>
        <p:sp>
          <p:nvSpPr>
            <p:cNvPr id="4" name="Rounded Rectangle 3"/>
            <p:cNvSpPr/>
            <p:nvPr/>
          </p:nvSpPr>
          <p:spPr>
            <a:xfrm>
              <a:off x="1371600" y="533400"/>
              <a:ext cx="1828800" cy="30480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915480">
              <a:off x="3009588" y="3195123"/>
              <a:ext cx="5853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3145143">
              <a:off x="821425" y="3225253"/>
              <a:ext cx="56695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3145143">
              <a:off x="1713891"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594148">
              <a:off x="2213564"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1442650" y="3733800"/>
              <a:ext cx="1752600" cy="198961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778885">
              <a:off x="1118887" y="1952243"/>
              <a:ext cx="989970" cy="1983327"/>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027387">
              <a:off x="2370216" y="1928660"/>
              <a:ext cx="989970" cy="1983327"/>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1407842" y="2133600"/>
              <a:ext cx="1752600" cy="18288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1988542" y="2065818"/>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83742" y="618018"/>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14"/>
            <p:cNvSpPr/>
            <p:nvPr/>
          </p:nvSpPr>
          <p:spPr>
            <a:xfrm rot="20391063">
              <a:off x="1523240" y="209259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658801">
              <a:off x="2636760" y="2089796"/>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Left-Right-Up Arrow 16"/>
            <p:cNvSpPr/>
            <p:nvPr/>
          </p:nvSpPr>
          <p:spPr>
            <a:xfrm rot="10800000">
              <a:off x="1828800" y="2819400"/>
              <a:ext cx="914400" cy="9144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1524000" y="457200"/>
              <a:ext cx="1524000" cy="762000"/>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66"/>
            <p:cNvGrpSpPr/>
            <p:nvPr/>
          </p:nvGrpSpPr>
          <p:grpSpPr>
            <a:xfrm>
              <a:off x="1371600" y="685800"/>
              <a:ext cx="1828800" cy="381000"/>
              <a:chOff x="4495800" y="2283502"/>
              <a:chExt cx="3429000" cy="1907498"/>
            </a:xfrm>
          </p:grpSpPr>
          <p:sp>
            <p:nvSpPr>
              <p:cNvPr id="52" name="Rounded Rectangle 51"/>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33"/>
              <p:cNvGrpSpPr/>
              <p:nvPr/>
            </p:nvGrpSpPr>
            <p:grpSpPr>
              <a:xfrm rot="10800000">
                <a:off x="4952438" y="3202898"/>
                <a:ext cx="2396490" cy="954941"/>
                <a:chOff x="3276600" y="6130228"/>
                <a:chExt cx="2819400" cy="700290"/>
              </a:xfrm>
            </p:grpSpPr>
            <p:sp>
              <p:nvSpPr>
                <p:cNvPr id="61" name="Left-Right-Up Arrow 60"/>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Up Arrow 61"/>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33"/>
              <p:cNvGrpSpPr/>
              <p:nvPr/>
            </p:nvGrpSpPr>
            <p:grpSpPr>
              <a:xfrm>
                <a:off x="4970489" y="2283502"/>
                <a:ext cx="2396490" cy="954941"/>
                <a:chOff x="3276600" y="6130228"/>
                <a:chExt cx="2819400" cy="700290"/>
              </a:xfrm>
            </p:grpSpPr>
            <p:sp>
              <p:nvSpPr>
                <p:cNvPr id="55" name="Left-Right-Up Arrow 54"/>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Up Arrow 55"/>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69"/>
            <p:cNvGrpSpPr/>
            <p:nvPr/>
          </p:nvGrpSpPr>
          <p:grpSpPr>
            <a:xfrm>
              <a:off x="1507761" y="5530121"/>
              <a:ext cx="1520252" cy="169889"/>
              <a:chOff x="4495800" y="2283502"/>
              <a:chExt cx="3429000" cy="1907498"/>
            </a:xfrm>
          </p:grpSpPr>
          <p:sp>
            <p:nvSpPr>
              <p:cNvPr id="37" name="Rounded Rectangle 36"/>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3"/>
              <p:cNvGrpSpPr/>
              <p:nvPr/>
            </p:nvGrpSpPr>
            <p:grpSpPr>
              <a:xfrm rot="10800000">
                <a:off x="4952438" y="3202898"/>
                <a:ext cx="2396490" cy="954941"/>
                <a:chOff x="3276600" y="6130228"/>
                <a:chExt cx="2819400" cy="700290"/>
              </a:xfrm>
            </p:grpSpPr>
            <p:sp>
              <p:nvSpPr>
                <p:cNvPr id="46" name="Left-Right-Up Arrow 45"/>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Up Arrow 46"/>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Up Arrow 47"/>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33"/>
              <p:cNvGrpSpPr/>
              <p:nvPr/>
            </p:nvGrpSpPr>
            <p:grpSpPr>
              <a:xfrm>
                <a:off x="4970489" y="2283502"/>
                <a:ext cx="2396490" cy="954941"/>
                <a:chOff x="3276600" y="6130228"/>
                <a:chExt cx="2819400" cy="700290"/>
              </a:xfrm>
            </p:grpSpPr>
            <p:sp>
              <p:nvSpPr>
                <p:cNvPr id="40" name="Left-Right-Up Arrow 39"/>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Up Arrow 41"/>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85"/>
            <p:cNvGrpSpPr/>
            <p:nvPr/>
          </p:nvGrpSpPr>
          <p:grpSpPr>
            <a:xfrm>
              <a:off x="1798821" y="3831236"/>
              <a:ext cx="1014334" cy="395989"/>
              <a:chOff x="4495800" y="2283502"/>
              <a:chExt cx="3429000" cy="1907498"/>
            </a:xfrm>
          </p:grpSpPr>
          <p:sp>
            <p:nvSpPr>
              <p:cNvPr id="22" name="Rounded Rectangle 21"/>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33"/>
              <p:cNvGrpSpPr/>
              <p:nvPr/>
            </p:nvGrpSpPr>
            <p:grpSpPr>
              <a:xfrm rot="10800000">
                <a:off x="4952438" y="3202898"/>
                <a:ext cx="2396490" cy="954941"/>
                <a:chOff x="3276600" y="6130228"/>
                <a:chExt cx="2819400" cy="700290"/>
              </a:xfrm>
            </p:grpSpPr>
            <p:sp>
              <p:nvSpPr>
                <p:cNvPr id="31" name="Left-Right-Up Arrow 30"/>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33"/>
              <p:cNvGrpSpPr/>
              <p:nvPr/>
            </p:nvGrpSpPr>
            <p:grpSpPr>
              <a:xfrm>
                <a:off x="4970489" y="2283502"/>
                <a:ext cx="2396490" cy="954941"/>
                <a:chOff x="3276600" y="6130228"/>
                <a:chExt cx="2819400" cy="700290"/>
              </a:xfrm>
            </p:grpSpPr>
            <p:sp>
              <p:nvSpPr>
                <p:cNvPr id="25" name="Left-Right-Up Arrow 24"/>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7" name="TextBox 6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Amos</a:t>
            </a:r>
          </a:p>
        </p:txBody>
      </p:sp>
      <p:sp>
        <p:nvSpPr>
          <p:cNvPr id="69" name="Rectangle 68"/>
          <p:cNvSpPr/>
          <p:nvPr/>
        </p:nvSpPr>
        <p:spPr>
          <a:xfrm>
            <a:off x="228599" y="1326777"/>
            <a:ext cx="6925235" cy="3970318"/>
          </a:xfrm>
          <a:prstGeom prst="rect">
            <a:avLst/>
          </a:prstGeom>
        </p:spPr>
        <p:txBody>
          <a:bodyPr wrap="square">
            <a:spAutoFit/>
          </a:bodyPr>
          <a:lstStyle/>
          <a:p>
            <a:pPr fontAlgn="base"/>
            <a:r>
              <a:rPr lang="en-US" dirty="0">
                <a:solidFill>
                  <a:schemeClr val="bg1"/>
                </a:solidFill>
              </a:rPr>
              <a:t>He was the Son of Nephi, the grandson of Nephi</a:t>
            </a:r>
          </a:p>
          <a:p>
            <a:pPr fontAlgn="base"/>
            <a:endParaRPr lang="en-US" dirty="0">
              <a:solidFill>
                <a:schemeClr val="bg1"/>
              </a:solidFill>
            </a:endParaRPr>
          </a:p>
          <a:p>
            <a:pPr fontAlgn="base"/>
            <a:r>
              <a:rPr lang="en-US" dirty="0">
                <a:solidFill>
                  <a:schemeClr val="bg1"/>
                </a:solidFill>
              </a:rPr>
              <a:t>He received charge of the sacred records around AD 110 upon his father’s death… </a:t>
            </a:r>
            <a:r>
              <a:rPr lang="en-US" i="1" dirty="0">
                <a:solidFill>
                  <a:schemeClr val="bg1"/>
                </a:solidFill>
              </a:rPr>
              <a:t>this</a:t>
            </a:r>
            <a:r>
              <a:rPr lang="en-US" dirty="0">
                <a:solidFill>
                  <a:schemeClr val="bg1"/>
                </a:solidFill>
              </a:rPr>
              <a:t> </a:t>
            </a:r>
            <a:r>
              <a:rPr lang="en-US" i="1" dirty="0">
                <a:solidFill>
                  <a:schemeClr val="bg1"/>
                </a:solidFill>
              </a:rPr>
              <a:t>means that Nephi was not one of the three disciples to remain on the earth</a:t>
            </a:r>
          </a:p>
          <a:p>
            <a:pPr fontAlgn="base"/>
            <a:endParaRPr lang="en-US" i="1" dirty="0">
              <a:solidFill>
                <a:schemeClr val="bg1"/>
              </a:solidFill>
            </a:endParaRPr>
          </a:p>
          <a:p>
            <a:pPr fontAlgn="base"/>
            <a:r>
              <a:rPr lang="en-US" dirty="0">
                <a:solidFill>
                  <a:schemeClr val="bg1"/>
                </a:solidFill>
              </a:rPr>
              <a:t>The counsel of the sacred records and preserving them were probably given to Amos as well as Nephi</a:t>
            </a:r>
          </a:p>
          <a:p>
            <a:pPr fontAlgn="base"/>
            <a:endParaRPr lang="en-US" dirty="0">
              <a:solidFill>
                <a:schemeClr val="bg1"/>
              </a:solidFill>
            </a:endParaRPr>
          </a:p>
          <a:p>
            <a:pPr fontAlgn="base"/>
            <a:r>
              <a:rPr lang="en-US" dirty="0">
                <a:solidFill>
                  <a:schemeClr val="bg1"/>
                </a:solidFill>
              </a:rPr>
              <a:t>Amos lived during a time of peace and prosperity—except for some small reports of revolts among the people who had departed from the church and assumed the name of Lamanites</a:t>
            </a:r>
          </a:p>
          <a:p>
            <a:pPr fontAlgn="base"/>
            <a:endParaRPr lang="en-US" dirty="0">
              <a:solidFill>
                <a:schemeClr val="bg1"/>
              </a:solidFill>
            </a:endParaRPr>
          </a:p>
          <a:p>
            <a:pPr fontAlgn="base"/>
            <a:r>
              <a:rPr lang="en-US" dirty="0">
                <a:solidFill>
                  <a:schemeClr val="bg1"/>
                </a:solidFill>
              </a:rPr>
              <a:t>Before Amos’ death he passed the records on to his son, Amos</a:t>
            </a:r>
          </a:p>
        </p:txBody>
      </p:sp>
      <p:sp>
        <p:nvSpPr>
          <p:cNvPr id="70" name="Rectangle 69"/>
          <p:cNvSpPr/>
          <p:nvPr/>
        </p:nvSpPr>
        <p:spPr>
          <a:xfrm>
            <a:off x="9372600" y="6488668"/>
            <a:ext cx="1295400" cy="369332"/>
          </a:xfrm>
          <a:prstGeom prst="rect">
            <a:avLst/>
          </a:prstGeom>
        </p:spPr>
        <p:txBody>
          <a:bodyPr wrap="square">
            <a:spAutoFit/>
          </a:bodyPr>
          <a:lstStyle/>
          <a:p>
            <a:pPr fontAlgn="base"/>
            <a:r>
              <a:rPr lang="en-US" dirty="0">
                <a:solidFill>
                  <a:schemeClr val="bg1"/>
                </a:solidFill>
              </a:rPr>
              <a:t>Who’s Who</a:t>
            </a:r>
          </a:p>
        </p:txBody>
      </p:sp>
    </p:spTree>
    <p:extLst>
      <p:ext uri="{BB962C8B-B14F-4D97-AF65-F5344CB8AC3E}">
        <p14:creationId xmlns:p14="http://schemas.microsoft.com/office/powerpoint/2010/main" val="33074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18C0D741-A068-46E1-9127-1815F913F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7" name="TextBox 6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Amos II and </a:t>
            </a:r>
            <a:r>
              <a:rPr lang="en-US" sz="6000" dirty="0" err="1">
                <a:solidFill>
                  <a:schemeClr val="bg1"/>
                </a:solidFill>
                <a:latin typeface="Agency FB" pitchFamily="34" charset="0"/>
                <a:cs typeface="Aharoni" pitchFamily="2" charset="-79"/>
              </a:rPr>
              <a:t>Ammaron</a:t>
            </a:r>
            <a:endParaRPr lang="en-US" sz="6000" dirty="0">
              <a:solidFill>
                <a:schemeClr val="bg1"/>
              </a:solidFill>
              <a:latin typeface="Agency FB" pitchFamily="34" charset="0"/>
              <a:cs typeface="Aharoni" pitchFamily="2" charset="-79"/>
            </a:endParaRPr>
          </a:p>
        </p:txBody>
      </p:sp>
      <p:sp>
        <p:nvSpPr>
          <p:cNvPr id="69" name="Rectangle 68"/>
          <p:cNvSpPr/>
          <p:nvPr/>
        </p:nvSpPr>
        <p:spPr>
          <a:xfrm>
            <a:off x="179294" y="1143000"/>
            <a:ext cx="6602506" cy="5355312"/>
          </a:xfrm>
          <a:prstGeom prst="rect">
            <a:avLst/>
          </a:prstGeom>
        </p:spPr>
        <p:txBody>
          <a:bodyPr wrap="square">
            <a:spAutoFit/>
          </a:bodyPr>
          <a:lstStyle/>
          <a:p>
            <a:pPr fontAlgn="base"/>
            <a:r>
              <a:rPr lang="en-US" dirty="0">
                <a:solidFill>
                  <a:schemeClr val="bg1"/>
                </a:solidFill>
              </a:rPr>
              <a:t>They were the Sons of Amos</a:t>
            </a:r>
          </a:p>
          <a:p>
            <a:pPr fontAlgn="base"/>
            <a:endParaRPr lang="en-US" dirty="0">
              <a:solidFill>
                <a:schemeClr val="bg1"/>
              </a:solidFill>
            </a:endParaRPr>
          </a:p>
          <a:p>
            <a:pPr fontAlgn="base"/>
            <a:r>
              <a:rPr lang="en-US" dirty="0">
                <a:solidFill>
                  <a:schemeClr val="bg1"/>
                </a:solidFill>
              </a:rPr>
              <a:t>Amos received the records around AD 194</a:t>
            </a:r>
          </a:p>
          <a:p>
            <a:pPr fontAlgn="base"/>
            <a:endParaRPr lang="en-US" dirty="0">
              <a:solidFill>
                <a:schemeClr val="bg1"/>
              </a:solidFill>
            </a:endParaRPr>
          </a:p>
          <a:p>
            <a:pPr fontAlgn="base"/>
            <a:r>
              <a:rPr lang="en-US" dirty="0">
                <a:solidFill>
                  <a:schemeClr val="bg1"/>
                </a:solidFill>
              </a:rPr>
              <a:t>He traced the decline of the spiritual character of the people for several generations</a:t>
            </a:r>
          </a:p>
          <a:p>
            <a:pPr fontAlgn="base"/>
            <a:endParaRPr lang="en-US" dirty="0">
              <a:solidFill>
                <a:schemeClr val="bg1"/>
              </a:solidFill>
            </a:endParaRPr>
          </a:p>
          <a:p>
            <a:pPr fontAlgn="base"/>
            <a:r>
              <a:rPr lang="en-US" dirty="0">
                <a:solidFill>
                  <a:schemeClr val="bg1"/>
                </a:solidFill>
              </a:rPr>
              <a:t>He turned the records over to his brother </a:t>
            </a:r>
            <a:r>
              <a:rPr lang="en-US" dirty="0" err="1">
                <a:solidFill>
                  <a:schemeClr val="bg1"/>
                </a:solidFill>
              </a:rPr>
              <a:t>Ammaron</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Amos died around AD 305</a:t>
            </a:r>
          </a:p>
          <a:p>
            <a:pPr fontAlgn="base"/>
            <a:endParaRPr lang="en-US" dirty="0">
              <a:solidFill>
                <a:schemeClr val="bg1"/>
              </a:solidFill>
            </a:endParaRPr>
          </a:p>
          <a:p>
            <a:pPr fontAlgn="base"/>
            <a:r>
              <a:rPr lang="en-US" dirty="0" err="1">
                <a:solidFill>
                  <a:schemeClr val="bg1"/>
                </a:solidFill>
              </a:rPr>
              <a:t>Ammaron</a:t>
            </a:r>
            <a:r>
              <a:rPr lang="en-US" dirty="0">
                <a:solidFill>
                  <a:schemeClr val="bg1"/>
                </a:solidFill>
              </a:rPr>
              <a:t> took the records around AD 306 about the time the Gadianton Robbers had taken over the entire land</a:t>
            </a:r>
          </a:p>
          <a:p>
            <a:pPr fontAlgn="base"/>
            <a:endParaRPr lang="en-US" dirty="0">
              <a:solidFill>
                <a:schemeClr val="bg1"/>
              </a:solidFill>
            </a:endParaRPr>
          </a:p>
          <a:p>
            <a:pPr fontAlgn="base"/>
            <a:r>
              <a:rPr lang="en-US" dirty="0">
                <a:solidFill>
                  <a:schemeClr val="bg1"/>
                </a:solidFill>
              </a:rPr>
              <a:t>Later </a:t>
            </a:r>
            <a:r>
              <a:rPr lang="en-US" dirty="0" err="1">
                <a:solidFill>
                  <a:schemeClr val="bg1"/>
                </a:solidFill>
              </a:rPr>
              <a:t>Ammaron</a:t>
            </a:r>
            <a:r>
              <a:rPr lang="en-US" dirty="0">
                <a:solidFill>
                  <a:schemeClr val="bg1"/>
                </a:solidFill>
              </a:rPr>
              <a:t> hid the plates and went to young Mormon (24) and gave Mormon charge of plates of Nephi and write on them, but leave the remaining records hidden around AD 321-325</a:t>
            </a:r>
          </a:p>
          <a:p>
            <a:pPr fontAlgn="base"/>
            <a:endParaRPr lang="en-US" dirty="0">
              <a:solidFill>
                <a:schemeClr val="bg1"/>
              </a:solidFill>
            </a:endParaRPr>
          </a:p>
          <a:p>
            <a:pPr fontAlgn="base"/>
            <a:endParaRPr lang="en-US" dirty="0">
              <a:solidFill>
                <a:schemeClr val="bg1"/>
              </a:solidFill>
            </a:endParaRPr>
          </a:p>
        </p:txBody>
      </p:sp>
      <p:grpSp>
        <p:nvGrpSpPr>
          <p:cNvPr id="183" name="Group 182"/>
          <p:cNvGrpSpPr/>
          <p:nvPr/>
        </p:nvGrpSpPr>
        <p:grpSpPr>
          <a:xfrm>
            <a:off x="6781800" y="1752600"/>
            <a:ext cx="3581400" cy="3886200"/>
            <a:chOff x="5257800" y="1752600"/>
            <a:chExt cx="3581400" cy="3886200"/>
          </a:xfrm>
        </p:grpSpPr>
        <p:grpSp>
          <p:nvGrpSpPr>
            <p:cNvPr id="70" name="Group 69"/>
            <p:cNvGrpSpPr/>
            <p:nvPr/>
          </p:nvGrpSpPr>
          <p:grpSpPr>
            <a:xfrm>
              <a:off x="5257800" y="1752600"/>
              <a:ext cx="2057400" cy="3810000"/>
              <a:chOff x="4459558" y="533400"/>
              <a:chExt cx="2985288" cy="5573338"/>
            </a:xfrm>
          </p:grpSpPr>
          <p:sp>
            <p:nvSpPr>
              <p:cNvPr id="71" name="Cloud 70"/>
              <p:cNvSpPr/>
              <p:nvPr/>
            </p:nvSpPr>
            <p:spPr>
              <a:xfrm rot="17452337">
                <a:off x="5151943" y="802321"/>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915480">
                <a:off x="6859546" y="3195123"/>
                <a:ext cx="5853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3145143">
                <a:off x="4671383" y="3225253"/>
                <a:ext cx="56695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145143">
                <a:off x="5563849"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594148">
                <a:off x="6063522"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5292608" y="3733799"/>
                <a:ext cx="1752601" cy="1989617"/>
              </a:xfrm>
              <a:prstGeom prst="trapezoid">
                <a:avLst>
                  <a:gd name="adj" fmla="val 2117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778885">
                <a:off x="4968845" y="1952243"/>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027387">
                <a:off x="6220174" y="1928660"/>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0800000">
                <a:off x="5257801" y="2133600"/>
                <a:ext cx="1752601" cy="1828799"/>
              </a:xfrm>
              <a:prstGeom prst="trapezoid">
                <a:avLst>
                  <a:gd name="adj" fmla="val 219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a:off x="5838500" y="2065818"/>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533700" y="618018"/>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5457500" y="541818"/>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2597059">
                <a:off x="5949223" y="5334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422778">
                <a:off x="5817711" y="527698"/>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35"/>
              <p:cNvGrpSpPr/>
              <p:nvPr/>
            </p:nvGrpSpPr>
            <p:grpSpPr>
              <a:xfrm>
                <a:off x="5543863" y="3780019"/>
                <a:ext cx="1261672" cy="342275"/>
                <a:chOff x="1752600" y="6019800"/>
                <a:chExt cx="4572000" cy="838200"/>
              </a:xfrm>
            </p:grpSpPr>
            <p:sp>
              <p:nvSpPr>
                <p:cNvPr id="109" name="Rounded Rectangle 108"/>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33"/>
                <p:cNvGrpSpPr/>
                <p:nvPr/>
              </p:nvGrpSpPr>
              <p:grpSpPr>
                <a:xfrm>
                  <a:off x="1888761" y="6137223"/>
                  <a:ext cx="4207239" cy="720777"/>
                  <a:chOff x="1888761" y="6137223"/>
                  <a:chExt cx="4207239" cy="720777"/>
                </a:xfrm>
              </p:grpSpPr>
              <p:sp>
                <p:nvSpPr>
                  <p:cNvPr id="111" name="Left-Right-Up Arrow 110"/>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Up Arrow 115"/>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142"/>
              <p:cNvGrpSpPr/>
              <p:nvPr/>
            </p:nvGrpSpPr>
            <p:grpSpPr>
              <a:xfrm>
                <a:off x="5640049" y="2282252"/>
                <a:ext cx="990600" cy="1272519"/>
                <a:chOff x="7620000" y="3592568"/>
                <a:chExt cx="1905000" cy="2447152"/>
              </a:xfrm>
            </p:grpSpPr>
            <p:sp>
              <p:nvSpPr>
                <p:cNvPr id="103" name="Left-Right-Up Arrow 102"/>
                <p:cNvSpPr/>
                <p:nvPr/>
              </p:nvSpPr>
              <p:spPr>
                <a:xfrm rot="10800000">
                  <a:off x="7932922" y="4724400"/>
                  <a:ext cx="1211078" cy="131532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Up Arrow 103"/>
                <p:cNvSpPr/>
                <p:nvPr/>
              </p:nvSpPr>
              <p:spPr>
                <a:xfrm rot="10800000">
                  <a:off x="8763000" y="4419600"/>
                  <a:ext cx="762000" cy="827588"/>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Up Arrow 104"/>
                <p:cNvSpPr/>
                <p:nvPr/>
              </p:nvSpPr>
              <p:spPr>
                <a:xfrm rot="10800000">
                  <a:off x="7620000" y="4419600"/>
                  <a:ext cx="796977" cy="759502"/>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8285812" y="4818088"/>
                  <a:ext cx="495300" cy="990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nut 106"/>
                <p:cNvSpPr/>
                <p:nvPr/>
              </p:nvSpPr>
              <p:spPr>
                <a:xfrm rot="20868791">
                  <a:off x="7635921" y="3607127"/>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rot="1050374">
                  <a:off x="9137602" y="359256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143"/>
              <p:cNvGrpSpPr/>
              <p:nvPr/>
            </p:nvGrpSpPr>
            <p:grpSpPr>
              <a:xfrm rot="10800000">
                <a:off x="5410200" y="761999"/>
                <a:ext cx="1447800" cy="533400"/>
                <a:chOff x="1752600" y="6019800"/>
                <a:chExt cx="4572000" cy="838200"/>
              </a:xfrm>
            </p:grpSpPr>
            <p:sp>
              <p:nvSpPr>
                <p:cNvPr id="89" name="Rounded Rectangle 88"/>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33"/>
                <p:cNvGrpSpPr/>
                <p:nvPr/>
              </p:nvGrpSpPr>
              <p:grpSpPr>
                <a:xfrm>
                  <a:off x="1888761" y="6137223"/>
                  <a:ext cx="4207239" cy="720777"/>
                  <a:chOff x="1888761" y="6137223"/>
                  <a:chExt cx="4207239" cy="720777"/>
                </a:xfrm>
              </p:grpSpPr>
              <p:sp>
                <p:nvSpPr>
                  <p:cNvPr id="91" name="Left-Right-Up Arrow 90"/>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Up Arrow 91"/>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Up Arrow 92"/>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Left-Right-Up Arrow 87"/>
              <p:cNvSpPr/>
              <p:nvPr/>
            </p:nvSpPr>
            <p:spPr>
              <a:xfrm rot="10800000">
                <a:off x="5715000" y="4114800"/>
                <a:ext cx="914400" cy="60960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7086600" y="2133600"/>
              <a:ext cx="1752600" cy="3505200"/>
              <a:chOff x="1171900" y="601182"/>
              <a:chExt cx="2963604" cy="5573338"/>
            </a:xfrm>
          </p:grpSpPr>
          <p:sp>
            <p:nvSpPr>
              <p:cNvPr id="125" name="Cloud 124"/>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915480">
                <a:off x="3449704" y="3298276"/>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3145143">
                <a:off x="1324300" y="3340129"/>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0800000">
                <a:off x="2514600" y="2133600"/>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27"/>
              <p:cNvGrpSpPr/>
              <p:nvPr/>
            </p:nvGrpSpPr>
            <p:grpSpPr>
              <a:xfrm>
                <a:off x="2117361" y="2133600"/>
                <a:ext cx="1371600" cy="1397688"/>
                <a:chOff x="4267200" y="1370351"/>
                <a:chExt cx="2627026" cy="2676993"/>
              </a:xfrm>
            </p:grpSpPr>
            <p:sp>
              <p:nvSpPr>
                <p:cNvPr id="162" name="Oval 161"/>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2"/>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45"/>
              <p:cNvGrpSpPr/>
              <p:nvPr/>
            </p:nvGrpSpPr>
            <p:grpSpPr>
              <a:xfrm>
                <a:off x="2093626" y="4121045"/>
                <a:ext cx="1533994" cy="303552"/>
                <a:chOff x="4572000" y="4495800"/>
                <a:chExt cx="3352800" cy="1371600"/>
              </a:xfrm>
            </p:grpSpPr>
            <p:sp>
              <p:nvSpPr>
                <p:cNvPr id="152" name="Rounded Rectangle 151"/>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2209800" y="685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50"/>
              <p:cNvGrpSpPr/>
              <p:nvPr/>
            </p:nvGrpSpPr>
            <p:grpSpPr>
              <a:xfrm>
                <a:off x="2057400" y="1066800"/>
                <a:ext cx="1533994" cy="303552"/>
                <a:chOff x="4572000" y="4495800"/>
                <a:chExt cx="3352800" cy="1371600"/>
              </a:xfrm>
            </p:grpSpPr>
            <p:sp>
              <p:nvSpPr>
                <p:cNvPr id="142" name="Rounded Rectangle 141"/>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2" name="Rectangle 181"/>
          <p:cNvSpPr/>
          <p:nvPr/>
        </p:nvSpPr>
        <p:spPr>
          <a:xfrm>
            <a:off x="9372600" y="6488668"/>
            <a:ext cx="1295400" cy="369332"/>
          </a:xfrm>
          <a:prstGeom prst="rect">
            <a:avLst/>
          </a:prstGeom>
        </p:spPr>
        <p:txBody>
          <a:bodyPr wrap="square">
            <a:spAutoFit/>
          </a:bodyPr>
          <a:lstStyle/>
          <a:p>
            <a:pPr fontAlgn="base"/>
            <a:r>
              <a:rPr lang="en-US" dirty="0">
                <a:solidFill>
                  <a:schemeClr val="bg1"/>
                </a:solidFill>
              </a:rPr>
              <a:t>Who’s Who</a:t>
            </a:r>
          </a:p>
        </p:txBody>
      </p:sp>
    </p:spTree>
    <p:extLst>
      <p:ext uri="{BB962C8B-B14F-4D97-AF65-F5344CB8AC3E}">
        <p14:creationId xmlns:p14="http://schemas.microsoft.com/office/powerpoint/2010/main" val="27348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3"/>
                                        </p:tgtEl>
                                        <p:attrNameLst>
                                          <p:attrName>style.visibility</p:attrName>
                                        </p:attrNameLst>
                                      </p:cBhvr>
                                      <p:to>
                                        <p:strVal val="visible"/>
                                      </p:to>
                                    </p:set>
                                    <p:animEffect transition="in" filter="wipe(down)">
                                      <p:cBhvr>
                                        <p:cTn id="9" dur="580">
                                          <p:stCondLst>
                                            <p:cond delay="0"/>
                                          </p:stCondLst>
                                        </p:cTn>
                                        <p:tgtEl>
                                          <p:spTgt spid="183"/>
                                        </p:tgtEl>
                                      </p:cBhvr>
                                    </p:animEffect>
                                    <p:anim calcmode="lin" valueType="num">
                                      <p:cBhvr>
                                        <p:cTn id="1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15" dur="26">
                                          <p:stCondLst>
                                            <p:cond delay="650"/>
                                          </p:stCondLst>
                                        </p:cTn>
                                        <p:tgtEl>
                                          <p:spTgt spid="183"/>
                                        </p:tgtEl>
                                      </p:cBhvr>
                                      <p:to x="100000" y="60000"/>
                                    </p:animScale>
                                    <p:animScale>
                                      <p:cBhvr>
                                        <p:cTn id="16" dur="166" decel="50000">
                                          <p:stCondLst>
                                            <p:cond delay="676"/>
                                          </p:stCondLst>
                                        </p:cTn>
                                        <p:tgtEl>
                                          <p:spTgt spid="183"/>
                                        </p:tgtEl>
                                      </p:cBhvr>
                                      <p:to x="100000" y="100000"/>
                                    </p:animScale>
                                    <p:animScale>
                                      <p:cBhvr>
                                        <p:cTn id="17" dur="26">
                                          <p:stCondLst>
                                            <p:cond delay="1312"/>
                                          </p:stCondLst>
                                        </p:cTn>
                                        <p:tgtEl>
                                          <p:spTgt spid="183"/>
                                        </p:tgtEl>
                                      </p:cBhvr>
                                      <p:to x="100000" y="80000"/>
                                    </p:animScale>
                                    <p:animScale>
                                      <p:cBhvr>
                                        <p:cTn id="18" dur="166" decel="50000">
                                          <p:stCondLst>
                                            <p:cond delay="1338"/>
                                          </p:stCondLst>
                                        </p:cTn>
                                        <p:tgtEl>
                                          <p:spTgt spid="183"/>
                                        </p:tgtEl>
                                      </p:cBhvr>
                                      <p:to x="100000" y="100000"/>
                                    </p:animScale>
                                    <p:animScale>
                                      <p:cBhvr>
                                        <p:cTn id="19" dur="26">
                                          <p:stCondLst>
                                            <p:cond delay="1642"/>
                                          </p:stCondLst>
                                        </p:cTn>
                                        <p:tgtEl>
                                          <p:spTgt spid="183"/>
                                        </p:tgtEl>
                                      </p:cBhvr>
                                      <p:to x="100000" y="90000"/>
                                    </p:animScale>
                                    <p:animScale>
                                      <p:cBhvr>
                                        <p:cTn id="20" dur="166" decel="50000">
                                          <p:stCondLst>
                                            <p:cond delay="1668"/>
                                          </p:stCondLst>
                                        </p:cTn>
                                        <p:tgtEl>
                                          <p:spTgt spid="183"/>
                                        </p:tgtEl>
                                      </p:cBhvr>
                                      <p:to x="100000" y="100000"/>
                                    </p:animScale>
                                    <p:animScale>
                                      <p:cBhvr>
                                        <p:cTn id="21" dur="26">
                                          <p:stCondLst>
                                            <p:cond delay="1808"/>
                                          </p:stCondLst>
                                        </p:cTn>
                                        <p:tgtEl>
                                          <p:spTgt spid="183"/>
                                        </p:tgtEl>
                                      </p:cBhvr>
                                      <p:to x="100000" y="95000"/>
                                    </p:animScale>
                                    <p:animScale>
                                      <p:cBhvr>
                                        <p:cTn id="22" dur="166" decel="50000">
                                          <p:stCondLst>
                                            <p:cond delay="1834"/>
                                          </p:stCondLst>
                                        </p:cTn>
                                        <p:tgtEl>
                                          <p:spTgt spid="18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A7F81F-B02E-4632-A192-96A9033C7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Destroying the Society</a:t>
            </a:r>
          </a:p>
        </p:txBody>
      </p:sp>
      <p:sp>
        <p:nvSpPr>
          <p:cNvPr id="14" name="Rectangle 13"/>
          <p:cNvSpPr/>
          <p:nvPr/>
        </p:nvSpPr>
        <p:spPr>
          <a:xfrm>
            <a:off x="98612" y="6519446"/>
            <a:ext cx="5486400" cy="338554"/>
          </a:xfrm>
          <a:prstGeom prst="rect">
            <a:avLst/>
          </a:prstGeom>
        </p:spPr>
        <p:txBody>
          <a:bodyPr wrap="square">
            <a:spAutoFit/>
          </a:bodyPr>
          <a:lstStyle/>
          <a:p>
            <a:pPr fontAlgn="base"/>
            <a:r>
              <a:rPr lang="en-US" sz="1600" dirty="0">
                <a:solidFill>
                  <a:schemeClr val="bg1"/>
                </a:solidFill>
              </a:rPr>
              <a:t>4 Nephi 7:24; Matthew 22:36-40</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354107" y="918882"/>
            <a:ext cx="3109498" cy="3124200"/>
            <a:chOff x="533400" y="1143000"/>
            <a:chExt cx="3109498" cy="3124200"/>
          </a:xfrm>
        </p:grpSpPr>
        <p:grpSp>
          <p:nvGrpSpPr>
            <p:cNvPr id="19" name="Group 18"/>
            <p:cNvGrpSpPr/>
            <p:nvPr/>
          </p:nvGrpSpPr>
          <p:grpSpPr>
            <a:xfrm>
              <a:off x="533400" y="1143000"/>
              <a:ext cx="3109498" cy="3124200"/>
              <a:chOff x="685800" y="1295400"/>
              <a:chExt cx="3109498" cy="3124200"/>
            </a:xfrm>
          </p:grpSpPr>
          <p:pic>
            <p:nvPicPr>
              <p:cNvPr id="30722" name="Picture 2" descr="http://vector.me/files/images/1/1/111945/sticky_note_pad_clip_ar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85800" y="1295400"/>
                <a:ext cx="3109498" cy="3124200"/>
              </a:xfrm>
              <a:prstGeom prst="rect">
                <a:avLst/>
              </a:prstGeom>
              <a:noFill/>
              <a:ln cmpd="sng">
                <a:solidFill>
                  <a:schemeClr val="tx1"/>
                </a:solidFill>
              </a:ln>
            </p:spPr>
          </p:pic>
          <p:pic>
            <p:nvPicPr>
              <p:cNvPr id="30730" name="Picture 10" descr="http://cdn.mdjunction.com/components/com_joomlaboard/uploaded/images/shocked_c2101ba1c680d34d1069a42945bfdcb7-a71537725952f0900040943eab927fdd.gif"/>
              <p:cNvPicPr>
                <a:picLocks noChangeAspect="1" noChangeArrowheads="1"/>
              </p:cNvPicPr>
              <p:nvPr/>
            </p:nvPicPr>
            <p:blipFill>
              <a:blip r:embed="rId4" cstate="print"/>
              <a:srcRect/>
              <a:stretch>
                <a:fillRect/>
              </a:stretch>
            </p:blipFill>
            <p:spPr bwMode="auto">
              <a:xfrm>
                <a:off x="741545" y="1415768"/>
                <a:ext cx="1143000" cy="1136788"/>
              </a:xfrm>
              <a:prstGeom prst="rect">
                <a:avLst/>
              </a:prstGeom>
              <a:noFill/>
            </p:spPr>
          </p:pic>
        </p:grpSp>
        <p:sp>
          <p:nvSpPr>
            <p:cNvPr id="21" name="Rectangle 20"/>
            <p:cNvSpPr/>
            <p:nvPr/>
          </p:nvSpPr>
          <p:spPr>
            <a:xfrm>
              <a:off x="1295400" y="2133600"/>
              <a:ext cx="2286000" cy="1569660"/>
            </a:xfrm>
            <a:prstGeom prst="rect">
              <a:avLst/>
            </a:prstGeom>
          </p:spPr>
          <p:txBody>
            <a:bodyPr wrap="square">
              <a:spAutoFit/>
            </a:bodyPr>
            <a:lstStyle/>
            <a:p>
              <a:pPr algn="ctr"/>
              <a:r>
                <a:rPr lang="en-US" sz="3200" dirty="0"/>
                <a:t>“Pride is the great enemy of unity” </a:t>
              </a:r>
            </a:p>
          </p:txBody>
        </p:sp>
        <p:sp>
          <p:nvSpPr>
            <p:cNvPr id="22" name="Rectangle 21"/>
            <p:cNvSpPr/>
            <p:nvPr/>
          </p:nvSpPr>
          <p:spPr>
            <a:xfrm>
              <a:off x="1905000" y="3886200"/>
              <a:ext cx="1636987" cy="261610"/>
            </a:xfrm>
            <a:prstGeom prst="rect">
              <a:avLst/>
            </a:prstGeom>
          </p:spPr>
          <p:txBody>
            <a:bodyPr wrap="none">
              <a:spAutoFit/>
            </a:bodyPr>
            <a:lstStyle/>
            <a:p>
              <a:r>
                <a:rPr lang="en-US" sz="1100" dirty="0"/>
                <a:t>President Henry B. </a:t>
              </a:r>
              <a:r>
                <a:rPr lang="en-US" sz="1100" dirty="0" err="1"/>
                <a:t>Eyring</a:t>
              </a:r>
              <a:endParaRPr lang="en-US" sz="1100" dirty="0"/>
            </a:p>
          </p:txBody>
        </p:sp>
      </p:grpSp>
      <p:sp>
        <p:nvSpPr>
          <p:cNvPr id="24" name="Rectangle 23"/>
          <p:cNvSpPr/>
          <p:nvPr/>
        </p:nvSpPr>
        <p:spPr>
          <a:xfrm>
            <a:off x="3742764" y="1981201"/>
            <a:ext cx="4572000" cy="3970318"/>
          </a:xfrm>
          <a:prstGeom prst="rect">
            <a:avLst/>
          </a:prstGeom>
        </p:spPr>
        <p:txBody>
          <a:bodyPr>
            <a:spAutoFit/>
          </a:bodyPr>
          <a:lstStyle/>
          <a:p>
            <a:pPr fontAlgn="base"/>
            <a:r>
              <a:rPr lang="en-US" dirty="0">
                <a:solidFill>
                  <a:schemeClr val="bg1"/>
                </a:solidFill>
              </a:rPr>
              <a:t>“At its core, pride is a sin of comparison, for though it usually begins with ‘Look how wonderful I am and what great things I have done,’ it always seems to end with ‘Therefore, I am better than you.’</a:t>
            </a:r>
          </a:p>
          <a:p>
            <a:pPr fontAlgn="base"/>
            <a:endParaRPr lang="en-US" dirty="0">
              <a:solidFill>
                <a:schemeClr val="bg1"/>
              </a:solidFill>
            </a:endParaRPr>
          </a:p>
          <a:p>
            <a:pPr fontAlgn="base"/>
            <a:r>
              <a:rPr lang="en-US" dirty="0">
                <a:solidFill>
                  <a:schemeClr val="bg1"/>
                </a:solidFill>
              </a:rPr>
              <a:t>“When our hearts are filled with pride, we commit a grave sin, for we violate the two great commandments. </a:t>
            </a:r>
          </a:p>
          <a:p>
            <a:pPr fontAlgn="base"/>
            <a:endParaRPr lang="en-US" dirty="0">
              <a:solidFill>
                <a:schemeClr val="bg1"/>
              </a:solidFill>
            </a:endParaRPr>
          </a:p>
          <a:p>
            <a:pPr fontAlgn="base"/>
            <a:r>
              <a:rPr lang="en-US" dirty="0">
                <a:solidFill>
                  <a:schemeClr val="bg1"/>
                </a:solidFill>
              </a:rPr>
              <a:t>Instead of worshipping God and loving our neighbor, we reveal the real object of our worship and love—the image we see in the mirror”   </a:t>
            </a:r>
            <a:r>
              <a:rPr lang="en-US" sz="1200" dirty="0">
                <a:solidFill>
                  <a:schemeClr val="bg1"/>
                </a:solidFill>
              </a:rPr>
              <a:t>President Dieter F. </a:t>
            </a:r>
            <a:r>
              <a:rPr lang="en-US" sz="1200" dirty="0" err="1">
                <a:solidFill>
                  <a:schemeClr val="bg1"/>
                </a:solidFill>
              </a:rPr>
              <a:t>Uchtdorf</a:t>
            </a:r>
            <a:endParaRPr lang="en-US" sz="1200" dirty="0">
              <a:solidFill>
                <a:schemeClr val="bg1"/>
              </a:solidFill>
            </a:endParaRPr>
          </a:p>
        </p:txBody>
      </p:sp>
      <p:pic>
        <p:nvPicPr>
          <p:cNvPr id="3" name="Picture 2">
            <a:extLst>
              <a:ext uri="{FF2B5EF4-FFF2-40B4-BE49-F238E27FC236}">
                <a16:creationId xmlns:a16="http://schemas.microsoft.com/office/drawing/2014/main" id="{FD285547-C81F-4FFA-A6C1-F608DACBC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323" y="96460"/>
            <a:ext cx="956335" cy="1194458"/>
          </a:xfrm>
          <a:prstGeom prst="rect">
            <a:avLst/>
          </a:prstGeom>
        </p:spPr>
      </p:pic>
      <p:grpSp>
        <p:nvGrpSpPr>
          <p:cNvPr id="7" name="Group 6">
            <a:extLst>
              <a:ext uri="{FF2B5EF4-FFF2-40B4-BE49-F238E27FC236}">
                <a16:creationId xmlns:a16="http://schemas.microsoft.com/office/drawing/2014/main" id="{3B957EE7-C32E-4CEC-B301-EFD0872E53F9}"/>
              </a:ext>
            </a:extLst>
          </p:cNvPr>
          <p:cNvGrpSpPr/>
          <p:nvPr/>
        </p:nvGrpSpPr>
        <p:grpSpPr>
          <a:xfrm>
            <a:off x="9006506" y="2190874"/>
            <a:ext cx="1553917" cy="4033730"/>
            <a:chOff x="3905590" y="3168026"/>
            <a:chExt cx="1271026" cy="3299388"/>
          </a:xfrm>
        </p:grpSpPr>
        <p:sp>
          <p:nvSpPr>
            <p:cNvPr id="27" name="Oval 26">
              <a:extLst>
                <a:ext uri="{FF2B5EF4-FFF2-40B4-BE49-F238E27FC236}">
                  <a16:creationId xmlns:a16="http://schemas.microsoft.com/office/drawing/2014/main" id="{941AB8DF-0C18-4382-89AF-130FAD3B72F7}"/>
                </a:ext>
              </a:extLst>
            </p:cNvPr>
            <p:cNvSpPr/>
            <p:nvPr/>
          </p:nvSpPr>
          <p:spPr>
            <a:xfrm>
              <a:off x="4105950" y="6119305"/>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C35A69-FF70-4679-9465-C75C2A190EAC}"/>
                </a:ext>
              </a:extLst>
            </p:cNvPr>
            <p:cNvSpPr/>
            <p:nvPr/>
          </p:nvSpPr>
          <p:spPr>
            <a:xfrm>
              <a:off x="4761740" y="61193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0" descr="http://cdn.mdjunction.com/components/com_joomlaboard/uploaded/images/shocked_c2101ba1c680d34d1069a42945bfdcb7-a71537725952f0900040943eab927fdd.gif">
              <a:extLst>
                <a:ext uri="{FF2B5EF4-FFF2-40B4-BE49-F238E27FC236}">
                  <a16:creationId xmlns:a16="http://schemas.microsoft.com/office/drawing/2014/main" id="{FE605F5E-19C9-402F-AD04-53A2B477CBA1}"/>
                </a:ext>
              </a:extLst>
            </p:cNvPr>
            <p:cNvPicPr>
              <a:picLocks noChangeAspect="1" noChangeArrowheads="1"/>
            </p:cNvPicPr>
            <p:nvPr/>
          </p:nvPicPr>
          <p:blipFill>
            <a:blip r:embed="rId4" cstate="print"/>
            <a:srcRect/>
            <a:stretch>
              <a:fillRect/>
            </a:stretch>
          </p:blipFill>
          <p:spPr bwMode="auto">
            <a:xfrm>
              <a:off x="3968840" y="3943815"/>
              <a:ext cx="1143000" cy="1136788"/>
            </a:xfrm>
            <a:prstGeom prst="rect">
              <a:avLst/>
            </a:prstGeom>
            <a:noFill/>
          </p:spPr>
        </p:pic>
        <p:sp>
          <p:nvSpPr>
            <p:cNvPr id="26" name="Oval 25">
              <a:extLst>
                <a:ext uri="{FF2B5EF4-FFF2-40B4-BE49-F238E27FC236}">
                  <a16:creationId xmlns:a16="http://schemas.microsoft.com/office/drawing/2014/main" id="{A4E167F4-F7DD-4018-B6F9-7A2B99CE2135}"/>
                </a:ext>
              </a:extLst>
            </p:cNvPr>
            <p:cNvSpPr/>
            <p:nvPr/>
          </p:nvSpPr>
          <p:spPr>
            <a:xfrm>
              <a:off x="3905590" y="3168026"/>
              <a:ext cx="1271026"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3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1EBCA43-BE0C-4451-B97D-FF61C152D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Taking on the Lamanite Name Again</a:t>
            </a:r>
          </a:p>
        </p:txBody>
      </p:sp>
      <p:sp>
        <p:nvSpPr>
          <p:cNvPr id="14" name="Rectangle 13"/>
          <p:cNvSpPr/>
          <p:nvPr/>
        </p:nvSpPr>
        <p:spPr>
          <a:xfrm>
            <a:off x="143435" y="6519446"/>
            <a:ext cx="5486400" cy="338554"/>
          </a:xfrm>
          <a:prstGeom prst="rect">
            <a:avLst/>
          </a:prstGeom>
        </p:spPr>
        <p:txBody>
          <a:bodyPr wrap="square">
            <a:spAutoFit/>
          </a:bodyPr>
          <a:lstStyle/>
          <a:p>
            <a:pPr fontAlgn="base"/>
            <a:r>
              <a:rPr lang="en-US" sz="1600" dirty="0">
                <a:solidFill>
                  <a:schemeClr val="bg1"/>
                </a:solidFill>
              </a:rPr>
              <a:t>4 Nephi 7:20, 26-28</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1752600" y="1295400"/>
            <a:ext cx="4572000" cy="1477328"/>
          </a:xfrm>
          <a:prstGeom prst="rect">
            <a:avLst/>
          </a:prstGeom>
        </p:spPr>
        <p:txBody>
          <a:bodyPr>
            <a:spAutoFit/>
          </a:bodyPr>
          <a:lstStyle/>
          <a:p>
            <a:pPr fontAlgn="base"/>
            <a:r>
              <a:rPr lang="en-US" dirty="0">
                <a:solidFill>
                  <a:schemeClr val="bg1"/>
                </a:solidFill>
              </a:rPr>
              <a:t>A small part of the people began to take upon themselves the name of ‘Lamanite’ who revolted against the Church</a:t>
            </a:r>
          </a:p>
          <a:p>
            <a:pPr fontAlgn="base"/>
            <a:endParaRPr lang="en-US" dirty="0">
              <a:solidFill>
                <a:schemeClr val="bg1"/>
              </a:solidFill>
            </a:endParaRPr>
          </a:p>
          <a:p>
            <a:pPr fontAlgn="base"/>
            <a:r>
              <a:rPr lang="en-US" dirty="0">
                <a:solidFill>
                  <a:schemeClr val="bg1"/>
                </a:solidFill>
              </a:rPr>
              <a:t>They began to divide into classes</a:t>
            </a:r>
          </a:p>
        </p:txBody>
      </p:sp>
      <p:sp>
        <p:nvSpPr>
          <p:cNvPr id="15" name="Rectangle 14"/>
          <p:cNvSpPr/>
          <p:nvPr/>
        </p:nvSpPr>
        <p:spPr>
          <a:xfrm>
            <a:off x="6477000" y="2667000"/>
            <a:ext cx="3581400" cy="1631216"/>
          </a:xfrm>
          <a:prstGeom prst="rect">
            <a:avLst/>
          </a:prstGeom>
        </p:spPr>
        <p:txBody>
          <a:bodyPr wrap="square">
            <a:spAutoFit/>
          </a:bodyPr>
          <a:lstStyle/>
          <a:p>
            <a:pPr fontAlgn="base"/>
            <a:r>
              <a:rPr lang="en-US" sz="2000" i="1" dirty="0">
                <a:solidFill>
                  <a:schemeClr val="bg1"/>
                </a:solidFill>
              </a:rPr>
              <a:t>“And this church did multiply exceedingly because of iniquity, and because of the power of Satan who did get hold upon their</a:t>
            </a:r>
            <a:r>
              <a:rPr lang="en-US" sz="2000" i="1" baseline="30000" dirty="0">
                <a:solidFill>
                  <a:schemeClr val="bg1"/>
                </a:solidFill>
              </a:rPr>
              <a:t> </a:t>
            </a:r>
            <a:r>
              <a:rPr lang="en-US" sz="2000" i="1" dirty="0">
                <a:solidFill>
                  <a:schemeClr val="bg1"/>
                </a:solidFill>
              </a:rPr>
              <a:t>hearts.”</a:t>
            </a:r>
          </a:p>
        </p:txBody>
      </p:sp>
      <p:grpSp>
        <p:nvGrpSpPr>
          <p:cNvPr id="26" name="Group 25"/>
          <p:cNvGrpSpPr/>
          <p:nvPr/>
        </p:nvGrpSpPr>
        <p:grpSpPr>
          <a:xfrm>
            <a:off x="2895600" y="3124200"/>
            <a:ext cx="3109498" cy="3124200"/>
            <a:chOff x="1371600" y="3124200"/>
            <a:chExt cx="3109498" cy="3124200"/>
          </a:xfrm>
        </p:grpSpPr>
        <p:grpSp>
          <p:nvGrpSpPr>
            <p:cNvPr id="17" name="Group 18"/>
            <p:cNvGrpSpPr/>
            <p:nvPr/>
          </p:nvGrpSpPr>
          <p:grpSpPr>
            <a:xfrm>
              <a:off x="1371600" y="3124200"/>
              <a:ext cx="3109498" cy="3124200"/>
              <a:chOff x="685800" y="1295400"/>
              <a:chExt cx="3109498" cy="3124200"/>
            </a:xfrm>
          </p:grpSpPr>
          <p:pic>
            <p:nvPicPr>
              <p:cNvPr id="20" name="Picture 2" descr="http://vector.me/files/images/1/1/111945/sticky_note_pad_clip_ar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85800" y="1295400"/>
                <a:ext cx="3109498" cy="3124200"/>
              </a:xfrm>
              <a:prstGeom prst="rect">
                <a:avLst/>
              </a:prstGeom>
              <a:noFill/>
              <a:ln cmpd="sng">
                <a:solidFill>
                  <a:schemeClr val="tx1"/>
                </a:solidFill>
              </a:ln>
            </p:spPr>
          </p:pic>
          <p:pic>
            <p:nvPicPr>
              <p:cNvPr id="23" name="Picture 10" descr="http://cdn.mdjunction.com/components/com_joomlaboard/uploaded/images/shocked_c2101ba1c680d34d1069a42945bfdcb7-a71537725952f0900040943eab927fdd.gif"/>
              <p:cNvPicPr>
                <a:picLocks noChangeAspect="1" noChangeArrowheads="1"/>
              </p:cNvPicPr>
              <p:nvPr/>
            </p:nvPicPr>
            <p:blipFill>
              <a:blip r:embed="rId4" cstate="print"/>
              <a:srcRect/>
              <a:stretch>
                <a:fillRect/>
              </a:stretch>
            </p:blipFill>
            <p:spPr bwMode="auto">
              <a:xfrm>
                <a:off x="741545" y="1415768"/>
                <a:ext cx="1143000" cy="1136788"/>
              </a:xfrm>
              <a:prstGeom prst="rect">
                <a:avLst/>
              </a:prstGeom>
              <a:noFill/>
            </p:spPr>
          </p:pic>
        </p:grpSp>
        <p:sp>
          <p:nvSpPr>
            <p:cNvPr id="25" name="Rectangle 24"/>
            <p:cNvSpPr/>
            <p:nvPr/>
          </p:nvSpPr>
          <p:spPr>
            <a:xfrm>
              <a:off x="2362200" y="4038600"/>
              <a:ext cx="1905000" cy="1938992"/>
            </a:xfrm>
            <a:prstGeom prst="rect">
              <a:avLst/>
            </a:prstGeom>
          </p:spPr>
          <p:txBody>
            <a:bodyPr wrap="square">
              <a:spAutoFit/>
            </a:bodyPr>
            <a:lstStyle/>
            <a:p>
              <a:pPr algn="ctr"/>
              <a:r>
                <a:rPr lang="en-US" sz="2400" b="1" dirty="0"/>
                <a:t>The sin of pride creates division and leads to wickedness</a:t>
              </a:r>
              <a:endParaRPr lang="en-US" sz="2400" dirty="0"/>
            </a:p>
          </p:txBody>
        </p:sp>
      </p:grpSp>
    </p:spTree>
    <p:extLst>
      <p:ext uri="{BB962C8B-B14F-4D97-AF65-F5344CB8AC3E}">
        <p14:creationId xmlns:p14="http://schemas.microsoft.com/office/powerpoint/2010/main" val="15297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01D1DC8-0BAE-4C54-8D04-DD4647735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14" name="Rectangle 13"/>
          <p:cNvSpPr/>
          <p:nvPr/>
        </p:nvSpPr>
        <p:spPr>
          <a:xfrm>
            <a:off x="134471" y="6519446"/>
            <a:ext cx="5486400" cy="338554"/>
          </a:xfrm>
          <a:prstGeom prst="rect">
            <a:avLst/>
          </a:prstGeom>
        </p:spPr>
        <p:txBody>
          <a:bodyPr wrap="square">
            <a:spAutoFit/>
          </a:bodyPr>
          <a:lstStyle/>
          <a:p>
            <a:pPr fontAlgn="base"/>
            <a:r>
              <a:rPr lang="en-US" sz="1600" dirty="0">
                <a:solidFill>
                  <a:schemeClr val="bg1"/>
                </a:solidFill>
              </a:rPr>
              <a:t>4 Nephi 7:24</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151965" y="829235"/>
            <a:ext cx="2743200" cy="2756170"/>
            <a:chOff x="533400" y="1143000"/>
            <a:chExt cx="2743200" cy="2756170"/>
          </a:xfrm>
        </p:grpSpPr>
        <p:grpSp>
          <p:nvGrpSpPr>
            <p:cNvPr id="3" name="Group 18"/>
            <p:cNvGrpSpPr/>
            <p:nvPr/>
          </p:nvGrpSpPr>
          <p:grpSpPr>
            <a:xfrm>
              <a:off x="533400" y="1143000"/>
              <a:ext cx="2743200" cy="2756170"/>
              <a:chOff x="685800" y="1295400"/>
              <a:chExt cx="3109498" cy="3124200"/>
            </a:xfrm>
          </p:grpSpPr>
          <p:pic>
            <p:nvPicPr>
              <p:cNvPr id="30722" name="Picture 2" descr="http://vector.me/files/images/1/1/111945/sticky_note_pad_clip_ar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85800" y="1295400"/>
                <a:ext cx="3109498" cy="3124200"/>
              </a:xfrm>
              <a:prstGeom prst="rect">
                <a:avLst/>
              </a:prstGeom>
              <a:noFill/>
              <a:ln cmpd="sng">
                <a:solidFill>
                  <a:schemeClr val="tx1"/>
                </a:solidFill>
              </a:ln>
            </p:spPr>
          </p:pic>
          <p:pic>
            <p:nvPicPr>
              <p:cNvPr id="30730" name="Picture 10" descr="http://cdn.mdjunction.com/components/com_joomlaboard/uploaded/images/shocked_c2101ba1c680d34d1069a42945bfdcb7-a71537725952f0900040943eab927fdd.gif"/>
              <p:cNvPicPr>
                <a:picLocks noChangeAspect="1" noChangeArrowheads="1"/>
              </p:cNvPicPr>
              <p:nvPr/>
            </p:nvPicPr>
            <p:blipFill>
              <a:blip r:embed="rId4" cstate="print"/>
              <a:srcRect/>
              <a:stretch>
                <a:fillRect/>
              </a:stretch>
            </p:blipFill>
            <p:spPr bwMode="auto">
              <a:xfrm>
                <a:off x="1615456" y="1364960"/>
                <a:ext cx="1143000" cy="1136788"/>
              </a:xfrm>
              <a:prstGeom prst="rect">
                <a:avLst/>
              </a:prstGeom>
              <a:noFill/>
            </p:spPr>
          </p:pic>
        </p:grpSp>
        <p:sp>
          <p:nvSpPr>
            <p:cNvPr id="15" name="Rectangle 14"/>
            <p:cNvSpPr/>
            <p:nvPr/>
          </p:nvSpPr>
          <p:spPr>
            <a:xfrm>
              <a:off x="609600" y="2133600"/>
              <a:ext cx="2667000" cy="1754326"/>
            </a:xfrm>
            <a:prstGeom prst="rect">
              <a:avLst/>
            </a:prstGeom>
          </p:spPr>
          <p:txBody>
            <a:bodyPr wrap="square">
              <a:spAutoFit/>
            </a:bodyPr>
            <a:lstStyle/>
            <a:p>
              <a:pPr algn="ctr" fontAlgn="base"/>
              <a:r>
                <a:rPr lang="en-US" dirty="0"/>
                <a:t>   Despite the encouragement of his family, an older brother decides to pursue selfish interests rather than serve a mission.</a:t>
              </a:r>
            </a:p>
          </p:txBody>
        </p:sp>
      </p:grpSp>
      <p:grpSp>
        <p:nvGrpSpPr>
          <p:cNvPr id="34" name="Group 33"/>
          <p:cNvGrpSpPr/>
          <p:nvPr/>
        </p:nvGrpSpPr>
        <p:grpSpPr>
          <a:xfrm>
            <a:off x="8095129" y="779930"/>
            <a:ext cx="2895600" cy="2895600"/>
            <a:chOff x="5558117" y="990600"/>
            <a:chExt cx="2895600" cy="2895600"/>
          </a:xfrm>
        </p:grpSpPr>
        <p:grpSp>
          <p:nvGrpSpPr>
            <p:cNvPr id="17" name="Group 18"/>
            <p:cNvGrpSpPr/>
            <p:nvPr/>
          </p:nvGrpSpPr>
          <p:grpSpPr>
            <a:xfrm>
              <a:off x="5562600" y="990600"/>
              <a:ext cx="2880898" cy="2895600"/>
              <a:chOff x="685800" y="1295400"/>
              <a:chExt cx="3109498" cy="3124200"/>
            </a:xfrm>
          </p:grpSpPr>
          <p:pic>
            <p:nvPicPr>
              <p:cNvPr id="20" name="Picture 2" descr="http://vector.me/files/images/1/1/111945/sticky_note_pad_clip_ar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85800" y="1295400"/>
                <a:ext cx="3109498" cy="3124200"/>
              </a:xfrm>
              <a:prstGeom prst="rect">
                <a:avLst/>
              </a:prstGeom>
              <a:noFill/>
              <a:ln cmpd="sng">
                <a:solidFill>
                  <a:schemeClr val="tx1"/>
                </a:solidFill>
              </a:ln>
            </p:spPr>
          </p:pic>
          <p:pic>
            <p:nvPicPr>
              <p:cNvPr id="23" name="Picture 10" descr="http://cdn.mdjunction.com/components/com_joomlaboard/uploaded/images/shocked_c2101ba1c680d34d1069a42945bfdcb7-a71537725952f0900040943eab927fdd.gif"/>
              <p:cNvPicPr>
                <a:picLocks noChangeAspect="1" noChangeArrowheads="1"/>
              </p:cNvPicPr>
              <p:nvPr/>
            </p:nvPicPr>
            <p:blipFill>
              <a:blip r:embed="rId4" cstate="print"/>
              <a:srcRect/>
              <a:stretch>
                <a:fillRect/>
              </a:stretch>
            </p:blipFill>
            <p:spPr bwMode="auto">
              <a:xfrm>
                <a:off x="741545" y="1415768"/>
                <a:ext cx="1143000" cy="1136788"/>
              </a:xfrm>
              <a:prstGeom prst="rect">
                <a:avLst/>
              </a:prstGeom>
              <a:noFill/>
            </p:spPr>
          </p:pic>
        </p:grpSp>
        <p:sp>
          <p:nvSpPr>
            <p:cNvPr id="25" name="Rectangle 24"/>
            <p:cNvSpPr/>
            <p:nvPr/>
          </p:nvSpPr>
          <p:spPr>
            <a:xfrm>
              <a:off x="5558117" y="2115670"/>
              <a:ext cx="2895600" cy="1754326"/>
            </a:xfrm>
            <a:prstGeom prst="rect">
              <a:avLst/>
            </a:prstGeom>
          </p:spPr>
          <p:txBody>
            <a:bodyPr wrap="square">
              <a:spAutoFit/>
            </a:bodyPr>
            <a:lstStyle/>
            <a:p>
              <a:pPr algn="ctr" fontAlgn="base"/>
              <a:r>
                <a:rPr lang="en-US" dirty="0"/>
                <a:t>   A member of a Young Women class or Aaronic Priesthood quorum is purposely disruptive, refuses to participate in class, and resists following instructions.</a:t>
              </a:r>
            </a:p>
          </p:txBody>
        </p:sp>
      </p:grpSp>
      <p:grpSp>
        <p:nvGrpSpPr>
          <p:cNvPr id="35" name="Group 34"/>
          <p:cNvGrpSpPr/>
          <p:nvPr/>
        </p:nvGrpSpPr>
        <p:grpSpPr>
          <a:xfrm>
            <a:off x="4576483" y="3751730"/>
            <a:ext cx="2806132" cy="2819400"/>
            <a:chOff x="2819400" y="3810000"/>
            <a:chExt cx="2806132" cy="2819400"/>
          </a:xfrm>
        </p:grpSpPr>
        <p:grpSp>
          <p:nvGrpSpPr>
            <p:cNvPr id="27" name="Group 18"/>
            <p:cNvGrpSpPr/>
            <p:nvPr/>
          </p:nvGrpSpPr>
          <p:grpSpPr>
            <a:xfrm>
              <a:off x="2819400" y="3810000"/>
              <a:ext cx="2806132" cy="2819400"/>
              <a:chOff x="685800" y="1295400"/>
              <a:chExt cx="3109498" cy="3124200"/>
            </a:xfrm>
          </p:grpSpPr>
          <p:pic>
            <p:nvPicPr>
              <p:cNvPr id="30" name="Picture 2" descr="http://vector.me/files/images/1/1/111945/sticky_note_pad_clip_ar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85800" y="1295400"/>
                <a:ext cx="3109498" cy="3124200"/>
              </a:xfrm>
              <a:prstGeom prst="rect">
                <a:avLst/>
              </a:prstGeom>
              <a:noFill/>
              <a:ln cmpd="sng">
                <a:solidFill>
                  <a:schemeClr val="tx1"/>
                </a:solidFill>
              </a:ln>
            </p:spPr>
          </p:pic>
          <p:pic>
            <p:nvPicPr>
              <p:cNvPr id="31" name="Picture 10" descr="http://cdn.mdjunction.com/components/com_joomlaboard/uploaded/images/shocked_c2101ba1c680d34d1069a42945bfdcb7-a71537725952f0900040943eab927fdd.gif"/>
              <p:cNvPicPr>
                <a:picLocks noChangeAspect="1" noChangeArrowheads="1"/>
              </p:cNvPicPr>
              <p:nvPr/>
            </p:nvPicPr>
            <p:blipFill>
              <a:blip r:embed="rId4" cstate="print"/>
              <a:srcRect/>
              <a:stretch>
                <a:fillRect/>
              </a:stretch>
            </p:blipFill>
            <p:spPr bwMode="auto">
              <a:xfrm>
                <a:off x="1695195" y="1395900"/>
                <a:ext cx="1143000" cy="1136788"/>
              </a:xfrm>
              <a:prstGeom prst="rect">
                <a:avLst/>
              </a:prstGeom>
              <a:noFill/>
            </p:spPr>
          </p:pic>
        </p:grpSp>
        <p:sp>
          <p:nvSpPr>
            <p:cNvPr id="24" name="Rectangle 23"/>
            <p:cNvSpPr/>
            <p:nvPr/>
          </p:nvSpPr>
          <p:spPr>
            <a:xfrm>
              <a:off x="2877670" y="5029200"/>
              <a:ext cx="2743200" cy="1477328"/>
            </a:xfrm>
            <a:prstGeom prst="rect">
              <a:avLst/>
            </a:prstGeom>
          </p:spPr>
          <p:txBody>
            <a:bodyPr wrap="square">
              <a:spAutoFit/>
            </a:bodyPr>
            <a:lstStyle/>
            <a:p>
              <a:pPr algn="ctr" fontAlgn="base"/>
              <a:r>
                <a:rPr lang="en-US" dirty="0"/>
                <a:t>  A young man or woman persistently teases or belittles another member of his or her group of friends.</a:t>
              </a:r>
            </a:p>
          </p:txBody>
        </p:sp>
      </p:grpSp>
      <p:sp>
        <p:nvSpPr>
          <p:cNvPr id="32" name="Rectangle 31"/>
          <p:cNvSpPr/>
          <p:nvPr/>
        </p:nvSpPr>
        <p:spPr>
          <a:xfrm>
            <a:off x="1524000" y="1"/>
            <a:ext cx="9144000" cy="954107"/>
          </a:xfrm>
          <a:prstGeom prst="rect">
            <a:avLst/>
          </a:prstGeom>
        </p:spPr>
        <p:txBody>
          <a:bodyPr wrap="square">
            <a:spAutoFit/>
          </a:bodyPr>
          <a:lstStyle/>
          <a:p>
            <a:pPr algn="ctr" fontAlgn="base"/>
            <a:r>
              <a:rPr lang="en-US" sz="2800" dirty="0">
                <a:solidFill>
                  <a:srgbClr val="FFFF00"/>
                </a:solidFill>
              </a:rPr>
              <a:t>How can the pride of a few people affect the happiness of a whole group?</a:t>
            </a:r>
          </a:p>
        </p:txBody>
      </p:sp>
    </p:spTree>
    <p:extLst>
      <p:ext uri="{BB962C8B-B14F-4D97-AF65-F5344CB8AC3E}">
        <p14:creationId xmlns:p14="http://schemas.microsoft.com/office/powerpoint/2010/main" val="37570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2CA8CC37-8FBB-4883-BC5A-0D2B0AFB6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The New Names</a:t>
            </a:r>
          </a:p>
        </p:txBody>
      </p:sp>
      <p:sp>
        <p:nvSpPr>
          <p:cNvPr id="14" name="Rectangle 13"/>
          <p:cNvSpPr/>
          <p:nvPr/>
        </p:nvSpPr>
        <p:spPr>
          <a:xfrm>
            <a:off x="1524000" y="6519446"/>
            <a:ext cx="5486400" cy="338554"/>
          </a:xfrm>
          <a:prstGeom prst="rect">
            <a:avLst/>
          </a:prstGeom>
        </p:spPr>
        <p:txBody>
          <a:bodyPr wrap="square">
            <a:spAutoFit/>
          </a:bodyPr>
          <a:lstStyle/>
          <a:p>
            <a:pPr fontAlgn="base"/>
            <a:r>
              <a:rPr lang="en-US" sz="1600" dirty="0">
                <a:solidFill>
                  <a:schemeClr val="bg1"/>
                </a:solidFill>
              </a:rPr>
              <a:t>4 Nephi 7:38-43</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4724400" y="1828800"/>
            <a:ext cx="2438400" cy="1938992"/>
          </a:xfrm>
          <a:prstGeom prst="rect">
            <a:avLst/>
          </a:prstGeom>
        </p:spPr>
        <p:txBody>
          <a:bodyPr wrap="square">
            <a:spAutoFit/>
          </a:bodyPr>
          <a:lstStyle/>
          <a:p>
            <a:pPr fontAlgn="base"/>
            <a:r>
              <a:rPr lang="en-US" sz="2400" dirty="0">
                <a:solidFill>
                  <a:schemeClr val="bg1"/>
                </a:solidFill>
              </a:rPr>
              <a:t>Lamanites</a:t>
            </a:r>
          </a:p>
          <a:p>
            <a:pPr fontAlgn="base"/>
            <a:r>
              <a:rPr lang="en-US" sz="2400" dirty="0" err="1">
                <a:solidFill>
                  <a:schemeClr val="bg1"/>
                </a:solidFill>
              </a:rPr>
              <a:t>Lemuelites</a:t>
            </a:r>
            <a:endParaRPr lang="en-US" sz="2400" dirty="0">
              <a:solidFill>
                <a:schemeClr val="bg1"/>
              </a:solidFill>
            </a:endParaRPr>
          </a:p>
          <a:p>
            <a:pPr fontAlgn="base"/>
            <a:r>
              <a:rPr lang="en-US" sz="2400" dirty="0" err="1">
                <a:solidFill>
                  <a:schemeClr val="bg1"/>
                </a:solidFill>
              </a:rPr>
              <a:t>Ishmaelites</a:t>
            </a:r>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p:txBody>
      </p:sp>
      <p:sp>
        <p:nvSpPr>
          <p:cNvPr id="15" name="Rectangle 14"/>
          <p:cNvSpPr/>
          <p:nvPr/>
        </p:nvSpPr>
        <p:spPr>
          <a:xfrm>
            <a:off x="6629400" y="1524000"/>
            <a:ext cx="3581400" cy="4093428"/>
          </a:xfrm>
          <a:prstGeom prst="rect">
            <a:avLst/>
          </a:prstGeom>
        </p:spPr>
        <p:txBody>
          <a:bodyPr wrap="square">
            <a:spAutoFit/>
          </a:bodyPr>
          <a:lstStyle/>
          <a:p>
            <a:pPr fontAlgn="base"/>
            <a:r>
              <a:rPr lang="en-US" sz="2000" dirty="0">
                <a:solidFill>
                  <a:schemeClr val="bg1"/>
                </a:solidFill>
              </a:rPr>
              <a:t>They taught their children to hate the Nephites</a:t>
            </a:r>
          </a:p>
          <a:p>
            <a:pPr fontAlgn="base"/>
            <a:endParaRPr lang="en-US" sz="2000" dirty="0">
              <a:solidFill>
                <a:schemeClr val="bg1"/>
              </a:solidFill>
            </a:endParaRPr>
          </a:p>
          <a:p>
            <a:pPr fontAlgn="base"/>
            <a:r>
              <a:rPr lang="en-US" sz="2000" dirty="0">
                <a:solidFill>
                  <a:schemeClr val="bg1"/>
                </a:solidFill>
              </a:rPr>
              <a:t>They waxed strong and they were more numerous than the Nephites</a:t>
            </a:r>
          </a:p>
          <a:p>
            <a:pPr fontAlgn="base"/>
            <a:endParaRPr lang="en-US" sz="2000" dirty="0">
              <a:solidFill>
                <a:schemeClr val="bg1"/>
              </a:solidFill>
            </a:endParaRPr>
          </a:p>
          <a:p>
            <a:pPr fontAlgn="base"/>
            <a:r>
              <a:rPr lang="en-US" sz="2000" dirty="0">
                <a:solidFill>
                  <a:schemeClr val="bg1"/>
                </a:solidFill>
              </a:rPr>
              <a:t>They built churches unto themselves</a:t>
            </a:r>
          </a:p>
          <a:p>
            <a:pPr fontAlgn="base"/>
            <a:endParaRPr lang="en-US" sz="2000" dirty="0">
              <a:solidFill>
                <a:schemeClr val="bg1"/>
              </a:solidFill>
            </a:endParaRPr>
          </a:p>
          <a:p>
            <a:pPr fontAlgn="base"/>
            <a:r>
              <a:rPr lang="en-US" sz="2000" dirty="0">
                <a:solidFill>
                  <a:schemeClr val="bg1"/>
                </a:solidFill>
              </a:rPr>
              <a:t>The started ‘secret combinations’ a sign of the Gadianton robbers</a:t>
            </a:r>
          </a:p>
        </p:txBody>
      </p:sp>
      <p:sp>
        <p:nvSpPr>
          <p:cNvPr id="17" name="Rectangle 16"/>
          <p:cNvSpPr/>
          <p:nvPr/>
        </p:nvSpPr>
        <p:spPr>
          <a:xfrm>
            <a:off x="1752600" y="1066800"/>
            <a:ext cx="3124200" cy="1938992"/>
          </a:xfrm>
          <a:prstGeom prst="rect">
            <a:avLst/>
          </a:prstGeom>
        </p:spPr>
        <p:txBody>
          <a:bodyPr wrap="square">
            <a:spAutoFit/>
          </a:bodyPr>
          <a:lstStyle/>
          <a:p>
            <a:pPr fontAlgn="base"/>
            <a:r>
              <a:rPr lang="en-US" sz="2400" dirty="0">
                <a:solidFill>
                  <a:schemeClr val="bg1"/>
                </a:solidFill>
              </a:rPr>
              <a:t>Taking on the names of the unrighteous and willfully rebellious</a:t>
            </a:r>
          </a:p>
          <a:p>
            <a:pPr fontAlgn="base"/>
            <a:endParaRPr lang="en-US" sz="2400" dirty="0">
              <a:solidFill>
                <a:schemeClr val="bg1"/>
              </a:solidFill>
            </a:endParaRPr>
          </a:p>
          <a:p>
            <a:pPr fontAlgn="base"/>
            <a:endParaRPr lang="en-US" sz="2400" dirty="0">
              <a:solidFill>
                <a:schemeClr val="bg1"/>
              </a:solidFill>
            </a:endParaRPr>
          </a:p>
        </p:txBody>
      </p:sp>
      <p:grpSp>
        <p:nvGrpSpPr>
          <p:cNvPr id="19" name="Group 15"/>
          <p:cNvGrpSpPr/>
          <p:nvPr/>
        </p:nvGrpSpPr>
        <p:grpSpPr>
          <a:xfrm rot="5226098">
            <a:off x="2247968" y="4094946"/>
            <a:ext cx="357873" cy="891408"/>
            <a:chOff x="5891782" y="1905000"/>
            <a:chExt cx="1271017" cy="3165915"/>
          </a:xfrm>
          <a:solidFill>
            <a:srgbClr val="FFC000"/>
          </a:solidFill>
        </p:grpSpPr>
        <p:sp>
          <p:nvSpPr>
            <p:cNvPr id="114" name="Oval 9"/>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0"/>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2"/>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3"/>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p:cNvGrpSpPr/>
          <p:nvPr/>
        </p:nvGrpSpPr>
        <p:grpSpPr>
          <a:xfrm rot="1449427">
            <a:off x="3152379" y="5342548"/>
            <a:ext cx="357873" cy="891408"/>
            <a:chOff x="7162800" y="1828800"/>
            <a:chExt cx="1271017" cy="3165915"/>
          </a:xfrm>
          <a:solidFill>
            <a:schemeClr val="accent6">
              <a:lumMod val="75000"/>
            </a:schemeClr>
          </a:solidFill>
        </p:grpSpPr>
        <p:sp>
          <p:nvSpPr>
            <p:cNvPr id="109" name="Oval 4"/>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5"/>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6"/>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7"/>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8"/>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rot="3055683">
            <a:off x="2722237" y="5024849"/>
            <a:ext cx="357873" cy="891408"/>
            <a:chOff x="5891782" y="1905000"/>
            <a:chExt cx="1271017" cy="3165915"/>
          </a:xfrm>
          <a:solidFill>
            <a:schemeClr val="accent6">
              <a:lumMod val="75000"/>
            </a:schemeClr>
          </a:solidFill>
        </p:grpSpPr>
        <p:sp>
          <p:nvSpPr>
            <p:cNvPr id="104" name="Oval 16"/>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7"/>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8"/>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9"/>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20"/>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
          <p:cNvGrpSpPr/>
          <p:nvPr/>
        </p:nvGrpSpPr>
        <p:grpSpPr>
          <a:xfrm rot="3356542">
            <a:off x="2418277" y="4640365"/>
            <a:ext cx="357873" cy="891408"/>
            <a:chOff x="7162800" y="1828800"/>
            <a:chExt cx="1271017" cy="3165915"/>
          </a:xfrm>
          <a:solidFill>
            <a:schemeClr val="accent6">
              <a:lumMod val="75000"/>
            </a:schemeClr>
          </a:solidFill>
        </p:grpSpPr>
        <p:sp>
          <p:nvSpPr>
            <p:cNvPr id="99" name="Oval 98"/>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rot="15608756">
            <a:off x="4937960" y="3881460"/>
            <a:ext cx="357873" cy="891408"/>
            <a:chOff x="5891782" y="1905000"/>
            <a:chExt cx="1271017" cy="3165915"/>
          </a:xfrm>
          <a:solidFill>
            <a:srgbClr val="FF0000"/>
          </a:solidFill>
        </p:grpSpPr>
        <p:sp>
          <p:nvSpPr>
            <p:cNvPr id="94" name="Oval 93"/>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p:cNvGrpSpPr/>
          <p:nvPr/>
        </p:nvGrpSpPr>
        <p:grpSpPr>
          <a:xfrm rot="12002144">
            <a:off x="4040739" y="2715162"/>
            <a:ext cx="357873" cy="891408"/>
            <a:chOff x="7162800" y="1828800"/>
            <a:chExt cx="1271017" cy="3165915"/>
          </a:xfrm>
          <a:solidFill>
            <a:srgbClr val="FFC000"/>
          </a:solidFill>
        </p:grpSpPr>
        <p:sp>
          <p:nvSpPr>
            <p:cNvPr id="89" name="Oval 88"/>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9"/>
          <p:cNvGrpSpPr/>
          <p:nvPr/>
        </p:nvGrpSpPr>
        <p:grpSpPr>
          <a:xfrm rot="13438341">
            <a:off x="4448979" y="3018185"/>
            <a:ext cx="357873" cy="891408"/>
            <a:chOff x="5891782" y="1905000"/>
            <a:chExt cx="1271017" cy="3165915"/>
          </a:xfrm>
          <a:solidFill>
            <a:srgbClr val="FFC000"/>
          </a:solidFill>
        </p:grpSpPr>
        <p:sp>
          <p:nvSpPr>
            <p:cNvPr id="84" name="Oval 83"/>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3"/>
          <p:cNvGrpSpPr/>
          <p:nvPr/>
        </p:nvGrpSpPr>
        <p:grpSpPr>
          <a:xfrm rot="13739200">
            <a:off x="4707279" y="3349567"/>
            <a:ext cx="357873" cy="891408"/>
            <a:chOff x="7162800" y="1828800"/>
            <a:chExt cx="1271017" cy="3165915"/>
          </a:xfrm>
          <a:solidFill>
            <a:srgbClr val="FF0000"/>
          </a:solidFill>
        </p:grpSpPr>
        <p:sp>
          <p:nvSpPr>
            <p:cNvPr id="79" name="Oval 7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
          <p:cNvGrpSpPr/>
          <p:nvPr/>
        </p:nvGrpSpPr>
        <p:grpSpPr>
          <a:xfrm rot="20995501">
            <a:off x="3796132" y="5383393"/>
            <a:ext cx="357873" cy="891408"/>
            <a:chOff x="5891782" y="1905000"/>
            <a:chExt cx="1271017" cy="3165915"/>
          </a:xfrm>
          <a:solidFill>
            <a:schemeClr val="accent6">
              <a:lumMod val="75000"/>
            </a:schemeClr>
          </a:solidFill>
        </p:grpSpPr>
        <p:sp>
          <p:nvSpPr>
            <p:cNvPr id="74" name="Oval 73"/>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rot="17388889">
            <a:off x="4933593" y="4415295"/>
            <a:ext cx="357873" cy="891408"/>
            <a:chOff x="7162800" y="1828800"/>
            <a:chExt cx="1271017" cy="3165915"/>
          </a:xfrm>
          <a:solidFill>
            <a:srgbClr val="FF0000"/>
          </a:solidFill>
        </p:grpSpPr>
        <p:sp>
          <p:nvSpPr>
            <p:cNvPr id="69" name="Oval 6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4"/>
          <p:cNvGrpSpPr/>
          <p:nvPr/>
        </p:nvGrpSpPr>
        <p:grpSpPr>
          <a:xfrm rot="18825086">
            <a:off x="4670947" y="4835949"/>
            <a:ext cx="357873" cy="891408"/>
            <a:chOff x="5891782" y="1905000"/>
            <a:chExt cx="1271017" cy="3165915"/>
          </a:xfrm>
          <a:solidFill>
            <a:srgbClr val="FF0000"/>
          </a:solidFill>
        </p:grpSpPr>
        <p:sp>
          <p:nvSpPr>
            <p:cNvPr id="64" name="Oval 63"/>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rot="19511270">
            <a:off x="4308858" y="5196154"/>
            <a:ext cx="357873" cy="891408"/>
            <a:chOff x="7162800" y="1828800"/>
            <a:chExt cx="1271017" cy="3165915"/>
          </a:xfrm>
          <a:solidFill>
            <a:schemeClr val="accent6">
              <a:lumMod val="75000"/>
            </a:schemeClr>
          </a:solidFill>
        </p:grpSpPr>
        <p:sp>
          <p:nvSpPr>
            <p:cNvPr id="59" name="Oval 58"/>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rot="10185419">
            <a:off x="3504294" y="2667000"/>
            <a:ext cx="357873" cy="891408"/>
            <a:chOff x="5891782" y="1905000"/>
            <a:chExt cx="1271017" cy="3165915"/>
          </a:xfrm>
          <a:solidFill>
            <a:srgbClr val="FFC000"/>
          </a:solidFill>
        </p:grpSpPr>
        <p:sp>
          <p:nvSpPr>
            <p:cNvPr id="54" name="Oval 53"/>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3"/>
          <p:cNvGrpSpPr/>
          <p:nvPr/>
        </p:nvGrpSpPr>
        <p:grpSpPr>
          <a:xfrm rot="6578807">
            <a:off x="2310430" y="3629591"/>
            <a:ext cx="357873" cy="891408"/>
            <a:chOff x="7162800" y="1828800"/>
            <a:chExt cx="1271017" cy="3165915"/>
          </a:xfrm>
          <a:solidFill>
            <a:srgbClr val="FFC000"/>
          </a:solidFill>
        </p:grpSpPr>
        <p:sp>
          <p:nvSpPr>
            <p:cNvPr id="49" name="Oval 48"/>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89"/>
          <p:cNvGrpSpPr/>
          <p:nvPr/>
        </p:nvGrpSpPr>
        <p:grpSpPr>
          <a:xfrm rot="8015004">
            <a:off x="2603758" y="3167131"/>
            <a:ext cx="357873" cy="891408"/>
            <a:chOff x="5891782" y="1905000"/>
            <a:chExt cx="1271017" cy="3165915"/>
          </a:xfrm>
          <a:solidFill>
            <a:srgbClr val="FFC000"/>
          </a:solidFill>
        </p:grpSpPr>
        <p:sp>
          <p:nvSpPr>
            <p:cNvPr id="44" name="Oval 43"/>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3"/>
          <p:cNvGrpSpPr/>
          <p:nvPr/>
        </p:nvGrpSpPr>
        <p:grpSpPr>
          <a:xfrm rot="8528669">
            <a:off x="2945469" y="2875874"/>
            <a:ext cx="357873" cy="891408"/>
            <a:chOff x="7162800" y="1828800"/>
            <a:chExt cx="1271017" cy="3165915"/>
          </a:xfrm>
          <a:solidFill>
            <a:srgbClr val="FFC000"/>
          </a:solidFill>
        </p:grpSpPr>
        <p:sp>
          <p:nvSpPr>
            <p:cNvPr id="39" name="Oval 38"/>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03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9" presetClass="exit" presetSubtype="0" fill="hold" nodeType="withEffect">
                                  <p:stCondLst>
                                    <p:cond delay="0"/>
                                  </p:stCondLst>
                                  <p:childTnLst>
                                    <p:animEffect transition="out" filter="dissolve">
                                      <p:cBhvr>
                                        <p:cTn id="12" dur="2000"/>
                                        <p:tgtEl>
                                          <p:spTgt spid="30"/>
                                        </p:tgtEl>
                                      </p:cBhvr>
                                    </p:animEffect>
                                    <p:set>
                                      <p:cBhvr>
                                        <p:cTn id="13" dur="1" fill="hold">
                                          <p:stCondLst>
                                            <p:cond delay="1999"/>
                                          </p:stCondLst>
                                        </p:cTn>
                                        <p:tgtEl>
                                          <p:spTgt spid="3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2000"/>
                                        <p:tgtEl>
                                          <p:spTgt spid="21"/>
                                        </p:tgtEl>
                                      </p:cBhvr>
                                    </p:animEffect>
                                    <p:set>
                                      <p:cBhvr>
                                        <p:cTn id="16" dur="1" fill="hold">
                                          <p:stCondLst>
                                            <p:cond delay="1999"/>
                                          </p:stCondLst>
                                        </p:cTn>
                                        <p:tgtEl>
                                          <p:spTgt spid="2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2000"/>
                                        <p:tgtEl>
                                          <p:spTgt spid="37"/>
                                        </p:tgtEl>
                                      </p:cBhvr>
                                    </p:animEffect>
                                    <p:set>
                                      <p:cBhvr>
                                        <p:cTn id="19" dur="1" fill="hold">
                                          <p:stCondLst>
                                            <p:cond delay="1999"/>
                                          </p:stCondLst>
                                        </p:cTn>
                                        <p:tgtEl>
                                          <p:spTgt spid="3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2000"/>
                                        <p:tgtEl>
                                          <p:spTgt spid="33"/>
                                        </p:tgtEl>
                                      </p:cBhvr>
                                    </p:animEffect>
                                    <p:set>
                                      <p:cBhvr>
                                        <p:cTn id="22" dur="1" fill="hold">
                                          <p:stCondLst>
                                            <p:cond delay="19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9" presetClass="exit" presetSubtype="0" fill="hold" nodeType="withEffect">
                                  <p:stCondLst>
                                    <p:cond delay="0"/>
                                  </p:stCondLst>
                                  <p:childTnLst>
                                    <p:animEffect transition="out" filter="dissolve">
                                      <p:cBhvr>
                                        <p:cTn id="28" dur="2000"/>
                                        <p:tgtEl>
                                          <p:spTgt spid="38"/>
                                        </p:tgtEl>
                                      </p:cBhvr>
                                    </p:animEffect>
                                    <p:set>
                                      <p:cBhvr>
                                        <p:cTn id="29" dur="1" fill="hold">
                                          <p:stCondLst>
                                            <p:cond delay="1999"/>
                                          </p:stCondLst>
                                        </p:cTn>
                                        <p:tgtEl>
                                          <p:spTgt spid="38"/>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2000"/>
                                        <p:tgtEl>
                                          <p:spTgt spid="30"/>
                                        </p:tgtEl>
                                      </p:cBhvr>
                                    </p:animEffect>
                                    <p:set>
                                      <p:cBhvr>
                                        <p:cTn id="32" dur="1" fill="hold">
                                          <p:stCondLst>
                                            <p:cond delay="1999"/>
                                          </p:stCondLst>
                                        </p:cTn>
                                        <p:tgtEl>
                                          <p:spTgt spid="30"/>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2000"/>
                                        <p:tgtEl>
                                          <p:spTgt spid="34"/>
                                        </p:tgtEl>
                                      </p:cBhvr>
                                    </p:animEffect>
                                    <p:set>
                                      <p:cBhvr>
                                        <p:cTn id="35" dur="1" fill="hold">
                                          <p:stCondLst>
                                            <p:cond delay="1999"/>
                                          </p:stCondLst>
                                        </p:cTn>
                                        <p:tgtEl>
                                          <p:spTgt spid="34"/>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2000"/>
                                        <p:tgtEl>
                                          <p:spTgt spid="21"/>
                                        </p:tgtEl>
                                      </p:cBhvr>
                                    </p:animEffect>
                                    <p:set>
                                      <p:cBhvr>
                                        <p:cTn id="38" dur="1" fill="hold">
                                          <p:stCondLst>
                                            <p:cond delay="19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childTnLst>
                                </p:cTn>
                              </p:par>
                              <p:par>
                                <p:cTn id="43" presetID="9" presetClass="exit" presetSubtype="0" fill="hold" nodeType="withEffect">
                                  <p:stCondLst>
                                    <p:cond delay="0"/>
                                  </p:stCondLst>
                                  <p:childTnLst>
                                    <p:animEffect transition="out" filter="dissolve">
                                      <p:cBhvr>
                                        <p:cTn id="44" dur="2000"/>
                                        <p:tgtEl>
                                          <p:spTgt spid="35"/>
                                        </p:tgtEl>
                                      </p:cBhvr>
                                    </p:animEffect>
                                    <p:set>
                                      <p:cBhvr>
                                        <p:cTn id="45" dur="1" fill="hold">
                                          <p:stCondLst>
                                            <p:cond delay="1999"/>
                                          </p:stCondLst>
                                        </p:cTn>
                                        <p:tgtEl>
                                          <p:spTgt spid="35"/>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2000"/>
                                        <p:tgtEl>
                                          <p:spTgt spid="31"/>
                                        </p:tgtEl>
                                      </p:cBhvr>
                                    </p:animEffect>
                                    <p:set>
                                      <p:cBhvr>
                                        <p:cTn id="48" dur="1" fill="hold">
                                          <p:stCondLst>
                                            <p:cond delay="1999"/>
                                          </p:stCondLst>
                                        </p:cTn>
                                        <p:tgtEl>
                                          <p:spTgt spid="31"/>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2000"/>
                                        <p:tgtEl>
                                          <p:spTgt spid="36"/>
                                        </p:tgtEl>
                                      </p:cBhvr>
                                    </p:animEffect>
                                    <p:set>
                                      <p:cBhvr>
                                        <p:cTn id="51" dur="1" fill="hold">
                                          <p:stCondLst>
                                            <p:cond delay="1999"/>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xEl>
                                              <p:pRg st="4" end="4"/>
                                            </p:txEl>
                                          </p:spTgt>
                                        </p:tgtEl>
                                        <p:attrNameLst>
                                          <p:attrName>style.visibility</p:attrName>
                                        </p:attrNameLst>
                                      </p:cBhvr>
                                      <p:to>
                                        <p:strVal val="visible"/>
                                      </p:to>
                                    </p:set>
                                  </p:childTnLst>
                                </p:cTn>
                              </p:par>
                              <p:par>
                                <p:cTn id="56" presetID="9" presetClass="exit" presetSubtype="0" fill="hold" nodeType="withEffect">
                                  <p:stCondLst>
                                    <p:cond delay="0"/>
                                  </p:stCondLst>
                                  <p:childTnLst>
                                    <p:animEffect transition="out" filter="dissolve">
                                      <p:cBhvr>
                                        <p:cTn id="57" dur="2000"/>
                                        <p:tgtEl>
                                          <p:spTgt spid="28"/>
                                        </p:tgtEl>
                                      </p:cBhvr>
                                    </p:animEffect>
                                    <p:set>
                                      <p:cBhvr>
                                        <p:cTn id="58" dur="1" fill="hold">
                                          <p:stCondLst>
                                            <p:cond delay="1999"/>
                                          </p:stCondLst>
                                        </p:cTn>
                                        <p:tgtEl>
                                          <p:spTgt spid="28"/>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2000"/>
                                        <p:tgtEl>
                                          <p:spTgt spid="30"/>
                                        </p:tgtEl>
                                      </p:cBhvr>
                                    </p:animEffect>
                                    <p:set>
                                      <p:cBhvr>
                                        <p:cTn id="61" dur="1" fill="hold">
                                          <p:stCondLst>
                                            <p:cond delay="1999"/>
                                          </p:stCondLst>
                                        </p:cTn>
                                        <p:tgtEl>
                                          <p:spTgt spid="3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2000"/>
                                        <p:tgtEl>
                                          <p:spTgt spid="26"/>
                                        </p:tgtEl>
                                      </p:cBhvr>
                                    </p:animEffect>
                                    <p:set>
                                      <p:cBhvr>
                                        <p:cTn id="64" dur="1" fill="hold">
                                          <p:stCondLst>
                                            <p:cond delay="1999"/>
                                          </p:stCondLst>
                                        </p:cTn>
                                        <p:tgtEl>
                                          <p:spTgt spid="2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28"/>
                                        </p:tgtEl>
                                      </p:cBhvr>
                                    </p:animEffect>
                                    <p:set>
                                      <p:cBhvr>
                                        <p:cTn id="67" dur="1" fill="hold">
                                          <p:stCondLst>
                                            <p:cond delay="1999"/>
                                          </p:stCondLst>
                                        </p:cTn>
                                        <p:tgtEl>
                                          <p:spTgt spid="2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27"/>
                                        </p:tgtEl>
                                      </p:cBhvr>
                                    </p:animEffect>
                                    <p:set>
                                      <p:cBhvr>
                                        <p:cTn id="70" dur="1" fill="hold">
                                          <p:stCondLst>
                                            <p:cond delay="1999"/>
                                          </p:stCondLst>
                                        </p:cTn>
                                        <p:tgtEl>
                                          <p:spTgt spid="2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32"/>
                                        </p:tgtEl>
                                      </p:cBhvr>
                                    </p:animEffect>
                                    <p:set>
                                      <p:cBhvr>
                                        <p:cTn id="73" dur="1" fill="hold">
                                          <p:stCondLst>
                                            <p:cond delay="1999"/>
                                          </p:stCondLst>
                                        </p:cTn>
                                        <p:tgtEl>
                                          <p:spTgt spid="3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26"/>
                                        </p:tgtEl>
                                      </p:cBhvr>
                                    </p:animEffect>
                                    <p:set>
                                      <p:cBhvr>
                                        <p:cTn id="76" dur="1" fill="hold">
                                          <p:stCondLst>
                                            <p:cond delay="1999"/>
                                          </p:stCondLst>
                                        </p:cTn>
                                        <p:tgtEl>
                                          <p:spTgt spid="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
                                            <p:txEl>
                                              <p:pRg st="6" end="6"/>
                                            </p:txEl>
                                          </p:spTgt>
                                        </p:tgtEl>
                                        <p:attrNameLst>
                                          <p:attrName>style.visibility</p:attrName>
                                        </p:attrNameLst>
                                      </p:cBhvr>
                                      <p:to>
                                        <p:strVal val="visible"/>
                                      </p:to>
                                    </p:set>
                                  </p:childTnLst>
                                </p:cTn>
                              </p:par>
                              <p:par>
                                <p:cTn id="81" presetID="9" presetClass="exit" presetSubtype="0" fill="hold" nodeType="withEffect">
                                  <p:stCondLst>
                                    <p:cond delay="0"/>
                                  </p:stCondLst>
                                  <p:childTnLst>
                                    <p:animEffect transition="out" filter="dissolv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2000"/>
                                        <p:tgtEl>
                                          <p:spTgt spid="26"/>
                                        </p:tgtEl>
                                      </p:cBhvr>
                                    </p:animEffect>
                                    <p:set>
                                      <p:cBhvr>
                                        <p:cTn id="86" dur="1" fill="hold">
                                          <p:stCondLst>
                                            <p:cond delay="1999"/>
                                          </p:stCondLst>
                                        </p:cTn>
                                        <p:tgtEl>
                                          <p:spTgt spid="26"/>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2000"/>
                                        <p:tgtEl>
                                          <p:spTgt spid="28"/>
                                        </p:tgtEl>
                                      </p:cBhvr>
                                    </p:animEffect>
                                    <p:set>
                                      <p:cBhvr>
                                        <p:cTn id="89" dur="1" fill="hold">
                                          <p:stCondLst>
                                            <p:cond delay="1999"/>
                                          </p:stCondLst>
                                        </p:cTn>
                                        <p:tgtEl>
                                          <p:spTgt spid="28"/>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2000"/>
                                        <p:tgtEl>
                                          <p:spTgt spid="21"/>
                                        </p:tgtEl>
                                      </p:cBhvr>
                                    </p:animEffect>
                                    <p:set>
                                      <p:cBhvr>
                                        <p:cTn id="92" dur="1" fill="hold">
                                          <p:stCondLst>
                                            <p:cond delay="1999"/>
                                          </p:stCondLst>
                                        </p:cTn>
                                        <p:tgtEl>
                                          <p:spTgt spid="21"/>
                                        </p:tgtEl>
                                        <p:attrNameLst>
                                          <p:attrName>style.visibility</p:attrName>
                                        </p:attrNameLst>
                                      </p:cBhvr>
                                      <p:to>
                                        <p:strVal val="hidden"/>
                                      </p:to>
                                    </p:set>
                                  </p:childTnLst>
                                </p:cTn>
                              </p:par>
                              <p:par>
                                <p:cTn id="93" presetID="9" presetClass="exit" presetSubtype="0" fill="hold" nodeType="withEffect">
                                  <p:stCondLst>
                                    <p:cond delay="0"/>
                                  </p:stCondLst>
                                  <p:childTnLst>
                                    <p:animEffect transition="out" filter="dissolve">
                                      <p:cBhvr>
                                        <p:cTn id="94" dur="2000"/>
                                        <p:tgtEl>
                                          <p:spTgt spid="26"/>
                                        </p:tgtEl>
                                      </p:cBhvr>
                                    </p:animEffect>
                                    <p:set>
                                      <p:cBhvr>
                                        <p:cTn id="95" dur="1" fill="hold">
                                          <p:stCondLst>
                                            <p:cond delay="1999"/>
                                          </p:stCondLst>
                                        </p:cTn>
                                        <p:tgtEl>
                                          <p:spTgt spid="26"/>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2000"/>
                                        <p:tgtEl>
                                          <p:spTgt spid="28"/>
                                        </p:tgtEl>
                                      </p:cBhvr>
                                    </p:animEffect>
                                    <p:set>
                                      <p:cBhvr>
                                        <p:cTn id="98" dur="1" fill="hold">
                                          <p:stCondLst>
                                            <p:cond delay="1999"/>
                                          </p:stCondLst>
                                        </p:cTn>
                                        <p:tgtEl>
                                          <p:spTgt spid="28"/>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2000"/>
                                        <p:tgtEl>
                                          <p:spTgt spid="19"/>
                                        </p:tgtEl>
                                      </p:cBhvr>
                                    </p:animEffect>
                                    <p:set>
                                      <p:cBhvr>
                                        <p:cTn id="101" dur="1" fill="hold">
                                          <p:stCondLst>
                                            <p:cond delay="1999"/>
                                          </p:stCondLst>
                                        </p:cTn>
                                        <p:tgtEl>
                                          <p:spTgt spid="19"/>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2000"/>
                                        <p:tgtEl>
                                          <p:spTgt spid="22"/>
                                        </p:tgtEl>
                                      </p:cBhvr>
                                    </p:animEffect>
                                    <p:set>
                                      <p:cBhvr>
                                        <p:cTn id="104" dur="1" fill="hold">
                                          <p:stCondLst>
                                            <p:cond delay="1999"/>
                                          </p:stCondLst>
                                        </p:cTn>
                                        <p:tgtEl>
                                          <p:spTgt spid="22"/>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2000"/>
                                        <p:tgtEl>
                                          <p:spTgt spid="29"/>
                                        </p:tgtEl>
                                      </p:cBhvr>
                                    </p:animEffect>
                                    <p:set>
                                      <p:cBhvr>
                                        <p:cTn id="10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B73D464B-1A1F-4E78-8F5B-C187E61EB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1981200" y="1143001"/>
            <a:ext cx="4572000" cy="3139321"/>
          </a:xfrm>
          <a:prstGeom prst="rect">
            <a:avLst/>
          </a:prstGeom>
        </p:spPr>
        <p:txBody>
          <a:bodyPr>
            <a:spAutoFit/>
          </a:bodyPr>
          <a:lstStyle/>
          <a:p>
            <a:pPr fontAlgn="base"/>
            <a:r>
              <a:rPr lang="en-US" dirty="0">
                <a:solidFill>
                  <a:schemeClr val="bg1"/>
                </a:solidFill>
              </a:rPr>
              <a:t>The blessings that come to people who are united in living the gospel of Jesus Christ.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Following the Savior’s ministry among the descendants of Lehi, all the people throughout the land were converted. </a:t>
            </a:r>
          </a:p>
          <a:p>
            <a:pPr fontAlgn="base"/>
            <a:endParaRPr lang="en-US" dirty="0">
              <a:solidFill>
                <a:schemeClr val="bg1"/>
              </a:solidFill>
            </a:endParaRPr>
          </a:p>
          <a:p>
            <a:pPr fontAlgn="base"/>
            <a:r>
              <a:rPr lang="en-US" dirty="0">
                <a:solidFill>
                  <a:schemeClr val="bg1"/>
                </a:solidFill>
              </a:rPr>
              <a:t>As they obeyed the commandments, they enjoyed peace, prosperity, and marvelous spiritual blessings. </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What is This Book About?</a:t>
            </a:r>
          </a:p>
        </p:txBody>
      </p:sp>
      <p:sp>
        <p:nvSpPr>
          <p:cNvPr id="7" name="Rectangle 6"/>
          <p:cNvSpPr/>
          <p:nvPr/>
        </p:nvSpPr>
        <p:spPr>
          <a:xfrm>
            <a:off x="5410200" y="3733800"/>
            <a:ext cx="4572000" cy="1938992"/>
          </a:xfrm>
          <a:prstGeom prst="rect">
            <a:avLst/>
          </a:prstGeom>
        </p:spPr>
        <p:txBody>
          <a:bodyPr>
            <a:spAutoFit/>
          </a:bodyPr>
          <a:lstStyle/>
          <a:p>
            <a:pPr algn="ctr" fontAlgn="base"/>
            <a:r>
              <a:rPr lang="en-US" sz="6600" dirty="0">
                <a:solidFill>
                  <a:srgbClr val="FFFF00"/>
                </a:solidFill>
                <a:latin typeface="Agency FB" pitchFamily="34" charset="0"/>
              </a:rPr>
              <a:t>Also: </a:t>
            </a:r>
          </a:p>
          <a:p>
            <a:pPr fontAlgn="base"/>
            <a:endParaRPr lang="en-US" dirty="0">
              <a:solidFill>
                <a:schemeClr val="bg1"/>
              </a:solidFill>
            </a:endParaRPr>
          </a:p>
          <a:p>
            <a:pPr fontAlgn="base"/>
            <a:r>
              <a:rPr lang="en-US" dirty="0">
                <a:solidFill>
                  <a:schemeClr val="bg1"/>
                </a:solidFill>
              </a:rPr>
              <a:t>The people’s gradual decline into a state of wickedness.</a:t>
            </a:r>
          </a:p>
        </p:txBody>
      </p:sp>
      <p:grpSp>
        <p:nvGrpSpPr>
          <p:cNvPr id="90" name="Group 89"/>
          <p:cNvGrpSpPr/>
          <p:nvPr/>
        </p:nvGrpSpPr>
        <p:grpSpPr>
          <a:xfrm>
            <a:off x="6875930" y="1398494"/>
            <a:ext cx="4004858" cy="842682"/>
            <a:chOff x="4724400" y="1295400"/>
            <a:chExt cx="4004858" cy="842682"/>
          </a:xfrm>
          <a:solidFill>
            <a:srgbClr val="FFFF00"/>
          </a:solidFill>
        </p:grpSpPr>
        <p:grpSp>
          <p:nvGrpSpPr>
            <p:cNvPr id="35" name="Group 34"/>
            <p:cNvGrpSpPr/>
            <p:nvPr/>
          </p:nvGrpSpPr>
          <p:grpSpPr>
            <a:xfrm>
              <a:off x="4724400" y="1295400"/>
              <a:ext cx="1676400" cy="838200"/>
              <a:chOff x="4572000" y="1066800"/>
              <a:chExt cx="4572000" cy="3165915"/>
            </a:xfrm>
            <a:grpFill/>
          </p:grpSpPr>
          <p:grpSp>
            <p:nvGrpSpPr>
              <p:cNvPr id="21" name="Group 20"/>
              <p:cNvGrpSpPr/>
              <p:nvPr/>
            </p:nvGrpSpPr>
            <p:grpSpPr>
              <a:xfrm>
                <a:off x="4572000" y="1066800"/>
                <a:ext cx="2414017" cy="3165915"/>
                <a:chOff x="4572000" y="1066800"/>
                <a:chExt cx="2414017" cy="3165915"/>
              </a:xfrm>
              <a:grpFill/>
            </p:grpSpPr>
            <p:grpSp>
              <p:nvGrpSpPr>
                <p:cNvPr id="9" name="Group 15"/>
                <p:cNvGrpSpPr/>
                <p:nvPr/>
              </p:nvGrpSpPr>
              <p:grpSpPr>
                <a:xfrm>
                  <a:off x="4572000" y="1066800"/>
                  <a:ext cx="1271017" cy="3165915"/>
                  <a:chOff x="5891782" y="1905000"/>
                  <a:chExt cx="1271017" cy="3165915"/>
                </a:xfrm>
                <a:grpFill/>
              </p:grpSpPr>
              <p:sp>
                <p:nvSpPr>
                  <p:cNvPr id="16" name="Oval 15"/>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3"/>
                <p:cNvGrpSpPr/>
                <p:nvPr/>
              </p:nvGrpSpPr>
              <p:grpSpPr>
                <a:xfrm>
                  <a:off x="5715000" y="1066800"/>
                  <a:ext cx="1271017" cy="3165915"/>
                  <a:chOff x="7162800" y="1828800"/>
                  <a:chExt cx="1271017" cy="3165915"/>
                </a:xfrm>
                <a:grpFill/>
              </p:grpSpPr>
              <p:sp>
                <p:nvSpPr>
                  <p:cNvPr id="11" name="Oval 10"/>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6729983" y="1066800"/>
                <a:ext cx="2414017" cy="3165915"/>
                <a:chOff x="4572000" y="1066800"/>
                <a:chExt cx="2414017" cy="3165915"/>
              </a:xfrm>
              <a:grpFill/>
            </p:grpSpPr>
            <p:grpSp>
              <p:nvGrpSpPr>
                <p:cNvPr id="23" name="Group 15"/>
                <p:cNvGrpSpPr/>
                <p:nvPr/>
              </p:nvGrpSpPr>
              <p:grpSpPr>
                <a:xfrm>
                  <a:off x="4572000" y="1066800"/>
                  <a:ext cx="1271017" cy="3165915"/>
                  <a:chOff x="5891782" y="1905000"/>
                  <a:chExt cx="1271017" cy="3165915"/>
                </a:xfrm>
                <a:grpFill/>
              </p:grpSpPr>
              <p:sp>
                <p:nvSpPr>
                  <p:cNvPr id="30" name="Oval 29"/>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15000" y="1066800"/>
                  <a:ext cx="1271017" cy="3165915"/>
                  <a:chOff x="7162800" y="1828800"/>
                  <a:chExt cx="1271017" cy="3165915"/>
                </a:xfrm>
                <a:grpFill/>
              </p:grpSpPr>
              <p:sp>
                <p:nvSpPr>
                  <p:cNvPr id="25" name="Oval 24"/>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5"/>
            <p:cNvGrpSpPr/>
            <p:nvPr/>
          </p:nvGrpSpPr>
          <p:grpSpPr>
            <a:xfrm>
              <a:off x="6302188" y="1299882"/>
              <a:ext cx="1676400" cy="838200"/>
              <a:chOff x="4572000" y="1066800"/>
              <a:chExt cx="4572000" cy="3165915"/>
            </a:xfrm>
            <a:grpFill/>
          </p:grpSpPr>
          <p:grpSp>
            <p:nvGrpSpPr>
              <p:cNvPr id="37" name="Group 20"/>
              <p:cNvGrpSpPr/>
              <p:nvPr/>
            </p:nvGrpSpPr>
            <p:grpSpPr>
              <a:xfrm>
                <a:off x="4572000" y="1066800"/>
                <a:ext cx="2414017" cy="3165915"/>
                <a:chOff x="4572000" y="1066800"/>
                <a:chExt cx="2414017" cy="3165915"/>
              </a:xfrm>
              <a:grpFill/>
            </p:grpSpPr>
            <p:grpSp>
              <p:nvGrpSpPr>
                <p:cNvPr id="51" name="Group 15"/>
                <p:cNvGrpSpPr/>
                <p:nvPr/>
              </p:nvGrpSpPr>
              <p:grpSpPr>
                <a:xfrm>
                  <a:off x="4572000" y="1066800"/>
                  <a:ext cx="1271017" cy="3165915"/>
                  <a:chOff x="5891782" y="1905000"/>
                  <a:chExt cx="1271017" cy="3165915"/>
                </a:xfrm>
                <a:grpFill/>
              </p:grpSpPr>
              <p:sp>
                <p:nvSpPr>
                  <p:cNvPr id="58" name="Oval 57"/>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3"/>
                <p:cNvGrpSpPr/>
                <p:nvPr/>
              </p:nvGrpSpPr>
              <p:grpSpPr>
                <a:xfrm>
                  <a:off x="5715000" y="1066800"/>
                  <a:ext cx="1271017" cy="3165915"/>
                  <a:chOff x="7162800" y="1828800"/>
                  <a:chExt cx="1271017" cy="3165915"/>
                </a:xfrm>
                <a:grpFill/>
              </p:grpSpPr>
              <p:sp>
                <p:nvSpPr>
                  <p:cNvPr id="53" name="Oval 52"/>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21"/>
              <p:cNvGrpSpPr/>
              <p:nvPr/>
            </p:nvGrpSpPr>
            <p:grpSpPr>
              <a:xfrm>
                <a:off x="6729983" y="1066800"/>
                <a:ext cx="2414017" cy="3165915"/>
                <a:chOff x="4572000" y="1066800"/>
                <a:chExt cx="2414017" cy="3165915"/>
              </a:xfrm>
              <a:grpFill/>
            </p:grpSpPr>
            <p:grpSp>
              <p:nvGrpSpPr>
                <p:cNvPr id="39" name="Group 15"/>
                <p:cNvGrpSpPr/>
                <p:nvPr/>
              </p:nvGrpSpPr>
              <p:grpSpPr>
                <a:xfrm>
                  <a:off x="4572000" y="1066800"/>
                  <a:ext cx="1271017" cy="3165915"/>
                  <a:chOff x="5891782" y="1905000"/>
                  <a:chExt cx="1271017" cy="3165915"/>
                </a:xfrm>
                <a:grpFill/>
              </p:grpSpPr>
              <p:sp>
                <p:nvSpPr>
                  <p:cNvPr id="46" name="Oval 45"/>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a:off x="5715000" y="1066800"/>
                  <a:ext cx="1271017" cy="3165915"/>
                  <a:chOff x="7162800" y="1828800"/>
                  <a:chExt cx="1271017" cy="3165915"/>
                </a:xfrm>
                <a:grpFill/>
              </p:grpSpPr>
              <p:sp>
                <p:nvSpPr>
                  <p:cNvPr id="41" name="Oval 40"/>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 name="Group 20"/>
            <p:cNvGrpSpPr/>
            <p:nvPr/>
          </p:nvGrpSpPr>
          <p:grpSpPr>
            <a:xfrm>
              <a:off x="7844118" y="1295400"/>
              <a:ext cx="885140" cy="838200"/>
              <a:chOff x="4572000" y="1066800"/>
              <a:chExt cx="2414017" cy="3165915"/>
            </a:xfrm>
            <a:grpFill/>
          </p:grpSpPr>
          <p:grpSp>
            <p:nvGrpSpPr>
              <p:cNvPr id="78" name="Group 15"/>
              <p:cNvGrpSpPr/>
              <p:nvPr/>
            </p:nvGrpSpPr>
            <p:grpSpPr>
              <a:xfrm>
                <a:off x="4572000" y="1066800"/>
                <a:ext cx="1271017" cy="3165915"/>
                <a:chOff x="5891782" y="1905000"/>
                <a:chExt cx="1271017" cy="3165915"/>
              </a:xfrm>
              <a:grpFill/>
            </p:grpSpPr>
            <p:sp>
              <p:nvSpPr>
                <p:cNvPr id="85" name="Oval 84"/>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1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3"/>
              <p:cNvGrpSpPr/>
              <p:nvPr/>
            </p:nvGrpSpPr>
            <p:grpSpPr>
              <a:xfrm>
                <a:off x="5715000" y="1066800"/>
                <a:ext cx="1271017" cy="3165915"/>
                <a:chOff x="7162800" y="1828800"/>
                <a:chExt cx="1271017" cy="3165915"/>
              </a:xfrm>
              <a:grpFill/>
            </p:grpSpPr>
            <p:sp>
              <p:nvSpPr>
                <p:cNvPr id="80" name="Oval 79"/>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 name="Group 90"/>
          <p:cNvGrpSpPr/>
          <p:nvPr/>
        </p:nvGrpSpPr>
        <p:grpSpPr>
          <a:xfrm>
            <a:off x="2667000" y="4495801"/>
            <a:ext cx="1905000" cy="1914007"/>
            <a:chOff x="533400" y="3657600"/>
            <a:chExt cx="2743200" cy="2756170"/>
          </a:xfrm>
        </p:grpSpPr>
        <p:pic>
          <p:nvPicPr>
            <p:cNvPr id="92" name="Picture 2" descr="http://vector.me/files/images/1/1/111945/sticky_note_pad_clip_ar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33400" y="3657600"/>
              <a:ext cx="2743200" cy="2756170"/>
            </a:xfrm>
            <a:prstGeom prst="rect">
              <a:avLst/>
            </a:prstGeom>
            <a:noFill/>
            <a:ln cmpd="sng">
              <a:solidFill>
                <a:schemeClr val="tx1"/>
              </a:solidFill>
            </a:ln>
          </p:spPr>
        </p:pic>
        <p:grpSp>
          <p:nvGrpSpPr>
            <p:cNvPr id="93" name="Group 19"/>
            <p:cNvGrpSpPr/>
            <p:nvPr/>
          </p:nvGrpSpPr>
          <p:grpSpPr>
            <a:xfrm>
              <a:off x="838200" y="3886200"/>
              <a:ext cx="2209800" cy="2209800"/>
              <a:chOff x="6010910" y="973578"/>
              <a:chExt cx="2209800" cy="2209800"/>
            </a:xfrm>
          </p:grpSpPr>
          <p:sp>
            <p:nvSpPr>
              <p:cNvPr id="94" name="Oval 93"/>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6" name="Group 47"/>
              <p:cNvGrpSpPr/>
              <p:nvPr/>
            </p:nvGrpSpPr>
            <p:grpSpPr>
              <a:xfrm>
                <a:off x="6450106" y="1281953"/>
                <a:ext cx="762000" cy="762000"/>
                <a:chOff x="6324600" y="1219200"/>
                <a:chExt cx="762000" cy="762000"/>
              </a:xfrm>
            </p:grpSpPr>
            <p:sp>
              <p:nvSpPr>
                <p:cNvPr id="100" name="Oval 99"/>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8"/>
              <p:cNvGrpSpPr/>
              <p:nvPr/>
            </p:nvGrpSpPr>
            <p:grpSpPr>
              <a:xfrm>
                <a:off x="7162800" y="1295400"/>
                <a:ext cx="762000" cy="762000"/>
                <a:chOff x="6324600" y="1219200"/>
                <a:chExt cx="762000" cy="762000"/>
              </a:xfrm>
            </p:grpSpPr>
            <p:sp>
              <p:nvSpPr>
                <p:cNvPr id="98" name="Oval 97"/>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 name="Group 102"/>
          <p:cNvGrpSpPr/>
          <p:nvPr/>
        </p:nvGrpSpPr>
        <p:grpSpPr>
          <a:xfrm>
            <a:off x="8001000" y="5334001"/>
            <a:ext cx="1371600" cy="1378085"/>
            <a:chOff x="5867400" y="3697941"/>
            <a:chExt cx="2743200" cy="2756170"/>
          </a:xfrm>
        </p:grpSpPr>
        <p:pic>
          <p:nvPicPr>
            <p:cNvPr id="104" name="Picture 2" descr="http://vector.me/files/images/1/1/111945/sticky_note_pad_clip_art.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867400" y="3697941"/>
              <a:ext cx="2743200" cy="2756170"/>
            </a:xfrm>
            <a:prstGeom prst="rect">
              <a:avLst/>
            </a:prstGeom>
            <a:noFill/>
            <a:ln cmpd="sng">
              <a:solidFill>
                <a:schemeClr val="tx1"/>
              </a:solidFill>
            </a:ln>
          </p:spPr>
        </p:pic>
        <p:grpSp>
          <p:nvGrpSpPr>
            <p:cNvPr id="105" name="Group 29"/>
            <p:cNvGrpSpPr/>
            <p:nvPr/>
          </p:nvGrpSpPr>
          <p:grpSpPr>
            <a:xfrm>
              <a:off x="6096000" y="3962400"/>
              <a:ext cx="2209800" cy="2438341"/>
              <a:chOff x="6096000" y="3962400"/>
              <a:chExt cx="2209800" cy="2438341"/>
            </a:xfrm>
          </p:grpSpPr>
          <p:grpSp>
            <p:nvGrpSpPr>
              <p:cNvPr id="106" name="Group 14"/>
              <p:cNvGrpSpPr/>
              <p:nvPr/>
            </p:nvGrpSpPr>
            <p:grpSpPr>
              <a:xfrm>
                <a:off x="6096000" y="3962400"/>
                <a:ext cx="2209800" cy="2209800"/>
                <a:chOff x="4648200" y="3505200"/>
                <a:chExt cx="2209800" cy="2209800"/>
              </a:xfrm>
            </p:grpSpPr>
            <p:sp>
              <p:nvSpPr>
                <p:cNvPr id="108" name="Oval 107"/>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c 110"/>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7" name="Arc 106"/>
              <p:cNvSpPr/>
              <p:nvPr/>
            </p:nvSpPr>
            <p:spPr>
              <a:xfrm rot="19201365">
                <a:off x="6755729" y="5352148"/>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42899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dissolve">
                                      <p:cBhvr>
                                        <p:cTn id="9" dur="500"/>
                                        <p:tgtEl>
                                          <p:spTgt spid="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02">
            <a:extLst>
              <a:ext uri="{FF2B5EF4-FFF2-40B4-BE49-F238E27FC236}">
                <a16:creationId xmlns:a16="http://schemas.microsoft.com/office/drawing/2014/main" id="{50518309-11DD-4383-82BB-95016D7F8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Sorrow From the 3 Nephites</a:t>
            </a:r>
          </a:p>
        </p:txBody>
      </p:sp>
      <p:sp>
        <p:nvSpPr>
          <p:cNvPr id="14" name="Rectangle 13"/>
          <p:cNvSpPr/>
          <p:nvPr/>
        </p:nvSpPr>
        <p:spPr>
          <a:xfrm>
            <a:off x="152400" y="6519446"/>
            <a:ext cx="5486400" cy="338554"/>
          </a:xfrm>
          <a:prstGeom prst="rect">
            <a:avLst/>
          </a:prstGeom>
        </p:spPr>
        <p:txBody>
          <a:bodyPr wrap="square">
            <a:spAutoFit/>
          </a:bodyPr>
          <a:lstStyle/>
          <a:p>
            <a:pPr fontAlgn="base"/>
            <a:r>
              <a:rPr lang="en-US" sz="1600" dirty="0">
                <a:solidFill>
                  <a:schemeClr val="bg1"/>
                </a:solidFill>
              </a:rPr>
              <a:t>4 Nephi 7:44</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6324600" y="1524000"/>
            <a:ext cx="3581400" cy="707886"/>
          </a:xfrm>
          <a:prstGeom prst="rect">
            <a:avLst/>
          </a:prstGeom>
        </p:spPr>
        <p:txBody>
          <a:bodyPr wrap="square">
            <a:spAutoFit/>
          </a:bodyPr>
          <a:lstStyle/>
          <a:p>
            <a:pPr fontAlgn="base"/>
            <a:r>
              <a:rPr lang="en-US" sz="2000" dirty="0">
                <a:solidFill>
                  <a:schemeClr val="bg1"/>
                </a:solidFill>
              </a:rPr>
              <a:t>More and more did the Nephites become unrighteous</a:t>
            </a:r>
          </a:p>
        </p:txBody>
      </p:sp>
      <p:sp>
        <p:nvSpPr>
          <p:cNvPr id="17" name="Rectangle 16"/>
          <p:cNvSpPr/>
          <p:nvPr/>
        </p:nvSpPr>
        <p:spPr>
          <a:xfrm>
            <a:off x="2209800" y="1524000"/>
            <a:ext cx="2895600" cy="1938992"/>
          </a:xfrm>
          <a:prstGeom prst="rect">
            <a:avLst/>
          </a:prstGeom>
        </p:spPr>
        <p:txBody>
          <a:bodyPr wrap="square">
            <a:spAutoFit/>
          </a:bodyPr>
          <a:lstStyle/>
          <a:p>
            <a:pPr fontAlgn="base"/>
            <a:r>
              <a:rPr lang="en-US" sz="2400" dirty="0">
                <a:solidFill>
                  <a:schemeClr val="bg1"/>
                </a:solidFill>
              </a:rPr>
              <a:t>“And from this time the disciples began to sorrow for the sins of the world.”</a:t>
            </a:r>
          </a:p>
          <a:p>
            <a:pPr fontAlgn="base"/>
            <a:endParaRPr lang="en-US" sz="2400" dirty="0">
              <a:solidFill>
                <a:schemeClr val="bg1"/>
              </a:solidFill>
            </a:endParaRPr>
          </a:p>
        </p:txBody>
      </p:sp>
      <p:grpSp>
        <p:nvGrpSpPr>
          <p:cNvPr id="11" name="Group 10"/>
          <p:cNvGrpSpPr/>
          <p:nvPr/>
        </p:nvGrpSpPr>
        <p:grpSpPr>
          <a:xfrm>
            <a:off x="4267200" y="3124201"/>
            <a:ext cx="1524000" cy="2987717"/>
            <a:chOff x="533400" y="1285442"/>
            <a:chExt cx="2286000" cy="4481576"/>
          </a:xfrm>
        </p:grpSpPr>
        <p:sp>
          <p:nvSpPr>
            <p:cNvPr id="12" name="Cloud 11"/>
            <p:cNvSpPr/>
            <p:nvPr/>
          </p:nvSpPr>
          <p:spPr>
            <a:xfrm rot="15918442" flipH="1">
              <a:off x="842666" y="1269674"/>
              <a:ext cx="1655688" cy="168722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4"/>
            <p:cNvSpPr/>
            <p:nvPr/>
          </p:nvSpPr>
          <p:spPr>
            <a:xfrm flipH="1">
              <a:off x="533400" y="3951934"/>
              <a:ext cx="468923" cy="5938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5"/>
            <p:cNvSpPr/>
            <p:nvPr/>
          </p:nvSpPr>
          <p:spPr>
            <a:xfrm flipH="1">
              <a:off x="2350477" y="3832685"/>
              <a:ext cx="468923" cy="6586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
            <p:cNvSpPr/>
            <p:nvPr/>
          </p:nvSpPr>
          <p:spPr>
            <a:xfrm flipH="1">
              <a:off x="1529864" y="5183599"/>
              <a:ext cx="586153" cy="58341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7"/>
            <p:cNvSpPr/>
            <p:nvPr/>
          </p:nvSpPr>
          <p:spPr>
            <a:xfrm flipH="1">
              <a:off x="1119555" y="5183599"/>
              <a:ext cx="586153" cy="58341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8"/>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9"/>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10"/>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1"/>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12"/>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3"/>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4"/>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5"/>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6"/>
            <p:cNvSpPr/>
            <p:nvPr/>
          </p:nvSpPr>
          <p:spPr>
            <a:xfrm flipH="1">
              <a:off x="1060939" y="1536849"/>
              <a:ext cx="1148860" cy="1587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6"/>
            <p:cNvSpPr/>
            <p:nvPr/>
          </p:nvSpPr>
          <p:spPr>
            <a:xfrm flipH="1">
              <a:off x="1364672" y="2680138"/>
              <a:ext cx="446199" cy="1853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05"/>
            <p:cNvGrpSpPr/>
            <p:nvPr/>
          </p:nvGrpSpPr>
          <p:grpSpPr>
            <a:xfrm flipH="1">
              <a:off x="1728287" y="3366111"/>
              <a:ext cx="363749" cy="1893744"/>
              <a:chOff x="5753051" y="4833823"/>
              <a:chExt cx="495349" cy="1566978"/>
            </a:xfrm>
          </p:grpSpPr>
          <p:grpSp>
            <p:nvGrpSpPr>
              <p:cNvPr id="76" name="Group 118"/>
              <p:cNvGrpSpPr/>
              <p:nvPr/>
            </p:nvGrpSpPr>
            <p:grpSpPr>
              <a:xfrm rot="380276">
                <a:off x="5798245" y="4833823"/>
                <a:ext cx="450155" cy="796492"/>
                <a:chOff x="7107920" y="443752"/>
                <a:chExt cx="410356" cy="762808"/>
              </a:xfrm>
            </p:grpSpPr>
            <p:grpSp>
              <p:nvGrpSpPr>
                <p:cNvPr id="86" name="Group 63"/>
                <p:cNvGrpSpPr/>
                <p:nvPr/>
              </p:nvGrpSpPr>
              <p:grpSpPr>
                <a:xfrm rot="5201482">
                  <a:off x="6832778" y="737323"/>
                  <a:ext cx="744379" cy="194096"/>
                  <a:chOff x="3886200" y="6096000"/>
                  <a:chExt cx="3124200" cy="533400"/>
                </a:xfrm>
              </p:grpSpPr>
              <p:sp>
                <p:nvSpPr>
                  <p:cNvPr id="91"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59"/>
                <p:cNvGrpSpPr/>
                <p:nvPr/>
              </p:nvGrpSpPr>
              <p:grpSpPr>
                <a:xfrm rot="5241472">
                  <a:off x="7049030" y="718885"/>
                  <a:ext cx="744379" cy="194113"/>
                  <a:chOff x="3886200" y="6095954"/>
                  <a:chExt cx="3124200" cy="533446"/>
                </a:xfrm>
              </p:grpSpPr>
              <p:sp>
                <p:nvSpPr>
                  <p:cNvPr id="8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118"/>
              <p:cNvGrpSpPr/>
              <p:nvPr/>
            </p:nvGrpSpPr>
            <p:grpSpPr>
              <a:xfrm rot="466432">
                <a:off x="5753051" y="5604309"/>
                <a:ext cx="450155" cy="796492"/>
                <a:chOff x="7107920" y="443752"/>
                <a:chExt cx="410342" cy="762808"/>
              </a:xfrm>
            </p:grpSpPr>
            <p:grpSp>
              <p:nvGrpSpPr>
                <p:cNvPr id="78" name="Group 63"/>
                <p:cNvGrpSpPr/>
                <p:nvPr/>
              </p:nvGrpSpPr>
              <p:grpSpPr>
                <a:xfrm rot="5201482">
                  <a:off x="6832778" y="737323"/>
                  <a:ext cx="744379" cy="194096"/>
                  <a:chOff x="3886200" y="6096000"/>
                  <a:chExt cx="3124200" cy="533400"/>
                </a:xfrm>
              </p:grpSpPr>
              <p:sp>
                <p:nvSpPr>
                  <p:cNvPr id="83"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eft-Right Arrow 8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eft-Right Arrow 8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1"/>
                <p:cNvGrpSpPr/>
                <p:nvPr/>
              </p:nvGrpSpPr>
              <p:grpSpPr>
                <a:xfrm rot="5241472">
                  <a:off x="7049024" y="718894"/>
                  <a:ext cx="744379" cy="194096"/>
                  <a:chOff x="3886200" y="6096000"/>
                  <a:chExt cx="3124200" cy="533400"/>
                </a:xfrm>
              </p:grpSpPr>
              <p:sp>
                <p:nvSpPr>
                  <p:cNvPr id="8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 name="Group 206"/>
            <p:cNvGrpSpPr/>
            <p:nvPr/>
          </p:nvGrpSpPr>
          <p:grpSpPr>
            <a:xfrm rot="522721" flipH="1">
              <a:off x="1104832" y="3366111"/>
              <a:ext cx="363749" cy="1893744"/>
              <a:chOff x="5753051" y="4833823"/>
              <a:chExt cx="495349" cy="1566978"/>
            </a:xfrm>
          </p:grpSpPr>
          <p:grpSp>
            <p:nvGrpSpPr>
              <p:cNvPr id="58" name="Group 118"/>
              <p:cNvGrpSpPr/>
              <p:nvPr/>
            </p:nvGrpSpPr>
            <p:grpSpPr>
              <a:xfrm rot="380276">
                <a:off x="5798245" y="4833823"/>
                <a:ext cx="450155" cy="796492"/>
                <a:chOff x="7107920" y="443752"/>
                <a:chExt cx="410356" cy="762808"/>
              </a:xfrm>
            </p:grpSpPr>
            <p:grpSp>
              <p:nvGrpSpPr>
                <p:cNvPr id="68" name="Group 63"/>
                <p:cNvGrpSpPr/>
                <p:nvPr/>
              </p:nvGrpSpPr>
              <p:grpSpPr>
                <a:xfrm rot="5201482">
                  <a:off x="6832778" y="737323"/>
                  <a:ext cx="744379" cy="194096"/>
                  <a:chOff x="3886200" y="6096000"/>
                  <a:chExt cx="3124200" cy="533400"/>
                </a:xfrm>
              </p:grpSpPr>
              <p:sp>
                <p:nvSpPr>
                  <p:cNvPr id="73"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71"/>
                <p:cNvGrpSpPr/>
                <p:nvPr/>
              </p:nvGrpSpPr>
              <p:grpSpPr>
                <a:xfrm rot="5241472">
                  <a:off x="7049030" y="718885"/>
                  <a:ext cx="744379" cy="194113"/>
                  <a:chOff x="3886200" y="6095954"/>
                  <a:chExt cx="3124200" cy="533446"/>
                </a:xfrm>
              </p:grpSpPr>
              <p:sp>
                <p:nvSpPr>
                  <p:cNvPr id="7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118"/>
              <p:cNvGrpSpPr/>
              <p:nvPr/>
            </p:nvGrpSpPr>
            <p:grpSpPr>
              <a:xfrm rot="466432">
                <a:off x="5753051" y="5604309"/>
                <a:ext cx="450155" cy="796492"/>
                <a:chOff x="7107920" y="443752"/>
                <a:chExt cx="410342" cy="762808"/>
              </a:xfrm>
            </p:grpSpPr>
            <p:grpSp>
              <p:nvGrpSpPr>
                <p:cNvPr id="60" name="Group 63"/>
                <p:cNvGrpSpPr/>
                <p:nvPr/>
              </p:nvGrpSpPr>
              <p:grpSpPr>
                <a:xfrm rot="5201482">
                  <a:off x="6832778" y="737323"/>
                  <a:ext cx="744379" cy="194096"/>
                  <a:chOff x="3886200" y="6096000"/>
                  <a:chExt cx="3124200" cy="533400"/>
                </a:xfrm>
              </p:grpSpPr>
              <p:sp>
                <p:nvSpPr>
                  <p:cNvPr id="65" name="Left-Right Arrow 6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1"/>
                <p:cNvGrpSpPr/>
                <p:nvPr/>
              </p:nvGrpSpPr>
              <p:grpSpPr>
                <a:xfrm rot="5241472">
                  <a:off x="7049024" y="718894"/>
                  <a:ext cx="744379" cy="194096"/>
                  <a:chOff x="3886200" y="6096000"/>
                  <a:chExt cx="3124200" cy="533400"/>
                </a:xfrm>
              </p:grpSpPr>
              <p:sp>
                <p:nvSpPr>
                  <p:cNvPr id="6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307"/>
            <p:cNvGrpSpPr/>
            <p:nvPr/>
          </p:nvGrpSpPr>
          <p:grpSpPr>
            <a:xfrm>
              <a:off x="1143001" y="3863789"/>
              <a:ext cx="939255" cy="363193"/>
              <a:chOff x="1143001" y="3863789"/>
              <a:chExt cx="939255" cy="363193"/>
            </a:xfrm>
          </p:grpSpPr>
          <p:sp>
            <p:nvSpPr>
              <p:cNvPr id="51" name="Moon 50"/>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35"/>
              <p:cNvGrpSpPr/>
              <p:nvPr/>
            </p:nvGrpSpPr>
            <p:grpSpPr>
              <a:xfrm flipH="1">
                <a:off x="1770529" y="3863789"/>
                <a:ext cx="311727" cy="342987"/>
                <a:chOff x="7391400" y="685800"/>
                <a:chExt cx="381000" cy="381000"/>
              </a:xfrm>
            </p:grpSpPr>
            <p:sp>
              <p:nvSpPr>
                <p:cNvPr id="56" name="Rectangle 55"/>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35"/>
              <p:cNvGrpSpPr/>
              <p:nvPr/>
            </p:nvGrpSpPr>
            <p:grpSpPr>
              <a:xfrm flipH="1">
                <a:off x="1156447" y="3877235"/>
                <a:ext cx="311727" cy="342987"/>
                <a:chOff x="7391400" y="685800"/>
                <a:chExt cx="381000" cy="381000"/>
              </a:xfrm>
            </p:grpSpPr>
            <p:sp>
              <p:nvSpPr>
                <p:cNvPr id="54" name="Rectangle 53"/>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08"/>
            <p:cNvGrpSpPr/>
            <p:nvPr/>
          </p:nvGrpSpPr>
          <p:grpSpPr>
            <a:xfrm>
              <a:off x="1125072" y="4509248"/>
              <a:ext cx="939255" cy="363193"/>
              <a:chOff x="1143001" y="3863789"/>
              <a:chExt cx="939255" cy="363193"/>
            </a:xfrm>
          </p:grpSpPr>
          <p:sp>
            <p:nvSpPr>
              <p:cNvPr id="44" name="Moon 43"/>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35"/>
              <p:cNvGrpSpPr/>
              <p:nvPr/>
            </p:nvGrpSpPr>
            <p:grpSpPr>
              <a:xfrm flipH="1">
                <a:off x="1770529" y="3863789"/>
                <a:ext cx="311727" cy="342987"/>
                <a:chOff x="7391400" y="685800"/>
                <a:chExt cx="381000" cy="381000"/>
              </a:xfrm>
            </p:grpSpPr>
            <p:sp>
              <p:nvSpPr>
                <p:cNvPr id="49" name="Rectangle 48"/>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35"/>
              <p:cNvGrpSpPr/>
              <p:nvPr/>
            </p:nvGrpSpPr>
            <p:grpSpPr>
              <a:xfrm flipH="1">
                <a:off x="1156447" y="3877235"/>
                <a:ext cx="311727" cy="342987"/>
                <a:chOff x="7391400" y="685800"/>
                <a:chExt cx="381000" cy="381000"/>
              </a:xfrm>
            </p:grpSpPr>
            <p:sp>
              <p:nvSpPr>
                <p:cNvPr id="47" name="Rectangle 46"/>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16"/>
            <p:cNvGrpSpPr/>
            <p:nvPr/>
          </p:nvGrpSpPr>
          <p:grpSpPr>
            <a:xfrm>
              <a:off x="1151966" y="3299012"/>
              <a:ext cx="939255" cy="363193"/>
              <a:chOff x="1143001" y="3863789"/>
              <a:chExt cx="939255" cy="363193"/>
            </a:xfrm>
          </p:grpSpPr>
          <p:sp>
            <p:nvSpPr>
              <p:cNvPr id="37" name="Moon 36"/>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5"/>
              <p:cNvGrpSpPr/>
              <p:nvPr/>
            </p:nvGrpSpPr>
            <p:grpSpPr>
              <a:xfrm flipH="1">
                <a:off x="1770529" y="3863789"/>
                <a:ext cx="311727" cy="342987"/>
                <a:chOff x="7391400" y="685800"/>
                <a:chExt cx="381000" cy="381000"/>
              </a:xfrm>
            </p:grpSpPr>
            <p:sp>
              <p:nvSpPr>
                <p:cNvPr id="42" name="Rectangle 41"/>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35"/>
              <p:cNvGrpSpPr/>
              <p:nvPr/>
            </p:nvGrpSpPr>
            <p:grpSpPr>
              <a:xfrm flipH="1">
                <a:off x="1156447" y="3877235"/>
                <a:ext cx="311727" cy="342987"/>
                <a:chOff x="7391400" y="685800"/>
                <a:chExt cx="381000" cy="381000"/>
              </a:xfrm>
            </p:grpSpPr>
            <p:sp>
              <p:nvSpPr>
                <p:cNvPr id="40" name="Rectangle 39"/>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4" name="Group 93"/>
          <p:cNvGrpSpPr/>
          <p:nvPr/>
        </p:nvGrpSpPr>
        <p:grpSpPr>
          <a:xfrm>
            <a:off x="5867401" y="2895600"/>
            <a:ext cx="1458533" cy="3137466"/>
            <a:chOff x="5856667" y="630878"/>
            <a:chExt cx="2137669" cy="3941122"/>
          </a:xfrm>
        </p:grpSpPr>
        <p:sp>
          <p:nvSpPr>
            <p:cNvPr id="95" name="Rounded Rectangle 94"/>
            <p:cNvSpPr/>
            <p:nvPr/>
          </p:nvSpPr>
          <p:spPr>
            <a:xfrm>
              <a:off x="6400800" y="762000"/>
              <a:ext cx="1143000" cy="1676400"/>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452"/>
            <p:cNvGrpSpPr/>
            <p:nvPr/>
          </p:nvGrpSpPr>
          <p:grpSpPr>
            <a:xfrm>
              <a:off x="5856667" y="1743998"/>
              <a:ext cx="2137669" cy="2828002"/>
              <a:chOff x="5856667" y="1743998"/>
              <a:chExt cx="2137669" cy="2828002"/>
            </a:xfrm>
          </p:grpSpPr>
          <p:sp>
            <p:nvSpPr>
              <p:cNvPr id="117" name="Oval 116"/>
              <p:cNvSpPr/>
              <p:nvPr/>
            </p:nvSpPr>
            <p:spPr>
              <a:xfrm rot="18968439">
                <a:off x="7629734" y="2707566"/>
                <a:ext cx="364602" cy="6147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122256">
                <a:off x="5856667" y="2724019"/>
                <a:ext cx="393031" cy="6147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41752">
                <a:off x="6107395" y="1769346"/>
                <a:ext cx="739715" cy="1175475"/>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036208">
                <a:off x="7040058" y="1846851"/>
                <a:ext cx="739715" cy="110803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724338" y="1743998"/>
                <a:ext cx="441814" cy="389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1335299">
                <a:off x="7003399" y="1804927"/>
                <a:ext cx="515125" cy="233884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353417">
                <a:off x="6416298" y="1890436"/>
                <a:ext cx="515125" cy="223566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400"/>
              <p:cNvGrpSpPr/>
              <p:nvPr/>
            </p:nvGrpSpPr>
            <p:grpSpPr>
              <a:xfrm rot="5172234">
                <a:off x="6196835" y="2877415"/>
                <a:ext cx="2097444" cy="484914"/>
                <a:chOff x="0" y="4648200"/>
                <a:chExt cx="3986134" cy="1541489"/>
              </a:xfrm>
            </p:grpSpPr>
            <p:grpSp>
              <p:nvGrpSpPr>
                <p:cNvPr id="146" name="Group 138"/>
                <p:cNvGrpSpPr/>
                <p:nvPr/>
              </p:nvGrpSpPr>
              <p:grpSpPr>
                <a:xfrm>
                  <a:off x="0" y="4648200"/>
                  <a:ext cx="1600200" cy="1524000"/>
                  <a:chOff x="533400" y="4648200"/>
                  <a:chExt cx="1905000" cy="1828800"/>
                </a:xfrm>
              </p:grpSpPr>
              <p:sp>
                <p:nvSpPr>
                  <p:cNvPr id="157" name="Plus 156"/>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39"/>
                <p:cNvGrpSpPr/>
                <p:nvPr/>
              </p:nvGrpSpPr>
              <p:grpSpPr>
                <a:xfrm>
                  <a:off x="1182973" y="4665689"/>
                  <a:ext cx="1600200" cy="1524000"/>
                  <a:chOff x="533400" y="4648200"/>
                  <a:chExt cx="1905000" cy="1828800"/>
                </a:xfrm>
              </p:grpSpPr>
              <p:sp>
                <p:nvSpPr>
                  <p:cNvPr id="153" name="Plus 15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4"/>
                <p:cNvGrpSpPr/>
                <p:nvPr/>
              </p:nvGrpSpPr>
              <p:grpSpPr>
                <a:xfrm>
                  <a:off x="2385934" y="4665689"/>
                  <a:ext cx="1600200" cy="1524000"/>
                  <a:chOff x="533400" y="4648200"/>
                  <a:chExt cx="1905000" cy="1828800"/>
                </a:xfrm>
              </p:grpSpPr>
              <p:sp>
                <p:nvSpPr>
                  <p:cNvPr id="149" name="Plus 14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416"/>
              <p:cNvGrpSpPr/>
              <p:nvPr/>
            </p:nvGrpSpPr>
            <p:grpSpPr>
              <a:xfrm rot="16460121">
                <a:off x="5649989" y="2855003"/>
                <a:ext cx="2097444" cy="484914"/>
                <a:chOff x="0" y="4648200"/>
                <a:chExt cx="3986134" cy="1541489"/>
              </a:xfrm>
            </p:grpSpPr>
            <p:grpSp>
              <p:nvGrpSpPr>
                <p:cNvPr id="131" name="Group 138"/>
                <p:cNvGrpSpPr/>
                <p:nvPr/>
              </p:nvGrpSpPr>
              <p:grpSpPr>
                <a:xfrm>
                  <a:off x="0" y="4648200"/>
                  <a:ext cx="1600200" cy="1524000"/>
                  <a:chOff x="533400" y="4648200"/>
                  <a:chExt cx="1905000" cy="1828800"/>
                </a:xfrm>
              </p:grpSpPr>
              <p:sp>
                <p:nvSpPr>
                  <p:cNvPr id="142" name="Plus 141"/>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9"/>
                <p:cNvGrpSpPr/>
                <p:nvPr/>
              </p:nvGrpSpPr>
              <p:grpSpPr>
                <a:xfrm>
                  <a:off x="1182973" y="4665689"/>
                  <a:ext cx="1600200" cy="1524000"/>
                  <a:chOff x="533400" y="4648200"/>
                  <a:chExt cx="1905000" cy="1828800"/>
                </a:xfrm>
              </p:grpSpPr>
              <p:sp>
                <p:nvSpPr>
                  <p:cNvPr id="138" name="Plus 13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44"/>
                <p:cNvGrpSpPr/>
                <p:nvPr/>
              </p:nvGrpSpPr>
              <p:grpSpPr>
                <a:xfrm>
                  <a:off x="2385934" y="4665689"/>
                  <a:ext cx="1600200" cy="1524000"/>
                  <a:chOff x="533400" y="4648200"/>
                  <a:chExt cx="1905000" cy="1828800"/>
                </a:xfrm>
              </p:grpSpPr>
              <p:sp>
                <p:nvSpPr>
                  <p:cNvPr id="134" name="Plus 13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7" name="Oval 96"/>
            <p:cNvSpPr/>
            <p:nvPr/>
          </p:nvSpPr>
          <p:spPr>
            <a:xfrm>
              <a:off x="6436360" y="744168"/>
              <a:ext cx="1066800" cy="12457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434"/>
            <p:cNvGrpSpPr/>
            <p:nvPr/>
          </p:nvGrpSpPr>
          <p:grpSpPr>
            <a:xfrm>
              <a:off x="6360459" y="699247"/>
              <a:ext cx="1257300" cy="457200"/>
              <a:chOff x="0" y="4648200"/>
              <a:chExt cx="3986134" cy="1541489"/>
            </a:xfrm>
          </p:grpSpPr>
          <p:grpSp>
            <p:nvGrpSpPr>
              <p:cNvPr id="102" name="Group 138"/>
              <p:cNvGrpSpPr/>
              <p:nvPr/>
            </p:nvGrpSpPr>
            <p:grpSpPr>
              <a:xfrm>
                <a:off x="0" y="4648200"/>
                <a:ext cx="1600200" cy="1524000"/>
                <a:chOff x="533400" y="4648200"/>
                <a:chExt cx="1905000" cy="1828800"/>
              </a:xfrm>
            </p:grpSpPr>
            <p:sp>
              <p:nvSpPr>
                <p:cNvPr id="113" name="Plus 11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39"/>
              <p:cNvGrpSpPr/>
              <p:nvPr/>
            </p:nvGrpSpPr>
            <p:grpSpPr>
              <a:xfrm>
                <a:off x="1182973" y="4665689"/>
                <a:ext cx="1600200" cy="1524000"/>
                <a:chOff x="533400" y="4648200"/>
                <a:chExt cx="1905000" cy="1828800"/>
              </a:xfrm>
            </p:grpSpPr>
            <p:sp>
              <p:nvSpPr>
                <p:cNvPr id="109" name="Plus 10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44"/>
              <p:cNvGrpSpPr/>
              <p:nvPr/>
            </p:nvGrpSpPr>
            <p:grpSpPr>
              <a:xfrm>
                <a:off x="2385934" y="4665689"/>
                <a:ext cx="1600200" cy="1524000"/>
                <a:chOff x="533400" y="4648200"/>
                <a:chExt cx="1905000" cy="1828800"/>
              </a:xfrm>
            </p:grpSpPr>
            <p:sp>
              <p:nvSpPr>
                <p:cNvPr id="105" name="Plus 10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1" name="Group 160"/>
          <p:cNvGrpSpPr/>
          <p:nvPr/>
        </p:nvGrpSpPr>
        <p:grpSpPr>
          <a:xfrm>
            <a:off x="7391400" y="3048000"/>
            <a:ext cx="1219200" cy="2895600"/>
            <a:chOff x="6377540" y="3048000"/>
            <a:chExt cx="1652941" cy="3581401"/>
          </a:xfrm>
        </p:grpSpPr>
        <p:sp>
          <p:nvSpPr>
            <p:cNvPr id="162" name="Cloud 161"/>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78812">
              <a:off x="6377540" y="5062311"/>
              <a:ext cx="305353" cy="4826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0226769">
              <a:off x="7719956" y="5152744"/>
              <a:ext cx="310525" cy="3853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681240" y="3353593"/>
              <a:ext cx="983331" cy="13340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7000216" y="4305396"/>
              <a:ext cx="342885" cy="1881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721"/>
            <p:cNvGrpSpPr/>
            <p:nvPr/>
          </p:nvGrpSpPr>
          <p:grpSpPr>
            <a:xfrm rot="5108643">
              <a:off x="6871791" y="5434818"/>
              <a:ext cx="1367236" cy="241206"/>
              <a:chOff x="7809336" y="4419600"/>
              <a:chExt cx="2509992" cy="465172"/>
            </a:xfrm>
          </p:grpSpPr>
          <p:sp>
            <p:nvSpPr>
              <p:cNvPr id="193" name="Cross 192"/>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ross 193"/>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23"/>
              <p:cNvGrpSpPr/>
              <p:nvPr/>
            </p:nvGrpSpPr>
            <p:grpSpPr>
              <a:xfrm rot="10800000">
                <a:off x="8229600" y="4425075"/>
                <a:ext cx="1019759" cy="451725"/>
                <a:chOff x="5943600" y="152400"/>
                <a:chExt cx="1360054" cy="762000"/>
              </a:xfrm>
            </p:grpSpPr>
            <p:sp>
              <p:nvSpPr>
                <p:cNvPr id="201" name="Cross 200"/>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Quad Arrow Callout 195"/>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Callout 196"/>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Callout 197"/>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Rounded Rectangle 180"/>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722"/>
            <p:cNvGrpSpPr/>
            <p:nvPr/>
          </p:nvGrpSpPr>
          <p:grpSpPr>
            <a:xfrm>
              <a:off x="6477000" y="3352800"/>
              <a:ext cx="1219200" cy="228600"/>
              <a:chOff x="7809336" y="4419600"/>
              <a:chExt cx="2509992" cy="465172"/>
            </a:xfrm>
          </p:grpSpPr>
          <p:sp>
            <p:nvSpPr>
              <p:cNvPr id="183" name="Cross 182"/>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ross 183"/>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23"/>
              <p:cNvGrpSpPr/>
              <p:nvPr/>
            </p:nvGrpSpPr>
            <p:grpSpPr>
              <a:xfrm rot="10800000">
                <a:off x="8229600" y="4425075"/>
                <a:ext cx="1019759" cy="451725"/>
                <a:chOff x="5943600" y="152400"/>
                <a:chExt cx="1360054" cy="762000"/>
              </a:xfrm>
            </p:grpSpPr>
            <p:sp>
              <p:nvSpPr>
                <p:cNvPr id="191" name="Cross 190"/>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ross 191"/>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Quad Arrow Callout 185"/>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Callout 186"/>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Callout 187"/>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ross 188"/>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Callout 189"/>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016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down)">
                                      <p:cBhvr>
                                        <p:cTn id="25" dur="580">
                                          <p:stCondLst>
                                            <p:cond delay="0"/>
                                          </p:stCondLst>
                                        </p:cTn>
                                        <p:tgtEl>
                                          <p:spTgt spid="94"/>
                                        </p:tgtEl>
                                      </p:cBhvr>
                                    </p:animEffect>
                                    <p:anim calcmode="lin" valueType="num">
                                      <p:cBhvr>
                                        <p:cTn id="26"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31" dur="26">
                                          <p:stCondLst>
                                            <p:cond delay="650"/>
                                          </p:stCondLst>
                                        </p:cTn>
                                        <p:tgtEl>
                                          <p:spTgt spid="94"/>
                                        </p:tgtEl>
                                      </p:cBhvr>
                                      <p:to x="100000" y="60000"/>
                                    </p:animScale>
                                    <p:animScale>
                                      <p:cBhvr>
                                        <p:cTn id="32" dur="166" decel="50000">
                                          <p:stCondLst>
                                            <p:cond delay="676"/>
                                          </p:stCondLst>
                                        </p:cTn>
                                        <p:tgtEl>
                                          <p:spTgt spid="94"/>
                                        </p:tgtEl>
                                      </p:cBhvr>
                                      <p:to x="100000" y="100000"/>
                                    </p:animScale>
                                    <p:animScale>
                                      <p:cBhvr>
                                        <p:cTn id="33" dur="26">
                                          <p:stCondLst>
                                            <p:cond delay="1312"/>
                                          </p:stCondLst>
                                        </p:cTn>
                                        <p:tgtEl>
                                          <p:spTgt spid="94"/>
                                        </p:tgtEl>
                                      </p:cBhvr>
                                      <p:to x="100000" y="80000"/>
                                    </p:animScale>
                                    <p:animScale>
                                      <p:cBhvr>
                                        <p:cTn id="34" dur="166" decel="50000">
                                          <p:stCondLst>
                                            <p:cond delay="1338"/>
                                          </p:stCondLst>
                                        </p:cTn>
                                        <p:tgtEl>
                                          <p:spTgt spid="94"/>
                                        </p:tgtEl>
                                      </p:cBhvr>
                                      <p:to x="100000" y="100000"/>
                                    </p:animScale>
                                    <p:animScale>
                                      <p:cBhvr>
                                        <p:cTn id="35" dur="26">
                                          <p:stCondLst>
                                            <p:cond delay="1642"/>
                                          </p:stCondLst>
                                        </p:cTn>
                                        <p:tgtEl>
                                          <p:spTgt spid="94"/>
                                        </p:tgtEl>
                                      </p:cBhvr>
                                      <p:to x="100000" y="90000"/>
                                    </p:animScale>
                                    <p:animScale>
                                      <p:cBhvr>
                                        <p:cTn id="36" dur="166" decel="50000">
                                          <p:stCondLst>
                                            <p:cond delay="1668"/>
                                          </p:stCondLst>
                                        </p:cTn>
                                        <p:tgtEl>
                                          <p:spTgt spid="94"/>
                                        </p:tgtEl>
                                      </p:cBhvr>
                                      <p:to x="100000" y="100000"/>
                                    </p:animScale>
                                    <p:animScale>
                                      <p:cBhvr>
                                        <p:cTn id="37" dur="26">
                                          <p:stCondLst>
                                            <p:cond delay="1808"/>
                                          </p:stCondLst>
                                        </p:cTn>
                                        <p:tgtEl>
                                          <p:spTgt spid="94"/>
                                        </p:tgtEl>
                                      </p:cBhvr>
                                      <p:to x="100000" y="95000"/>
                                    </p:animScale>
                                    <p:animScale>
                                      <p:cBhvr>
                                        <p:cTn id="38" dur="166" decel="50000">
                                          <p:stCondLst>
                                            <p:cond delay="1834"/>
                                          </p:stCondLst>
                                        </p:cTn>
                                        <p:tgtEl>
                                          <p:spTgt spid="9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61"/>
                                        </p:tgtEl>
                                        <p:attrNameLst>
                                          <p:attrName>style.visibility</p:attrName>
                                        </p:attrNameLst>
                                      </p:cBhvr>
                                      <p:to>
                                        <p:strVal val="visible"/>
                                      </p:to>
                                    </p:set>
                                    <p:animEffect transition="in" filter="wipe(down)">
                                      <p:cBhvr>
                                        <p:cTn id="41" dur="580">
                                          <p:stCondLst>
                                            <p:cond delay="0"/>
                                          </p:stCondLst>
                                        </p:cTn>
                                        <p:tgtEl>
                                          <p:spTgt spid="161"/>
                                        </p:tgtEl>
                                      </p:cBhvr>
                                    </p:animEffect>
                                    <p:anim calcmode="lin" valueType="num">
                                      <p:cBhvr>
                                        <p:cTn id="42"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47" dur="26">
                                          <p:stCondLst>
                                            <p:cond delay="650"/>
                                          </p:stCondLst>
                                        </p:cTn>
                                        <p:tgtEl>
                                          <p:spTgt spid="161"/>
                                        </p:tgtEl>
                                      </p:cBhvr>
                                      <p:to x="100000" y="60000"/>
                                    </p:animScale>
                                    <p:animScale>
                                      <p:cBhvr>
                                        <p:cTn id="48" dur="166" decel="50000">
                                          <p:stCondLst>
                                            <p:cond delay="676"/>
                                          </p:stCondLst>
                                        </p:cTn>
                                        <p:tgtEl>
                                          <p:spTgt spid="161"/>
                                        </p:tgtEl>
                                      </p:cBhvr>
                                      <p:to x="100000" y="100000"/>
                                    </p:animScale>
                                    <p:animScale>
                                      <p:cBhvr>
                                        <p:cTn id="49" dur="26">
                                          <p:stCondLst>
                                            <p:cond delay="1312"/>
                                          </p:stCondLst>
                                        </p:cTn>
                                        <p:tgtEl>
                                          <p:spTgt spid="161"/>
                                        </p:tgtEl>
                                      </p:cBhvr>
                                      <p:to x="100000" y="80000"/>
                                    </p:animScale>
                                    <p:animScale>
                                      <p:cBhvr>
                                        <p:cTn id="50" dur="166" decel="50000">
                                          <p:stCondLst>
                                            <p:cond delay="1338"/>
                                          </p:stCondLst>
                                        </p:cTn>
                                        <p:tgtEl>
                                          <p:spTgt spid="161"/>
                                        </p:tgtEl>
                                      </p:cBhvr>
                                      <p:to x="100000" y="100000"/>
                                    </p:animScale>
                                    <p:animScale>
                                      <p:cBhvr>
                                        <p:cTn id="51" dur="26">
                                          <p:stCondLst>
                                            <p:cond delay="1642"/>
                                          </p:stCondLst>
                                        </p:cTn>
                                        <p:tgtEl>
                                          <p:spTgt spid="161"/>
                                        </p:tgtEl>
                                      </p:cBhvr>
                                      <p:to x="100000" y="90000"/>
                                    </p:animScale>
                                    <p:animScale>
                                      <p:cBhvr>
                                        <p:cTn id="52" dur="166" decel="50000">
                                          <p:stCondLst>
                                            <p:cond delay="1668"/>
                                          </p:stCondLst>
                                        </p:cTn>
                                        <p:tgtEl>
                                          <p:spTgt spid="161"/>
                                        </p:tgtEl>
                                      </p:cBhvr>
                                      <p:to x="100000" y="100000"/>
                                    </p:animScale>
                                    <p:animScale>
                                      <p:cBhvr>
                                        <p:cTn id="53" dur="26">
                                          <p:stCondLst>
                                            <p:cond delay="1808"/>
                                          </p:stCondLst>
                                        </p:cTn>
                                        <p:tgtEl>
                                          <p:spTgt spid="161"/>
                                        </p:tgtEl>
                                      </p:cBhvr>
                                      <p:to x="100000" y="95000"/>
                                    </p:animScale>
                                    <p:animScale>
                                      <p:cBhvr>
                                        <p:cTn id="54" dur="166" decel="50000">
                                          <p:stCondLst>
                                            <p:cond delay="1834"/>
                                          </p:stCondLst>
                                        </p:cTn>
                                        <p:tgtEl>
                                          <p:spTgt spid="16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189A94AC-114C-4EAD-838E-C7D3FC6A0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Rectangle 1"/>
          <p:cNvSpPr/>
          <p:nvPr/>
        </p:nvSpPr>
        <p:spPr>
          <a:xfrm>
            <a:off x="1222625" y="914400"/>
            <a:ext cx="2892175" cy="2031325"/>
          </a:xfrm>
          <a:prstGeom prst="rect">
            <a:avLst/>
          </a:prstGeom>
        </p:spPr>
        <p:txBody>
          <a:bodyPr wrap="square">
            <a:spAutoFit/>
          </a:bodyPr>
          <a:lstStyle/>
          <a:p>
            <a:pPr fontAlgn="base"/>
            <a:r>
              <a:rPr lang="en-US" dirty="0">
                <a:solidFill>
                  <a:schemeClr val="bg1"/>
                </a:solidFill>
              </a:rPr>
              <a:t>“And it came to pass that after three hundred and five years had passed away, (and the people did still remain in wickedness)Amos died; and his brother, </a:t>
            </a:r>
            <a:r>
              <a:rPr lang="en-US" dirty="0" err="1">
                <a:solidFill>
                  <a:schemeClr val="bg1"/>
                </a:solidFill>
              </a:rPr>
              <a:t>Ammaron</a:t>
            </a:r>
            <a:r>
              <a:rPr lang="en-US" dirty="0">
                <a:solidFill>
                  <a:schemeClr val="bg1"/>
                </a:solidFill>
              </a:rPr>
              <a:t>, did keep the record in his stead.”</a:t>
            </a:r>
          </a:p>
        </p:txBody>
      </p:sp>
      <p:sp>
        <p:nvSpPr>
          <p:cNvPr id="4" name="Rectangle 3"/>
          <p:cNvSpPr/>
          <p:nvPr/>
        </p:nvSpPr>
        <p:spPr>
          <a:xfrm>
            <a:off x="206189" y="6519446"/>
            <a:ext cx="5486400" cy="338554"/>
          </a:xfrm>
          <a:prstGeom prst="rect">
            <a:avLst/>
          </a:prstGeom>
        </p:spPr>
        <p:txBody>
          <a:bodyPr wrap="square">
            <a:spAutoFit/>
          </a:bodyPr>
          <a:lstStyle/>
          <a:p>
            <a:pPr fontAlgn="base"/>
            <a:r>
              <a:rPr lang="en-US" sz="1600" dirty="0">
                <a:solidFill>
                  <a:schemeClr val="bg1"/>
                </a:solidFill>
              </a:rPr>
              <a:t>4 Nephi 7:47-49</a:t>
            </a:r>
          </a:p>
        </p:txBody>
      </p:sp>
      <p:sp>
        <p:nvSpPr>
          <p:cNvPr id="5" name="Rectangle 4"/>
          <p:cNvSpPr/>
          <p:nvPr/>
        </p:nvSpPr>
        <p:spPr>
          <a:xfrm>
            <a:off x="4359666" y="3082891"/>
            <a:ext cx="4116513" cy="3416320"/>
          </a:xfrm>
          <a:prstGeom prst="rect">
            <a:avLst/>
          </a:prstGeom>
        </p:spPr>
        <p:txBody>
          <a:bodyPr wrap="square">
            <a:spAutoFit/>
          </a:bodyPr>
          <a:lstStyle/>
          <a:p>
            <a:pPr fontAlgn="base"/>
            <a:r>
              <a:rPr lang="en-US" dirty="0">
                <a:solidFill>
                  <a:schemeClr val="bg1"/>
                </a:solidFill>
              </a:rPr>
              <a:t>“And it came to pass that when three hundred and twenty years had passed away, </a:t>
            </a:r>
            <a:r>
              <a:rPr lang="en-US" dirty="0" err="1">
                <a:solidFill>
                  <a:schemeClr val="bg1"/>
                </a:solidFill>
              </a:rPr>
              <a:t>Ammaron</a:t>
            </a:r>
            <a:r>
              <a:rPr lang="en-US" dirty="0">
                <a:solidFill>
                  <a:schemeClr val="bg1"/>
                </a:solidFill>
              </a:rPr>
              <a:t>, being constrained by the Holy Ghost, did hide up the records which were sacred—yea, even all the sacred records which had been handed down from generation to generation, which were sacred—even until the three hundred and twentieth year from the coming of Christ.</a:t>
            </a:r>
          </a:p>
          <a:p>
            <a:pPr fontAlgn="base"/>
            <a:r>
              <a:rPr lang="en-US" dirty="0">
                <a:solidFill>
                  <a:schemeClr val="bg1"/>
                </a:solidFill>
              </a:rPr>
              <a:t> thus is the end of the record of </a:t>
            </a:r>
            <a:r>
              <a:rPr lang="en-US" dirty="0" err="1">
                <a:solidFill>
                  <a:schemeClr val="bg1"/>
                </a:solidFill>
              </a:rPr>
              <a:t>Ammaron</a:t>
            </a:r>
            <a:r>
              <a:rPr lang="en-US" dirty="0">
                <a:solidFill>
                  <a:schemeClr val="bg1"/>
                </a:solidFill>
              </a:rPr>
              <a:t>.”</a:t>
            </a:r>
          </a:p>
        </p:txBody>
      </p:sp>
      <p:sp>
        <p:nvSpPr>
          <p:cNvPr id="6" name="Rectangle 5"/>
          <p:cNvSpPr/>
          <p:nvPr/>
        </p:nvSpPr>
        <p:spPr>
          <a:xfrm>
            <a:off x="7734727" y="1071082"/>
            <a:ext cx="3957263" cy="1754326"/>
          </a:xfrm>
          <a:prstGeom prst="rect">
            <a:avLst/>
          </a:prstGeom>
        </p:spPr>
        <p:txBody>
          <a:bodyPr wrap="square">
            <a:spAutoFit/>
          </a:bodyPr>
          <a:lstStyle/>
          <a:p>
            <a:pPr fontAlgn="base"/>
            <a:r>
              <a:rPr lang="en-US" dirty="0">
                <a:solidFill>
                  <a:schemeClr val="bg1"/>
                </a:solidFill>
              </a:rPr>
              <a:t>“And he did hide them up unto the Lord, that they might come again unto the remnant of the house of Jacob, according to the prophecies and the promises of the Lord. And thus is the end of the record of </a:t>
            </a:r>
            <a:r>
              <a:rPr lang="en-US" dirty="0" err="1">
                <a:solidFill>
                  <a:schemeClr val="bg1"/>
                </a:solidFill>
              </a:rPr>
              <a:t>Ammaron</a:t>
            </a:r>
            <a:r>
              <a:rPr lang="en-US" dirty="0">
                <a:solidFill>
                  <a:schemeClr val="bg1"/>
                </a:solidFill>
              </a:rPr>
              <a:t>.”</a:t>
            </a: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Sacred Record Hid</a:t>
            </a:r>
          </a:p>
        </p:txBody>
      </p:sp>
      <p:grpSp>
        <p:nvGrpSpPr>
          <p:cNvPr id="9" name="Group 69"/>
          <p:cNvGrpSpPr/>
          <p:nvPr/>
        </p:nvGrpSpPr>
        <p:grpSpPr>
          <a:xfrm>
            <a:off x="2438400" y="3810000"/>
            <a:ext cx="1600200" cy="2819400"/>
            <a:chOff x="4459558" y="533400"/>
            <a:chExt cx="2985288" cy="5573338"/>
          </a:xfrm>
        </p:grpSpPr>
        <p:sp>
          <p:nvSpPr>
            <p:cNvPr id="68" name="Cloud 67"/>
            <p:cNvSpPr/>
            <p:nvPr/>
          </p:nvSpPr>
          <p:spPr>
            <a:xfrm rot="17452337">
              <a:off x="5151943" y="802321"/>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915480">
              <a:off x="6859546" y="3195123"/>
              <a:ext cx="5853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145143">
              <a:off x="4671383" y="3225253"/>
              <a:ext cx="56695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145143">
              <a:off x="5563849"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594148">
              <a:off x="6063522"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5292608" y="3733799"/>
              <a:ext cx="1752601" cy="1989617"/>
            </a:xfrm>
            <a:prstGeom prst="trapezoid">
              <a:avLst>
                <a:gd name="adj" fmla="val 2117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78885">
              <a:off x="4968845" y="1952243"/>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027387">
              <a:off x="6220174" y="1928660"/>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5257801" y="2133600"/>
              <a:ext cx="1752601" cy="1828799"/>
            </a:xfrm>
            <a:prstGeom prst="trapezoid">
              <a:avLst>
                <a:gd name="adj" fmla="val 219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5838500" y="2065818"/>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533700" y="618018"/>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5457500" y="541818"/>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2597059">
              <a:off x="5949223" y="5334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4422778">
              <a:off x="5817711" y="527698"/>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35"/>
            <p:cNvGrpSpPr/>
            <p:nvPr/>
          </p:nvGrpSpPr>
          <p:grpSpPr>
            <a:xfrm>
              <a:off x="5543863" y="3780019"/>
              <a:ext cx="1261672" cy="342275"/>
              <a:chOff x="1752600" y="6019800"/>
              <a:chExt cx="4572000" cy="838200"/>
            </a:xfrm>
          </p:grpSpPr>
          <p:sp>
            <p:nvSpPr>
              <p:cNvPr id="106" name="Rounded Rectangle 105"/>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33"/>
              <p:cNvGrpSpPr/>
              <p:nvPr/>
            </p:nvGrpSpPr>
            <p:grpSpPr>
              <a:xfrm>
                <a:off x="1888761" y="6137223"/>
                <a:ext cx="4207239" cy="720777"/>
                <a:chOff x="1888761" y="6137223"/>
                <a:chExt cx="4207239" cy="720777"/>
              </a:xfrm>
            </p:grpSpPr>
            <p:sp>
              <p:nvSpPr>
                <p:cNvPr id="108" name="Left-Right-Up Arrow 107"/>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Up Arrow 109"/>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Up Arrow 110"/>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42"/>
            <p:cNvGrpSpPr/>
            <p:nvPr/>
          </p:nvGrpSpPr>
          <p:grpSpPr>
            <a:xfrm>
              <a:off x="5640049" y="2282252"/>
              <a:ext cx="990600" cy="1272519"/>
              <a:chOff x="7620000" y="3592568"/>
              <a:chExt cx="1905000" cy="2447152"/>
            </a:xfrm>
          </p:grpSpPr>
          <p:sp>
            <p:nvSpPr>
              <p:cNvPr id="100" name="Left-Right-Up Arrow 99"/>
              <p:cNvSpPr/>
              <p:nvPr/>
            </p:nvSpPr>
            <p:spPr>
              <a:xfrm rot="10800000">
                <a:off x="7932922" y="4724400"/>
                <a:ext cx="1211078" cy="131532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rot="10800000">
                <a:off x="8763000" y="4419600"/>
                <a:ext cx="762000" cy="827588"/>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0800000">
                <a:off x="7620000" y="4419600"/>
                <a:ext cx="796977" cy="759502"/>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8285812" y="4818088"/>
                <a:ext cx="495300" cy="990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nut 103"/>
              <p:cNvSpPr/>
              <p:nvPr/>
            </p:nvSpPr>
            <p:spPr>
              <a:xfrm rot="20868791">
                <a:off x="7635921" y="3607127"/>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rot="1050374">
                <a:off x="9137602" y="359256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143"/>
            <p:cNvGrpSpPr/>
            <p:nvPr/>
          </p:nvGrpSpPr>
          <p:grpSpPr>
            <a:xfrm rot="10800000">
              <a:off x="5410200" y="761999"/>
              <a:ext cx="1447800" cy="533400"/>
              <a:chOff x="1752600" y="6019800"/>
              <a:chExt cx="4572000" cy="838200"/>
            </a:xfrm>
          </p:grpSpPr>
          <p:sp>
            <p:nvSpPr>
              <p:cNvPr id="86" name="Rounded Rectangle 85"/>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33"/>
              <p:cNvGrpSpPr/>
              <p:nvPr/>
            </p:nvGrpSpPr>
            <p:grpSpPr>
              <a:xfrm>
                <a:off x="1888761" y="6137223"/>
                <a:ext cx="4207239" cy="720777"/>
                <a:chOff x="1888761" y="6137223"/>
                <a:chExt cx="4207239" cy="720777"/>
              </a:xfrm>
            </p:grpSpPr>
            <p:sp>
              <p:nvSpPr>
                <p:cNvPr id="88" name="Left-Right-Up Arrow 87"/>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Up Arrow 91"/>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Up Arrow 92"/>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Left-Right-Up Arrow 84"/>
            <p:cNvSpPr/>
            <p:nvPr/>
          </p:nvSpPr>
          <p:spPr>
            <a:xfrm rot="10800000">
              <a:off x="5715000" y="4114800"/>
              <a:ext cx="914400" cy="60960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3"/>
          <p:cNvGrpSpPr/>
          <p:nvPr/>
        </p:nvGrpSpPr>
        <p:grpSpPr>
          <a:xfrm>
            <a:off x="8582346" y="3577119"/>
            <a:ext cx="1676400" cy="3124200"/>
            <a:chOff x="1171900" y="601182"/>
            <a:chExt cx="2963604" cy="5573338"/>
          </a:xfrm>
        </p:grpSpPr>
        <p:sp>
          <p:nvSpPr>
            <p:cNvPr id="11" name="Cloud 10"/>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915480">
              <a:off x="3449704" y="3298276"/>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145143">
              <a:off x="1324300" y="3340129"/>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514600" y="2133600"/>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7"/>
            <p:cNvGrpSpPr/>
            <p:nvPr/>
          </p:nvGrpSpPr>
          <p:grpSpPr>
            <a:xfrm>
              <a:off x="2117361" y="2133600"/>
              <a:ext cx="1371600" cy="1397688"/>
              <a:chOff x="4267200" y="1370351"/>
              <a:chExt cx="2627026" cy="2676993"/>
            </a:xfrm>
          </p:grpSpPr>
          <p:sp>
            <p:nvSpPr>
              <p:cNvPr id="48" name="Oval 47"/>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12"/>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17"/>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5"/>
            <p:cNvGrpSpPr/>
            <p:nvPr/>
          </p:nvGrpSpPr>
          <p:grpSpPr>
            <a:xfrm>
              <a:off x="2093626" y="4121045"/>
              <a:ext cx="1533994" cy="303552"/>
              <a:chOff x="4572000" y="4495800"/>
              <a:chExt cx="3352800" cy="1371600"/>
            </a:xfrm>
          </p:grpSpPr>
          <p:sp>
            <p:nvSpPr>
              <p:cNvPr id="38" name="Rounded Rectangle 37"/>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209800" y="685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0"/>
            <p:cNvGrpSpPr/>
            <p:nvPr/>
          </p:nvGrpSpPr>
          <p:grpSpPr>
            <a:xfrm>
              <a:off x="2057400" y="1066800"/>
              <a:ext cx="1533994" cy="303552"/>
              <a:chOff x="4572000" y="4495800"/>
              <a:chExt cx="3352800" cy="1371600"/>
            </a:xfrm>
          </p:grpSpPr>
          <p:sp>
            <p:nvSpPr>
              <p:cNvPr id="28" name="Rounded Rectangle 27"/>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5"/>
          <p:cNvGrpSpPr/>
          <p:nvPr/>
        </p:nvGrpSpPr>
        <p:grpSpPr>
          <a:xfrm rot="20295608">
            <a:off x="2438400" y="4800600"/>
            <a:ext cx="699247" cy="891988"/>
            <a:chOff x="838200" y="1371600"/>
            <a:chExt cx="1524000" cy="1752600"/>
          </a:xfrm>
        </p:grpSpPr>
        <p:sp>
          <p:nvSpPr>
            <p:cNvPr id="122" name="Rounded Rectangle 121"/>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nut 124"/>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Plaque 127"/>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aque 129"/>
            <p:cNvSpPr/>
            <p:nvPr/>
          </p:nvSpPr>
          <p:spPr>
            <a:xfrm>
              <a:off x="914400" y="25146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119"/>
          <p:cNvSpPr/>
          <p:nvPr/>
        </p:nvSpPr>
        <p:spPr>
          <a:xfrm>
            <a:off x="4365812" y="1147482"/>
            <a:ext cx="3025588" cy="1519518"/>
          </a:xfrm>
          <a:custGeom>
            <a:avLst/>
            <a:gdLst>
              <a:gd name="connsiteX0" fmla="*/ 0 w 2807806"/>
              <a:gd name="connsiteY0" fmla="*/ 977153 h 1084730"/>
              <a:gd name="connsiteX1" fmla="*/ 0 w 2807806"/>
              <a:gd name="connsiteY1" fmla="*/ 977153 h 1084730"/>
              <a:gd name="connsiteX2" fmla="*/ 80682 w 2807806"/>
              <a:gd name="connsiteY2" fmla="*/ 941294 h 1084730"/>
              <a:gd name="connsiteX3" fmla="*/ 107576 w 2807806"/>
              <a:gd name="connsiteY3" fmla="*/ 923365 h 1084730"/>
              <a:gd name="connsiteX4" fmla="*/ 134470 w 2807806"/>
              <a:gd name="connsiteY4" fmla="*/ 914400 h 1084730"/>
              <a:gd name="connsiteX5" fmla="*/ 188259 w 2807806"/>
              <a:gd name="connsiteY5" fmla="*/ 878542 h 1084730"/>
              <a:gd name="connsiteX6" fmla="*/ 215153 w 2807806"/>
              <a:gd name="connsiteY6" fmla="*/ 869577 h 1084730"/>
              <a:gd name="connsiteX7" fmla="*/ 268941 w 2807806"/>
              <a:gd name="connsiteY7" fmla="*/ 833718 h 1084730"/>
              <a:gd name="connsiteX8" fmla="*/ 304800 w 2807806"/>
              <a:gd name="connsiteY8" fmla="*/ 815789 h 1084730"/>
              <a:gd name="connsiteX9" fmla="*/ 376517 w 2807806"/>
              <a:gd name="connsiteY9" fmla="*/ 762000 h 1084730"/>
              <a:gd name="connsiteX10" fmla="*/ 412376 w 2807806"/>
              <a:gd name="connsiteY10" fmla="*/ 744071 h 1084730"/>
              <a:gd name="connsiteX11" fmla="*/ 457200 w 2807806"/>
              <a:gd name="connsiteY11" fmla="*/ 717177 h 1084730"/>
              <a:gd name="connsiteX12" fmla="*/ 493059 w 2807806"/>
              <a:gd name="connsiteY12" fmla="*/ 672353 h 1084730"/>
              <a:gd name="connsiteX13" fmla="*/ 519953 w 2807806"/>
              <a:gd name="connsiteY13" fmla="*/ 654424 h 1084730"/>
              <a:gd name="connsiteX14" fmla="*/ 537882 w 2807806"/>
              <a:gd name="connsiteY14" fmla="*/ 636494 h 1084730"/>
              <a:gd name="connsiteX15" fmla="*/ 564776 w 2807806"/>
              <a:gd name="connsiteY15" fmla="*/ 618565 h 1084730"/>
              <a:gd name="connsiteX16" fmla="*/ 609600 w 2807806"/>
              <a:gd name="connsiteY16" fmla="*/ 564777 h 1084730"/>
              <a:gd name="connsiteX17" fmla="*/ 663388 w 2807806"/>
              <a:gd name="connsiteY17" fmla="*/ 519953 h 1084730"/>
              <a:gd name="connsiteX18" fmla="*/ 708212 w 2807806"/>
              <a:gd name="connsiteY18" fmla="*/ 475130 h 1084730"/>
              <a:gd name="connsiteX19" fmla="*/ 762000 w 2807806"/>
              <a:gd name="connsiteY19" fmla="*/ 430306 h 1084730"/>
              <a:gd name="connsiteX20" fmla="*/ 788894 w 2807806"/>
              <a:gd name="connsiteY20" fmla="*/ 412377 h 1084730"/>
              <a:gd name="connsiteX21" fmla="*/ 806823 w 2807806"/>
              <a:gd name="connsiteY21" fmla="*/ 385483 h 1084730"/>
              <a:gd name="connsiteX22" fmla="*/ 860612 w 2807806"/>
              <a:gd name="connsiteY22" fmla="*/ 349624 h 1084730"/>
              <a:gd name="connsiteX23" fmla="*/ 887506 w 2807806"/>
              <a:gd name="connsiteY23" fmla="*/ 331694 h 1084730"/>
              <a:gd name="connsiteX24" fmla="*/ 914400 w 2807806"/>
              <a:gd name="connsiteY24" fmla="*/ 313765 h 1084730"/>
              <a:gd name="connsiteX25" fmla="*/ 941294 w 2807806"/>
              <a:gd name="connsiteY25" fmla="*/ 295836 h 1084730"/>
              <a:gd name="connsiteX26" fmla="*/ 1013012 w 2807806"/>
              <a:gd name="connsiteY26" fmla="*/ 259977 h 1084730"/>
              <a:gd name="connsiteX27" fmla="*/ 1075764 w 2807806"/>
              <a:gd name="connsiteY27" fmla="*/ 224118 h 1084730"/>
              <a:gd name="connsiteX28" fmla="*/ 1138517 w 2807806"/>
              <a:gd name="connsiteY28" fmla="*/ 197224 h 1084730"/>
              <a:gd name="connsiteX29" fmla="*/ 1165412 w 2807806"/>
              <a:gd name="connsiteY29" fmla="*/ 179294 h 1084730"/>
              <a:gd name="connsiteX30" fmla="*/ 1192306 w 2807806"/>
              <a:gd name="connsiteY30" fmla="*/ 170330 h 1084730"/>
              <a:gd name="connsiteX31" fmla="*/ 1228164 w 2807806"/>
              <a:gd name="connsiteY31" fmla="*/ 152400 h 1084730"/>
              <a:gd name="connsiteX32" fmla="*/ 1255059 w 2807806"/>
              <a:gd name="connsiteY32" fmla="*/ 143436 h 1084730"/>
              <a:gd name="connsiteX33" fmla="*/ 1317812 w 2807806"/>
              <a:gd name="connsiteY33" fmla="*/ 116542 h 1084730"/>
              <a:gd name="connsiteX34" fmla="*/ 1344706 w 2807806"/>
              <a:gd name="connsiteY34" fmla="*/ 98612 h 1084730"/>
              <a:gd name="connsiteX35" fmla="*/ 1380564 w 2807806"/>
              <a:gd name="connsiteY35" fmla="*/ 89647 h 1084730"/>
              <a:gd name="connsiteX36" fmla="*/ 1398494 w 2807806"/>
              <a:gd name="connsiteY36" fmla="*/ 71718 h 1084730"/>
              <a:gd name="connsiteX37" fmla="*/ 1434353 w 2807806"/>
              <a:gd name="connsiteY37" fmla="*/ 62753 h 1084730"/>
              <a:gd name="connsiteX38" fmla="*/ 1488141 w 2807806"/>
              <a:gd name="connsiteY38" fmla="*/ 26894 h 1084730"/>
              <a:gd name="connsiteX39" fmla="*/ 1595717 w 2807806"/>
              <a:gd name="connsiteY39" fmla="*/ 0 h 1084730"/>
              <a:gd name="connsiteX40" fmla="*/ 1882588 w 2807806"/>
              <a:gd name="connsiteY40" fmla="*/ 8965 h 1084730"/>
              <a:gd name="connsiteX41" fmla="*/ 1909482 w 2807806"/>
              <a:gd name="connsiteY41" fmla="*/ 26894 h 1084730"/>
              <a:gd name="connsiteX42" fmla="*/ 1936376 w 2807806"/>
              <a:gd name="connsiteY42" fmla="*/ 35859 h 1084730"/>
              <a:gd name="connsiteX43" fmla="*/ 1990164 w 2807806"/>
              <a:gd name="connsiteY43" fmla="*/ 71718 h 1084730"/>
              <a:gd name="connsiteX44" fmla="*/ 2017059 w 2807806"/>
              <a:gd name="connsiteY44" fmla="*/ 89647 h 1084730"/>
              <a:gd name="connsiteX45" fmla="*/ 2043953 w 2807806"/>
              <a:gd name="connsiteY45" fmla="*/ 107577 h 1084730"/>
              <a:gd name="connsiteX46" fmla="*/ 2070847 w 2807806"/>
              <a:gd name="connsiteY46" fmla="*/ 134471 h 1084730"/>
              <a:gd name="connsiteX47" fmla="*/ 2124635 w 2807806"/>
              <a:gd name="connsiteY47" fmla="*/ 170330 h 1084730"/>
              <a:gd name="connsiteX48" fmla="*/ 2169459 w 2807806"/>
              <a:gd name="connsiteY48" fmla="*/ 215153 h 1084730"/>
              <a:gd name="connsiteX49" fmla="*/ 2187388 w 2807806"/>
              <a:gd name="connsiteY49" fmla="*/ 233083 h 1084730"/>
              <a:gd name="connsiteX50" fmla="*/ 2205317 w 2807806"/>
              <a:gd name="connsiteY50" fmla="*/ 259977 h 1084730"/>
              <a:gd name="connsiteX51" fmla="*/ 2241176 w 2807806"/>
              <a:gd name="connsiteY51" fmla="*/ 295836 h 1084730"/>
              <a:gd name="connsiteX52" fmla="*/ 2277035 w 2807806"/>
              <a:gd name="connsiteY52" fmla="*/ 349624 h 1084730"/>
              <a:gd name="connsiteX53" fmla="*/ 2321859 w 2807806"/>
              <a:gd name="connsiteY53" fmla="*/ 403412 h 1084730"/>
              <a:gd name="connsiteX54" fmla="*/ 2366682 w 2807806"/>
              <a:gd name="connsiteY54" fmla="*/ 448236 h 1084730"/>
              <a:gd name="connsiteX55" fmla="*/ 2411506 w 2807806"/>
              <a:gd name="connsiteY55" fmla="*/ 510989 h 1084730"/>
              <a:gd name="connsiteX56" fmla="*/ 2438400 w 2807806"/>
              <a:gd name="connsiteY56" fmla="*/ 537883 h 1084730"/>
              <a:gd name="connsiteX57" fmla="*/ 2465294 w 2807806"/>
              <a:gd name="connsiteY57" fmla="*/ 591671 h 1084730"/>
              <a:gd name="connsiteX58" fmla="*/ 2501153 w 2807806"/>
              <a:gd name="connsiteY58" fmla="*/ 636494 h 1084730"/>
              <a:gd name="connsiteX59" fmla="*/ 2519082 w 2807806"/>
              <a:gd name="connsiteY59" fmla="*/ 672353 h 1084730"/>
              <a:gd name="connsiteX60" fmla="*/ 2537012 w 2807806"/>
              <a:gd name="connsiteY60" fmla="*/ 690283 h 1084730"/>
              <a:gd name="connsiteX61" fmla="*/ 2563906 w 2807806"/>
              <a:gd name="connsiteY61" fmla="*/ 735106 h 1084730"/>
              <a:gd name="connsiteX62" fmla="*/ 2581835 w 2807806"/>
              <a:gd name="connsiteY62" fmla="*/ 788894 h 1084730"/>
              <a:gd name="connsiteX63" fmla="*/ 2635623 w 2807806"/>
              <a:gd name="connsiteY63" fmla="*/ 842683 h 1084730"/>
              <a:gd name="connsiteX64" fmla="*/ 2653553 w 2807806"/>
              <a:gd name="connsiteY64" fmla="*/ 860612 h 1084730"/>
              <a:gd name="connsiteX65" fmla="*/ 2716306 w 2807806"/>
              <a:gd name="connsiteY65" fmla="*/ 932330 h 1084730"/>
              <a:gd name="connsiteX66" fmla="*/ 2770094 w 2807806"/>
              <a:gd name="connsiteY66" fmla="*/ 986118 h 1084730"/>
              <a:gd name="connsiteX67" fmla="*/ 2796988 w 2807806"/>
              <a:gd name="connsiteY67" fmla="*/ 1013012 h 1084730"/>
              <a:gd name="connsiteX68" fmla="*/ 2805953 w 2807806"/>
              <a:gd name="connsiteY68" fmla="*/ 1039906 h 1084730"/>
              <a:gd name="connsiteX69" fmla="*/ 2788023 w 2807806"/>
              <a:gd name="connsiteY69" fmla="*/ 1057836 h 1084730"/>
              <a:gd name="connsiteX70" fmla="*/ 2545976 w 2807806"/>
              <a:gd name="connsiteY70" fmla="*/ 1066800 h 1084730"/>
              <a:gd name="connsiteX71" fmla="*/ 2169459 w 2807806"/>
              <a:gd name="connsiteY71" fmla="*/ 1084730 h 1084730"/>
              <a:gd name="connsiteX72" fmla="*/ 1290917 w 2807806"/>
              <a:gd name="connsiteY72" fmla="*/ 1075765 h 1084730"/>
              <a:gd name="connsiteX73" fmla="*/ 1246094 w 2807806"/>
              <a:gd name="connsiteY73" fmla="*/ 1066800 h 1084730"/>
              <a:gd name="connsiteX74" fmla="*/ 1156447 w 2807806"/>
              <a:gd name="connsiteY74" fmla="*/ 1057836 h 1084730"/>
              <a:gd name="connsiteX75" fmla="*/ 1093694 w 2807806"/>
              <a:gd name="connsiteY75" fmla="*/ 1048871 h 1084730"/>
              <a:gd name="connsiteX76" fmla="*/ 914400 w 2807806"/>
              <a:gd name="connsiteY76" fmla="*/ 1039906 h 1084730"/>
              <a:gd name="connsiteX77" fmla="*/ 259976 w 2807806"/>
              <a:gd name="connsiteY77" fmla="*/ 1021977 h 1084730"/>
              <a:gd name="connsiteX78" fmla="*/ 143435 w 2807806"/>
              <a:gd name="connsiteY78" fmla="*/ 1004047 h 1084730"/>
              <a:gd name="connsiteX79" fmla="*/ 80682 w 2807806"/>
              <a:gd name="connsiteY79" fmla="*/ 995083 h 1084730"/>
              <a:gd name="connsiteX80" fmla="*/ 0 w 2807806"/>
              <a:gd name="connsiteY80" fmla="*/ 977153 h 10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07806" h="1084730">
                <a:moveTo>
                  <a:pt x="0" y="977153"/>
                </a:moveTo>
                <a:lnTo>
                  <a:pt x="0" y="977153"/>
                </a:lnTo>
                <a:cubicBezTo>
                  <a:pt x="26894" y="965200"/>
                  <a:pt x="54358" y="954456"/>
                  <a:pt x="80682" y="941294"/>
                </a:cubicBezTo>
                <a:cubicBezTo>
                  <a:pt x="90319" y="936476"/>
                  <a:pt x="97939" y="928183"/>
                  <a:pt x="107576" y="923365"/>
                </a:cubicBezTo>
                <a:cubicBezTo>
                  <a:pt x="116028" y="919139"/>
                  <a:pt x="126210" y="918989"/>
                  <a:pt x="134470" y="914400"/>
                </a:cubicBezTo>
                <a:cubicBezTo>
                  <a:pt x="153307" y="903935"/>
                  <a:pt x="167816" y="885356"/>
                  <a:pt x="188259" y="878542"/>
                </a:cubicBezTo>
                <a:cubicBezTo>
                  <a:pt x="197224" y="875554"/>
                  <a:pt x="206893" y="874166"/>
                  <a:pt x="215153" y="869577"/>
                </a:cubicBezTo>
                <a:cubicBezTo>
                  <a:pt x="233990" y="859112"/>
                  <a:pt x="249667" y="843355"/>
                  <a:pt x="268941" y="833718"/>
                </a:cubicBezTo>
                <a:lnTo>
                  <a:pt x="304800" y="815789"/>
                </a:lnTo>
                <a:cubicBezTo>
                  <a:pt x="330014" y="790574"/>
                  <a:pt x="335970" y="782273"/>
                  <a:pt x="376517" y="762000"/>
                </a:cubicBezTo>
                <a:cubicBezTo>
                  <a:pt x="388470" y="756024"/>
                  <a:pt x="401257" y="751484"/>
                  <a:pt x="412376" y="744071"/>
                </a:cubicBezTo>
                <a:cubicBezTo>
                  <a:pt x="461601" y="711256"/>
                  <a:pt x="394770" y="737988"/>
                  <a:pt x="457200" y="717177"/>
                </a:cubicBezTo>
                <a:cubicBezTo>
                  <a:pt x="470513" y="697207"/>
                  <a:pt x="474810" y="686952"/>
                  <a:pt x="493059" y="672353"/>
                </a:cubicBezTo>
                <a:cubicBezTo>
                  <a:pt x="501472" y="665622"/>
                  <a:pt x="511540" y="661155"/>
                  <a:pt x="519953" y="654424"/>
                </a:cubicBezTo>
                <a:cubicBezTo>
                  <a:pt x="526553" y="649144"/>
                  <a:pt x="531282" y="641774"/>
                  <a:pt x="537882" y="636494"/>
                </a:cubicBezTo>
                <a:cubicBezTo>
                  <a:pt x="546295" y="629763"/>
                  <a:pt x="556499" y="625462"/>
                  <a:pt x="564776" y="618565"/>
                </a:cubicBezTo>
                <a:cubicBezTo>
                  <a:pt x="603102" y="586627"/>
                  <a:pt x="581396" y="600032"/>
                  <a:pt x="609600" y="564777"/>
                </a:cubicBezTo>
                <a:cubicBezTo>
                  <a:pt x="627644" y="542221"/>
                  <a:pt x="639239" y="541418"/>
                  <a:pt x="663388" y="519953"/>
                </a:cubicBezTo>
                <a:cubicBezTo>
                  <a:pt x="679181" y="505915"/>
                  <a:pt x="690631" y="486851"/>
                  <a:pt x="708212" y="475130"/>
                </a:cubicBezTo>
                <a:cubicBezTo>
                  <a:pt x="774992" y="430609"/>
                  <a:pt x="692967" y="487833"/>
                  <a:pt x="762000" y="430306"/>
                </a:cubicBezTo>
                <a:cubicBezTo>
                  <a:pt x="770277" y="423409"/>
                  <a:pt x="779929" y="418353"/>
                  <a:pt x="788894" y="412377"/>
                </a:cubicBezTo>
                <a:cubicBezTo>
                  <a:pt x="794870" y="403412"/>
                  <a:pt x="798715" y="392578"/>
                  <a:pt x="806823" y="385483"/>
                </a:cubicBezTo>
                <a:cubicBezTo>
                  <a:pt x="823040" y="371293"/>
                  <a:pt x="842682" y="361577"/>
                  <a:pt x="860612" y="349624"/>
                </a:cubicBezTo>
                <a:lnTo>
                  <a:pt x="887506" y="331694"/>
                </a:lnTo>
                <a:lnTo>
                  <a:pt x="914400" y="313765"/>
                </a:lnTo>
                <a:cubicBezTo>
                  <a:pt x="923365" y="307789"/>
                  <a:pt x="931657" y="300654"/>
                  <a:pt x="941294" y="295836"/>
                </a:cubicBezTo>
                <a:cubicBezTo>
                  <a:pt x="965200" y="283883"/>
                  <a:pt x="991630" y="276014"/>
                  <a:pt x="1013012" y="259977"/>
                </a:cubicBezTo>
                <a:cubicBezTo>
                  <a:pt x="1099709" y="194953"/>
                  <a:pt x="1007323" y="258338"/>
                  <a:pt x="1075764" y="224118"/>
                </a:cubicBezTo>
                <a:cubicBezTo>
                  <a:pt x="1137673" y="193164"/>
                  <a:pt x="1063890" y="215882"/>
                  <a:pt x="1138517" y="197224"/>
                </a:cubicBezTo>
                <a:cubicBezTo>
                  <a:pt x="1147482" y="191247"/>
                  <a:pt x="1155775" y="184112"/>
                  <a:pt x="1165412" y="179294"/>
                </a:cubicBezTo>
                <a:cubicBezTo>
                  <a:pt x="1173864" y="175068"/>
                  <a:pt x="1183621" y="174052"/>
                  <a:pt x="1192306" y="170330"/>
                </a:cubicBezTo>
                <a:cubicBezTo>
                  <a:pt x="1204589" y="165066"/>
                  <a:pt x="1215881" y="157664"/>
                  <a:pt x="1228164" y="152400"/>
                </a:cubicBezTo>
                <a:cubicBezTo>
                  <a:pt x="1236850" y="148678"/>
                  <a:pt x="1246373" y="147158"/>
                  <a:pt x="1255059" y="143436"/>
                </a:cubicBezTo>
                <a:cubicBezTo>
                  <a:pt x="1332604" y="110203"/>
                  <a:pt x="1254738" y="137564"/>
                  <a:pt x="1317812" y="116542"/>
                </a:cubicBezTo>
                <a:cubicBezTo>
                  <a:pt x="1326777" y="110565"/>
                  <a:pt x="1334803" y="102856"/>
                  <a:pt x="1344706" y="98612"/>
                </a:cubicBezTo>
                <a:cubicBezTo>
                  <a:pt x="1356030" y="93758"/>
                  <a:pt x="1369544" y="95157"/>
                  <a:pt x="1380564" y="89647"/>
                </a:cubicBezTo>
                <a:cubicBezTo>
                  <a:pt x="1388124" y="85867"/>
                  <a:pt x="1390934" y="75498"/>
                  <a:pt x="1398494" y="71718"/>
                </a:cubicBezTo>
                <a:cubicBezTo>
                  <a:pt x="1409514" y="66208"/>
                  <a:pt x="1422400" y="65741"/>
                  <a:pt x="1434353" y="62753"/>
                </a:cubicBezTo>
                <a:cubicBezTo>
                  <a:pt x="1452282" y="50800"/>
                  <a:pt x="1467698" y="33708"/>
                  <a:pt x="1488141" y="26894"/>
                </a:cubicBezTo>
                <a:cubicBezTo>
                  <a:pt x="1559173" y="3217"/>
                  <a:pt x="1523287" y="12072"/>
                  <a:pt x="1595717" y="0"/>
                </a:cubicBezTo>
                <a:cubicBezTo>
                  <a:pt x="1691341" y="2988"/>
                  <a:pt x="1787267" y="795"/>
                  <a:pt x="1882588" y="8965"/>
                </a:cubicBezTo>
                <a:cubicBezTo>
                  <a:pt x="1893323" y="9885"/>
                  <a:pt x="1899845" y="22076"/>
                  <a:pt x="1909482" y="26894"/>
                </a:cubicBezTo>
                <a:cubicBezTo>
                  <a:pt x="1917934" y="31120"/>
                  <a:pt x="1928116" y="31270"/>
                  <a:pt x="1936376" y="35859"/>
                </a:cubicBezTo>
                <a:cubicBezTo>
                  <a:pt x="1955213" y="46324"/>
                  <a:pt x="1972235" y="59765"/>
                  <a:pt x="1990164" y="71718"/>
                </a:cubicBezTo>
                <a:lnTo>
                  <a:pt x="2017059" y="89647"/>
                </a:lnTo>
                <a:cubicBezTo>
                  <a:pt x="2026024" y="95623"/>
                  <a:pt x="2036334" y="99958"/>
                  <a:pt x="2043953" y="107577"/>
                </a:cubicBezTo>
                <a:cubicBezTo>
                  <a:pt x="2052918" y="116542"/>
                  <a:pt x="2060840" y="126687"/>
                  <a:pt x="2070847" y="134471"/>
                </a:cubicBezTo>
                <a:cubicBezTo>
                  <a:pt x="2087856" y="147701"/>
                  <a:pt x="2109398" y="155093"/>
                  <a:pt x="2124635" y="170330"/>
                </a:cubicBezTo>
                <a:lnTo>
                  <a:pt x="2169459" y="215153"/>
                </a:lnTo>
                <a:cubicBezTo>
                  <a:pt x="2175436" y="221130"/>
                  <a:pt x="2182700" y="226050"/>
                  <a:pt x="2187388" y="233083"/>
                </a:cubicBezTo>
                <a:cubicBezTo>
                  <a:pt x="2193364" y="242048"/>
                  <a:pt x="2198305" y="251797"/>
                  <a:pt x="2205317" y="259977"/>
                </a:cubicBezTo>
                <a:cubicBezTo>
                  <a:pt x="2216318" y="272812"/>
                  <a:pt x="2231799" y="281771"/>
                  <a:pt x="2241176" y="295836"/>
                </a:cubicBezTo>
                <a:cubicBezTo>
                  <a:pt x="2253129" y="313765"/>
                  <a:pt x="2261798" y="334387"/>
                  <a:pt x="2277035" y="349624"/>
                </a:cubicBezTo>
                <a:cubicBezTo>
                  <a:pt x="2384966" y="457555"/>
                  <a:pt x="2234502" y="303575"/>
                  <a:pt x="2321859" y="403412"/>
                </a:cubicBezTo>
                <a:cubicBezTo>
                  <a:pt x="2335773" y="419314"/>
                  <a:pt x="2354961" y="430655"/>
                  <a:pt x="2366682" y="448236"/>
                </a:cubicBezTo>
                <a:cubicBezTo>
                  <a:pt x="2380870" y="469517"/>
                  <a:pt x="2394830" y="491534"/>
                  <a:pt x="2411506" y="510989"/>
                </a:cubicBezTo>
                <a:cubicBezTo>
                  <a:pt x="2419757" y="520615"/>
                  <a:pt x="2430284" y="528143"/>
                  <a:pt x="2438400" y="537883"/>
                </a:cubicBezTo>
                <a:cubicBezTo>
                  <a:pt x="2470512" y="576418"/>
                  <a:pt x="2445080" y="551242"/>
                  <a:pt x="2465294" y="591671"/>
                </a:cubicBezTo>
                <a:cubicBezTo>
                  <a:pt x="2476604" y="614291"/>
                  <a:pt x="2484475" y="619817"/>
                  <a:pt x="2501153" y="636494"/>
                </a:cubicBezTo>
                <a:cubicBezTo>
                  <a:pt x="2507129" y="648447"/>
                  <a:pt x="2511669" y="661234"/>
                  <a:pt x="2519082" y="672353"/>
                </a:cubicBezTo>
                <a:cubicBezTo>
                  <a:pt x="2523770" y="679386"/>
                  <a:pt x="2532663" y="683035"/>
                  <a:pt x="2537012" y="690283"/>
                </a:cubicBezTo>
                <a:cubicBezTo>
                  <a:pt x="2571922" y="748468"/>
                  <a:pt x="2518477" y="689679"/>
                  <a:pt x="2563906" y="735106"/>
                </a:cubicBezTo>
                <a:cubicBezTo>
                  <a:pt x="2569882" y="753035"/>
                  <a:pt x="2568471" y="775530"/>
                  <a:pt x="2581835" y="788894"/>
                </a:cubicBezTo>
                <a:lnTo>
                  <a:pt x="2635623" y="842683"/>
                </a:lnTo>
                <a:cubicBezTo>
                  <a:pt x="2641600" y="848660"/>
                  <a:pt x="2648865" y="853579"/>
                  <a:pt x="2653553" y="860612"/>
                </a:cubicBezTo>
                <a:cubicBezTo>
                  <a:pt x="2683203" y="905088"/>
                  <a:pt x="2663864" y="879888"/>
                  <a:pt x="2716306" y="932330"/>
                </a:cubicBezTo>
                <a:lnTo>
                  <a:pt x="2770094" y="986118"/>
                </a:lnTo>
                <a:lnTo>
                  <a:pt x="2796988" y="1013012"/>
                </a:lnTo>
                <a:cubicBezTo>
                  <a:pt x="2799976" y="1021977"/>
                  <a:pt x="2807806" y="1030640"/>
                  <a:pt x="2805953" y="1039906"/>
                </a:cubicBezTo>
                <a:cubicBezTo>
                  <a:pt x="2804295" y="1048194"/>
                  <a:pt x="2796430" y="1056966"/>
                  <a:pt x="2788023" y="1057836"/>
                </a:cubicBezTo>
                <a:cubicBezTo>
                  <a:pt x="2707714" y="1066144"/>
                  <a:pt x="2626652" y="1063636"/>
                  <a:pt x="2545976" y="1066800"/>
                </a:cubicBezTo>
                <a:lnTo>
                  <a:pt x="2169459" y="1084730"/>
                </a:lnTo>
                <a:lnTo>
                  <a:pt x="1290917" y="1075765"/>
                </a:lnTo>
                <a:cubicBezTo>
                  <a:pt x="1275683" y="1075469"/>
                  <a:pt x="1261197" y="1068814"/>
                  <a:pt x="1246094" y="1066800"/>
                </a:cubicBezTo>
                <a:cubicBezTo>
                  <a:pt x="1216326" y="1062831"/>
                  <a:pt x="1186273" y="1061345"/>
                  <a:pt x="1156447" y="1057836"/>
                </a:cubicBezTo>
                <a:cubicBezTo>
                  <a:pt x="1135462" y="1055367"/>
                  <a:pt x="1114766" y="1050432"/>
                  <a:pt x="1093694" y="1048871"/>
                </a:cubicBezTo>
                <a:cubicBezTo>
                  <a:pt x="1034018" y="1044450"/>
                  <a:pt x="974208" y="1041835"/>
                  <a:pt x="914400" y="1039906"/>
                </a:cubicBezTo>
                <a:lnTo>
                  <a:pt x="259976" y="1021977"/>
                </a:lnTo>
                <a:cubicBezTo>
                  <a:pt x="184671" y="1006915"/>
                  <a:pt x="241116" y="1017071"/>
                  <a:pt x="143435" y="1004047"/>
                </a:cubicBezTo>
                <a:cubicBezTo>
                  <a:pt x="122490" y="1001254"/>
                  <a:pt x="101750" y="996703"/>
                  <a:pt x="80682" y="995083"/>
                </a:cubicBezTo>
                <a:cubicBezTo>
                  <a:pt x="62805" y="993708"/>
                  <a:pt x="13447" y="980141"/>
                  <a:pt x="0" y="977153"/>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5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5.55556E-6 -6.2963E-6 C 0.01268 -0.00302 0.02397 -0.00904 0.03629 -0.0132 C 0.06129 -0.02154 0.08681 -0.03172 0.11268 -0.03404 C 0.11911 -0.03635 0.12449 -0.03728 0.13126 -0.03797 C 0.14254 -0.04191 0.15331 -0.04329 0.16459 -0.04584 C 0.17675 -0.04839 0.18838 -0.05302 0.2007 -0.0551 C 0.20661 -0.05741 0.21077 -0.05927 0.21668 -0.06019 C 0.22622 -0.06459 0.23508 -0.06552 0.24515 -0.06667 C 0.25539 -0.06968 0.26494 -0.072 0.27553 -0.07339 C 0.28925 -0.07871 0.31633 -0.07686 0.3264 -0.07732 C 0.37379 -0.07593 0.42084 -0.06945 0.46859 -0.06667 C 0.483 -0.06251 0.4981 -0.05996 0.51251 -0.0551 C 0.51685 -0.05371 0.5264 -0.05163 0.53039 -0.04839 C 0.53404 -0.04515 0.53838 -0.03982 0.5422 -0.03681 C 0.54723 -0.03265 0.554 -0.03033 0.55956 -0.02755 C 0.56338 -0.02292 0.56859 -0.02038 0.57345 -0.01853 C 0.57813 -0.01228 0.5882 -0.00533 0.59515 -0.00533 " pathEditMode="relative" ptsTypes="ffffffffffffffffA">
                                      <p:cBhvr>
                                        <p:cTn id="16" dur="2000" fill="hold"/>
                                        <p:tgtEl>
                                          <p:spTgt spid="12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59518 -0.00533 C 0.59375 -0.01135 0.59336 -0.01459 0.58997 -0.01922 C 0.58619 -0.03149 0.58424 -0.04537 0.5776 -0.05602 C 0.57552 -0.06551 0.57174 -0.07338 0.56888 -0.08241 C 0.5651 -0.09375 0.56445 -0.10649 0.56028 -0.11783 C 0.55429 -0.13403 0.54648 -0.15024 0.53919 -0.16574 C 0.53216 -0.18102 0.52656 -0.19746 0.51679 -0.21135 C 0.51497 -0.22153 0.50833 -0.22824 0.50442 -0.23797 C 0.50026 -0.24908 0.48698 -0.27084 0.47838 -0.2794 C 0.47708 -0.28449 0.46406 -0.29838 0.46093 -0.30232 C 0.45273 -0.31366 0.4457 -0.32755 0.43893 -0.34005 C 0.43658 -0.34445 0.43177 -0.34792 0.42864 -0.35162 C 0.42539 -0.35556 0.425 -0.35903 0.42122 -0.36297 C 0.41809 -0.37338 0.41224 -0.38287 0.40664 -0.39213 C 0.4026 -0.39838 0.4039 -0.39977 0.39765 -0.40463 C 0.39609 -0.41042 0.39205 -0.41274 0.38776 -0.41736 C 0.372 -0.43403 0.35546 -0.45186 0.33346 -0.46019 C 0.32695 -0.46621 0.31328 -0.47014 0.30468 -0.47269 C 0.3 -0.47732 0.29062 -0.47894 0.28372 -0.47894 " pathEditMode="relative" rAng="0" ptsTypes="AAAAAAAAAAAAAAAAAAA">
                                      <p:cBhvr>
                                        <p:cTn id="26" dur="2000" fill="hold"/>
                                        <p:tgtEl>
                                          <p:spTgt spid="121"/>
                                        </p:tgtEl>
                                        <p:attrNameLst>
                                          <p:attrName>ppt_x</p:attrName>
                                          <p:attrName>ppt_y</p:attrName>
                                        </p:attrNameLst>
                                      </p:cBhvr>
                                      <p:rCtr x="-15573" y="-2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6BBF6-9664-4B56-A2B3-18430A5C7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Rectangle 1"/>
          <p:cNvSpPr/>
          <p:nvPr/>
        </p:nvSpPr>
        <p:spPr>
          <a:xfrm>
            <a:off x="233082" y="215154"/>
            <a:ext cx="9144000" cy="4524315"/>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Truly Converted to the Gospel of Jesus Christ (0:46)</a:t>
            </a:r>
          </a:p>
          <a:p>
            <a:r>
              <a:rPr lang="en-US" dirty="0">
                <a:solidFill>
                  <a:schemeClr val="bg1"/>
                </a:solidFill>
              </a:rPr>
              <a:t>Jesus and His Prophets (3:10)</a:t>
            </a:r>
          </a:p>
          <a:p>
            <a:endParaRPr lang="en-US" dirty="0">
              <a:solidFill>
                <a:schemeClr val="bg1"/>
              </a:solidFill>
            </a:endParaRPr>
          </a:p>
          <a:p>
            <a:r>
              <a:rPr lang="en-US" dirty="0">
                <a:solidFill>
                  <a:schemeClr val="bg1"/>
                </a:solidFill>
              </a:rPr>
              <a:t>Richard G. Scott  (“Full Conversion Brings Happiness,” </a:t>
            </a:r>
            <a:r>
              <a:rPr lang="en-US" i="1" dirty="0">
                <a:solidFill>
                  <a:schemeClr val="bg1"/>
                </a:solidFill>
              </a:rPr>
              <a:t>Ensign,</a:t>
            </a:r>
            <a:r>
              <a:rPr lang="en-US" dirty="0">
                <a:solidFill>
                  <a:schemeClr val="bg1"/>
                </a:solidFill>
              </a:rPr>
              <a:t> May 2002, 25, 26).</a:t>
            </a:r>
          </a:p>
          <a:p>
            <a:endParaRPr lang="en-US" dirty="0">
              <a:solidFill>
                <a:schemeClr val="bg1"/>
              </a:solidFill>
            </a:endParaRPr>
          </a:p>
          <a:p>
            <a:r>
              <a:rPr lang="en-US" dirty="0">
                <a:solidFill>
                  <a:schemeClr val="bg1"/>
                </a:solidFill>
              </a:rPr>
              <a:t>President Marion G. Romney(in Conference Report, Oct. 1963, 24).</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(“Our Hearts Knit as One,”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2008, 68, 69).</a:t>
            </a:r>
          </a:p>
          <a:p>
            <a:endParaRPr lang="en-US" dirty="0">
              <a:solidFill>
                <a:schemeClr val="bg1"/>
              </a:solidFill>
            </a:endParaRPr>
          </a:p>
          <a:p>
            <a:r>
              <a:rPr lang="en-US" dirty="0">
                <a:solidFill>
                  <a:schemeClr val="bg1"/>
                </a:solidFill>
              </a:rPr>
              <a:t>Book of Mormon Who’s Who by Ed J. Pinegar and Richard J. Allen pgs. 19, 23</a:t>
            </a:r>
          </a:p>
          <a:p>
            <a:endParaRPr lang="en-US" dirty="0">
              <a:solidFill>
                <a:schemeClr val="bg1"/>
              </a:solidFill>
            </a:endParaRPr>
          </a:p>
          <a:p>
            <a:r>
              <a:rPr lang="en-US" dirty="0">
                <a:solidFill>
                  <a:schemeClr val="bg1"/>
                </a:solidFill>
              </a:rPr>
              <a:t>President Dieter F. </a:t>
            </a:r>
            <a:r>
              <a:rPr lang="en-US" dirty="0" err="1">
                <a:solidFill>
                  <a:schemeClr val="bg1"/>
                </a:solidFill>
              </a:rPr>
              <a:t>Uchtdorf</a:t>
            </a:r>
            <a:r>
              <a:rPr lang="en-US" dirty="0">
                <a:solidFill>
                  <a:schemeClr val="bg1"/>
                </a:solidFill>
              </a:rPr>
              <a:t> (“Pride and the Priesthood,”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56).</a:t>
            </a:r>
          </a:p>
          <a:p>
            <a:endParaRPr lang="en-US" dirty="0">
              <a:solidFill>
                <a:schemeClr val="bg1"/>
              </a:solidFill>
            </a:endParaRPr>
          </a:p>
        </p:txBody>
      </p:sp>
      <p:grpSp>
        <p:nvGrpSpPr>
          <p:cNvPr id="7" name="Group 6">
            <a:extLst>
              <a:ext uri="{FF2B5EF4-FFF2-40B4-BE49-F238E27FC236}">
                <a16:creationId xmlns:a16="http://schemas.microsoft.com/office/drawing/2014/main" id="{A2DF0268-F7E9-4510-A963-10A961AC84CB}"/>
              </a:ext>
            </a:extLst>
          </p:cNvPr>
          <p:cNvGrpSpPr/>
          <p:nvPr/>
        </p:nvGrpSpPr>
        <p:grpSpPr>
          <a:xfrm>
            <a:off x="5145742" y="824752"/>
            <a:ext cx="632010" cy="797859"/>
            <a:chOff x="7543800" y="3810000"/>
            <a:chExt cx="1143000" cy="1447800"/>
          </a:xfrm>
        </p:grpSpPr>
        <p:sp>
          <p:nvSpPr>
            <p:cNvPr id="8" name="Trapezoid 7">
              <a:extLst>
                <a:ext uri="{FF2B5EF4-FFF2-40B4-BE49-F238E27FC236}">
                  <a16:creationId xmlns:a16="http://schemas.microsoft.com/office/drawing/2014/main" id="{59E84676-EB56-4E80-9FA7-C805DBDA047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1">
              <a:extLst>
                <a:ext uri="{FF2B5EF4-FFF2-40B4-BE49-F238E27FC236}">
                  <a16:creationId xmlns:a16="http://schemas.microsoft.com/office/drawing/2014/main" id="{1C1B2D80-BC73-44D7-8D09-667ED78CA67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2">
              <a:extLst>
                <a:ext uri="{FF2B5EF4-FFF2-40B4-BE49-F238E27FC236}">
                  <a16:creationId xmlns:a16="http://schemas.microsoft.com/office/drawing/2014/main" id="{DC80B776-F118-4692-8607-1CB3B2E8CB6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3">
              <a:extLst>
                <a:ext uri="{FF2B5EF4-FFF2-40B4-BE49-F238E27FC236}">
                  <a16:creationId xmlns:a16="http://schemas.microsoft.com/office/drawing/2014/main" id="{6ABFCAA2-252B-4A3E-B485-7619D0B93C4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a:extLst>
                <a:ext uri="{FF2B5EF4-FFF2-40B4-BE49-F238E27FC236}">
                  <a16:creationId xmlns:a16="http://schemas.microsoft.com/office/drawing/2014/main" id="{24B103E5-E4BB-45CD-B5B2-6F6F64EDE041}"/>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3E6C63B0-E482-4595-BBC0-1E441EC9C053}"/>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901DE326-1371-4D81-BA58-7B7FEA2B910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71CA22-CB08-4B1B-A6D0-2BE25F188EB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883373-AD8A-4825-A069-4D2EB06EC6B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96B1A14-4759-4AE4-90B1-FF4EA71BCEB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3EE3A23A-9C04-4B81-9525-1763352EB1F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a:extLst>
                <a:ext uri="{FF2B5EF4-FFF2-40B4-BE49-F238E27FC236}">
                  <a16:creationId xmlns:a16="http://schemas.microsoft.com/office/drawing/2014/main" id="{141FAD36-48CD-4C42-A72A-286474A5CB07}"/>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CF373AE-9852-4310-BA93-8F629DDBCCC4}"/>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238AE277-C9BE-4D23-83D1-2F023FDD9C0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3153EF8-363F-4065-B5F2-24D29BD1063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EEFBC65-1814-4559-AF22-873A144C2C8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BB1676C-2255-4DA7-A6BC-0D368C0D60F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2184B43-811D-4EE3-8EFE-A5053A33A91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959AD9BD-EBBF-4DBC-BBE0-0B1D7161D5B1}"/>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6987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Picture 336">
            <a:extLst>
              <a:ext uri="{FF2B5EF4-FFF2-40B4-BE49-F238E27FC236}">
                <a16:creationId xmlns:a16="http://schemas.microsoft.com/office/drawing/2014/main" id="{D2646C24-C94A-43C7-AFB3-45F5C2113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1676400" y="3810000"/>
            <a:ext cx="2438400" cy="1477328"/>
          </a:xfrm>
          <a:prstGeom prst="rect">
            <a:avLst/>
          </a:prstGeom>
        </p:spPr>
        <p:txBody>
          <a:bodyPr wrap="square">
            <a:spAutoFit/>
          </a:bodyPr>
          <a:lstStyle/>
          <a:p>
            <a:pPr fontAlgn="base"/>
            <a:r>
              <a:rPr lang="en-US" dirty="0">
                <a:solidFill>
                  <a:schemeClr val="bg1"/>
                </a:solidFill>
              </a:rPr>
              <a:t>Mormon compiled and abridged the records of four writers to create the book of 4 Nephi. </a:t>
            </a:r>
          </a:p>
          <a:p>
            <a:pPr fontAlgn="base"/>
            <a:endParaRPr lang="en-US" dirty="0">
              <a:solidFill>
                <a:schemeClr val="bg1"/>
              </a:solidFill>
            </a:endParaRP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Who Wrote the Book?</a:t>
            </a:r>
          </a:p>
        </p:txBody>
      </p:sp>
      <p:grpSp>
        <p:nvGrpSpPr>
          <p:cNvPr id="8" name="Group 7"/>
          <p:cNvGrpSpPr/>
          <p:nvPr/>
        </p:nvGrpSpPr>
        <p:grpSpPr>
          <a:xfrm>
            <a:off x="6553200" y="1676401"/>
            <a:ext cx="1387098" cy="2407023"/>
            <a:chOff x="609600" y="457200"/>
            <a:chExt cx="2985288" cy="5649538"/>
          </a:xfrm>
        </p:grpSpPr>
        <p:sp>
          <p:nvSpPr>
            <p:cNvPr id="9" name="Rounded Rectangle 8"/>
            <p:cNvSpPr/>
            <p:nvPr/>
          </p:nvSpPr>
          <p:spPr>
            <a:xfrm>
              <a:off x="1371600" y="533400"/>
              <a:ext cx="1828800" cy="30480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915480">
              <a:off x="3009588" y="3195123"/>
              <a:ext cx="5853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145143">
              <a:off x="821425" y="3225253"/>
              <a:ext cx="56695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145143">
              <a:off x="1713891"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594148">
              <a:off x="2213564"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442650" y="3733800"/>
              <a:ext cx="1752600" cy="198961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78885">
              <a:off x="1118887" y="1952243"/>
              <a:ext cx="989970" cy="1983327"/>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27387">
              <a:off x="2370216" y="1928660"/>
              <a:ext cx="989970" cy="1983327"/>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1407842" y="2133600"/>
              <a:ext cx="1752600" cy="18288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0800000">
              <a:off x="1988542" y="2065818"/>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83742" y="618018"/>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rot="20391063">
              <a:off x="1523240" y="209259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rot="1658801">
              <a:off x="2636760" y="2089796"/>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Left-Right-Up Arrow 21"/>
            <p:cNvSpPr/>
            <p:nvPr/>
          </p:nvSpPr>
          <p:spPr>
            <a:xfrm rot="10800000">
              <a:off x="1828800" y="2819400"/>
              <a:ext cx="914400" cy="9144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1524000" y="457200"/>
              <a:ext cx="1524000" cy="762000"/>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66"/>
            <p:cNvGrpSpPr/>
            <p:nvPr/>
          </p:nvGrpSpPr>
          <p:grpSpPr>
            <a:xfrm>
              <a:off x="1371600" y="685800"/>
              <a:ext cx="1828800" cy="381000"/>
              <a:chOff x="4495800" y="2283502"/>
              <a:chExt cx="3429000" cy="1907498"/>
            </a:xfrm>
          </p:grpSpPr>
          <p:sp>
            <p:nvSpPr>
              <p:cNvPr id="57" name="Rounded Rectangle 56"/>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33"/>
              <p:cNvGrpSpPr/>
              <p:nvPr/>
            </p:nvGrpSpPr>
            <p:grpSpPr>
              <a:xfrm rot="10800000">
                <a:off x="4952438" y="3202898"/>
                <a:ext cx="2396490" cy="954941"/>
                <a:chOff x="3276600" y="6130228"/>
                <a:chExt cx="2819400" cy="700290"/>
              </a:xfrm>
            </p:grpSpPr>
            <p:sp>
              <p:nvSpPr>
                <p:cNvPr id="66" name="Left-Right-Up Arrow 65"/>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Right-Up Arrow 66"/>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Right-Up Arrow 67"/>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3"/>
              <p:cNvGrpSpPr/>
              <p:nvPr/>
            </p:nvGrpSpPr>
            <p:grpSpPr>
              <a:xfrm>
                <a:off x="4970489" y="2283502"/>
                <a:ext cx="2396490" cy="954941"/>
                <a:chOff x="3276600" y="6130228"/>
                <a:chExt cx="2819400" cy="700290"/>
              </a:xfrm>
            </p:grpSpPr>
            <p:sp>
              <p:nvSpPr>
                <p:cNvPr id="60" name="Left-Right-Up Arrow 59"/>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Up Arrow 60"/>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Up Arrow 61"/>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69"/>
            <p:cNvGrpSpPr/>
            <p:nvPr/>
          </p:nvGrpSpPr>
          <p:grpSpPr>
            <a:xfrm>
              <a:off x="1507761" y="5530121"/>
              <a:ext cx="1520252" cy="169889"/>
              <a:chOff x="4495800" y="2283502"/>
              <a:chExt cx="3429000" cy="1907498"/>
            </a:xfrm>
          </p:grpSpPr>
          <p:sp>
            <p:nvSpPr>
              <p:cNvPr id="42" name="Rounded Rectangle 41"/>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33"/>
              <p:cNvGrpSpPr/>
              <p:nvPr/>
            </p:nvGrpSpPr>
            <p:grpSpPr>
              <a:xfrm rot="10800000">
                <a:off x="4952438" y="3202898"/>
                <a:ext cx="2396490" cy="954941"/>
                <a:chOff x="3276600" y="6130228"/>
                <a:chExt cx="2819400" cy="700290"/>
              </a:xfrm>
            </p:grpSpPr>
            <p:sp>
              <p:nvSpPr>
                <p:cNvPr id="51" name="Left-Right-Up Arrow 50"/>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33"/>
              <p:cNvGrpSpPr/>
              <p:nvPr/>
            </p:nvGrpSpPr>
            <p:grpSpPr>
              <a:xfrm>
                <a:off x="4970489" y="2283502"/>
                <a:ext cx="2396490" cy="954941"/>
                <a:chOff x="3276600" y="6130228"/>
                <a:chExt cx="2819400" cy="700290"/>
              </a:xfrm>
            </p:grpSpPr>
            <p:sp>
              <p:nvSpPr>
                <p:cNvPr id="45" name="Left-Right-Up Arrow 44"/>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Up Arrow 45"/>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Up Arrow 46"/>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85"/>
            <p:cNvGrpSpPr/>
            <p:nvPr/>
          </p:nvGrpSpPr>
          <p:grpSpPr>
            <a:xfrm>
              <a:off x="1798821" y="3831236"/>
              <a:ext cx="1014334" cy="395989"/>
              <a:chOff x="4495800" y="2283502"/>
              <a:chExt cx="3429000" cy="1907498"/>
            </a:xfrm>
          </p:grpSpPr>
          <p:sp>
            <p:nvSpPr>
              <p:cNvPr id="27" name="Rounded Rectangle 26"/>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33"/>
              <p:cNvGrpSpPr/>
              <p:nvPr/>
            </p:nvGrpSpPr>
            <p:grpSpPr>
              <a:xfrm rot="10800000">
                <a:off x="4952438" y="3202898"/>
                <a:ext cx="2396490" cy="954941"/>
                <a:chOff x="3276600" y="6130228"/>
                <a:chExt cx="2819400" cy="700290"/>
              </a:xfrm>
            </p:grpSpPr>
            <p:sp>
              <p:nvSpPr>
                <p:cNvPr id="36" name="Left-Right-Up Arrow 35"/>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Up Arrow 36"/>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33"/>
              <p:cNvGrpSpPr/>
              <p:nvPr/>
            </p:nvGrpSpPr>
            <p:grpSpPr>
              <a:xfrm>
                <a:off x="4970489" y="2283502"/>
                <a:ext cx="2396490" cy="954941"/>
                <a:chOff x="3276600" y="6130228"/>
                <a:chExt cx="2819400" cy="700290"/>
              </a:xfrm>
            </p:grpSpPr>
            <p:sp>
              <p:nvSpPr>
                <p:cNvPr id="30" name="Left-Right-Up Arrow 29"/>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30"/>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71"/>
          <p:cNvGrpSpPr/>
          <p:nvPr/>
        </p:nvGrpSpPr>
        <p:grpSpPr>
          <a:xfrm>
            <a:off x="8001000" y="1752600"/>
            <a:ext cx="1246612" cy="2286000"/>
            <a:chOff x="4459558" y="533400"/>
            <a:chExt cx="2985288" cy="5573338"/>
          </a:xfrm>
        </p:grpSpPr>
        <p:sp>
          <p:nvSpPr>
            <p:cNvPr id="73" name="Cloud 72"/>
            <p:cNvSpPr/>
            <p:nvPr/>
          </p:nvSpPr>
          <p:spPr>
            <a:xfrm rot="17452337">
              <a:off x="5151943" y="802321"/>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915480">
              <a:off x="6859546" y="3195123"/>
              <a:ext cx="5853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3145143">
              <a:off x="4671383" y="3225253"/>
              <a:ext cx="56695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145143">
              <a:off x="5563849"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594148">
              <a:off x="6063522"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5292608" y="3733799"/>
              <a:ext cx="1752601" cy="1989617"/>
            </a:xfrm>
            <a:prstGeom prst="trapezoid">
              <a:avLst>
                <a:gd name="adj" fmla="val 2117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778885">
              <a:off x="4968845" y="1952243"/>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027387">
              <a:off x="6220174" y="1928660"/>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5257801" y="2133600"/>
              <a:ext cx="1752601" cy="1828799"/>
            </a:xfrm>
            <a:prstGeom prst="trapezoid">
              <a:avLst>
                <a:gd name="adj" fmla="val 219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0800000">
              <a:off x="5838500" y="2065818"/>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533700" y="618018"/>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5457500" y="541818"/>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2597059">
              <a:off x="5949223" y="5334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422778">
              <a:off x="5817711" y="527698"/>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35"/>
            <p:cNvGrpSpPr/>
            <p:nvPr/>
          </p:nvGrpSpPr>
          <p:grpSpPr>
            <a:xfrm>
              <a:off x="5543863" y="3780019"/>
              <a:ext cx="1261672" cy="342275"/>
              <a:chOff x="1752600" y="6019800"/>
              <a:chExt cx="4572000" cy="838200"/>
            </a:xfrm>
          </p:grpSpPr>
          <p:sp>
            <p:nvSpPr>
              <p:cNvPr id="111" name="Rounded Rectangle 110"/>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33"/>
              <p:cNvGrpSpPr/>
              <p:nvPr/>
            </p:nvGrpSpPr>
            <p:grpSpPr>
              <a:xfrm>
                <a:off x="1888761" y="6137223"/>
                <a:ext cx="4207239" cy="720777"/>
                <a:chOff x="1888761" y="6137223"/>
                <a:chExt cx="4207239" cy="720777"/>
              </a:xfrm>
            </p:grpSpPr>
            <p:sp>
              <p:nvSpPr>
                <p:cNvPr id="113" name="Left-Right-Up Arrow 112"/>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Up Arrow 115"/>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Right-Up Arrow 116"/>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Up Arrow 117"/>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42"/>
            <p:cNvGrpSpPr/>
            <p:nvPr/>
          </p:nvGrpSpPr>
          <p:grpSpPr>
            <a:xfrm>
              <a:off x="5640049" y="2282252"/>
              <a:ext cx="990600" cy="1272519"/>
              <a:chOff x="7620000" y="3592568"/>
              <a:chExt cx="1905000" cy="2447152"/>
            </a:xfrm>
          </p:grpSpPr>
          <p:sp>
            <p:nvSpPr>
              <p:cNvPr id="105" name="Left-Right-Up Arrow 104"/>
              <p:cNvSpPr/>
              <p:nvPr/>
            </p:nvSpPr>
            <p:spPr>
              <a:xfrm rot="10800000">
                <a:off x="7932922" y="4724400"/>
                <a:ext cx="1211078" cy="131532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rot="10800000">
                <a:off x="8763000" y="4419600"/>
                <a:ext cx="762000" cy="827588"/>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rot="10800000">
                <a:off x="7620000" y="4419600"/>
                <a:ext cx="796977" cy="759502"/>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8285812" y="4818088"/>
                <a:ext cx="495300" cy="990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nut 108"/>
              <p:cNvSpPr/>
              <p:nvPr/>
            </p:nvSpPr>
            <p:spPr>
              <a:xfrm rot="20868791">
                <a:off x="7635921" y="3607127"/>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rot="1050374">
                <a:off x="9137602" y="359256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 name="Group 143"/>
            <p:cNvGrpSpPr/>
            <p:nvPr/>
          </p:nvGrpSpPr>
          <p:grpSpPr>
            <a:xfrm rot="10800000">
              <a:off x="5410200" y="761999"/>
              <a:ext cx="1447800" cy="533400"/>
              <a:chOff x="1752600" y="6019800"/>
              <a:chExt cx="4572000" cy="838200"/>
            </a:xfrm>
          </p:grpSpPr>
          <p:sp>
            <p:nvSpPr>
              <p:cNvPr id="91" name="Rounded Rectangle 90"/>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33"/>
              <p:cNvGrpSpPr/>
              <p:nvPr/>
            </p:nvGrpSpPr>
            <p:grpSpPr>
              <a:xfrm>
                <a:off x="1888761" y="6137223"/>
                <a:ext cx="4207239" cy="720777"/>
                <a:chOff x="1888761" y="6137223"/>
                <a:chExt cx="4207239" cy="720777"/>
              </a:xfrm>
            </p:grpSpPr>
            <p:sp>
              <p:nvSpPr>
                <p:cNvPr id="93" name="Left-Right-Up Arrow 92"/>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eft-Right-Up Arrow 97"/>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Left-Right-Up Arrow 89"/>
            <p:cNvSpPr/>
            <p:nvPr/>
          </p:nvSpPr>
          <p:spPr>
            <a:xfrm rot="10800000">
              <a:off x="5715000" y="4114800"/>
              <a:ext cx="914400" cy="60960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2286000" y="1066800"/>
            <a:ext cx="981364" cy="2514600"/>
            <a:chOff x="2133600" y="3124200"/>
            <a:chExt cx="1209964" cy="3352800"/>
          </a:xfrm>
        </p:grpSpPr>
        <p:grpSp>
          <p:nvGrpSpPr>
            <p:cNvPr id="126" name="Group 285"/>
            <p:cNvGrpSpPr/>
            <p:nvPr/>
          </p:nvGrpSpPr>
          <p:grpSpPr>
            <a:xfrm rot="17194410">
              <a:off x="2764132" y="5999335"/>
              <a:ext cx="359123" cy="509595"/>
              <a:chOff x="4934260" y="5008578"/>
              <a:chExt cx="373811" cy="553131"/>
            </a:xfrm>
          </p:grpSpPr>
          <p:sp>
            <p:nvSpPr>
              <p:cNvPr id="204"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284"/>
            <p:cNvGrpSpPr/>
            <p:nvPr/>
          </p:nvGrpSpPr>
          <p:grpSpPr>
            <a:xfrm>
              <a:off x="2379689" y="5993567"/>
              <a:ext cx="376003" cy="483433"/>
              <a:chOff x="4934260" y="5008578"/>
              <a:chExt cx="373811" cy="553131"/>
            </a:xfrm>
          </p:grpSpPr>
          <p:sp>
            <p:nvSpPr>
              <p:cNvPr id="202"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25"/>
            <p:cNvGrpSpPr/>
            <p:nvPr/>
          </p:nvGrpSpPr>
          <p:grpSpPr>
            <a:xfrm>
              <a:off x="2480714" y="4105564"/>
              <a:ext cx="546919" cy="609600"/>
              <a:chOff x="2321193" y="914400"/>
              <a:chExt cx="1962699" cy="2187638"/>
            </a:xfrm>
          </p:grpSpPr>
          <p:sp>
            <p:nvSpPr>
              <p:cNvPr id="196"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35"/>
            <p:cNvGrpSpPr/>
            <p:nvPr/>
          </p:nvGrpSpPr>
          <p:grpSpPr>
            <a:xfrm rot="1699902">
              <a:off x="2147930" y="4740678"/>
              <a:ext cx="291183" cy="118991"/>
              <a:chOff x="2209800" y="1905000"/>
              <a:chExt cx="2286000" cy="1066800"/>
            </a:xfrm>
          </p:grpSpPr>
          <p:grpSp>
            <p:nvGrpSpPr>
              <p:cNvPr id="190" name="Group 29"/>
              <p:cNvGrpSpPr/>
              <p:nvPr/>
            </p:nvGrpSpPr>
            <p:grpSpPr>
              <a:xfrm>
                <a:off x="2209800" y="1905000"/>
                <a:ext cx="1066800" cy="1066800"/>
                <a:chOff x="990600" y="1905000"/>
                <a:chExt cx="1066800" cy="1066800"/>
              </a:xfrm>
            </p:grpSpPr>
            <p:sp>
              <p:nvSpPr>
                <p:cNvPr id="194" name="&quot;No&quot; Symbol 19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Oval 19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32"/>
              <p:cNvGrpSpPr/>
              <p:nvPr/>
            </p:nvGrpSpPr>
            <p:grpSpPr>
              <a:xfrm>
                <a:off x="3429000" y="1905000"/>
                <a:ext cx="1066800" cy="1066800"/>
                <a:chOff x="990600" y="1905000"/>
                <a:chExt cx="1066800" cy="1066800"/>
              </a:xfrm>
            </p:grpSpPr>
            <p:sp>
              <p:nvSpPr>
                <p:cNvPr id="192" name="&quot;No&quot; Symbol 19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36"/>
            <p:cNvGrpSpPr/>
            <p:nvPr/>
          </p:nvGrpSpPr>
          <p:grpSpPr>
            <a:xfrm rot="20019181">
              <a:off x="3048475" y="4742987"/>
              <a:ext cx="291183" cy="118991"/>
              <a:chOff x="2209800" y="1905000"/>
              <a:chExt cx="2286000" cy="1066800"/>
            </a:xfrm>
          </p:grpSpPr>
          <p:grpSp>
            <p:nvGrpSpPr>
              <p:cNvPr id="184" name="Group 29"/>
              <p:cNvGrpSpPr/>
              <p:nvPr/>
            </p:nvGrpSpPr>
            <p:grpSpPr>
              <a:xfrm>
                <a:off x="2209800" y="1905000"/>
                <a:ext cx="1066800" cy="1066800"/>
                <a:chOff x="990600" y="1905000"/>
                <a:chExt cx="1066800" cy="1066800"/>
              </a:xfrm>
            </p:grpSpPr>
            <p:sp>
              <p:nvSpPr>
                <p:cNvPr id="188" name="&quot;No&quot; Symbol 18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32"/>
              <p:cNvGrpSpPr/>
              <p:nvPr/>
            </p:nvGrpSpPr>
            <p:grpSpPr>
              <a:xfrm>
                <a:off x="3429000" y="1905000"/>
                <a:ext cx="1066800" cy="1066800"/>
                <a:chOff x="990600" y="1905000"/>
                <a:chExt cx="1066800" cy="1066800"/>
              </a:xfrm>
            </p:grpSpPr>
            <p:sp>
              <p:nvSpPr>
                <p:cNvPr id="186" name="&quot;No&quot; Symbol 18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Trapezoid 135"/>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5"/>
            <p:cNvGrpSpPr/>
            <p:nvPr/>
          </p:nvGrpSpPr>
          <p:grpSpPr>
            <a:xfrm rot="10800000" flipH="1" flipV="1">
              <a:off x="2235200" y="6029036"/>
              <a:ext cx="990600" cy="158496"/>
              <a:chOff x="1447800" y="2040716"/>
              <a:chExt cx="3102900" cy="387950"/>
            </a:xfrm>
          </p:grpSpPr>
          <p:sp>
            <p:nvSpPr>
              <p:cNvPr id="178" name="Diagonal Stripe 177"/>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iagonal Stripe 178"/>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iagonal Stripe 179"/>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iagonal Stripe 180"/>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gonal Stripe 181"/>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Diagonal Stripe 182"/>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108"/>
            <p:cNvGrpSpPr/>
            <p:nvPr/>
          </p:nvGrpSpPr>
          <p:grpSpPr>
            <a:xfrm>
              <a:off x="2209800" y="6172199"/>
              <a:ext cx="1087582" cy="152401"/>
              <a:chOff x="1295400" y="2819400"/>
              <a:chExt cx="1327484" cy="304800"/>
            </a:xfrm>
          </p:grpSpPr>
          <p:grpSp>
            <p:nvGrpSpPr>
              <p:cNvPr id="149" name="Group 86"/>
              <p:cNvGrpSpPr/>
              <p:nvPr/>
            </p:nvGrpSpPr>
            <p:grpSpPr>
              <a:xfrm>
                <a:off x="1295400" y="2819400"/>
                <a:ext cx="914400" cy="304800"/>
                <a:chOff x="838200" y="2193636"/>
                <a:chExt cx="2895600" cy="946728"/>
              </a:xfrm>
            </p:grpSpPr>
            <p:grpSp>
              <p:nvGrpSpPr>
                <p:cNvPr id="158" name="Group 69"/>
                <p:cNvGrpSpPr/>
                <p:nvPr/>
              </p:nvGrpSpPr>
              <p:grpSpPr>
                <a:xfrm>
                  <a:off x="838200" y="2193636"/>
                  <a:ext cx="381000" cy="930564"/>
                  <a:chOff x="838200" y="2193636"/>
                  <a:chExt cx="381000" cy="930564"/>
                </a:xfrm>
              </p:grpSpPr>
              <p:sp>
                <p:nvSpPr>
                  <p:cNvPr id="175" name="Isosceles Triangle 17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70"/>
                <p:cNvGrpSpPr/>
                <p:nvPr/>
              </p:nvGrpSpPr>
              <p:grpSpPr>
                <a:xfrm>
                  <a:off x="2133600" y="2209800"/>
                  <a:ext cx="381000" cy="930564"/>
                  <a:chOff x="838200" y="2193636"/>
                  <a:chExt cx="381000" cy="930564"/>
                </a:xfrm>
              </p:grpSpPr>
              <p:sp>
                <p:nvSpPr>
                  <p:cNvPr id="172" name="Isosceles Triangle 17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74"/>
                <p:cNvGrpSpPr/>
                <p:nvPr/>
              </p:nvGrpSpPr>
              <p:grpSpPr>
                <a:xfrm>
                  <a:off x="1524000" y="2209800"/>
                  <a:ext cx="381000" cy="930564"/>
                  <a:chOff x="838200" y="2193636"/>
                  <a:chExt cx="381000" cy="930564"/>
                </a:xfrm>
              </p:grpSpPr>
              <p:sp>
                <p:nvSpPr>
                  <p:cNvPr id="169" name="Isosceles Triangle 16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78"/>
                <p:cNvGrpSpPr/>
                <p:nvPr/>
              </p:nvGrpSpPr>
              <p:grpSpPr>
                <a:xfrm>
                  <a:off x="2667000" y="2209800"/>
                  <a:ext cx="381000" cy="930564"/>
                  <a:chOff x="838200" y="2193636"/>
                  <a:chExt cx="381000" cy="930564"/>
                </a:xfrm>
              </p:grpSpPr>
              <p:sp>
                <p:nvSpPr>
                  <p:cNvPr id="166" name="Isosceles Triangle 16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82"/>
                <p:cNvGrpSpPr/>
                <p:nvPr/>
              </p:nvGrpSpPr>
              <p:grpSpPr>
                <a:xfrm>
                  <a:off x="3352800" y="2209800"/>
                  <a:ext cx="381000" cy="930564"/>
                  <a:chOff x="838200" y="2193636"/>
                  <a:chExt cx="381000" cy="930564"/>
                </a:xfrm>
              </p:grpSpPr>
              <p:sp>
                <p:nvSpPr>
                  <p:cNvPr id="163" name="Isosceles Triangle 16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69"/>
              <p:cNvGrpSpPr/>
              <p:nvPr/>
            </p:nvGrpSpPr>
            <p:grpSpPr>
              <a:xfrm>
                <a:off x="2286000" y="2819400"/>
                <a:ext cx="120316" cy="299596"/>
                <a:chOff x="838200" y="2193636"/>
                <a:chExt cx="381000" cy="930564"/>
              </a:xfrm>
            </p:grpSpPr>
            <p:sp>
              <p:nvSpPr>
                <p:cNvPr id="155" name="Isosceles Triangle 1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74"/>
              <p:cNvGrpSpPr/>
              <p:nvPr/>
            </p:nvGrpSpPr>
            <p:grpSpPr>
              <a:xfrm>
                <a:off x="2502568" y="2824604"/>
                <a:ext cx="120316" cy="299596"/>
                <a:chOff x="838200" y="2193636"/>
                <a:chExt cx="381000" cy="930564"/>
              </a:xfrm>
            </p:grpSpPr>
            <p:sp>
              <p:nvSpPr>
                <p:cNvPr id="152" name="Isosceles Triangle 15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Oval 138"/>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10"/>
            <p:cNvGrpSpPr/>
            <p:nvPr/>
          </p:nvGrpSpPr>
          <p:grpSpPr>
            <a:xfrm>
              <a:off x="2362200" y="3505200"/>
              <a:ext cx="762000" cy="228600"/>
              <a:chOff x="1600200" y="1219200"/>
              <a:chExt cx="838200" cy="228600"/>
            </a:xfrm>
          </p:grpSpPr>
          <p:sp>
            <p:nvSpPr>
              <p:cNvPr id="147"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ouble Wave 147"/>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Oval 142"/>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4419600" y="1143000"/>
            <a:ext cx="1279434" cy="2514600"/>
            <a:chOff x="2743200" y="2819400"/>
            <a:chExt cx="1786098" cy="3510398"/>
          </a:xfrm>
        </p:grpSpPr>
        <p:sp>
          <p:nvSpPr>
            <p:cNvPr id="207" name="Oval 206"/>
            <p:cNvSpPr/>
            <p:nvPr/>
          </p:nvSpPr>
          <p:spPr>
            <a:xfrm rot="2920230">
              <a:off x="3830819" y="5974843"/>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292595">
              <a:off x="3377173" y="595003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420"/>
            <p:cNvGrpSpPr/>
            <p:nvPr/>
          </p:nvGrpSpPr>
          <p:grpSpPr>
            <a:xfrm>
              <a:off x="2743200" y="2819400"/>
              <a:ext cx="1786098" cy="3317969"/>
              <a:chOff x="2743200" y="2819400"/>
              <a:chExt cx="1786098" cy="3317969"/>
            </a:xfrm>
          </p:grpSpPr>
          <p:sp>
            <p:nvSpPr>
              <p:cNvPr id="210" name="Wave 3"/>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Wave 3"/>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1283158">
                <a:off x="3575302" y="4328767"/>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3276600" y="4343400"/>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523543">
                <a:off x="2637695" y="4627441"/>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3077253">
                <a:off x="4096987" y="4600559"/>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2028078" flipH="1">
                <a:off x="2954815" y="3798345"/>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9846626">
                <a:off x="3875887" y="3690651"/>
                <a:ext cx="480177" cy="114690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0800000">
                <a:off x="3240741" y="3886200"/>
                <a:ext cx="938426" cy="13716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29000" y="38862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276600" y="29718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375"/>
              <p:cNvGrpSpPr/>
              <p:nvPr/>
            </p:nvGrpSpPr>
            <p:grpSpPr>
              <a:xfrm>
                <a:off x="3276601" y="5029199"/>
                <a:ext cx="838200" cy="286871"/>
                <a:chOff x="2514600" y="2286000"/>
                <a:chExt cx="3733800" cy="923365"/>
              </a:xfrm>
            </p:grpSpPr>
            <p:sp>
              <p:nvSpPr>
                <p:cNvPr id="260" name="Rounded Rectangle 259"/>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373"/>
                <p:cNvGrpSpPr/>
                <p:nvPr/>
              </p:nvGrpSpPr>
              <p:grpSpPr>
                <a:xfrm>
                  <a:off x="2590800" y="2286000"/>
                  <a:ext cx="3639672" cy="923365"/>
                  <a:chOff x="-40342" y="-8965"/>
                  <a:chExt cx="3639672" cy="923365"/>
                </a:xfrm>
              </p:grpSpPr>
              <p:grpSp>
                <p:nvGrpSpPr>
                  <p:cNvPr id="262" name="Group 360"/>
                  <p:cNvGrpSpPr/>
                  <p:nvPr/>
                </p:nvGrpSpPr>
                <p:grpSpPr>
                  <a:xfrm>
                    <a:off x="1752600" y="0"/>
                    <a:ext cx="914400" cy="914400"/>
                    <a:chOff x="1752600" y="0"/>
                    <a:chExt cx="914400" cy="914400"/>
                  </a:xfrm>
                </p:grpSpPr>
                <p:sp>
                  <p:nvSpPr>
                    <p:cNvPr id="275" name="Quad Arrow Callout 27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Callout 27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361"/>
                  <p:cNvGrpSpPr/>
                  <p:nvPr/>
                </p:nvGrpSpPr>
                <p:grpSpPr>
                  <a:xfrm>
                    <a:off x="2684930" y="0"/>
                    <a:ext cx="914400" cy="914400"/>
                    <a:chOff x="1752600" y="0"/>
                    <a:chExt cx="914400" cy="914400"/>
                  </a:xfrm>
                </p:grpSpPr>
                <p:sp>
                  <p:nvSpPr>
                    <p:cNvPr id="273" name="Quad Arrow Callout 27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Quad Arrow Callout 27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364"/>
                  <p:cNvGrpSpPr/>
                  <p:nvPr/>
                </p:nvGrpSpPr>
                <p:grpSpPr>
                  <a:xfrm>
                    <a:off x="847165" y="-8965"/>
                    <a:ext cx="914400" cy="914400"/>
                    <a:chOff x="1752600" y="0"/>
                    <a:chExt cx="914400" cy="914400"/>
                  </a:xfrm>
                </p:grpSpPr>
                <p:sp>
                  <p:nvSpPr>
                    <p:cNvPr id="271" name="Quad Arrow Callout 27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Quad Arrow Callout 27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367"/>
                  <p:cNvGrpSpPr/>
                  <p:nvPr/>
                </p:nvGrpSpPr>
                <p:grpSpPr>
                  <a:xfrm>
                    <a:off x="-40342" y="-8965"/>
                    <a:ext cx="914400" cy="914400"/>
                    <a:chOff x="1752600" y="0"/>
                    <a:chExt cx="914400" cy="914400"/>
                  </a:xfrm>
                </p:grpSpPr>
                <p:sp>
                  <p:nvSpPr>
                    <p:cNvPr id="269" name="Quad Arrow Callout 26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Callout 26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Plaque 265"/>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laque 266"/>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laque 267"/>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379"/>
              <p:cNvGrpSpPr/>
              <p:nvPr/>
            </p:nvGrpSpPr>
            <p:grpSpPr>
              <a:xfrm>
                <a:off x="3124200" y="3124200"/>
                <a:ext cx="1295400" cy="286871"/>
                <a:chOff x="2514600" y="2286000"/>
                <a:chExt cx="3733800" cy="923365"/>
              </a:xfrm>
            </p:grpSpPr>
            <p:sp>
              <p:nvSpPr>
                <p:cNvPr id="243" name="Rounded Rectangle 242"/>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373"/>
                <p:cNvGrpSpPr/>
                <p:nvPr/>
              </p:nvGrpSpPr>
              <p:grpSpPr>
                <a:xfrm>
                  <a:off x="2590800" y="2286000"/>
                  <a:ext cx="3639672" cy="923365"/>
                  <a:chOff x="-40342" y="-8965"/>
                  <a:chExt cx="3639672" cy="923365"/>
                </a:xfrm>
              </p:grpSpPr>
              <p:grpSp>
                <p:nvGrpSpPr>
                  <p:cNvPr id="245" name="Group 360"/>
                  <p:cNvGrpSpPr/>
                  <p:nvPr/>
                </p:nvGrpSpPr>
                <p:grpSpPr>
                  <a:xfrm>
                    <a:off x="1752600" y="0"/>
                    <a:ext cx="914400" cy="914400"/>
                    <a:chOff x="1752600" y="0"/>
                    <a:chExt cx="914400" cy="914400"/>
                  </a:xfrm>
                </p:grpSpPr>
                <p:sp>
                  <p:nvSpPr>
                    <p:cNvPr id="258" name="Quad Arrow Callout 25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Callout 25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361"/>
                  <p:cNvGrpSpPr/>
                  <p:nvPr/>
                </p:nvGrpSpPr>
                <p:grpSpPr>
                  <a:xfrm>
                    <a:off x="2684930" y="0"/>
                    <a:ext cx="914400" cy="914400"/>
                    <a:chOff x="1752600" y="0"/>
                    <a:chExt cx="914400" cy="914400"/>
                  </a:xfrm>
                </p:grpSpPr>
                <p:sp>
                  <p:nvSpPr>
                    <p:cNvPr id="256" name="Quad Arrow Callout 25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Callout 25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364"/>
                  <p:cNvGrpSpPr/>
                  <p:nvPr/>
                </p:nvGrpSpPr>
                <p:grpSpPr>
                  <a:xfrm>
                    <a:off x="847165" y="-8965"/>
                    <a:ext cx="914400" cy="914400"/>
                    <a:chOff x="1752600" y="0"/>
                    <a:chExt cx="914400" cy="914400"/>
                  </a:xfrm>
                </p:grpSpPr>
                <p:sp>
                  <p:nvSpPr>
                    <p:cNvPr id="254" name="Quad Arrow Callout 25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Callout 25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367"/>
                  <p:cNvGrpSpPr/>
                  <p:nvPr/>
                </p:nvGrpSpPr>
                <p:grpSpPr>
                  <a:xfrm>
                    <a:off x="-40342" y="-8965"/>
                    <a:ext cx="914400" cy="914400"/>
                    <a:chOff x="1752600" y="0"/>
                    <a:chExt cx="914400" cy="914400"/>
                  </a:xfrm>
                </p:grpSpPr>
                <p:sp>
                  <p:nvSpPr>
                    <p:cNvPr id="252" name="Quad Arrow Callout 25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Callout 25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9" name="Plaque 248"/>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laque 249"/>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laque 250"/>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4" name="Cloud 223"/>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416"/>
              <p:cNvGrpSpPr/>
              <p:nvPr/>
            </p:nvGrpSpPr>
            <p:grpSpPr>
              <a:xfrm rot="261594">
                <a:off x="3352800" y="4114800"/>
                <a:ext cx="713740" cy="838200"/>
                <a:chOff x="5580529" y="121024"/>
                <a:chExt cx="1259541" cy="1479176"/>
              </a:xfrm>
            </p:grpSpPr>
            <p:grpSp>
              <p:nvGrpSpPr>
                <p:cNvPr id="228" name="Group 398"/>
                <p:cNvGrpSpPr/>
                <p:nvPr/>
              </p:nvGrpSpPr>
              <p:grpSpPr>
                <a:xfrm>
                  <a:off x="5791200" y="685800"/>
                  <a:ext cx="914400" cy="914400"/>
                  <a:chOff x="1752600" y="0"/>
                  <a:chExt cx="914400" cy="914400"/>
                </a:xfrm>
              </p:grpSpPr>
              <p:sp>
                <p:nvSpPr>
                  <p:cNvPr id="241" name="Quad Arrow Callout 24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Callout 24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401"/>
                <p:cNvGrpSpPr/>
                <p:nvPr/>
              </p:nvGrpSpPr>
              <p:grpSpPr>
                <a:xfrm rot="20561979">
                  <a:off x="5809130" y="515470"/>
                  <a:ext cx="340659" cy="515471"/>
                  <a:chOff x="1752600" y="0"/>
                  <a:chExt cx="914400" cy="914400"/>
                </a:xfrm>
              </p:grpSpPr>
              <p:sp>
                <p:nvSpPr>
                  <p:cNvPr id="239" name="Quad Arrow Callout 23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Callout 23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407"/>
                <p:cNvGrpSpPr/>
                <p:nvPr/>
              </p:nvGrpSpPr>
              <p:grpSpPr>
                <a:xfrm rot="836118">
                  <a:off x="6347011" y="515471"/>
                  <a:ext cx="340659" cy="515471"/>
                  <a:chOff x="1752600" y="0"/>
                  <a:chExt cx="914400" cy="914400"/>
                </a:xfrm>
              </p:grpSpPr>
              <p:sp>
                <p:nvSpPr>
                  <p:cNvPr id="237" name="Quad Arrow Callout 23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Callout 23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410"/>
                <p:cNvGrpSpPr/>
                <p:nvPr/>
              </p:nvGrpSpPr>
              <p:grpSpPr>
                <a:xfrm rot="836118">
                  <a:off x="6499411" y="121024"/>
                  <a:ext cx="340659" cy="515471"/>
                  <a:chOff x="1752600" y="0"/>
                  <a:chExt cx="914400" cy="914400"/>
                </a:xfrm>
              </p:grpSpPr>
              <p:sp>
                <p:nvSpPr>
                  <p:cNvPr id="235" name="Quad Arrow Callout 23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Callout 23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413"/>
                <p:cNvGrpSpPr/>
                <p:nvPr/>
              </p:nvGrpSpPr>
              <p:grpSpPr>
                <a:xfrm rot="19923498">
                  <a:off x="5580529" y="188260"/>
                  <a:ext cx="340659" cy="515471"/>
                  <a:chOff x="1752600" y="0"/>
                  <a:chExt cx="914400" cy="914400"/>
                </a:xfrm>
              </p:grpSpPr>
              <p:sp>
                <p:nvSpPr>
                  <p:cNvPr id="233" name="Quad Arrow Callout 23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Callout 23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6" name="Cloud 225"/>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5111999">
                <a:off x="3649512" y="38949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7" name="Rectangle 276"/>
          <p:cNvSpPr/>
          <p:nvPr/>
        </p:nvSpPr>
        <p:spPr>
          <a:xfrm>
            <a:off x="7543800" y="4572001"/>
            <a:ext cx="2438400" cy="1200329"/>
          </a:xfrm>
          <a:prstGeom prst="rect">
            <a:avLst/>
          </a:prstGeom>
        </p:spPr>
        <p:txBody>
          <a:bodyPr wrap="square">
            <a:spAutoFit/>
          </a:bodyPr>
          <a:lstStyle/>
          <a:p>
            <a:pPr fontAlgn="base"/>
            <a:r>
              <a:rPr lang="en-US" dirty="0">
                <a:solidFill>
                  <a:schemeClr val="bg1"/>
                </a:solidFill>
              </a:rPr>
              <a:t>The other three authors were Nephi’s son Amos and Amos’s sons Amos and </a:t>
            </a:r>
            <a:r>
              <a:rPr lang="en-US" dirty="0" err="1">
                <a:solidFill>
                  <a:schemeClr val="bg1"/>
                </a:solidFill>
              </a:rPr>
              <a:t>Ammaron</a:t>
            </a:r>
            <a:r>
              <a:rPr lang="en-US" dirty="0">
                <a:solidFill>
                  <a:schemeClr val="bg1"/>
                </a:solidFill>
              </a:rPr>
              <a:t> </a:t>
            </a:r>
          </a:p>
        </p:txBody>
      </p:sp>
      <p:sp>
        <p:nvSpPr>
          <p:cNvPr id="278" name="Rectangle 277"/>
          <p:cNvSpPr/>
          <p:nvPr/>
        </p:nvSpPr>
        <p:spPr>
          <a:xfrm>
            <a:off x="4114800" y="3718680"/>
            <a:ext cx="2438400" cy="3139321"/>
          </a:xfrm>
          <a:prstGeom prst="rect">
            <a:avLst/>
          </a:prstGeom>
        </p:spPr>
        <p:txBody>
          <a:bodyPr wrap="square">
            <a:spAutoFit/>
          </a:bodyPr>
          <a:lstStyle/>
          <a:p>
            <a:pPr fontAlgn="base"/>
            <a:r>
              <a:rPr lang="en-US" dirty="0">
                <a:solidFill>
                  <a:schemeClr val="bg1"/>
                </a:solidFill>
              </a:rPr>
              <a:t>The first of these was Nephi, for whom the book was named. </a:t>
            </a:r>
          </a:p>
          <a:p>
            <a:pPr fontAlgn="base"/>
            <a:endParaRPr lang="en-US" dirty="0">
              <a:solidFill>
                <a:schemeClr val="bg1"/>
              </a:solidFill>
            </a:endParaRPr>
          </a:p>
          <a:p>
            <a:pPr fontAlgn="base"/>
            <a:r>
              <a:rPr lang="en-US" dirty="0">
                <a:solidFill>
                  <a:schemeClr val="bg1"/>
                </a:solidFill>
              </a:rPr>
              <a:t>Nephi was the son of Nephi, who was one of the twelve disciples chosen by the Lord during His ministry among the descendants of Lehi</a:t>
            </a:r>
          </a:p>
        </p:txBody>
      </p:sp>
      <p:grpSp>
        <p:nvGrpSpPr>
          <p:cNvPr id="279" name="Group 278"/>
          <p:cNvGrpSpPr/>
          <p:nvPr/>
        </p:nvGrpSpPr>
        <p:grpSpPr>
          <a:xfrm>
            <a:off x="9144001" y="1828800"/>
            <a:ext cx="1274885" cy="2209800"/>
            <a:chOff x="1171900" y="601182"/>
            <a:chExt cx="2963604" cy="5573338"/>
          </a:xfrm>
        </p:grpSpPr>
        <p:sp>
          <p:nvSpPr>
            <p:cNvPr id="280" name="Cloud 279"/>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915480">
              <a:off x="3449704" y="3298276"/>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3145143">
              <a:off x="1324300" y="3340129"/>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0800000">
              <a:off x="2514600" y="2133600"/>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7"/>
            <p:cNvGrpSpPr/>
            <p:nvPr/>
          </p:nvGrpSpPr>
          <p:grpSpPr>
            <a:xfrm>
              <a:off x="2117361" y="2133600"/>
              <a:ext cx="1371600" cy="1397688"/>
              <a:chOff x="4267200" y="1370351"/>
              <a:chExt cx="2627026" cy="2676993"/>
            </a:xfrm>
          </p:grpSpPr>
          <p:sp>
            <p:nvSpPr>
              <p:cNvPr id="317" name="Oval 316"/>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12"/>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17"/>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45"/>
            <p:cNvGrpSpPr/>
            <p:nvPr/>
          </p:nvGrpSpPr>
          <p:grpSpPr>
            <a:xfrm>
              <a:off x="2093626" y="4121045"/>
              <a:ext cx="1533994" cy="303552"/>
              <a:chOff x="4572000" y="4495800"/>
              <a:chExt cx="3352800" cy="1371600"/>
            </a:xfrm>
          </p:grpSpPr>
          <p:sp>
            <p:nvSpPr>
              <p:cNvPr id="307" name="Rounded Rectangle 306"/>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Oval 291"/>
            <p:cNvSpPr/>
            <p:nvPr/>
          </p:nvSpPr>
          <p:spPr>
            <a:xfrm>
              <a:off x="2209800" y="685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Cloud 292"/>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loud 293"/>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50"/>
            <p:cNvGrpSpPr/>
            <p:nvPr/>
          </p:nvGrpSpPr>
          <p:grpSpPr>
            <a:xfrm>
              <a:off x="2057400" y="1066800"/>
              <a:ext cx="1533994" cy="303552"/>
              <a:chOff x="4572000" y="4495800"/>
              <a:chExt cx="3352800" cy="1371600"/>
            </a:xfrm>
          </p:grpSpPr>
          <p:sp>
            <p:nvSpPr>
              <p:cNvPr id="297" name="Rounded Rectangle 296"/>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Oval 295"/>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80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animEffect transition="in" filter="wipe(down)">
                                      <p:cBhvr>
                                        <p:cTn id="9" dur="580">
                                          <p:stCondLst>
                                            <p:cond delay="0"/>
                                          </p:stCondLst>
                                        </p:cTn>
                                        <p:tgtEl>
                                          <p:spTgt spid="125"/>
                                        </p:tgtEl>
                                      </p:cBhvr>
                                    </p:animEffect>
                                    <p:anim calcmode="lin" valueType="num">
                                      <p:cBhvr>
                                        <p:cTn id="10"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15" dur="26">
                                          <p:stCondLst>
                                            <p:cond delay="650"/>
                                          </p:stCondLst>
                                        </p:cTn>
                                        <p:tgtEl>
                                          <p:spTgt spid="125"/>
                                        </p:tgtEl>
                                      </p:cBhvr>
                                      <p:to x="100000" y="60000"/>
                                    </p:animScale>
                                    <p:animScale>
                                      <p:cBhvr>
                                        <p:cTn id="16" dur="166" decel="50000">
                                          <p:stCondLst>
                                            <p:cond delay="676"/>
                                          </p:stCondLst>
                                        </p:cTn>
                                        <p:tgtEl>
                                          <p:spTgt spid="125"/>
                                        </p:tgtEl>
                                      </p:cBhvr>
                                      <p:to x="100000" y="100000"/>
                                    </p:animScale>
                                    <p:animScale>
                                      <p:cBhvr>
                                        <p:cTn id="17" dur="26">
                                          <p:stCondLst>
                                            <p:cond delay="1312"/>
                                          </p:stCondLst>
                                        </p:cTn>
                                        <p:tgtEl>
                                          <p:spTgt spid="125"/>
                                        </p:tgtEl>
                                      </p:cBhvr>
                                      <p:to x="100000" y="80000"/>
                                    </p:animScale>
                                    <p:animScale>
                                      <p:cBhvr>
                                        <p:cTn id="18" dur="166" decel="50000">
                                          <p:stCondLst>
                                            <p:cond delay="1338"/>
                                          </p:stCondLst>
                                        </p:cTn>
                                        <p:tgtEl>
                                          <p:spTgt spid="125"/>
                                        </p:tgtEl>
                                      </p:cBhvr>
                                      <p:to x="100000" y="100000"/>
                                    </p:animScale>
                                    <p:animScale>
                                      <p:cBhvr>
                                        <p:cTn id="19" dur="26">
                                          <p:stCondLst>
                                            <p:cond delay="1642"/>
                                          </p:stCondLst>
                                        </p:cTn>
                                        <p:tgtEl>
                                          <p:spTgt spid="125"/>
                                        </p:tgtEl>
                                      </p:cBhvr>
                                      <p:to x="100000" y="90000"/>
                                    </p:animScale>
                                    <p:animScale>
                                      <p:cBhvr>
                                        <p:cTn id="20" dur="166" decel="50000">
                                          <p:stCondLst>
                                            <p:cond delay="1668"/>
                                          </p:stCondLst>
                                        </p:cTn>
                                        <p:tgtEl>
                                          <p:spTgt spid="125"/>
                                        </p:tgtEl>
                                      </p:cBhvr>
                                      <p:to x="100000" y="100000"/>
                                    </p:animScale>
                                    <p:animScale>
                                      <p:cBhvr>
                                        <p:cTn id="21" dur="26">
                                          <p:stCondLst>
                                            <p:cond delay="1808"/>
                                          </p:stCondLst>
                                        </p:cTn>
                                        <p:tgtEl>
                                          <p:spTgt spid="125"/>
                                        </p:tgtEl>
                                      </p:cBhvr>
                                      <p:to x="100000" y="95000"/>
                                    </p:animScale>
                                    <p:animScale>
                                      <p:cBhvr>
                                        <p:cTn id="22" dur="166" decel="50000">
                                          <p:stCondLst>
                                            <p:cond delay="1834"/>
                                          </p:stCondLst>
                                        </p:cTn>
                                        <p:tgtEl>
                                          <p:spTgt spid="12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8"/>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wipe(down)">
                                      <p:cBhvr>
                                        <p:cTn id="29" dur="580">
                                          <p:stCondLst>
                                            <p:cond delay="0"/>
                                          </p:stCondLst>
                                        </p:cTn>
                                        <p:tgtEl>
                                          <p:spTgt spid="206"/>
                                        </p:tgtEl>
                                      </p:cBhvr>
                                    </p:animEffect>
                                    <p:anim calcmode="lin" valueType="num">
                                      <p:cBhvr>
                                        <p:cTn id="30" dur="1822" tmFilter="0,0; 0.14,0.36; 0.43,0.73; 0.71,0.91; 1.0,1.0">
                                          <p:stCondLst>
                                            <p:cond delay="0"/>
                                          </p:stCondLst>
                                        </p:cTn>
                                        <p:tgtEl>
                                          <p:spTgt spid="20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6"/>
                                        </p:tgtEl>
                                        <p:attrNameLst>
                                          <p:attrName>ppt_y</p:attrName>
                                        </p:attrNameLst>
                                      </p:cBhvr>
                                      <p:tavLst>
                                        <p:tav tm="0" fmla="#ppt_y-sin(pi*$)/81">
                                          <p:val>
                                            <p:fltVal val="0"/>
                                          </p:val>
                                        </p:tav>
                                        <p:tav tm="100000">
                                          <p:val>
                                            <p:fltVal val="1"/>
                                          </p:val>
                                        </p:tav>
                                      </p:tavLst>
                                    </p:anim>
                                    <p:animScale>
                                      <p:cBhvr>
                                        <p:cTn id="35" dur="26">
                                          <p:stCondLst>
                                            <p:cond delay="650"/>
                                          </p:stCondLst>
                                        </p:cTn>
                                        <p:tgtEl>
                                          <p:spTgt spid="206"/>
                                        </p:tgtEl>
                                      </p:cBhvr>
                                      <p:to x="100000" y="60000"/>
                                    </p:animScale>
                                    <p:animScale>
                                      <p:cBhvr>
                                        <p:cTn id="36" dur="166" decel="50000">
                                          <p:stCondLst>
                                            <p:cond delay="676"/>
                                          </p:stCondLst>
                                        </p:cTn>
                                        <p:tgtEl>
                                          <p:spTgt spid="206"/>
                                        </p:tgtEl>
                                      </p:cBhvr>
                                      <p:to x="100000" y="100000"/>
                                    </p:animScale>
                                    <p:animScale>
                                      <p:cBhvr>
                                        <p:cTn id="37" dur="26">
                                          <p:stCondLst>
                                            <p:cond delay="1312"/>
                                          </p:stCondLst>
                                        </p:cTn>
                                        <p:tgtEl>
                                          <p:spTgt spid="206"/>
                                        </p:tgtEl>
                                      </p:cBhvr>
                                      <p:to x="100000" y="80000"/>
                                    </p:animScale>
                                    <p:animScale>
                                      <p:cBhvr>
                                        <p:cTn id="38" dur="166" decel="50000">
                                          <p:stCondLst>
                                            <p:cond delay="1338"/>
                                          </p:stCondLst>
                                        </p:cTn>
                                        <p:tgtEl>
                                          <p:spTgt spid="206"/>
                                        </p:tgtEl>
                                      </p:cBhvr>
                                      <p:to x="100000" y="100000"/>
                                    </p:animScale>
                                    <p:animScale>
                                      <p:cBhvr>
                                        <p:cTn id="39" dur="26">
                                          <p:stCondLst>
                                            <p:cond delay="1642"/>
                                          </p:stCondLst>
                                        </p:cTn>
                                        <p:tgtEl>
                                          <p:spTgt spid="206"/>
                                        </p:tgtEl>
                                      </p:cBhvr>
                                      <p:to x="100000" y="90000"/>
                                    </p:animScale>
                                    <p:animScale>
                                      <p:cBhvr>
                                        <p:cTn id="40" dur="166" decel="50000">
                                          <p:stCondLst>
                                            <p:cond delay="1668"/>
                                          </p:stCondLst>
                                        </p:cTn>
                                        <p:tgtEl>
                                          <p:spTgt spid="206"/>
                                        </p:tgtEl>
                                      </p:cBhvr>
                                      <p:to x="100000" y="100000"/>
                                    </p:animScale>
                                    <p:animScale>
                                      <p:cBhvr>
                                        <p:cTn id="41" dur="26">
                                          <p:stCondLst>
                                            <p:cond delay="1808"/>
                                          </p:stCondLst>
                                        </p:cTn>
                                        <p:tgtEl>
                                          <p:spTgt spid="206"/>
                                        </p:tgtEl>
                                      </p:cBhvr>
                                      <p:to x="100000" y="95000"/>
                                    </p:animScale>
                                    <p:animScale>
                                      <p:cBhvr>
                                        <p:cTn id="42" dur="166" decel="50000">
                                          <p:stCondLst>
                                            <p:cond delay="1834"/>
                                          </p:stCondLst>
                                        </p:cTn>
                                        <p:tgtEl>
                                          <p:spTgt spid="20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7"/>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down)">
                                      <p:cBhvr>
                                        <p:cTn id="65" dur="580">
                                          <p:stCondLst>
                                            <p:cond delay="0"/>
                                          </p:stCondLst>
                                        </p:cTn>
                                        <p:tgtEl>
                                          <p:spTgt spid="72"/>
                                        </p:tgtEl>
                                      </p:cBhvr>
                                    </p:animEffect>
                                    <p:anim calcmode="lin" valueType="num">
                                      <p:cBhvr>
                                        <p:cTn id="66"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71" dur="26">
                                          <p:stCondLst>
                                            <p:cond delay="650"/>
                                          </p:stCondLst>
                                        </p:cTn>
                                        <p:tgtEl>
                                          <p:spTgt spid="72"/>
                                        </p:tgtEl>
                                      </p:cBhvr>
                                      <p:to x="100000" y="60000"/>
                                    </p:animScale>
                                    <p:animScale>
                                      <p:cBhvr>
                                        <p:cTn id="72" dur="166" decel="50000">
                                          <p:stCondLst>
                                            <p:cond delay="676"/>
                                          </p:stCondLst>
                                        </p:cTn>
                                        <p:tgtEl>
                                          <p:spTgt spid="72"/>
                                        </p:tgtEl>
                                      </p:cBhvr>
                                      <p:to x="100000" y="100000"/>
                                    </p:animScale>
                                    <p:animScale>
                                      <p:cBhvr>
                                        <p:cTn id="73" dur="26">
                                          <p:stCondLst>
                                            <p:cond delay="1312"/>
                                          </p:stCondLst>
                                        </p:cTn>
                                        <p:tgtEl>
                                          <p:spTgt spid="72"/>
                                        </p:tgtEl>
                                      </p:cBhvr>
                                      <p:to x="100000" y="80000"/>
                                    </p:animScale>
                                    <p:animScale>
                                      <p:cBhvr>
                                        <p:cTn id="74" dur="166" decel="50000">
                                          <p:stCondLst>
                                            <p:cond delay="1338"/>
                                          </p:stCondLst>
                                        </p:cTn>
                                        <p:tgtEl>
                                          <p:spTgt spid="72"/>
                                        </p:tgtEl>
                                      </p:cBhvr>
                                      <p:to x="100000" y="100000"/>
                                    </p:animScale>
                                    <p:animScale>
                                      <p:cBhvr>
                                        <p:cTn id="75" dur="26">
                                          <p:stCondLst>
                                            <p:cond delay="1642"/>
                                          </p:stCondLst>
                                        </p:cTn>
                                        <p:tgtEl>
                                          <p:spTgt spid="72"/>
                                        </p:tgtEl>
                                      </p:cBhvr>
                                      <p:to x="100000" y="90000"/>
                                    </p:animScale>
                                    <p:animScale>
                                      <p:cBhvr>
                                        <p:cTn id="76" dur="166" decel="50000">
                                          <p:stCondLst>
                                            <p:cond delay="1668"/>
                                          </p:stCondLst>
                                        </p:cTn>
                                        <p:tgtEl>
                                          <p:spTgt spid="72"/>
                                        </p:tgtEl>
                                      </p:cBhvr>
                                      <p:to x="100000" y="100000"/>
                                    </p:animScale>
                                    <p:animScale>
                                      <p:cBhvr>
                                        <p:cTn id="77" dur="26">
                                          <p:stCondLst>
                                            <p:cond delay="1808"/>
                                          </p:stCondLst>
                                        </p:cTn>
                                        <p:tgtEl>
                                          <p:spTgt spid="72"/>
                                        </p:tgtEl>
                                      </p:cBhvr>
                                      <p:to x="100000" y="95000"/>
                                    </p:animScale>
                                    <p:animScale>
                                      <p:cBhvr>
                                        <p:cTn id="78" dur="166" decel="50000">
                                          <p:stCondLst>
                                            <p:cond delay="1834"/>
                                          </p:stCondLst>
                                        </p:cTn>
                                        <p:tgtEl>
                                          <p:spTgt spid="72"/>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279"/>
                                        </p:tgtEl>
                                        <p:attrNameLst>
                                          <p:attrName>style.visibility</p:attrName>
                                        </p:attrNameLst>
                                      </p:cBhvr>
                                      <p:to>
                                        <p:strVal val="visible"/>
                                      </p:to>
                                    </p:set>
                                    <p:animEffect transition="in" filter="wipe(down)">
                                      <p:cBhvr>
                                        <p:cTn id="81" dur="580">
                                          <p:stCondLst>
                                            <p:cond delay="0"/>
                                          </p:stCondLst>
                                        </p:cTn>
                                        <p:tgtEl>
                                          <p:spTgt spid="279"/>
                                        </p:tgtEl>
                                      </p:cBhvr>
                                    </p:animEffect>
                                    <p:anim calcmode="lin" valueType="num">
                                      <p:cBhvr>
                                        <p:cTn id="82" dur="1822" tmFilter="0,0; 0.14,0.36; 0.43,0.73; 0.71,0.91; 1.0,1.0">
                                          <p:stCondLst>
                                            <p:cond delay="0"/>
                                          </p:stCondLst>
                                        </p:cTn>
                                        <p:tgtEl>
                                          <p:spTgt spid="27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7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7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7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79"/>
                                        </p:tgtEl>
                                        <p:attrNameLst>
                                          <p:attrName>ppt_y</p:attrName>
                                        </p:attrNameLst>
                                      </p:cBhvr>
                                      <p:tavLst>
                                        <p:tav tm="0" fmla="#ppt_y-sin(pi*$)/81">
                                          <p:val>
                                            <p:fltVal val="0"/>
                                          </p:val>
                                        </p:tav>
                                        <p:tav tm="100000">
                                          <p:val>
                                            <p:fltVal val="1"/>
                                          </p:val>
                                        </p:tav>
                                      </p:tavLst>
                                    </p:anim>
                                    <p:animScale>
                                      <p:cBhvr>
                                        <p:cTn id="87" dur="26">
                                          <p:stCondLst>
                                            <p:cond delay="650"/>
                                          </p:stCondLst>
                                        </p:cTn>
                                        <p:tgtEl>
                                          <p:spTgt spid="279"/>
                                        </p:tgtEl>
                                      </p:cBhvr>
                                      <p:to x="100000" y="60000"/>
                                    </p:animScale>
                                    <p:animScale>
                                      <p:cBhvr>
                                        <p:cTn id="88" dur="166" decel="50000">
                                          <p:stCondLst>
                                            <p:cond delay="676"/>
                                          </p:stCondLst>
                                        </p:cTn>
                                        <p:tgtEl>
                                          <p:spTgt spid="279"/>
                                        </p:tgtEl>
                                      </p:cBhvr>
                                      <p:to x="100000" y="100000"/>
                                    </p:animScale>
                                    <p:animScale>
                                      <p:cBhvr>
                                        <p:cTn id="89" dur="26">
                                          <p:stCondLst>
                                            <p:cond delay="1312"/>
                                          </p:stCondLst>
                                        </p:cTn>
                                        <p:tgtEl>
                                          <p:spTgt spid="279"/>
                                        </p:tgtEl>
                                      </p:cBhvr>
                                      <p:to x="100000" y="80000"/>
                                    </p:animScale>
                                    <p:animScale>
                                      <p:cBhvr>
                                        <p:cTn id="90" dur="166" decel="50000">
                                          <p:stCondLst>
                                            <p:cond delay="1338"/>
                                          </p:stCondLst>
                                        </p:cTn>
                                        <p:tgtEl>
                                          <p:spTgt spid="279"/>
                                        </p:tgtEl>
                                      </p:cBhvr>
                                      <p:to x="100000" y="100000"/>
                                    </p:animScale>
                                    <p:animScale>
                                      <p:cBhvr>
                                        <p:cTn id="91" dur="26">
                                          <p:stCondLst>
                                            <p:cond delay="1642"/>
                                          </p:stCondLst>
                                        </p:cTn>
                                        <p:tgtEl>
                                          <p:spTgt spid="279"/>
                                        </p:tgtEl>
                                      </p:cBhvr>
                                      <p:to x="100000" y="90000"/>
                                    </p:animScale>
                                    <p:animScale>
                                      <p:cBhvr>
                                        <p:cTn id="92" dur="166" decel="50000">
                                          <p:stCondLst>
                                            <p:cond delay="1668"/>
                                          </p:stCondLst>
                                        </p:cTn>
                                        <p:tgtEl>
                                          <p:spTgt spid="279"/>
                                        </p:tgtEl>
                                      </p:cBhvr>
                                      <p:to x="100000" y="100000"/>
                                    </p:animScale>
                                    <p:animScale>
                                      <p:cBhvr>
                                        <p:cTn id="93" dur="26">
                                          <p:stCondLst>
                                            <p:cond delay="1808"/>
                                          </p:stCondLst>
                                        </p:cTn>
                                        <p:tgtEl>
                                          <p:spTgt spid="279"/>
                                        </p:tgtEl>
                                      </p:cBhvr>
                                      <p:to x="100000" y="95000"/>
                                    </p:animScale>
                                    <p:animScale>
                                      <p:cBhvr>
                                        <p:cTn id="94" dur="166" decel="50000">
                                          <p:stCondLst>
                                            <p:cond delay="1834"/>
                                          </p:stCondLst>
                                        </p:cTn>
                                        <p:tgtEl>
                                          <p:spTgt spid="2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7" grpId="0"/>
      <p:bldP spid="2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4F5815-DE16-428C-A19F-94290CF54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Rectangle 1"/>
          <p:cNvSpPr/>
          <p:nvPr/>
        </p:nvSpPr>
        <p:spPr>
          <a:xfrm>
            <a:off x="2286000" y="1066800"/>
            <a:ext cx="4648200" cy="2308324"/>
          </a:xfrm>
          <a:prstGeom prst="rect">
            <a:avLst/>
          </a:prstGeom>
        </p:spPr>
        <p:txBody>
          <a:bodyPr wrap="square">
            <a:spAutoFit/>
          </a:bodyPr>
          <a:lstStyle/>
          <a:p>
            <a:pPr fontAlgn="base"/>
            <a:r>
              <a:rPr lang="en-US" dirty="0">
                <a:solidFill>
                  <a:schemeClr val="bg1"/>
                </a:solidFill>
              </a:rPr>
              <a:t>Mormon did not address the book of 4 Nephi to a particular audience, and he did not state why he wrote it. </a:t>
            </a:r>
          </a:p>
          <a:p>
            <a:pPr fontAlgn="base"/>
            <a:endParaRPr lang="en-US" dirty="0">
              <a:solidFill>
                <a:schemeClr val="bg1"/>
              </a:solidFill>
            </a:endParaRPr>
          </a:p>
          <a:p>
            <a:pPr fontAlgn="base"/>
            <a:r>
              <a:rPr lang="en-US" dirty="0">
                <a:solidFill>
                  <a:schemeClr val="bg1"/>
                </a:solidFill>
              </a:rPr>
              <a:t>However, this book contributes to the overarching purposes of the Book of Mormon—to witness that Jesus is the Christ and to make known the covenants of the Lord.</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Who is This Book Written For?</a:t>
            </a:r>
          </a:p>
        </p:txBody>
      </p:sp>
      <p:sp>
        <p:nvSpPr>
          <p:cNvPr id="5" name="TextBox 4"/>
          <p:cNvSpPr txBox="1"/>
          <p:nvPr/>
        </p:nvSpPr>
        <p:spPr>
          <a:xfrm>
            <a:off x="1524000" y="365760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When Was It Written?</a:t>
            </a:r>
          </a:p>
        </p:txBody>
      </p:sp>
      <p:sp>
        <p:nvSpPr>
          <p:cNvPr id="6" name="Rectangle 5"/>
          <p:cNvSpPr/>
          <p:nvPr/>
        </p:nvSpPr>
        <p:spPr>
          <a:xfrm>
            <a:off x="2286000" y="4876800"/>
            <a:ext cx="7315200" cy="1754326"/>
          </a:xfrm>
          <a:prstGeom prst="rect">
            <a:avLst/>
          </a:prstGeom>
        </p:spPr>
        <p:txBody>
          <a:bodyPr wrap="square">
            <a:spAutoFit/>
          </a:bodyPr>
          <a:lstStyle/>
          <a:p>
            <a:pPr fontAlgn="base"/>
            <a:r>
              <a:rPr lang="en-US" dirty="0">
                <a:solidFill>
                  <a:schemeClr val="bg1"/>
                </a:solidFill>
              </a:rPr>
              <a:t>The original records used as sources for the book of 4 Nephi were likely written between A.D. 34 and A.D. 321.</a:t>
            </a:r>
          </a:p>
          <a:p>
            <a:pPr fontAlgn="base"/>
            <a:endParaRPr lang="en-US" dirty="0">
              <a:solidFill>
                <a:schemeClr val="bg1"/>
              </a:solidFill>
            </a:endParaRPr>
          </a:p>
          <a:p>
            <a:pPr fontAlgn="base"/>
            <a:r>
              <a:rPr lang="en-US" dirty="0">
                <a:solidFill>
                  <a:schemeClr val="bg1"/>
                </a:solidFill>
              </a:rPr>
              <a:t> Mormon abridged those records sometime between A.D. 345 and A.D. 385.</a:t>
            </a:r>
          </a:p>
          <a:p>
            <a:pPr fontAlgn="base"/>
            <a:endParaRPr lang="en-US" dirty="0">
              <a:solidFill>
                <a:schemeClr val="bg1"/>
              </a:solidFill>
            </a:endParaRPr>
          </a:p>
          <a:p>
            <a:pPr fontAlgn="base"/>
            <a:r>
              <a:rPr lang="en-US" dirty="0">
                <a:solidFill>
                  <a:schemeClr val="bg1"/>
                </a:solidFill>
              </a:rPr>
              <a:t> Mormon did not say where he was when he compiled this book.</a:t>
            </a:r>
          </a:p>
        </p:txBody>
      </p:sp>
      <p:grpSp>
        <p:nvGrpSpPr>
          <p:cNvPr id="7" name="Group 6"/>
          <p:cNvGrpSpPr/>
          <p:nvPr/>
        </p:nvGrpSpPr>
        <p:grpSpPr>
          <a:xfrm>
            <a:off x="7010400" y="1143000"/>
            <a:ext cx="3028950" cy="2342924"/>
            <a:chOff x="3441191" y="1240801"/>
            <a:chExt cx="3755898" cy="3007122"/>
          </a:xfrm>
        </p:grpSpPr>
        <p:grpSp>
          <p:nvGrpSpPr>
            <p:cNvPr id="8" name="Group 46"/>
            <p:cNvGrpSpPr/>
            <p:nvPr/>
          </p:nvGrpSpPr>
          <p:grpSpPr>
            <a:xfrm>
              <a:off x="3441191" y="1240801"/>
              <a:ext cx="3755898" cy="3007122"/>
              <a:chOff x="802558" y="4166401"/>
              <a:chExt cx="1981641" cy="1586581"/>
            </a:xfrm>
          </p:grpSpPr>
          <p:grpSp>
            <p:nvGrpSpPr>
              <p:cNvPr id="10" name="Group 16"/>
              <p:cNvGrpSpPr/>
              <p:nvPr/>
            </p:nvGrpSpPr>
            <p:grpSpPr>
              <a:xfrm>
                <a:off x="802558" y="4166401"/>
                <a:ext cx="1981641" cy="1586581"/>
                <a:chOff x="-2011680" y="1349418"/>
                <a:chExt cx="7269480" cy="6346781"/>
              </a:xfrm>
            </p:grpSpPr>
            <p:grpSp>
              <p:nvGrpSpPr>
                <p:cNvPr id="12" name="Group 1"/>
                <p:cNvGrpSpPr/>
                <p:nvPr/>
              </p:nvGrpSpPr>
              <p:grpSpPr>
                <a:xfrm>
                  <a:off x="-2011680" y="1349418"/>
                  <a:ext cx="7269480" cy="6346781"/>
                  <a:chOff x="-137160" y="1426805"/>
                  <a:chExt cx="2423160" cy="1697395"/>
                </a:xfrm>
              </p:grpSpPr>
              <p:sp>
                <p:nvSpPr>
                  <p:cNvPr id="1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9" name="TextBox 8"/>
            <p:cNvSpPr txBox="1"/>
            <p:nvPr/>
          </p:nvSpPr>
          <p:spPr>
            <a:xfrm>
              <a:off x="5708903" y="1338603"/>
              <a:ext cx="1219200" cy="2883708"/>
            </a:xfrm>
            <a:prstGeom prst="rect">
              <a:avLst/>
            </a:prstGeom>
            <a:noFill/>
          </p:spPr>
          <p:txBody>
            <a:bodyPr wrap="square" rtlCol="0">
              <a:spAutoFit/>
            </a:bodyPr>
            <a:lstStyle/>
            <a:p>
              <a:pPr algn="ctr"/>
              <a:r>
                <a:rPr lang="en-US" sz="2800" dirty="0">
                  <a:solidFill>
                    <a:schemeClr val="bg2">
                      <a:lumMod val="25000"/>
                    </a:schemeClr>
                  </a:solidFill>
                  <a:latin typeface="AR ESSENCE" pitchFamily="2" charset="0"/>
                </a:rPr>
                <a:t>The 4</a:t>
              </a:r>
              <a:r>
                <a:rPr lang="en-US" sz="2800" baseline="30000" dirty="0">
                  <a:solidFill>
                    <a:schemeClr val="bg2">
                      <a:lumMod val="25000"/>
                    </a:schemeClr>
                  </a:solidFill>
                  <a:latin typeface="AR ESSENCE" pitchFamily="2" charset="0"/>
                </a:rPr>
                <a:t>th</a:t>
              </a:r>
              <a:r>
                <a:rPr lang="en-US" sz="2800" dirty="0">
                  <a:solidFill>
                    <a:schemeClr val="bg2">
                      <a:lumMod val="25000"/>
                    </a:schemeClr>
                  </a:solidFill>
                  <a:latin typeface="AR ESSENCE" pitchFamily="2" charset="0"/>
                </a:rPr>
                <a:t> Book of Nephi</a:t>
              </a:r>
            </a:p>
          </p:txBody>
        </p:sp>
      </p:grpSp>
    </p:spTree>
    <p:extLst>
      <p:ext uri="{BB962C8B-B14F-4D97-AF65-F5344CB8AC3E}">
        <p14:creationId xmlns:p14="http://schemas.microsoft.com/office/powerpoint/2010/main" val="29206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6E30A5-022A-4FC1-9B3C-F31051BD0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grpSp>
        <p:nvGrpSpPr>
          <p:cNvPr id="6" name="Group 46"/>
          <p:cNvGrpSpPr/>
          <p:nvPr/>
        </p:nvGrpSpPr>
        <p:grpSpPr>
          <a:xfrm>
            <a:off x="2438400" y="609600"/>
            <a:ext cx="7162800" cy="5540500"/>
            <a:chOff x="802558" y="4166401"/>
            <a:chExt cx="1981641" cy="1586581"/>
          </a:xfrm>
        </p:grpSpPr>
        <p:grpSp>
          <p:nvGrpSpPr>
            <p:cNvPr id="8" name="Group 16"/>
            <p:cNvGrpSpPr/>
            <p:nvPr/>
          </p:nvGrpSpPr>
          <p:grpSpPr>
            <a:xfrm>
              <a:off x="802558" y="4166401"/>
              <a:ext cx="1981641" cy="1586581"/>
              <a:chOff x="-2011680" y="1349418"/>
              <a:chExt cx="7269480" cy="6346781"/>
            </a:xfrm>
          </p:grpSpPr>
          <p:grpSp>
            <p:nvGrpSpPr>
              <p:cNvPr id="10" name="Group 1"/>
              <p:cNvGrpSpPr/>
              <p:nvPr/>
            </p:nvGrpSpPr>
            <p:grpSpPr>
              <a:xfrm>
                <a:off x="-2011680" y="1349418"/>
                <a:ext cx="7269480" cy="6346781"/>
                <a:chOff x="-137160" y="1426805"/>
                <a:chExt cx="2423160" cy="1697395"/>
              </a:xfrm>
            </p:grpSpPr>
            <p:sp>
              <p:nvSpPr>
                <p:cNvPr id="15"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Frame 10"/>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988662" y="4309435"/>
              <a:ext cx="695994" cy="149830"/>
            </a:xfrm>
            <a:prstGeom prst="rect">
              <a:avLst/>
            </a:prstGeom>
            <a:noFill/>
          </p:spPr>
          <p:txBody>
            <a:bodyPr wrap="square" rtlCol="0">
              <a:spAutoFit/>
            </a:bodyPr>
            <a:lstStyle/>
            <a:p>
              <a:pPr algn="ctr"/>
              <a:endParaRPr lang="en-US" sz="2800" dirty="0">
                <a:latin typeface="Comic Sans MS" pitchFamily="66" charset="0"/>
              </a:endParaRPr>
            </a:p>
          </p:txBody>
        </p:sp>
      </p:grpSp>
      <p:sp>
        <p:nvSpPr>
          <p:cNvPr id="2" name="Rectangle 1"/>
          <p:cNvSpPr/>
          <p:nvPr/>
        </p:nvSpPr>
        <p:spPr>
          <a:xfrm>
            <a:off x="2514600" y="990600"/>
            <a:ext cx="2743200" cy="4801314"/>
          </a:xfrm>
          <a:prstGeom prst="rect">
            <a:avLst/>
          </a:prstGeom>
        </p:spPr>
        <p:txBody>
          <a:bodyPr wrap="square">
            <a:spAutoFit/>
          </a:bodyPr>
          <a:lstStyle/>
          <a:p>
            <a:pPr fontAlgn="base"/>
            <a:r>
              <a:rPr lang="en-US" dirty="0"/>
              <a:t>In only 49 verses, the book of 4 Nephi narrates a period of nearly 300 years—almost one-third of the entire Nephite history covered by the Book of Mormon. </a:t>
            </a:r>
          </a:p>
          <a:p>
            <a:pPr fontAlgn="base"/>
            <a:endParaRPr lang="en-US" dirty="0"/>
          </a:p>
          <a:p>
            <a:pPr fontAlgn="base"/>
            <a:endParaRPr lang="en-US" dirty="0"/>
          </a:p>
          <a:p>
            <a:pPr fontAlgn="base"/>
            <a:r>
              <a:rPr lang="en-US" dirty="0"/>
              <a:t>It highlights the contrast between the people’s righteousness immediately following the Savior’s ministry among them and their wickedness four generations later. </a:t>
            </a:r>
          </a:p>
          <a:p>
            <a:pPr fontAlgn="base"/>
            <a:endParaRPr lang="en-US" dirty="0"/>
          </a:p>
        </p:txBody>
      </p:sp>
      <p:sp>
        <p:nvSpPr>
          <p:cNvPr id="21" name="Rectangle 20"/>
          <p:cNvSpPr/>
          <p:nvPr/>
        </p:nvSpPr>
        <p:spPr>
          <a:xfrm>
            <a:off x="6858000" y="1143000"/>
            <a:ext cx="2667000" cy="3970318"/>
          </a:xfrm>
          <a:prstGeom prst="rect">
            <a:avLst/>
          </a:prstGeom>
        </p:spPr>
        <p:txBody>
          <a:bodyPr wrap="square">
            <a:spAutoFit/>
          </a:bodyPr>
          <a:lstStyle/>
          <a:p>
            <a:pPr fontAlgn="base"/>
            <a:endParaRPr lang="en-US" dirty="0"/>
          </a:p>
          <a:p>
            <a:pPr fontAlgn="base"/>
            <a:r>
              <a:rPr lang="en-US" dirty="0"/>
              <a:t>The book’s first 18 verses illustrate the blessings enjoyed by a society that is built upon the gospel of Jesus Christ. </a:t>
            </a:r>
          </a:p>
          <a:p>
            <a:pPr fontAlgn="base"/>
            <a:endParaRPr lang="en-US" dirty="0"/>
          </a:p>
          <a:p>
            <a:pPr fontAlgn="base"/>
            <a:r>
              <a:rPr lang="en-US" dirty="0"/>
              <a:t>Later verses provide a witness of the destructiveness of pride, showing how this society gradually weakened until it was almost entirely consumed in sin.</a:t>
            </a:r>
          </a:p>
        </p:txBody>
      </p:sp>
    </p:spTree>
    <p:extLst>
      <p:ext uri="{BB962C8B-B14F-4D97-AF65-F5344CB8AC3E}">
        <p14:creationId xmlns:p14="http://schemas.microsoft.com/office/powerpoint/2010/main" val="33406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7E98E5D0-76C6-4120-9DA0-2DE883DD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1524000" y="1066800"/>
            <a:ext cx="3276600" cy="923330"/>
          </a:xfrm>
          <a:prstGeom prst="rect">
            <a:avLst/>
          </a:prstGeom>
        </p:spPr>
        <p:txBody>
          <a:bodyPr wrap="square">
            <a:spAutoFit/>
          </a:bodyPr>
          <a:lstStyle/>
          <a:p>
            <a:pPr fontAlgn="base"/>
            <a:r>
              <a:rPr lang="en-US" dirty="0">
                <a:solidFill>
                  <a:schemeClr val="bg1"/>
                </a:solidFill>
              </a:rPr>
              <a:t>100 Years of Unity </a:t>
            </a:r>
          </a:p>
          <a:p>
            <a:pPr fontAlgn="base"/>
            <a:endParaRPr lang="en-US" dirty="0">
              <a:solidFill>
                <a:schemeClr val="bg1"/>
              </a:solidFill>
            </a:endParaRPr>
          </a:p>
          <a:p>
            <a:pPr fontAlgn="base"/>
            <a:r>
              <a:rPr lang="en-US" dirty="0">
                <a:solidFill>
                  <a:schemeClr val="bg1"/>
                </a:solidFill>
              </a:rPr>
              <a:t>The Children of Christ—United</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All Things In Common</a:t>
            </a:r>
          </a:p>
        </p:txBody>
      </p:sp>
      <p:sp>
        <p:nvSpPr>
          <p:cNvPr id="7" name="Rectangle 6"/>
          <p:cNvSpPr/>
          <p:nvPr/>
        </p:nvSpPr>
        <p:spPr>
          <a:xfrm>
            <a:off x="5047130" y="1326776"/>
            <a:ext cx="5638800" cy="5262979"/>
          </a:xfrm>
          <a:prstGeom prst="rect">
            <a:avLst/>
          </a:prstGeom>
        </p:spPr>
        <p:txBody>
          <a:bodyPr wrap="square">
            <a:spAutoFit/>
          </a:bodyPr>
          <a:lstStyle/>
          <a:p>
            <a:pPr fontAlgn="base"/>
            <a:r>
              <a:rPr lang="en-US" sz="2400" dirty="0">
                <a:solidFill>
                  <a:schemeClr val="bg1"/>
                </a:solidFill>
              </a:rPr>
              <a:t>All converted to the Lord—both Nephites and Lamanites</a:t>
            </a:r>
          </a:p>
          <a:p>
            <a:pPr fontAlgn="base"/>
            <a:endParaRPr lang="en-US" sz="2400" dirty="0">
              <a:solidFill>
                <a:schemeClr val="bg1"/>
              </a:solidFill>
            </a:endParaRPr>
          </a:p>
          <a:p>
            <a:pPr fontAlgn="base"/>
            <a:r>
              <a:rPr lang="en-US" sz="2400" dirty="0">
                <a:solidFill>
                  <a:schemeClr val="bg1"/>
                </a:solidFill>
              </a:rPr>
              <a:t>There were no contentions</a:t>
            </a:r>
          </a:p>
          <a:p>
            <a:pPr fontAlgn="base"/>
            <a:endParaRPr lang="en-US" sz="2400" dirty="0">
              <a:solidFill>
                <a:schemeClr val="bg1"/>
              </a:solidFill>
            </a:endParaRPr>
          </a:p>
          <a:p>
            <a:pPr fontAlgn="base"/>
            <a:r>
              <a:rPr lang="en-US" sz="2400" dirty="0">
                <a:solidFill>
                  <a:schemeClr val="bg1"/>
                </a:solidFill>
              </a:rPr>
              <a:t>They dealt with each other justly</a:t>
            </a:r>
          </a:p>
          <a:p>
            <a:pPr fontAlgn="base"/>
            <a:endParaRPr lang="en-US" sz="2400" dirty="0">
              <a:solidFill>
                <a:schemeClr val="bg1"/>
              </a:solidFill>
            </a:endParaRPr>
          </a:p>
          <a:p>
            <a:pPr fontAlgn="base"/>
            <a:r>
              <a:rPr lang="en-US" sz="2400" dirty="0">
                <a:solidFill>
                  <a:schemeClr val="bg1"/>
                </a:solidFill>
              </a:rPr>
              <a:t>There was no rich, or poor, bond or free—all were made free</a:t>
            </a:r>
          </a:p>
          <a:p>
            <a:pPr fontAlgn="base"/>
            <a:endParaRPr lang="en-US" sz="2400" dirty="0">
              <a:solidFill>
                <a:schemeClr val="bg1"/>
              </a:solidFill>
            </a:endParaRPr>
          </a:p>
          <a:p>
            <a:pPr fontAlgn="base"/>
            <a:r>
              <a:rPr lang="en-US" sz="2400" dirty="0">
                <a:solidFill>
                  <a:schemeClr val="bg1"/>
                </a:solidFill>
              </a:rPr>
              <a:t>They were partakers of the heavenly gift—Gifts of God</a:t>
            </a:r>
          </a:p>
          <a:p>
            <a:pPr fontAlgn="base"/>
            <a:endParaRPr lang="en-US" sz="2400" dirty="0">
              <a:solidFill>
                <a:schemeClr val="bg1"/>
              </a:solidFill>
            </a:endParaRPr>
          </a:p>
          <a:p>
            <a:pPr fontAlgn="base"/>
            <a:r>
              <a:rPr lang="en-US" sz="2400" dirty="0">
                <a:solidFill>
                  <a:schemeClr val="bg1"/>
                </a:solidFill>
              </a:rPr>
              <a:t>They all experience peace and happiness</a:t>
            </a:r>
          </a:p>
        </p:txBody>
      </p:sp>
      <p:sp>
        <p:nvSpPr>
          <p:cNvPr id="9" name="TextBox 8"/>
          <p:cNvSpPr txBox="1"/>
          <p:nvPr/>
        </p:nvSpPr>
        <p:spPr>
          <a:xfrm>
            <a:off x="170330" y="6488668"/>
            <a:ext cx="2971800" cy="369332"/>
          </a:xfrm>
          <a:prstGeom prst="rect">
            <a:avLst/>
          </a:prstGeom>
          <a:noFill/>
        </p:spPr>
        <p:txBody>
          <a:bodyPr wrap="square" rtlCol="0">
            <a:spAutoFit/>
          </a:bodyPr>
          <a:lstStyle/>
          <a:p>
            <a:r>
              <a:rPr lang="en-US" dirty="0">
                <a:solidFill>
                  <a:schemeClr val="bg1"/>
                </a:solidFill>
              </a:rPr>
              <a:t>4 Nephi 1-4</a:t>
            </a:r>
          </a:p>
        </p:txBody>
      </p:sp>
      <p:grpSp>
        <p:nvGrpSpPr>
          <p:cNvPr id="30" name="Group 29"/>
          <p:cNvGrpSpPr/>
          <p:nvPr/>
        </p:nvGrpSpPr>
        <p:grpSpPr>
          <a:xfrm>
            <a:off x="1752601" y="2286000"/>
            <a:ext cx="2874411" cy="2895600"/>
            <a:chOff x="644198" y="-307356"/>
            <a:chExt cx="7041399" cy="7093305"/>
          </a:xfrm>
          <a:solidFill>
            <a:schemeClr val="accent6">
              <a:lumMod val="75000"/>
            </a:schemeClr>
          </a:solidFill>
        </p:grpSpPr>
        <p:grpSp>
          <p:nvGrpSpPr>
            <p:cNvPr id="31" name="Group 15"/>
            <p:cNvGrpSpPr/>
            <p:nvPr/>
          </p:nvGrpSpPr>
          <p:grpSpPr>
            <a:xfrm rot="5226098">
              <a:off x="1168690" y="2500132"/>
              <a:ext cx="703615" cy="1752600"/>
              <a:chOff x="5891782" y="1905000"/>
              <a:chExt cx="1271017" cy="3165915"/>
            </a:xfrm>
            <a:grpFill/>
          </p:grpSpPr>
          <p:sp>
            <p:nvSpPr>
              <p:cNvPr id="122"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rot="1449427">
              <a:off x="2946854" y="4953045"/>
              <a:ext cx="703615" cy="1752600"/>
              <a:chOff x="7162800" y="1828800"/>
              <a:chExt cx="1271017" cy="3165915"/>
            </a:xfrm>
            <a:grpFill/>
          </p:grpSpPr>
          <p:sp>
            <p:nvSpPr>
              <p:cNvPr id="117" name="Oval 4"/>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5"/>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6"/>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7"/>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8"/>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5"/>
            <p:cNvGrpSpPr/>
            <p:nvPr/>
          </p:nvGrpSpPr>
          <p:grpSpPr>
            <a:xfrm rot="3055683">
              <a:off x="2101151" y="4328416"/>
              <a:ext cx="703615" cy="1752600"/>
              <a:chOff x="5891782" y="1905000"/>
              <a:chExt cx="1271017" cy="3165915"/>
            </a:xfrm>
            <a:grpFill/>
          </p:grpSpPr>
          <p:sp>
            <p:nvSpPr>
              <p:cNvPr id="112" name="Oval 16"/>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7"/>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8"/>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9"/>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20"/>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rot="3356542">
              <a:off x="1503535" y="3572480"/>
              <a:ext cx="703615" cy="1752600"/>
              <a:chOff x="7162800" y="1828800"/>
              <a:chExt cx="1271017" cy="3165915"/>
            </a:xfrm>
            <a:grpFill/>
          </p:grpSpPr>
          <p:sp>
            <p:nvSpPr>
              <p:cNvPr id="107" name="Oval 10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rot="15608756">
              <a:off x="6457489" y="2080396"/>
              <a:ext cx="703615" cy="1752600"/>
              <a:chOff x="5891782" y="1905000"/>
              <a:chExt cx="1271017" cy="3165915"/>
            </a:xfrm>
            <a:grpFill/>
          </p:grpSpPr>
          <p:sp>
            <p:nvSpPr>
              <p:cNvPr id="102" name="Oval 101"/>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3"/>
            <p:cNvGrpSpPr/>
            <p:nvPr/>
          </p:nvGrpSpPr>
          <p:grpSpPr>
            <a:xfrm rot="12002144">
              <a:off x="4693461" y="-212664"/>
              <a:ext cx="703615" cy="1752600"/>
              <a:chOff x="7162800" y="1828800"/>
              <a:chExt cx="1271017" cy="3165915"/>
            </a:xfrm>
            <a:grpFill/>
          </p:grpSpPr>
          <p:sp>
            <p:nvSpPr>
              <p:cNvPr id="97" name="Oval 9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9"/>
            <p:cNvGrpSpPr/>
            <p:nvPr/>
          </p:nvGrpSpPr>
          <p:grpSpPr>
            <a:xfrm rot="13438341">
              <a:off x="5496103" y="383109"/>
              <a:ext cx="703615" cy="1752600"/>
              <a:chOff x="5891782" y="1905000"/>
              <a:chExt cx="1271017" cy="3165915"/>
            </a:xfrm>
            <a:grpFill/>
          </p:grpSpPr>
          <p:sp>
            <p:nvSpPr>
              <p:cNvPr id="92" name="Oval 91"/>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3"/>
            <p:cNvGrpSpPr/>
            <p:nvPr/>
          </p:nvGrpSpPr>
          <p:grpSpPr>
            <a:xfrm rot="13739200">
              <a:off x="6003947" y="1034640"/>
              <a:ext cx="703615" cy="1752600"/>
              <a:chOff x="7162800" y="1828800"/>
              <a:chExt cx="1271017" cy="3165915"/>
            </a:xfrm>
            <a:grpFill/>
          </p:grpSpPr>
          <p:sp>
            <p:nvSpPr>
              <p:cNvPr id="87" name="Oval 8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5"/>
            <p:cNvGrpSpPr/>
            <p:nvPr/>
          </p:nvGrpSpPr>
          <p:grpSpPr>
            <a:xfrm rot="20995501">
              <a:off x="4212538" y="5033349"/>
              <a:ext cx="703615" cy="1752600"/>
              <a:chOff x="5891782" y="1905000"/>
              <a:chExt cx="1271017" cy="3165915"/>
            </a:xfrm>
            <a:grpFill/>
          </p:grpSpPr>
          <p:sp>
            <p:nvSpPr>
              <p:cNvPr id="82" name="Oval 81"/>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rot="17388889">
              <a:off x="6448902" y="3129970"/>
              <a:ext cx="703615" cy="1752600"/>
              <a:chOff x="7162800" y="1828800"/>
              <a:chExt cx="1271017" cy="3165915"/>
            </a:xfrm>
            <a:grpFill/>
          </p:grpSpPr>
          <p:sp>
            <p:nvSpPr>
              <p:cNvPr id="77" name="Oval 7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4"/>
            <p:cNvGrpSpPr/>
            <p:nvPr/>
          </p:nvGrpSpPr>
          <p:grpSpPr>
            <a:xfrm rot="18825086">
              <a:off x="5932514" y="3957019"/>
              <a:ext cx="703615" cy="1752600"/>
              <a:chOff x="5891782" y="1905000"/>
              <a:chExt cx="1271017" cy="3165915"/>
            </a:xfrm>
            <a:grpFill/>
          </p:grpSpPr>
          <p:sp>
            <p:nvSpPr>
              <p:cNvPr id="72" name="Oval 71"/>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p:cNvGrpSpPr/>
            <p:nvPr/>
          </p:nvGrpSpPr>
          <p:grpSpPr>
            <a:xfrm rot="19511270">
              <a:off x="5220610" y="4665219"/>
              <a:ext cx="703615" cy="1752600"/>
              <a:chOff x="7162800" y="1828800"/>
              <a:chExt cx="1271017" cy="3165915"/>
            </a:xfrm>
            <a:grpFill/>
          </p:grpSpPr>
          <p:sp>
            <p:nvSpPr>
              <p:cNvPr id="67" name="Oval 6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
            <p:cNvGrpSpPr/>
            <p:nvPr/>
          </p:nvGrpSpPr>
          <p:grpSpPr>
            <a:xfrm rot="10185419">
              <a:off x="3638754" y="-307356"/>
              <a:ext cx="703615" cy="1752600"/>
              <a:chOff x="5891782" y="1905000"/>
              <a:chExt cx="1271017" cy="3165915"/>
            </a:xfrm>
            <a:grpFill/>
          </p:grpSpPr>
          <p:sp>
            <p:nvSpPr>
              <p:cNvPr id="62" name="Oval 61"/>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3"/>
            <p:cNvGrpSpPr/>
            <p:nvPr/>
          </p:nvGrpSpPr>
          <p:grpSpPr>
            <a:xfrm rot="6578807">
              <a:off x="1291495" y="1585196"/>
              <a:ext cx="703615" cy="1752600"/>
              <a:chOff x="7162800" y="1828800"/>
              <a:chExt cx="1271017" cy="3165915"/>
            </a:xfrm>
            <a:grpFill/>
          </p:grpSpPr>
          <p:sp>
            <p:nvSpPr>
              <p:cNvPr id="57" name="Oval 5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9"/>
            <p:cNvGrpSpPr/>
            <p:nvPr/>
          </p:nvGrpSpPr>
          <p:grpSpPr>
            <a:xfrm rot="8015004">
              <a:off x="1868208" y="675953"/>
              <a:ext cx="703615" cy="1752600"/>
              <a:chOff x="5891782" y="1905000"/>
              <a:chExt cx="1271017" cy="3165915"/>
            </a:xfrm>
            <a:grpFill/>
          </p:grpSpPr>
          <p:sp>
            <p:nvSpPr>
              <p:cNvPr id="52" name="Oval 51"/>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rot="8528669">
              <a:off x="2540048" y="103311"/>
              <a:ext cx="703615" cy="1752600"/>
              <a:chOff x="7162800" y="1828800"/>
              <a:chExt cx="1271017" cy="3165915"/>
            </a:xfrm>
            <a:grpFill/>
          </p:grpSpPr>
          <p:sp>
            <p:nvSpPr>
              <p:cNvPr id="47" name="Oval 46"/>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69"/>
          <p:cNvGrpSpPr/>
          <p:nvPr/>
        </p:nvGrpSpPr>
        <p:grpSpPr>
          <a:xfrm>
            <a:off x="2819400" y="3276601"/>
            <a:ext cx="762000" cy="804333"/>
            <a:chOff x="1752600" y="2971800"/>
            <a:chExt cx="1371600" cy="1447800"/>
          </a:xfrm>
        </p:grpSpPr>
        <p:sp>
          <p:nvSpPr>
            <p:cNvPr id="128" name="Cube 127"/>
            <p:cNvSpPr/>
            <p:nvPr/>
          </p:nvSpPr>
          <p:spPr>
            <a:xfrm>
              <a:off x="1752600" y="3276600"/>
              <a:ext cx="1371600" cy="1143000"/>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a:off x="1828800" y="2971800"/>
              <a:ext cx="533400" cy="457200"/>
            </a:xfrm>
            <a:prstGeom prst="round2DiagRect">
              <a:avLst>
                <a:gd name="adj1" fmla="val 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6887454">
              <a:off x="2491062" y="3081175"/>
              <a:ext cx="533400" cy="457200"/>
            </a:xfrm>
            <a:prstGeom prst="round2DiagRect">
              <a:avLst>
                <a:gd name="adj1" fmla="val 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209800" y="3581400"/>
              <a:ext cx="152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2057400" y="3124200"/>
              <a:ext cx="609600" cy="457200"/>
            </a:xfrm>
            <a:prstGeom prst="clou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2209800" y="3200400"/>
              <a:ext cx="304800" cy="381000"/>
            </a:xfrm>
            <a:prstGeom prst="clou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1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dissolve">
                                      <p:cBhvr>
                                        <p:cTn id="9" dur="3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childTnLst>
                                </p:cTn>
                              </p:par>
                              <p:par>
                                <p:cTn id="30" presetID="9" presetClass="entr" presetSubtype="0" fill="hold" nodeType="with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dissolve">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66FE09-58BC-4FE1-BE45-931AE839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What Makes You Truly Happy?</a:t>
            </a:r>
          </a:p>
        </p:txBody>
      </p:sp>
      <p:sp>
        <p:nvSpPr>
          <p:cNvPr id="9" name="Rectangle 8"/>
          <p:cNvSpPr/>
          <p:nvPr/>
        </p:nvSpPr>
        <p:spPr>
          <a:xfrm>
            <a:off x="2209801" y="1219200"/>
            <a:ext cx="3335465" cy="523220"/>
          </a:xfrm>
          <a:prstGeom prst="rect">
            <a:avLst/>
          </a:prstGeom>
        </p:spPr>
        <p:txBody>
          <a:bodyPr wrap="none">
            <a:spAutoFit/>
          </a:bodyPr>
          <a:lstStyle/>
          <a:p>
            <a:r>
              <a:rPr lang="en-US" sz="2800" dirty="0">
                <a:solidFill>
                  <a:srgbClr val="FF0000"/>
                </a:solidFill>
              </a:rPr>
              <a:t>Temporary Happiness</a:t>
            </a:r>
          </a:p>
        </p:txBody>
      </p:sp>
      <p:sp>
        <p:nvSpPr>
          <p:cNvPr id="10" name="Rectangle 9"/>
          <p:cNvSpPr/>
          <p:nvPr/>
        </p:nvSpPr>
        <p:spPr>
          <a:xfrm>
            <a:off x="7355542" y="1246094"/>
            <a:ext cx="4267200" cy="1077218"/>
          </a:xfrm>
          <a:prstGeom prst="rect">
            <a:avLst/>
          </a:prstGeom>
        </p:spPr>
        <p:txBody>
          <a:bodyPr wrap="square">
            <a:spAutoFit/>
          </a:bodyPr>
          <a:lstStyle/>
          <a:p>
            <a:pPr algn="ctr"/>
            <a:r>
              <a:rPr lang="en-US" sz="3200" dirty="0">
                <a:solidFill>
                  <a:srgbClr val="00B0F0"/>
                </a:solidFill>
              </a:rPr>
              <a:t>Lasting Happiness</a:t>
            </a:r>
          </a:p>
          <a:p>
            <a:pPr algn="ctr"/>
            <a:r>
              <a:rPr lang="en-US" sz="3200" dirty="0">
                <a:solidFill>
                  <a:srgbClr val="00B0F0"/>
                </a:solidFill>
              </a:rPr>
              <a:t>Eternal Happiness</a:t>
            </a:r>
          </a:p>
        </p:txBody>
      </p:sp>
      <p:grpSp>
        <p:nvGrpSpPr>
          <p:cNvPr id="14" name="Group 13"/>
          <p:cNvGrpSpPr/>
          <p:nvPr/>
        </p:nvGrpSpPr>
        <p:grpSpPr>
          <a:xfrm>
            <a:off x="9395012" y="3899648"/>
            <a:ext cx="2592701" cy="2599795"/>
            <a:chOff x="2209800" y="3886200"/>
            <a:chExt cx="2592701" cy="2599795"/>
          </a:xfrm>
        </p:grpSpPr>
        <p:pic>
          <p:nvPicPr>
            <p:cNvPr id="14338"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13" name="Rectangle 12"/>
            <p:cNvSpPr/>
            <p:nvPr/>
          </p:nvSpPr>
          <p:spPr>
            <a:xfrm rot="20851942">
              <a:off x="2350579" y="4108843"/>
              <a:ext cx="2451922" cy="2031325"/>
            </a:xfrm>
            <a:prstGeom prst="rect">
              <a:avLst/>
            </a:prstGeom>
          </p:spPr>
          <p:txBody>
            <a:bodyPr wrap="square">
              <a:spAutoFit/>
            </a:bodyPr>
            <a:lstStyle/>
            <a:p>
              <a:r>
                <a:rPr lang="en-US" dirty="0"/>
                <a:t> 	 True 	happiness 	cannot be found in temporal things like popularity, riches, and material belongings.</a:t>
              </a:r>
            </a:p>
          </p:txBody>
        </p:sp>
      </p:grpSp>
      <p:pic>
        <p:nvPicPr>
          <p:cNvPr id="3" name="Picture 2">
            <a:extLst>
              <a:ext uri="{FF2B5EF4-FFF2-40B4-BE49-F238E27FC236}">
                <a16:creationId xmlns:a16="http://schemas.microsoft.com/office/drawing/2014/main" id="{D346CBFD-4F47-4579-96F5-82099C862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46" y="1998569"/>
            <a:ext cx="3219450" cy="2000250"/>
          </a:xfrm>
          <a:prstGeom prst="rect">
            <a:avLst/>
          </a:prstGeom>
        </p:spPr>
      </p:pic>
      <p:pic>
        <p:nvPicPr>
          <p:cNvPr id="7" name="Picture 6">
            <a:extLst>
              <a:ext uri="{FF2B5EF4-FFF2-40B4-BE49-F238E27FC236}">
                <a16:creationId xmlns:a16="http://schemas.microsoft.com/office/drawing/2014/main" id="{23DBEFB1-5F9C-409A-A595-1AC695175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069" y="1803708"/>
            <a:ext cx="2414709" cy="2166136"/>
          </a:xfrm>
          <a:prstGeom prst="rect">
            <a:avLst/>
          </a:prstGeom>
        </p:spPr>
      </p:pic>
      <p:pic>
        <p:nvPicPr>
          <p:cNvPr id="11" name="Picture 10">
            <a:extLst>
              <a:ext uri="{FF2B5EF4-FFF2-40B4-BE49-F238E27FC236}">
                <a16:creationId xmlns:a16="http://schemas.microsoft.com/office/drawing/2014/main" id="{48B28628-259E-41A0-8DA2-8E3262C1D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482" y="4175555"/>
            <a:ext cx="3752850" cy="2495550"/>
          </a:xfrm>
          <a:prstGeom prst="rect">
            <a:avLst/>
          </a:prstGeom>
        </p:spPr>
      </p:pic>
      <p:pic>
        <p:nvPicPr>
          <p:cNvPr id="16" name="Picture 15">
            <a:extLst>
              <a:ext uri="{FF2B5EF4-FFF2-40B4-BE49-F238E27FC236}">
                <a16:creationId xmlns:a16="http://schemas.microsoft.com/office/drawing/2014/main" id="{F62CF612-C613-40D2-B359-BE7B3029D0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7364" y="4482352"/>
            <a:ext cx="2442908" cy="1835048"/>
          </a:xfrm>
          <a:prstGeom prst="rect">
            <a:avLst/>
          </a:prstGeom>
        </p:spPr>
      </p:pic>
    </p:spTree>
    <p:extLst>
      <p:ext uri="{BB962C8B-B14F-4D97-AF65-F5344CB8AC3E}">
        <p14:creationId xmlns:p14="http://schemas.microsoft.com/office/powerpoint/2010/main" val="14258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E77695-09AE-44F3-B003-35C9D673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gency FB" pitchFamily="34" charset="0"/>
                <a:cs typeface="Aharoni" pitchFamily="2" charset="-79"/>
              </a:rPr>
              <a:t>What Made the People Happy?</a:t>
            </a:r>
          </a:p>
        </p:txBody>
      </p:sp>
      <p:sp>
        <p:nvSpPr>
          <p:cNvPr id="9" name="Rectangle 8"/>
          <p:cNvSpPr/>
          <p:nvPr/>
        </p:nvSpPr>
        <p:spPr>
          <a:xfrm>
            <a:off x="1752600" y="914401"/>
            <a:ext cx="4648200" cy="1015663"/>
          </a:xfrm>
          <a:prstGeom prst="rect">
            <a:avLst/>
          </a:prstGeom>
        </p:spPr>
        <p:txBody>
          <a:bodyPr wrap="square">
            <a:spAutoFit/>
          </a:bodyPr>
          <a:lstStyle/>
          <a:p>
            <a:r>
              <a:rPr lang="en-US" sz="2000" dirty="0">
                <a:solidFill>
                  <a:srgbClr val="FFFF00"/>
                </a:solidFill>
              </a:rPr>
              <a:t>The people repented, were baptized, received the Holy Ghost, and were “all converted unto the Lord.”</a:t>
            </a:r>
          </a:p>
        </p:txBody>
      </p:sp>
      <p:sp>
        <p:nvSpPr>
          <p:cNvPr id="14" name="Rectangle 13"/>
          <p:cNvSpPr/>
          <p:nvPr/>
        </p:nvSpPr>
        <p:spPr>
          <a:xfrm>
            <a:off x="6324600" y="1524000"/>
            <a:ext cx="3581400" cy="4278094"/>
          </a:xfrm>
          <a:prstGeom prst="rect">
            <a:avLst/>
          </a:prstGeom>
        </p:spPr>
        <p:txBody>
          <a:bodyPr wrap="square">
            <a:spAutoFit/>
          </a:bodyPr>
          <a:lstStyle/>
          <a:p>
            <a:pPr fontAlgn="base"/>
            <a:r>
              <a:rPr lang="en-US" sz="1600" dirty="0">
                <a:solidFill>
                  <a:schemeClr val="bg1"/>
                </a:solidFill>
              </a:rPr>
              <a:t>President [Marion G.] Romney describes the steps you must follow:</a:t>
            </a:r>
          </a:p>
          <a:p>
            <a:pPr fontAlgn="base"/>
            <a:r>
              <a:rPr lang="en-US" sz="1600" dirty="0">
                <a:solidFill>
                  <a:schemeClr val="bg1"/>
                </a:solidFill>
              </a:rPr>
              <a:t>“‘Membership in the Church and conversion are not necessarily synonymous. Being converted and having a testimony are not necessarily the same thing either. </a:t>
            </a:r>
          </a:p>
          <a:p>
            <a:pPr fontAlgn="base"/>
            <a:endParaRPr lang="en-US" sz="1600" dirty="0">
              <a:solidFill>
                <a:schemeClr val="bg1"/>
              </a:solidFill>
            </a:endParaRPr>
          </a:p>
          <a:p>
            <a:pPr fontAlgn="base"/>
            <a:r>
              <a:rPr lang="en-US" sz="1600" dirty="0">
                <a:solidFill>
                  <a:schemeClr val="bg1"/>
                </a:solidFill>
              </a:rPr>
              <a:t>A testimony comes when the Holy Ghost gives the earnest seeker a witness of the truth. A moving testimony vitalizes faith. That is, it induces repentance and obedience to the commandments. Conversion is the fruit or the reward for repentance and obedience.’ [In Conference Report, Guatemala Area Conference 1977, 8–9.]</a:t>
            </a:r>
          </a:p>
        </p:txBody>
      </p:sp>
      <p:sp>
        <p:nvSpPr>
          <p:cNvPr id="15" name="Rectangle 14"/>
          <p:cNvSpPr/>
          <p:nvPr/>
        </p:nvSpPr>
        <p:spPr>
          <a:xfrm>
            <a:off x="1752600" y="2362200"/>
            <a:ext cx="4191000" cy="3293209"/>
          </a:xfrm>
          <a:prstGeom prst="rect">
            <a:avLst/>
          </a:prstGeom>
        </p:spPr>
        <p:txBody>
          <a:bodyPr wrap="square">
            <a:spAutoFit/>
          </a:bodyPr>
          <a:lstStyle/>
          <a:p>
            <a:pPr fontAlgn="base"/>
            <a:r>
              <a:rPr lang="en-US" sz="1600" dirty="0">
                <a:solidFill>
                  <a:schemeClr val="bg1"/>
                </a:solidFill>
              </a:rPr>
              <a:t>“Your happiness now and forever is conditioned on your degree of conversion and the transformation that it brings to your life. How then can you become truly converted? </a:t>
            </a:r>
          </a:p>
          <a:p>
            <a:pPr fontAlgn="base"/>
            <a:endParaRPr lang="en-US" sz="1600" dirty="0">
              <a:solidFill>
                <a:schemeClr val="bg1"/>
              </a:solidFill>
            </a:endParaRPr>
          </a:p>
          <a:p>
            <a:pPr fontAlgn="base"/>
            <a:r>
              <a:rPr lang="en-US" sz="1600" dirty="0">
                <a:solidFill>
                  <a:schemeClr val="bg1"/>
                </a:solidFill>
              </a:rPr>
              <a:t>“Stated simply, true conversion is the fruit of </a:t>
            </a:r>
            <a:r>
              <a:rPr lang="en-US" sz="1600" i="1" dirty="0">
                <a:solidFill>
                  <a:schemeClr val="bg1"/>
                </a:solidFill>
              </a:rPr>
              <a:t>faith, repentance,</a:t>
            </a:r>
            <a:r>
              <a:rPr lang="en-US" sz="1600" dirty="0">
                <a:solidFill>
                  <a:schemeClr val="bg1"/>
                </a:solidFill>
              </a:rPr>
              <a:t> and </a:t>
            </a:r>
            <a:r>
              <a:rPr lang="en-US" sz="1600" i="1" dirty="0">
                <a:solidFill>
                  <a:schemeClr val="bg1"/>
                </a:solidFill>
              </a:rPr>
              <a:t>consistent obedience. …</a:t>
            </a:r>
            <a:endParaRPr lang="en-US" sz="1600" dirty="0">
              <a:solidFill>
                <a:schemeClr val="bg1"/>
              </a:solidFill>
            </a:endParaRPr>
          </a:p>
          <a:p>
            <a:pPr fontAlgn="base"/>
            <a:r>
              <a:rPr lang="en-US" sz="1600" dirty="0">
                <a:solidFill>
                  <a:schemeClr val="bg1"/>
                </a:solidFill>
              </a:rPr>
              <a:t>“True conversion yields the fruit of enduring happiness that can be enjoyed even when the world is in turmoil and most are anything but happy.” </a:t>
            </a:r>
          </a:p>
          <a:p>
            <a:pPr fontAlgn="base"/>
            <a:r>
              <a:rPr lang="en-US" sz="1600" dirty="0">
                <a:solidFill>
                  <a:schemeClr val="bg1"/>
                </a:solidFill>
              </a:rPr>
              <a:t>Richard G. Scott</a:t>
            </a:r>
          </a:p>
        </p:txBody>
      </p:sp>
      <p:pic>
        <p:nvPicPr>
          <p:cNvPr id="16" name="Picture 15" descr="Richard G. Scott.jpg"/>
          <p:cNvPicPr>
            <a:picLocks noChangeAspect="1"/>
          </p:cNvPicPr>
          <p:nvPr/>
        </p:nvPicPr>
        <p:blipFill>
          <a:blip r:embed="rId3" cstate="print"/>
          <a:stretch>
            <a:fillRect/>
          </a:stretch>
        </p:blipFill>
        <p:spPr>
          <a:xfrm>
            <a:off x="425823" y="2321859"/>
            <a:ext cx="1031854" cy="1295400"/>
          </a:xfrm>
          <a:prstGeom prst="rect">
            <a:avLst/>
          </a:prstGeom>
        </p:spPr>
      </p:pic>
      <p:pic>
        <p:nvPicPr>
          <p:cNvPr id="34818" name="Picture 2" descr="https://www.lds.org/bc/content/shared/content/images/gospel-library/magazine/ensignlp.nfo:o:95.jpg"/>
          <p:cNvPicPr>
            <a:picLocks noChangeAspect="1" noChangeArrowheads="1"/>
          </p:cNvPicPr>
          <p:nvPr/>
        </p:nvPicPr>
        <p:blipFill rotWithShape="1">
          <a:blip r:embed="rId4" cstate="print"/>
          <a:srcRect b="9020"/>
          <a:stretch/>
        </p:blipFill>
        <p:spPr bwMode="auto">
          <a:xfrm>
            <a:off x="10049436" y="1541930"/>
            <a:ext cx="869156" cy="1039906"/>
          </a:xfrm>
          <a:prstGeom prst="rect">
            <a:avLst/>
          </a:prstGeom>
          <a:noFill/>
        </p:spPr>
      </p:pic>
      <p:grpSp>
        <p:nvGrpSpPr>
          <p:cNvPr id="11" name="Group 3">
            <a:extLst>
              <a:ext uri="{FF2B5EF4-FFF2-40B4-BE49-F238E27FC236}">
                <a16:creationId xmlns:a16="http://schemas.microsoft.com/office/drawing/2014/main" id="{57D7EF9D-C80A-47D5-8AE5-C10D5B0BA42B}"/>
              </a:ext>
            </a:extLst>
          </p:cNvPr>
          <p:cNvGrpSpPr/>
          <p:nvPr/>
        </p:nvGrpSpPr>
        <p:grpSpPr>
          <a:xfrm>
            <a:off x="9816353" y="4325463"/>
            <a:ext cx="2031972" cy="2301261"/>
            <a:chOff x="71718" y="1120588"/>
            <a:chExt cx="3070535" cy="4572000"/>
          </a:xfrm>
        </p:grpSpPr>
        <p:grpSp>
          <p:nvGrpSpPr>
            <p:cNvPr id="12" name="Group 13">
              <a:extLst>
                <a:ext uri="{FF2B5EF4-FFF2-40B4-BE49-F238E27FC236}">
                  <a16:creationId xmlns:a16="http://schemas.microsoft.com/office/drawing/2014/main" id="{B95189C8-2339-46A4-8157-5F68A76800D9}"/>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75EC6847-2288-47E8-A12F-1506B65D3A9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495334AC-2BAF-4C5E-B4E5-550B9508619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102CDEC4-CF93-4298-B2C9-782A2FBA944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898C246C-0D4E-4B58-945F-76207C82D5E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C6AE1E29-5B1A-4DA4-BE21-438E6EFC787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81B7006A-00CB-4312-9129-77AC94746EB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1BE2F0A5-12B2-4A9A-9730-0AA2294581F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23815334-0EF9-4815-8864-7E1B9640EA0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D30C1933-6A99-4742-B067-83071E871AA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1AA686C4-3F74-4194-9021-102A4D01548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830174D-358B-424A-A66F-5CFFB13B1DB8}"/>
                </a:ext>
              </a:extLst>
            </p:cNvPr>
            <p:cNvSpPr txBox="1"/>
            <p:nvPr/>
          </p:nvSpPr>
          <p:spPr>
            <a:xfrm>
              <a:off x="762598" y="1254182"/>
              <a:ext cx="2379655" cy="4035708"/>
            </a:xfrm>
            <a:prstGeom prst="rect">
              <a:avLst/>
            </a:prstGeom>
            <a:noFill/>
          </p:spPr>
          <p:txBody>
            <a:bodyPr wrap="square" rtlCol="0">
              <a:spAutoFit/>
            </a:bodyPr>
            <a:lstStyle/>
            <a:p>
              <a:pPr algn="ctr"/>
              <a:r>
                <a:rPr lang="en-US" b="1" i="0" dirty="0">
                  <a:solidFill>
                    <a:srgbClr val="333333"/>
                  </a:solidFill>
                  <a:effectLst/>
                  <a:latin typeface="Open Sans"/>
                </a:rPr>
                <a:t>When we are converted unto the Lord, we avoid contention.</a:t>
              </a:r>
              <a:endParaRPr lang="en-US" dirty="0"/>
            </a:p>
          </p:txBody>
        </p:sp>
      </p:grpSp>
    </p:spTree>
    <p:extLst>
      <p:ext uri="{BB962C8B-B14F-4D97-AF65-F5344CB8AC3E}">
        <p14:creationId xmlns:p14="http://schemas.microsoft.com/office/powerpoint/2010/main" val="11964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271BFF-73CD-4298-8EE0-5EB7DC5C9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7" name="Rectangle 6"/>
          <p:cNvSpPr/>
          <p:nvPr/>
        </p:nvSpPr>
        <p:spPr>
          <a:xfrm>
            <a:off x="753035" y="358588"/>
            <a:ext cx="8077200" cy="5816977"/>
          </a:xfrm>
          <a:prstGeom prst="rect">
            <a:avLst/>
          </a:prstGeom>
        </p:spPr>
        <p:txBody>
          <a:bodyPr wrap="square">
            <a:spAutoFit/>
          </a:bodyPr>
          <a:lstStyle/>
          <a:p>
            <a:pPr fontAlgn="base"/>
            <a:r>
              <a:rPr lang="en-US" sz="2400" dirty="0">
                <a:solidFill>
                  <a:schemeClr val="bg1"/>
                </a:solidFill>
              </a:rPr>
              <a:t>“Conversion is effected by divine forgiveness, which remits sins. The sequence is something like this. </a:t>
            </a:r>
          </a:p>
          <a:p>
            <a:pPr fontAlgn="base"/>
            <a:endParaRPr lang="en-US" sz="2400" dirty="0">
              <a:solidFill>
                <a:schemeClr val="bg1"/>
              </a:solidFill>
            </a:endParaRPr>
          </a:p>
          <a:p>
            <a:pPr fontAlgn="base"/>
            <a:r>
              <a:rPr lang="en-US" sz="2400" dirty="0">
                <a:solidFill>
                  <a:schemeClr val="bg1"/>
                </a:solidFill>
              </a:rPr>
              <a:t>An honest seeker hears the message. He asks the Lord in prayer if it is true. </a:t>
            </a:r>
          </a:p>
          <a:p>
            <a:pPr fontAlgn="base"/>
            <a:endParaRPr lang="en-US" sz="2400" dirty="0">
              <a:solidFill>
                <a:schemeClr val="bg1"/>
              </a:solidFill>
            </a:endParaRPr>
          </a:p>
          <a:p>
            <a:pPr fontAlgn="base"/>
            <a:r>
              <a:rPr lang="en-US" sz="2400" dirty="0">
                <a:solidFill>
                  <a:schemeClr val="bg1"/>
                </a:solidFill>
              </a:rPr>
              <a:t>The Holy Spirit gives him a witness. </a:t>
            </a:r>
          </a:p>
          <a:p>
            <a:pPr fontAlgn="base"/>
            <a:endParaRPr lang="en-US" sz="2400" dirty="0">
              <a:solidFill>
                <a:schemeClr val="bg1"/>
              </a:solidFill>
            </a:endParaRPr>
          </a:p>
          <a:p>
            <a:pPr fontAlgn="base"/>
            <a:r>
              <a:rPr lang="en-US" sz="2400" dirty="0">
                <a:solidFill>
                  <a:schemeClr val="bg1"/>
                </a:solidFill>
              </a:rPr>
              <a:t>This is a testimony. </a:t>
            </a:r>
          </a:p>
          <a:p>
            <a:pPr fontAlgn="base"/>
            <a:endParaRPr lang="en-US" sz="2400" dirty="0">
              <a:solidFill>
                <a:schemeClr val="bg1"/>
              </a:solidFill>
            </a:endParaRPr>
          </a:p>
          <a:p>
            <a:pPr fontAlgn="base"/>
            <a:r>
              <a:rPr lang="en-US" sz="2400" dirty="0">
                <a:solidFill>
                  <a:schemeClr val="bg1"/>
                </a:solidFill>
              </a:rPr>
              <a:t>If one’s testimony is strong enough, he repents and obeys the commandments. By such obedience he receives divine forgiveness which remits sin. </a:t>
            </a:r>
          </a:p>
          <a:p>
            <a:pPr fontAlgn="base"/>
            <a:endParaRPr lang="en-US" sz="2400" dirty="0">
              <a:solidFill>
                <a:schemeClr val="bg1"/>
              </a:solidFill>
            </a:endParaRPr>
          </a:p>
          <a:p>
            <a:pPr fontAlgn="base"/>
            <a:r>
              <a:rPr lang="en-US" sz="2400" dirty="0">
                <a:solidFill>
                  <a:schemeClr val="bg1"/>
                </a:solidFill>
              </a:rPr>
              <a:t>Thus he is converted to a newness of life. His spirit is healed.” </a:t>
            </a:r>
          </a:p>
          <a:p>
            <a:pPr fontAlgn="base"/>
            <a:r>
              <a:rPr lang="en-US" sz="1200" dirty="0">
                <a:solidFill>
                  <a:schemeClr val="bg1"/>
                </a:solidFill>
              </a:rPr>
              <a:t>President Marion G. Romney</a:t>
            </a:r>
          </a:p>
        </p:txBody>
      </p:sp>
      <p:sp>
        <p:nvSpPr>
          <p:cNvPr id="28" name="Rectangle 27"/>
          <p:cNvSpPr/>
          <p:nvPr/>
        </p:nvSpPr>
        <p:spPr>
          <a:xfrm>
            <a:off x="295836" y="6519446"/>
            <a:ext cx="5486400" cy="338554"/>
          </a:xfrm>
          <a:prstGeom prst="rect">
            <a:avLst/>
          </a:prstGeom>
        </p:spPr>
        <p:txBody>
          <a:bodyPr wrap="square">
            <a:spAutoFit/>
          </a:bodyPr>
          <a:lstStyle/>
          <a:p>
            <a:pPr fontAlgn="base"/>
            <a:r>
              <a:rPr lang="en-US" sz="1600" dirty="0">
                <a:solidFill>
                  <a:schemeClr val="bg1"/>
                </a:solidFill>
              </a:rPr>
              <a:t>4 Nephi 5, 14</a:t>
            </a:r>
          </a:p>
        </p:txBody>
      </p:sp>
      <p:pic>
        <p:nvPicPr>
          <p:cNvPr id="29" name="Picture 2" descr="https://www.lds.org/bc/content/shared/content/images/gospel-library/magazine/ensignlp.nfo:o:95.jpg"/>
          <p:cNvPicPr>
            <a:picLocks noChangeAspect="1" noChangeArrowheads="1"/>
          </p:cNvPicPr>
          <p:nvPr/>
        </p:nvPicPr>
        <p:blipFill rotWithShape="1">
          <a:blip r:embed="rId3" cstate="print"/>
          <a:srcRect b="3683"/>
          <a:stretch/>
        </p:blipFill>
        <p:spPr bwMode="auto">
          <a:xfrm>
            <a:off x="9708777" y="493061"/>
            <a:ext cx="1783556" cy="2259105"/>
          </a:xfrm>
          <a:prstGeom prst="rect">
            <a:avLst/>
          </a:prstGeom>
          <a:noFill/>
        </p:spPr>
      </p:pic>
      <p:grpSp>
        <p:nvGrpSpPr>
          <p:cNvPr id="8" name="Group 3">
            <a:extLst>
              <a:ext uri="{FF2B5EF4-FFF2-40B4-BE49-F238E27FC236}">
                <a16:creationId xmlns:a16="http://schemas.microsoft.com/office/drawing/2014/main" id="{F63579DE-26F0-4CCB-B155-C3BF6C0ED247}"/>
              </a:ext>
            </a:extLst>
          </p:cNvPr>
          <p:cNvGrpSpPr/>
          <p:nvPr/>
        </p:nvGrpSpPr>
        <p:grpSpPr>
          <a:xfrm>
            <a:off x="9018495" y="3366239"/>
            <a:ext cx="2393576" cy="2710787"/>
            <a:chOff x="71718" y="1120588"/>
            <a:chExt cx="3070535" cy="4572000"/>
          </a:xfrm>
        </p:grpSpPr>
        <p:grpSp>
          <p:nvGrpSpPr>
            <p:cNvPr id="9" name="Group 13">
              <a:extLst>
                <a:ext uri="{FF2B5EF4-FFF2-40B4-BE49-F238E27FC236}">
                  <a16:creationId xmlns:a16="http://schemas.microsoft.com/office/drawing/2014/main" id="{B97D0145-F37C-4742-A377-765307D91E62}"/>
                </a:ext>
              </a:extLst>
            </p:cNvPr>
            <p:cNvGrpSpPr/>
            <p:nvPr/>
          </p:nvGrpSpPr>
          <p:grpSpPr>
            <a:xfrm>
              <a:off x="71718" y="1120588"/>
              <a:ext cx="3048000" cy="4572000"/>
              <a:chOff x="838200" y="1066800"/>
              <a:chExt cx="2438400" cy="3352800"/>
            </a:xfrm>
          </p:grpSpPr>
          <p:sp>
            <p:nvSpPr>
              <p:cNvPr id="11" name="Rounded Rectangle 61">
                <a:extLst>
                  <a:ext uri="{FF2B5EF4-FFF2-40B4-BE49-F238E27FC236}">
                    <a16:creationId xmlns:a16="http://schemas.microsoft.com/office/drawing/2014/main" id="{997555C7-27F4-44B4-A719-551042E3F95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
                <a:extLst>
                  <a:ext uri="{FF2B5EF4-FFF2-40B4-BE49-F238E27FC236}">
                    <a16:creationId xmlns:a16="http://schemas.microsoft.com/office/drawing/2014/main" id="{5E4C58E8-23CC-4DE4-A7B3-C727AA0F8FD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B322F464-6679-4B46-9097-2CB6FB376BE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4">
                <a:extLst>
                  <a:ext uri="{FF2B5EF4-FFF2-40B4-BE49-F238E27FC236}">
                    <a16:creationId xmlns:a16="http://schemas.microsoft.com/office/drawing/2014/main" id="{B16746C8-2001-4A2A-A976-155A9313F3B2}"/>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5">
                <a:extLst>
                  <a:ext uri="{FF2B5EF4-FFF2-40B4-BE49-F238E27FC236}">
                    <a16:creationId xmlns:a16="http://schemas.microsoft.com/office/drawing/2014/main" id="{C0BA05DC-1E3E-4D4D-8E0D-6A6E2CCDB21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6">
                <a:extLst>
                  <a:ext uri="{FF2B5EF4-FFF2-40B4-BE49-F238E27FC236}">
                    <a16:creationId xmlns:a16="http://schemas.microsoft.com/office/drawing/2014/main" id="{791B07E1-FF8C-4A3B-B6EE-45C7C4A6586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7">
                <a:extLst>
                  <a:ext uri="{FF2B5EF4-FFF2-40B4-BE49-F238E27FC236}">
                    <a16:creationId xmlns:a16="http://schemas.microsoft.com/office/drawing/2014/main" id="{DAEC29E1-6FF1-4E5F-B584-C760E4E2BCE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laque 8">
                <a:extLst>
                  <a:ext uri="{FF2B5EF4-FFF2-40B4-BE49-F238E27FC236}">
                    <a16:creationId xmlns:a16="http://schemas.microsoft.com/office/drawing/2014/main" id="{FB97E6BB-62D4-45A4-B7EC-2C33320E53D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9">
                <a:extLst>
                  <a:ext uri="{FF2B5EF4-FFF2-40B4-BE49-F238E27FC236}">
                    <a16:creationId xmlns:a16="http://schemas.microsoft.com/office/drawing/2014/main" id="{408D4F23-DAE2-4503-86A2-2E193DF25C0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10">
                <a:extLst>
                  <a:ext uri="{FF2B5EF4-FFF2-40B4-BE49-F238E27FC236}">
                    <a16:creationId xmlns:a16="http://schemas.microsoft.com/office/drawing/2014/main" id="{CCDD79DC-36F9-49A4-AC74-12F70BC16A5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9092751-ABDA-4CA4-A03F-E438A0C892AD}"/>
                </a:ext>
              </a:extLst>
            </p:cNvPr>
            <p:cNvSpPr txBox="1"/>
            <p:nvPr/>
          </p:nvSpPr>
          <p:spPr>
            <a:xfrm>
              <a:off x="762598" y="1496098"/>
              <a:ext cx="2379655" cy="3426023"/>
            </a:xfrm>
            <a:prstGeom prst="rect">
              <a:avLst/>
            </a:prstGeom>
            <a:noFill/>
          </p:spPr>
          <p:txBody>
            <a:bodyPr wrap="square" rtlCol="0">
              <a:spAutoFit/>
            </a:bodyPr>
            <a:lstStyle/>
            <a:p>
              <a:pPr algn="ctr"/>
              <a:r>
                <a:rPr lang="en-US" b="1" dirty="0"/>
                <a:t>When we are converted unto the Lord, we are blessed with happiness and unity as the children of Christ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409513782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2195</Words>
  <Application>Microsoft Office PowerPoint</Application>
  <PresentationFormat>Widescreen</PresentationFormat>
  <Paragraphs>216</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Agency FB</vt:lpstr>
      <vt:lpstr>Comic Sans MS</vt:lpstr>
      <vt:lpstr>AR ESSENCE</vt:lpstr>
      <vt:lpstr>Arial</vt:lpstr>
      <vt:lpstr>Open Sans</vt:lpstr>
      <vt:lpstr>Tempus Sans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2017-11-21T17:48:09Z</dcterms:created>
  <dcterms:modified xsi:type="dcterms:W3CDTF">2020-06-11T16:40:41Z</dcterms:modified>
</cp:coreProperties>
</file>