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74" r:id="rId6"/>
    <p:sldId id="261" r:id="rId7"/>
    <p:sldId id="262" r:id="rId8"/>
    <p:sldId id="263" r:id="rId9"/>
    <p:sldId id="264" r:id="rId10"/>
    <p:sldId id="265" r:id="rId11"/>
    <p:sldId id="266" r:id="rId12"/>
    <p:sldId id="267" r:id="rId13"/>
    <p:sldId id="268" r:id="rId14"/>
    <p:sldId id="269" r:id="rId15"/>
    <p:sldId id="275" r:id="rId16"/>
    <p:sldId id="270" r:id="rId17"/>
    <p:sldId id="272" r:id="rId18"/>
    <p:sldId id="273" r:id="rId19"/>
  </p:sldIdLst>
  <p:sldSz cx="12192000" cy="6858000"/>
  <p:notesSz cx="6858000" cy="9144000"/>
  <p:embeddedFontLst>
    <p:embeddedFont>
      <p:font typeface="Aharoni" panose="02010803020104030203" pitchFamily="2" charset="-79"/>
      <p:bold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alifornian FB" panose="0207040306080B030204" pitchFamily="18" charset="0"/>
      <p:regular r:id="rId27"/>
      <p:bold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99" d="100"/>
          <a:sy n="9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BE9F-6DC8-4BEA-9759-6B919FC52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F6DFC8-CAE1-4EB5-A75A-90F6C59711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A7296F-A8DE-484A-9B27-03E9325C43AB}"/>
              </a:ext>
            </a:extLst>
          </p:cNvPr>
          <p:cNvSpPr>
            <a:spLocks noGrp="1"/>
          </p:cNvSpPr>
          <p:nvPr>
            <p:ph type="dt" sz="half" idx="10"/>
          </p:nvPr>
        </p:nvSpPr>
        <p:spPr/>
        <p:txBody>
          <a:bodyPr/>
          <a:lstStyle/>
          <a:p>
            <a:fld id="{C705848B-B7BD-4D53-9990-D55426071728}" type="datetimeFigureOut">
              <a:rPr lang="en-US" smtClean="0"/>
              <a:t>6/11/2020</a:t>
            </a:fld>
            <a:endParaRPr lang="en-US"/>
          </a:p>
        </p:txBody>
      </p:sp>
      <p:sp>
        <p:nvSpPr>
          <p:cNvPr id="5" name="Footer Placeholder 4">
            <a:extLst>
              <a:ext uri="{FF2B5EF4-FFF2-40B4-BE49-F238E27FC236}">
                <a16:creationId xmlns:a16="http://schemas.microsoft.com/office/drawing/2014/main" id="{0D85D5D8-8E4E-4E58-BDB9-BCC3CB4C8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893A-CBE5-48B5-A8B5-554F4723B382}"/>
              </a:ext>
            </a:extLst>
          </p:cNvPr>
          <p:cNvSpPr>
            <a:spLocks noGrp="1"/>
          </p:cNvSpPr>
          <p:nvPr>
            <p:ph type="sldNum" sz="quarter" idx="12"/>
          </p:nvPr>
        </p:nvSpPr>
        <p:spPr/>
        <p:txBody>
          <a:bodyPr/>
          <a:lstStyle/>
          <a:p>
            <a:fld id="{2E338C01-92A6-4AD8-B316-ED3FC7BC80CA}" type="slidenum">
              <a:rPr lang="en-US" smtClean="0"/>
              <a:t>‹#›</a:t>
            </a:fld>
            <a:endParaRPr lang="en-US"/>
          </a:p>
        </p:txBody>
      </p:sp>
    </p:spTree>
    <p:extLst>
      <p:ext uri="{BB962C8B-B14F-4D97-AF65-F5344CB8AC3E}">
        <p14:creationId xmlns:p14="http://schemas.microsoft.com/office/powerpoint/2010/main" val="1863697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88E9-B2AE-4D05-9A21-822C21E23C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CD1A42-5A8D-46F5-96D7-328F6A8B33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6560E-1D43-4A02-BF4D-E59C49F11677}"/>
              </a:ext>
            </a:extLst>
          </p:cNvPr>
          <p:cNvSpPr>
            <a:spLocks noGrp="1"/>
          </p:cNvSpPr>
          <p:nvPr>
            <p:ph type="dt" sz="half" idx="10"/>
          </p:nvPr>
        </p:nvSpPr>
        <p:spPr/>
        <p:txBody>
          <a:bodyPr/>
          <a:lstStyle/>
          <a:p>
            <a:fld id="{C705848B-B7BD-4D53-9990-D55426071728}" type="datetimeFigureOut">
              <a:rPr lang="en-US" smtClean="0"/>
              <a:t>6/11/2020</a:t>
            </a:fld>
            <a:endParaRPr lang="en-US"/>
          </a:p>
        </p:txBody>
      </p:sp>
      <p:sp>
        <p:nvSpPr>
          <p:cNvPr id="5" name="Footer Placeholder 4">
            <a:extLst>
              <a:ext uri="{FF2B5EF4-FFF2-40B4-BE49-F238E27FC236}">
                <a16:creationId xmlns:a16="http://schemas.microsoft.com/office/drawing/2014/main" id="{C57AE07C-DC89-4485-A2F1-35E1BEDFE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2E6D-FC2A-4F45-A343-6F0B03D7F4CE}"/>
              </a:ext>
            </a:extLst>
          </p:cNvPr>
          <p:cNvSpPr>
            <a:spLocks noGrp="1"/>
          </p:cNvSpPr>
          <p:nvPr>
            <p:ph type="sldNum" sz="quarter" idx="12"/>
          </p:nvPr>
        </p:nvSpPr>
        <p:spPr/>
        <p:txBody>
          <a:bodyPr/>
          <a:lstStyle/>
          <a:p>
            <a:fld id="{2E338C01-92A6-4AD8-B316-ED3FC7BC80CA}" type="slidenum">
              <a:rPr lang="en-US" smtClean="0"/>
              <a:t>‹#›</a:t>
            </a:fld>
            <a:endParaRPr lang="en-US"/>
          </a:p>
        </p:txBody>
      </p:sp>
    </p:spTree>
    <p:extLst>
      <p:ext uri="{BB962C8B-B14F-4D97-AF65-F5344CB8AC3E}">
        <p14:creationId xmlns:p14="http://schemas.microsoft.com/office/powerpoint/2010/main" val="265520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44BD2-A9B0-41EA-BEEC-69C33C437D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A9727F-B08B-4359-BAA0-D8C4F6B812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02400-310D-4D57-B190-E23CDF24FC9E}"/>
              </a:ext>
            </a:extLst>
          </p:cNvPr>
          <p:cNvSpPr>
            <a:spLocks noGrp="1"/>
          </p:cNvSpPr>
          <p:nvPr>
            <p:ph type="dt" sz="half" idx="10"/>
          </p:nvPr>
        </p:nvSpPr>
        <p:spPr/>
        <p:txBody>
          <a:bodyPr/>
          <a:lstStyle/>
          <a:p>
            <a:fld id="{C705848B-B7BD-4D53-9990-D55426071728}" type="datetimeFigureOut">
              <a:rPr lang="en-US" smtClean="0"/>
              <a:t>6/11/2020</a:t>
            </a:fld>
            <a:endParaRPr lang="en-US"/>
          </a:p>
        </p:txBody>
      </p:sp>
      <p:sp>
        <p:nvSpPr>
          <p:cNvPr id="5" name="Footer Placeholder 4">
            <a:extLst>
              <a:ext uri="{FF2B5EF4-FFF2-40B4-BE49-F238E27FC236}">
                <a16:creationId xmlns:a16="http://schemas.microsoft.com/office/drawing/2014/main" id="{DF107953-F895-449D-860B-95201394E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35959-1564-4B21-97DA-D02B3EAC2731}"/>
              </a:ext>
            </a:extLst>
          </p:cNvPr>
          <p:cNvSpPr>
            <a:spLocks noGrp="1"/>
          </p:cNvSpPr>
          <p:nvPr>
            <p:ph type="sldNum" sz="quarter" idx="12"/>
          </p:nvPr>
        </p:nvSpPr>
        <p:spPr/>
        <p:txBody>
          <a:bodyPr/>
          <a:lstStyle/>
          <a:p>
            <a:fld id="{2E338C01-92A6-4AD8-B316-ED3FC7BC80CA}" type="slidenum">
              <a:rPr lang="en-US" smtClean="0"/>
              <a:t>‹#›</a:t>
            </a:fld>
            <a:endParaRPr lang="en-US"/>
          </a:p>
        </p:txBody>
      </p:sp>
    </p:spTree>
    <p:extLst>
      <p:ext uri="{BB962C8B-B14F-4D97-AF65-F5344CB8AC3E}">
        <p14:creationId xmlns:p14="http://schemas.microsoft.com/office/powerpoint/2010/main" val="386500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7887E-E466-470F-AE0D-5958FC6A4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51E335-40D2-4FB1-8D2D-7CFCF4CC51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06402-2049-441B-B41B-9728DC83B02B}"/>
              </a:ext>
            </a:extLst>
          </p:cNvPr>
          <p:cNvSpPr>
            <a:spLocks noGrp="1"/>
          </p:cNvSpPr>
          <p:nvPr>
            <p:ph type="dt" sz="half" idx="10"/>
          </p:nvPr>
        </p:nvSpPr>
        <p:spPr/>
        <p:txBody>
          <a:bodyPr/>
          <a:lstStyle/>
          <a:p>
            <a:fld id="{C705848B-B7BD-4D53-9990-D55426071728}" type="datetimeFigureOut">
              <a:rPr lang="en-US" smtClean="0"/>
              <a:t>6/11/2020</a:t>
            </a:fld>
            <a:endParaRPr lang="en-US"/>
          </a:p>
        </p:txBody>
      </p:sp>
      <p:sp>
        <p:nvSpPr>
          <p:cNvPr id="5" name="Footer Placeholder 4">
            <a:extLst>
              <a:ext uri="{FF2B5EF4-FFF2-40B4-BE49-F238E27FC236}">
                <a16:creationId xmlns:a16="http://schemas.microsoft.com/office/drawing/2014/main" id="{7B9140DE-FA08-4116-B48D-B2CBC954C6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B8D64-7295-4C43-B7CA-8BE19B41824C}"/>
              </a:ext>
            </a:extLst>
          </p:cNvPr>
          <p:cNvSpPr>
            <a:spLocks noGrp="1"/>
          </p:cNvSpPr>
          <p:nvPr>
            <p:ph type="sldNum" sz="quarter" idx="12"/>
          </p:nvPr>
        </p:nvSpPr>
        <p:spPr/>
        <p:txBody>
          <a:bodyPr/>
          <a:lstStyle/>
          <a:p>
            <a:fld id="{2E338C01-92A6-4AD8-B316-ED3FC7BC80CA}" type="slidenum">
              <a:rPr lang="en-US" smtClean="0"/>
              <a:t>‹#›</a:t>
            </a:fld>
            <a:endParaRPr lang="en-US"/>
          </a:p>
        </p:txBody>
      </p:sp>
    </p:spTree>
    <p:extLst>
      <p:ext uri="{BB962C8B-B14F-4D97-AF65-F5344CB8AC3E}">
        <p14:creationId xmlns:p14="http://schemas.microsoft.com/office/powerpoint/2010/main" val="203199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5BEF-4351-4A19-A838-6E4CC89840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5C6870-2605-425E-85EF-ADD0CECD6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1B0AF0-1F6E-454A-9F34-3B69FDDC65B5}"/>
              </a:ext>
            </a:extLst>
          </p:cNvPr>
          <p:cNvSpPr>
            <a:spLocks noGrp="1"/>
          </p:cNvSpPr>
          <p:nvPr>
            <p:ph type="dt" sz="half" idx="10"/>
          </p:nvPr>
        </p:nvSpPr>
        <p:spPr/>
        <p:txBody>
          <a:bodyPr/>
          <a:lstStyle/>
          <a:p>
            <a:fld id="{C705848B-B7BD-4D53-9990-D55426071728}" type="datetimeFigureOut">
              <a:rPr lang="en-US" smtClean="0"/>
              <a:t>6/11/2020</a:t>
            </a:fld>
            <a:endParaRPr lang="en-US"/>
          </a:p>
        </p:txBody>
      </p:sp>
      <p:sp>
        <p:nvSpPr>
          <p:cNvPr id="5" name="Footer Placeholder 4">
            <a:extLst>
              <a:ext uri="{FF2B5EF4-FFF2-40B4-BE49-F238E27FC236}">
                <a16:creationId xmlns:a16="http://schemas.microsoft.com/office/drawing/2014/main" id="{A2E7147B-FC85-46C1-ABAB-9A1F702F9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C9CF0-C371-4D89-860F-19E8A397ACE6}"/>
              </a:ext>
            </a:extLst>
          </p:cNvPr>
          <p:cNvSpPr>
            <a:spLocks noGrp="1"/>
          </p:cNvSpPr>
          <p:nvPr>
            <p:ph type="sldNum" sz="quarter" idx="12"/>
          </p:nvPr>
        </p:nvSpPr>
        <p:spPr/>
        <p:txBody>
          <a:bodyPr/>
          <a:lstStyle/>
          <a:p>
            <a:fld id="{2E338C01-92A6-4AD8-B316-ED3FC7BC80CA}" type="slidenum">
              <a:rPr lang="en-US" smtClean="0"/>
              <a:t>‹#›</a:t>
            </a:fld>
            <a:endParaRPr lang="en-US"/>
          </a:p>
        </p:txBody>
      </p:sp>
    </p:spTree>
    <p:extLst>
      <p:ext uri="{BB962C8B-B14F-4D97-AF65-F5344CB8AC3E}">
        <p14:creationId xmlns:p14="http://schemas.microsoft.com/office/powerpoint/2010/main" val="360432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9312-BB60-4958-BB39-EF5DE1E03F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C5F1E0-9C87-489A-96F8-FA71054BDF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C5B3F-7A3B-4366-B28B-6CC6B7EDF75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B3A8E-19B6-4897-A258-3C08DB59EE1B}"/>
              </a:ext>
            </a:extLst>
          </p:cNvPr>
          <p:cNvSpPr>
            <a:spLocks noGrp="1"/>
          </p:cNvSpPr>
          <p:nvPr>
            <p:ph type="dt" sz="half" idx="10"/>
          </p:nvPr>
        </p:nvSpPr>
        <p:spPr/>
        <p:txBody>
          <a:bodyPr/>
          <a:lstStyle/>
          <a:p>
            <a:fld id="{C705848B-B7BD-4D53-9990-D55426071728}" type="datetimeFigureOut">
              <a:rPr lang="en-US" smtClean="0"/>
              <a:t>6/11/2020</a:t>
            </a:fld>
            <a:endParaRPr lang="en-US"/>
          </a:p>
        </p:txBody>
      </p:sp>
      <p:sp>
        <p:nvSpPr>
          <p:cNvPr id="6" name="Footer Placeholder 5">
            <a:extLst>
              <a:ext uri="{FF2B5EF4-FFF2-40B4-BE49-F238E27FC236}">
                <a16:creationId xmlns:a16="http://schemas.microsoft.com/office/drawing/2014/main" id="{023B4F66-B6F3-4239-865F-E0176F99F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DA560F-17A6-48B6-86C9-01B9D61BC183}"/>
              </a:ext>
            </a:extLst>
          </p:cNvPr>
          <p:cNvSpPr>
            <a:spLocks noGrp="1"/>
          </p:cNvSpPr>
          <p:nvPr>
            <p:ph type="sldNum" sz="quarter" idx="12"/>
          </p:nvPr>
        </p:nvSpPr>
        <p:spPr/>
        <p:txBody>
          <a:bodyPr/>
          <a:lstStyle/>
          <a:p>
            <a:fld id="{2E338C01-92A6-4AD8-B316-ED3FC7BC80CA}" type="slidenum">
              <a:rPr lang="en-US" smtClean="0"/>
              <a:t>‹#›</a:t>
            </a:fld>
            <a:endParaRPr lang="en-US"/>
          </a:p>
        </p:txBody>
      </p:sp>
    </p:spTree>
    <p:extLst>
      <p:ext uri="{BB962C8B-B14F-4D97-AF65-F5344CB8AC3E}">
        <p14:creationId xmlns:p14="http://schemas.microsoft.com/office/powerpoint/2010/main" val="396621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C01B-FBB8-49E3-BDE3-CE8993D28B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8BF4B4-12BD-4C1D-A887-D6C74AF46A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22549D-6472-4EEA-9BA0-17BBA235CE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80A84-6591-4ED8-A239-5BD8A63990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1AE947-A2F2-46A6-A691-600E64A862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442EB6-FC9F-4C2E-86D3-B47E6235572A}"/>
              </a:ext>
            </a:extLst>
          </p:cNvPr>
          <p:cNvSpPr>
            <a:spLocks noGrp="1"/>
          </p:cNvSpPr>
          <p:nvPr>
            <p:ph type="dt" sz="half" idx="10"/>
          </p:nvPr>
        </p:nvSpPr>
        <p:spPr/>
        <p:txBody>
          <a:bodyPr/>
          <a:lstStyle/>
          <a:p>
            <a:fld id="{C705848B-B7BD-4D53-9990-D55426071728}" type="datetimeFigureOut">
              <a:rPr lang="en-US" smtClean="0"/>
              <a:t>6/11/2020</a:t>
            </a:fld>
            <a:endParaRPr lang="en-US"/>
          </a:p>
        </p:txBody>
      </p:sp>
      <p:sp>
        <p:nvSpPr>
          <p:cNvPr id="8" name="Footer Placeholder 7">
            <a:extLst>
              <a:ext uri="{FF2B5EF4-FFF2-40B4-BE49-F238E27FC236}">
                <a16:creationId xmlns:a16="http://schemas.microsoft.com/office/drawing/2014/main" id="{62ACD452-A799-44B5-88A5-40377D3213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966B6-57D1-46A8-869F-0316288578D1}"/>
              </a:ext>
            </a:extLst>
          </p:cNvPr>
          <p:cNvSpPr>
            <a:spLocks noGrp="1"/>
          </p:cNvSpPr>
          <p:nvPr>
            <p:ph type="sldNum" sz="quarter" idx="12"/>
          </p:nvPr>
        </p:nvSpPr>
        <p:spPr/>
        <p:txBody>
          <a:bodyPr/>
          <a:lstStyle/>
          <a:p>
            <a:fld id="{2E338C01-92A6-4AD8-B316-ED3FC7BC80CA}" type="slidenum">
              <a:rPr lang="en-US" smtClean="0"/>
              <a:t>‹#›</a:t>
            </a:fld>
            <a:endParaRPr lang="en-US"/>
          </a:p>
        </p:txBody>
      </p:sp>
    </p:spTree>
    <p:extLst>
      <p:ext uri="{BB962C8B-B14F-4D97-AF65-F5344CB8AC3E}">
        <p14:creationId xmlns:p14="http://schemas.microsoft.com/office/powerpoint/2010/main" val="310797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6EFA-ED35-41FE-9154-38FFFB6591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813434-51F3-40BC-B70A-F6995B028724}"/>
              </a:ext>
            </a:extLst>
          </p:cNvPr>
          <p:cNvSpPr>
            <a:spLocks noGrp="1"/>
          </p:cNvSpPr>
          <p:nvPr>
            <p:ph type="dt" sz="half" idx="10"/>
          </p:nvPr>
        </p:nvSpPr>
        <p:spPr/>
        <p:txBody>
          <a:bodyPr/>
          <a:lstStyle/>
          <a:p>
            <a:fld id="{C705848B-B7BD-4D53-9990-D55426071728}" type="datetimeFigureOut">
              <a:rPr lang="en-US" smtClean="0"/>
              <a:t>6/11/2020</a:t>
            </a:fld>
            <a:endParaRPr lang="en-US"/>
          </a:p>
        </p:txBody>
      </p:sp>
      <p:sp>
        <p:nvSpPr>
          <p:cNvPr id="4" name="Footer Placeholder 3">
            <a:extLst>
              <a:ext uri="{FF2B5EF4-FFF2-40B4-BE49-F238E27FC236}">
                <a16:creationId xmlns:a16="http://schemas.microsoft.com/office/drawing/2014/main" id="{ED609D61-C2FF-4EA0-95B2-376944A229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80BD68-6A2C-48F2-AB23-6CD41A2419AA}"/>
              </a:ext>
            </a:extLst>
          </p:cNvPr>
          <p:cNvSpPr>
            <a:spLocks noGrp="1"/>
          </p:cNvSpPr>
          <p:nvPr>
            <p:ph type="sldNum" sz="quarter" idx="12"/>
          </p:nvPr>
        </p:nvSpPr>
        <p:spPr/>
        <p:txBody>
          <a:bodyPr/>
          <a:lstStyle/>
          <a:p>
            <a:fld id="{2E338C01-92A6-4AD8-B316-ED3FC7BC80CA}" type="slidenum">
              <a:rPr lang="en-US" smtClean="0"/>
              <a:t>‹#›</a:t>
            </a:fld>
            <a:endParaRPr lang="en-US"/>
          </a:p>
        </p:txBody>
      </p:sp>
    </p:spTree>
    <p:extLst>
      <p:ext uri="{BB962C8B-B14F-4D97-AF65-F5344CB8AC3E}">
        <p14:creationId xmlns:p14="http://schemas.microsoft.com/office/powerpoint/2010/main" val="396993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D9D22F-92BC-4F4D-B68B-16DBDA3C3FA2}"/>
              </a:ext>
            </a:extLst>
          </p:cNvPr>
          <p:cNvSpPr>
            <a:spLocks noGrp="1"/>
          </p:cNvSpPr>
          <p:nvPr>
            <p:ph type="dt" sz="half" idx="10"/>
          </p:nvPr>
        </p:nvSpPr>
        <p:spPr/>
        <p:txBody>
          <a:bodyPr/>
          <a:lstStyle/>
          <a:p>
            <a:fld id="{C705848B-B7BD-4D53-9990-D55426071728}" type="datetimeFigureOut">
              <a:rPr lang="en-US" smtClean="0"/>
              <a:t>6/11/2020</a:t>
            </a:fld>
            <a:endParaRPr lang="en-US"/>
          </a:p>
        </p:txBody>
      </p:sp>
      <p:sp>
        <p:nvSpPr>
          <p:cNvPr id="3" name="Footer Placeholder 2">
            <a:extLst>
              <a:ext uri="{FF2B5EF4-FFF2-40B4-BE49-F238E27FC236}">
                <a16:creationId xmlns:a16="http://schemas.microsoft.com/office/drawing/2014/main" id="{7F8622CB-26F6-4696-A1BE-96D8D12442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5CCA7F-7EC6-4F38-A836-DF746DAD1247}"/>
              </a:ext>
            </a:extLst>
          </p:cNvPr>
          <p:cNvSpPr>
            <a:spLocks noGrp="1"/>
          </p:cNvSpPr>
          <p:nvPr>
            <p:ph type="sldNum" sz="quarter" idx="12"/>
          </p:nvPr>
        </p:nvSpPr>
        <p:spPr/>
        <p:txBody>
          <a:bodyPr/>
          <a:lstStyle/>
          <a:p>
            <a:fld id="{2E338C01-92A6-4AD8-B316-ED3FC7BC80CA}" type="slidenum">
              <a:rPr lang="en-US" smtClean="0"/>
              <a:t>‹#›</a:t>
            </a:fld>
            <a:endParaRPr lang="en-US"/>
          </a:p>
        </p:txBody>
      </p:sp>
    </p:spTree>
    <p:extLst>
      <p:ext uri="{BB962C8B-B14F-4D97-AF65-F5344CB8AC3E}">
        <p14:creationId xmlns:p14="http://schemas.microsoft.com/office/powerpoint/2010/main" val="186240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A090-2A80-46AC-BEB7-CB6DE2E014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D4895C-4807-49F5-94C3-214A19C3F2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FFB7DE-B17F-41CD-AA44-31CB608BA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0A31D6-ECEC-43FE-9293-6732F844C9BC}"/>
              </a:ext>
            </a:extLst>
          </p:cNvPr>
          <p:cNvSpPr>
            <a:spLocks noGrp="1"/>
          </p:cNvSpPr>
          <p:nvPr>
            <p:ph type="dt" sz="half" idx="10"/>
          </p:nvPr>
        </p:nvSpPr>
        <p:spPr/>
        <p:txBody>
          <a:bodyPr/>
          <a:lstStyle/>
          <a:p>
            <a:fld id="{C705848B-B7BD-4D53-9990-D55426071728}" type="datetimeFigureOut">
              <a:rPr lang="en-US" smtClean="0"/>
              <a:t>6/11/2020</a:t>
            </a:fld>
            <a:endParaRPr lang="en-US"/>
          </a:p>
        </p:txBody>
      </p:sp>
      <p:sp>
        <p:nvSpPr>
          <p:cNvPr id="6" name="Footer Placeholder 5">
            <a:extLst>
              <a:ext uri="{FF2B5EF4-FFF2-40B4-BE49-F238E27FC236}">
                <a16:creationId xmlns:a16="http://schemas.microsoft.com/office/drawing/2014/main" id="{248CB1F0-5E67-451B-894C-EA5CEABE4E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10757-5425-4655-99EE-F024B12DFBF8}"/>
              </a:ext>
            </a:extLst>
          </p:cNvPr>
          <p:cNvSpPr>
            <a:spLocks noGrp="1"/>
          </p:cNvSpPr>
          <p:nvPr>
            <p:ph type="sldNum" sz="quarter" idx="12"/>
          </p:nvPr>
        </p:nvSpPr>
        <p:spPr/>
        <p:txBody>
          <a:bodyPr/>
          <a:lstStyle/>
          <a:p>
            <a:fld id="{2E338C01-92A6-4AD8-B316-ED3FC7BC80CA}" type="slidenum">
              <a:rPr lang="en-US" smtClean="0"/>
              <a:t>‹#›</a:t>
            </a:fld>
            <a:endParaRPr lang="en-US"/>
          </a:p>
        </p:txBody>
      </p:sp>
    </p:spTree>
    <p:extLst>
      <p:ext uri="{BB962C8B-B14F-4D97-AF65-F5344CB8AC3E}">
        <p14:creationId xmlns:p14="http://schemas.microsoft.com/office/powerpoint/2010/main" val="199867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5D20-E1D6-40DF-9685-A81C87E39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90F34D-731F-4E9F-9445-BC287F0F74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18199E-D054-4EDD-93F8-2E607FB0B8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19564E-6C1E-438E-849F-F375E1EB5482}"/>
              </a:ext>
            </a:extLst>
          </p:cNvPr>
          <p:cNvSpPr>
            <a:spLocks noGrp="1"/>
          </p:cNvSpPr>
          <p:nvPr>
            <p:ph type="dt" sz="half" idx="10"/>
          </p:nvPr>
        </p:nvSpPr>
        <p:spPr/>
        <p:txBody>
          <a:bodyPr/>
          <a:lstStyle/>
          <a:p>
            <a:fld id="{C705848B-B7BD-4D53-9990-D55426071728}" type="datetimeFigureOut">
              <a:rPr lang="en-US" smtClean="0"/>
              <a:t>6/11/2020</a:t>
            </a:fld>
            <a:endParaRPr lang="en-US"/>
          </a:p>
        </p:txBody>
      </p:sp>
      <p:sp>
        <p:nvSpPr>
          <p:cNvPr id="6" name="Footer Placeholder 5">
            <a:extLst>
              <a:ext uri="{FF2B5EF4-FFF2-40B4-BE49-F238E27FC236}">
                <a16:creationId xmlns:a16="http://schemas.microsoft.com/office/drawing/2014/main" id="{B7E41DE8-31B5-454E-B958-330AEA95F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253F0-959C-416F-95F1-1C98568A02CB}"/>
              </a:ext>
            </a:extLst>
          </p:cNvPr>
          <p:cNvSpPr>
            <a:spLocks noGrp="1"/>
          </p:cNvSpPr>
          <p:nvPr>
            <p:ph type="sldNum" sz="quarter" idx="12"/>
          </p:nvPr>
        </p:nvSpPr>
        <p:spPr/>
        <p:txBody>
          <a:bodyPr/>
          <a:lstStyle/>
          <a:p>
            <a:fld id="{2E338C01-92A6-4AD8-B316-ED3FC7BC80CA}" type="slidenum">
              <a:rPr lang="en-US" smtClean="0"/>
              <a:t>‹#›</a:t>
            </a:fld>
            <a:endParaRPr lang="en-US"/>
          </a:p>
        </p:txBody>
      </p:sp>
    </p:spTree>
    <p:extLst>
      <p:ext uri="{BB962C8B-B14F-4D97-AF65-F5344CB8AC3E}">
        <p14:creationId xmlns:p14="http://schemas.microsoft.com/office/powerpoint/2010/main" val="339861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56FF06-20B3-48EA-9531-78428AB9D2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AB9886-BC8F-4AD5-9417-9CBC29156B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41734-EB16-4D94-9761-584ADBB58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5848B-B7BD-4D53-9990-D55426071728}" type="datetimeFigureOut">
              <a:rPr lang="en-US" smtClean="0"/>
              <a:t>6/11/2020</a:t>
            </a:fld>
            <a:endParaRPr lang="en-US"/>
          </a:p>
        </p:txBody>
      </p:sp>
      <p:sp>
        <p:nvSpPr>
          <p:cNvPr id="5" name="Footer Placeholder 4">
            <a:extLst>
              <a:ext uri="{FF2B5EF4-FFF2-40B4-BE49-F238E27FC236}">
                <a16:creationId xmlns:a16="http://schemas.microsoft.com/office/drawing/2014/main" id="{F6D694AF-23E1-403D-B690-2FBDD0AD45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C61AA4-9169-44FE-9A6C-771ED998B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38C01-92A6-4AD8-B316-ED3FC7BC80CA}" type="slidenum">
              <a:rPr lang="en-US" smtClean="0"/>
              <a:t>‹#›</a:t>
            </a:fld>
            <a:endParaRPr lang="en-US"/>
          </a:p>
        </p:txBody>
      </p:sp>
    </p:spTree>
    <p:extLst>
      <p:ext uri="{BB962C8B-B14F-4D97-AF65-F5344CB8AC3E}">
        <p14:creationId xmlns:p14="http://schemas.microsoft.com/office/powerpoint/2010/main" val="410263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87DBB44B-6EF0-4224-880A-16255B214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0740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6A6A60E-88B0-47D9-8003-50CEFACAE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94934" y="263033"/>
            <a:ext cx="6311153" cy="2862322"/>
          </a:xfrm>
          <a:prstGeom prst="rect">
            <a:avLst/>
          </a:prstGeom>
          <a:noFill/>
        </p:spPr>
        <p:txBody>
          <a:bodyPr wrap="square" rtlCol="0">
            <a:spAutoFit/>
          </a:bodyPr>
          <a:lstStyle/>
          <a:p>
            <a:pPr fontAlgn="base"/>
            <a:r>
              <a:rPr lang="en-US" sz="2000" dirty="0">
                <a:solidFill>
                  <a:schemeClr val="bg1"/>
                </a:solidFill>
              </a:rPr>
              <a:t>“We need to recognize and acknowledge angry feelings. It will take humility to do this, but if we will get on our knees and ask Heavenly Father for a feeling of forgiveness, He will help us. The Lord requires us ‘to forgive all men’ [D&amp;C 64:10] for our own good because ‘hatred retards spiritual growth.’ [Orson F. Whitney, </a:t>
            </a:r>
            <a:r>
              <a:rPr lang="en-US" sz="2000" i="1" dirty="0">
                <a:solidFill>
                  <a:schemeClr val="bg1"/>
                </a:solidFill>
              </a:rPr>
              <a:t>Gospel Themes</a:t>
            </a:r>
            <a:r>
              <a:rPr lang="en-US" sz="2000" dirty="0">
                <a:solidFill>
                  <a:schemeClr val="bg1"/>
                </a:solidFill>
              </a:rPr>
              <a:t> (1914), 144.] </a:t>
            </a:r>
          </a:p>
          <a:p>
            <a:pPr fontAlgn="base"/>
            <a:endParaRPr lang="en-US" sz="2000" dirty="0">
              <a:solidFill>
                <a:schemeClr val="bg1"/>
              </a:solidFill>
            </a:endParaRPr>
          </a:p>
          <a:p>
            <a:pPr fontAlgn="base"/>
            <a:r>
              <a:rPr lang="en-US" sz="2000" dirty="0">
                <a:solidFill>
                  <a:schemeClr val="bg1"/>
                </a:solidFill>
              </a:rPr>
              <a:t>Only as we rid ourselves of hatred and bitterness can the Lord put comfort into our hearts. …</a:t>
            </a:r>
          </a:p>
        </p:txBody>
      </p:sp>
      <p:sp>
        <p:nvSpPr>
          <p:cNvPr id="16" name="TextBox 15"/>
          <p:cNvSpPr txBox="1"/>
          <p:nvPr/>
        </p:nvSpPr>
        <p:spPr>
          <a:xfrm>
            <a:off x="5896450" y="3836096"/>
            <a:ext cx="5879141" cy="2554545"/>
          </a:xfrm>
          <a:prstGeom prst="rect">
            <a:avLst/>
          </a:prstGeom>
          <a:noFill/>
        </p:spPr>
        <p:txBody>
          <a:bodyPr wrap="square" rtlCol="0">
            <a:spAutoFit/>
          </a:bodyPr>
          <a:lstStyle/>
          <a:p>
            <a:pPr fontAlgn="base"/>
            <a:r>
              <a:rPr lang="en-US" sz="2000" dirty="0">
                <a:solidFill>
                  <a:schemeClr val="bg1"/>
                </a:solidFill>
              </a:rPr>
              <a:t>“… When tragedy strikes, we should not respond by seeking personal revenge but rather let justice take its course and then let go. It is not easy to let go and empty our hearts of festering resentment. The Savior has offered to all of us a precious peace through His Atonement, but this can come only as we are willing to cast out negative feelings of anger, spite, or revenge” </a:t>
            </a:r>
          </a:p>
          <a:p>
            <a:pPr fontAlgn="base"/>
            <a:r>
              <a:rPr lang="en-US" sz="2000" dirty="0">
                <a:solidFill>
                  <a:schemeClr val="bg1"/>
                </a:solidFill>
              </a:rPr>
              <a:t>President James E. Faust</a:t>
            </a:r>
          </a:p>
        </p:txBody>
      </p:sp>
      <p:grpSp>
        <p:nvGrpSpPr>
          <p:cNvPr id="3" name="Group 2">
            <a:extLst>
              <a:ext uri="{FF2B5EF4-FFF2-40B4-BE49-F238E27FC236}">
                <a16:creationId xmlns:a16="http://schemas.microsoft.com/office/drawing/2014/main" id="{87DB32FA-AC5F-4401-860D-D664F598E082}"/>
              </a:ext>
            </a:extLst>
          </p:cNvPr>
          <p:cNvGrpSpPr/>
          <p:nvPr/>
        </p:nvGrpSpPr>
        <p:grpSpPr>
          <a:xfrm>
            <a:off x="2140205" y="4164106"/>
            <a:ext cx="3339836" cy="2194749"/>
            <a:chOff x="2140205" y="4164106"/>
            <a:chExt cx="3339836" cy="2194749"/>
          </a:xfrm>
        </p:grpSpPr>
        <p:grpSp>
          <p:nvGrpSpPr>
            <p:cNvPr id="2" name="Group 20"/>
            <p:cNvGrpSpPr/>
            <p:nvPr/>
          </p:nvGrpSpPr>
          <p:grpSpPr>
            <a:xfrm rot="16200000">
              <a:off x="2712748" y="3591563"/>
              <a:ext cx="2194749" cy="3339836"/>
              <a:chOff x="5867400" y="990600"/>
              <a:chExt cx="2686594" cy="4088296"/>
            </a:xfrm>
          </p:grpSpPr>
          <p:grpSp>
            <p:nvGrpSpPr>
              <p:cNvPr id="6" name="Group 19"/>
              <p:cNvGrpSpPr/>
              <p:nvPr/>
            </p:nvGrpSpPr>
            <p:grpSpPr>
              <a:xfrm>
                <a:off x="5867400" y="990600"/>
                <a:ext cx="2686594" cy="4088296"/>
                <a:chOff x="5867400" y="1676400"/>
                <a:chExt cx="2686594" cy="4088296"/>
              </a:xfrm>
            </p:grpSpPr>
            <p:sp>
              <p:nvSpPr>
                <p:cNvPr id="91" name="Rounded Rectangle 90"/>
                <p:cNvSpPr/>
                <p:nvPr/>
              </p:nvSpPr>
              <p:spPr>
                <a:xfrm>
                  <a:off x="5867400" y="1676400"/>
                  <a:ext cx="2686594" cy="40882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5974864" y="1763384"/>
                  <a:ext cx="2477987" cy="392456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127393" y="1903046"/>
                  <a:ext cx="2166608" cy="367233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6248745" y="2281055"/>
                  <a:ext cx="1985743" cy="2900545"/>
                </a:xfrm>
                <a:prstGeom prst="roundRect">
                  <a:avLst>
                    <a:gd name="adj" fmla="val 62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5" name="Rounded Rectangle 94"/>
                <p:cNvSpPr/>
                <p:nvPr/>
              </p:nvSpPr>
              <p:spPr>
                <a:xfrm flipV="1">
                  <a:off x="6885146" y="2034572"/>
                  <a:ext cx="745924" cy="9210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96" name="Frame 95"/>
              <p:cNvSpPr/>
              <p:nvPr/>
            </p:nvSpPr>
            <p:spPr>
              <a:xfrm>
                <a:off x="7069696" y="4556649"/>
                <a:ext cx="278142" cy="240488"/>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ounded Rectangle 96"/>
              <p:cNvSpPr/>
              <p:nvPr/>
            </p:nvSpPr>
            <p:spPr>
              <a:xfrm>
                <a:off x="7543800" y="4572000"/>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8" name="Rounded Rectangle 97"/>
              <p:cNvSpPr/>
              <p:nvPr/>
            </p:nvSpPr>
            <p:spPr>
              <a:xfrm>
                <a:off x="6317448" y="4592468"/>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pic>
          <p:nvPicPr>
            <p:cNvPr id="24" name="Picture 23" descr="james e faust.jpg"/>
            <p:cNvPicPr>
              <a:picLocks noChangeAspect="1"/>
            </p:cNvPicPr>
            <p:nvPr/>
          </p:nvPicPr>
          <p:blipFill>
            <a:blip r:embed="rId3" cstate="print"/>
            <a:stretch>
              <a:fillRect/>
            </a:stretch>
          </p:blipFill>
          <p:spPr>
            <a:xfrm>
              <a:off x="3186468" y="4483485"/>
              <a:ext cx="1264920" cy="1524000"/>
            </a:xfrm>
            <a:prstGeom prst="rect">
              <a:avLst/>
            </a:prstGeom>
          </p:spPr>
        </p:pic>
      </p:grpSp>
      <p:grpSp>
        <p:nvGrpSpPr>
          <p:cNvPr id="27" name="Group 20"/>
          <p:cNvGrpSpPr/>
          <p:nvPr/>
        </p:nvGrpSpPr>
        <p:grpSpPr>
          <a:xfrm rot="16200000">
            <a:off x="7659144" y="570457"/>
            <a:ext cx="2194749" cy="3339836"/>
            <a:chOff x="5867400" y="990600"/>
            <a:chExt cx="2686594" cy="4088296"/>
          </a:xfrm>
        </p:grpSpPr>
        <p:grpSp>
          <p:nvGrpSpPr>
            <p:cNvPr id="29" name="Group 19"/>
            <p:cNvGrpSpPr/>
            <p:nvPr/>
          </p:nvGrpSpPr>
          <p:grpSpPr>
            <a:xfrm>
              <a:off x="5867400" y="990600"/>
              <a:ext cx="2686594" cy="4088296"/>
              <a:chOff x="5867400" y="1676400"/>
              <a:chExt cx="2686594" cy="4088296"/>
            </a:xfrm>
          </p:grpSpPr>
          <p:sp>
            <p:nvSpPr>
              <p:cNvPr id="33" name="Rounded Rectangle 32"/>
              <p:cNvSpPr/>
              <p:nvPr/>
            </p:nvSpPr>
            <p:spPr>
              <a:xfrm>
                <a:off x="5867400" y="1676400"/>
                <a:ext cx="2686594" cy="40882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974864" y="1763384"/>
                <a:ext cx="2477987" cy="392456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127393" y="1903046"/>
                <a:ext cx="2166608" cy="367233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248745" y="2281055"/>
                <a:ext cx="1985743" cy="2900545"/>
              </a:xfrm>
              <a:prstGeom prst="roundRect">
                <a:avLst>
                  <a:gd name="adj" fmla="val 62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7" name="Rounded Rectangle 36"/>
              <p:cNvSpPr/>
              <p:nvPr/>
            </p:nvSpPr>
            <p:spPr>
              <a:xfrm flipV="1">
                <a:off x="6885146" y="2034572"/>
                <a:ext cx="745924" cy="9210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30" name="Frame 29"/>
            <p:cNvSpPr/>
            <p:nvPr/>
          </p:nvSpPr>
          <p:spPr>
            <a:xfrm>
              <a:off x="7069696" y="4556649"/>
              <a:ext cx="278142" cy="240488"/>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30"/>
            <p:cNvSpPr/>
            <p:nvPr/>
          </p:nvSpPr>
          <p:spPr>
            <a:xfrm>
              <a:off x="7543800" y="4572000"/>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2" name="Rounded Rectangle 31"/>
            <p:cNvSpPr/>
            <p:nvPr/>
          </p:nvSpPr>
          <p:spPr>
            <a:xfrm>
              <a:off x="6317448" y="4592468"/>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pic>
        <p:nvPicPr>
          <p:cNvPr id="25602" name="Picture 2" descr="http://www.elimcounsellingministry.com/wp-content/uploads/2013/08/angry11.jpg"/>
          <p:cNvPicPr>
            <a:picLocks noChangeAspect="1" noChangeArrowheads="1"/>
          </p:cNvPicPr>
          <p:nvPr/>
        </p:nvPicPr>
        <p:blipFill>
          <a:blip r:embed="rId4" cstate="print"/>
          <a:srcRect/>
          <a:stretch>
            <a:fillRect/>
          </a:stretch>
        </p:blipFill>
        <p:spPr bwMode="auto">
          <a:xfrm>
            <a:off x="7772400" y="1600200"/>
            <a:ext cx="2057400" cy="1295400"/>
          </a:xfrm>
          <a:prstGeom prst="rect">
            <a:avLst/>
          </a:prstGeom>
          <a:noFill/>
        </p:spPr>
      </p:pic>
    </p:spTree>
    <p:extLst>
      <p:ext uri="{BB962C8B-B14F-4D97-AF65-F5344CB8AC3E}">
        <p14:creationId xmlns:p14="http://schemas.microsoft.com/office/powerpoint/2010/main" val="29950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506BDF9-A4F6-467E-9408-6804D6157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676400" y="1"/>
            <a:ext cx="8763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Witness to the World</a:t>
            </a:r>
          </a:p>
        </p:txBody>
      </p:sp>
      <p:sp>
        <p:nvSpPr>
          <p:cNvPr id="5" name="TextBox 4"/>
          <p:cNvSpPr txBox="1"/>
          <p:nvPr/>
        </p:nvSpPr>
        <p:spPr>
          <a:xfrm>
            <a:off x="1752600" y="1219200"/>
            <a:ext cx="5105400" cy="1815882"/>
          </a:xfrm>
          <a:prstGeom prst="rect">
            <a:avLst/>
          </a:prstGeom>
          <a:noFill/>
        </p:spPr>
        <p:txBody>
          <a:bodyPr wrap="square" rtlCol="0">
            <a:spAutoFit/>
          </a:bodyPr>
          <a:lstStyle/>
          <a:p>
            <a:pPr fontAlgn="base"/>
            <a:r>
              <a:rPr lang="en-US" sz="1600" dirty="0">
                <a:solidFill>
                  <a:schemeClr val="bg1"/>
                </a:solidFill>
              </a:rPr>
              <a:t>“The Lord commanded Mormon to witness to the world all the things he had seen and heard and also all the prophecies and revelations that came by the power of the Holy Ghost. </a:t>
            </a:r>
          </a:p>
          <a:p>
            <a:pPr fontAlgn="base"/>
            <a:endParaRPr lang="en-US" sz="1600" dirty="0">
              <a:solidFill>
                <a:schemeClr val="bg1"/>
              </a:solidFill>
            </a:endParaRPr>
          </a:p>
          <a:p>
            <a:pPr fontAlgn="base"/>
            <a:r>
              <a:rPr lang="en-US" sz="1600" dirty="0">
                <a:solidFill>
                  <a:schemeClr val="bg1"/>
                </a:solidFill>
              </a:rPr>
              <a:t>Not only to witness…but words and warnings.”</a:t>
            </a:r>
          </a:p>
          <a:p>
            <a:pPr fontAlgn="base"/>
            <a:r>
              <a:rPr lang="en-US" sz="1200" dirty="0">
                <a:solidFill>
                  <a:schemeClr val="bg1"/>
                </a:solidFill>
              </a:rPr>
              <a:t>JFM and RLM</a:t>
            </a:r>
          </a:p>
        </p:txBody>
      </p:sp>
      <p:grpSp>
        <p:nvGrpSpPr>
          <p:cNvPr id="7" name="Group 20"/>
          <p:cNvGrpSpPr/>
          <p:nvPr/>
        </p:nvGrpSpPr>
        <p:grpSpPr>
          <a:xfrm rot="16200000">
            <a:off x="7659144" y="570457"/>
            <a:ext cx="2194749" cy="3339836"/>
            <a:chOff x="5867400" y="990600"/>
            <a:chExt cx="2686594" cy="4088296"/>
          </a:xfrm>
        </p:grpSpPr>
        <p:grpSp>
          <p:nvGrpSpPr>
            <p:cNvPr id="8" name="Group 19"/>
            <p:cNvGrpSpPr/>
            <p:nvPr/>
          </p:nvGrpSpPr>
          <p:grpSpPr>
            <a:xfrm>
              <a:off x="5867400" y="990600"/>
              <a:ext cx="2686594" cy="4088296"/>
              <a:chOff x="5867400" y="1676400"/>
              <a:chExt cx="2686594" cy="4088296"/>
            </a:xfrm>
          </p:grpSpPr>
          <p:sp>
            <p:nvSpPr>
              <p:cNvPr id="33" name="Rounded Rectangle 32"/>
              <p:cNvSpPr/>
              <p:nvPr/>
            </p:nvSpPr>
            <p:spPr>
              <a:xfrm>
                <a:off x="5867400" y="1676400"/>
                <a:ext cx="2686594" cy="40882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974864" y="1763384"/>
                <a:ext cx="2477987" cy="392456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127393" y="1903046"/>
                <a:ext cx="2166608" cy="367233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248745" y="2281055"/>
                <a:ext cx="1985743" cy="2900545"/>
              </a:xfrm>
              <a:prstGeom prst="roundRect">
                <a:avLst>
                  <a:gd name="adj" fmla="val 62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7" name="Rounded Rectangle 36"/>
              <p:cNvSpPr/>
              <p:nvPr/>
            </p:nvSpPr>
            <p:spPr>
              <a:xfrm flipV="1">
                <a:off x="6885146" y="2034572"/>
                <a:ext cx="745924" cy="9210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30" name="Frame 29"/>
            <p:cNvSpPr/>
            <p:nvPr/>
          </p:nvSpPr>
          <p:spPr>
            <a:xfrm>
              <a:off x="7069696" y="4556649"/>
              <a:ext cx="278142" cy="240488"/>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30"/>
            <p:cNvSpPr/>
            <p:nvPr/>
          </p:nvSpPr>
          <p:spPr>
            <a:xfrm>
              <a:off x="7543800" y="4572000"/>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2" name="Rounded Rectangle 31"/>
            <p:cNvSpPr/>
            <p:nvPr/>
          </p:nvSpPr>
          <p:spPr>
            <a:xfrm>
              <a:off x="6317448" y="4592468"/>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pic>
        <p:nvPicPr>
          <p:cNvPr id="32770" name="Picture 2" descr="http://img.deseretnews.com/images/article/midres/1327150/1327150.jpg"/>
          <p:cNvPicPr>
            <a:picLocks noChangeAspect="1" noChangeArrowheads="1"/>
          </p:cNvPicPr>
          <p:nvPr/>
        </p:nvPicPr>
        <p:blipFill>
          <a:blip r:embed="rId3" cstate="print"/>
          <a:srcRect/>
          <a:stretch>
            <a:fillRect/>
          </a:stretch>
        </p:blipFill>
        <p:spPr bwMode="auto">
          <a:xfrm>
            <a:off x="7696200" y="1524000"/>
            <a:ext cx="2099388" cy="1371600"/>
          </a:xfrm>
          <a:prstGeom prst="rect">
            <a:avLst/>
          </a:prstGeom>
          <a:noFill/>
        </p:spPr>
      </p:pic>
      <p:sp>
        <p:nvSpPr>
          <p:cNvPr id="38" name="Rectangle 37"/>
          <p:cNvSpPr/>
          <p:nvPr/>
        </p:nvSpPr>
        <p:spPr>
          <a:xfrm>
            <a:off x="5486400" y="3581400"/>
            <a:ext cx="4953000" cy="2862322"/>
          </a:xfrm>
          <a:prstGeom prst="rect">
            <a:avLst/>
          </a:prstGeom>
        </p:spPr>
        <p:txBody>
          <a:bodyPr wrap="square">
            <a:spAutoFit/>
          </a:bodyPr>
          <a:lstStyle/>
          <a:p>
            <a:pPr fontAlgn="base"/>
            <a:r>
              <a:rPr lang="en-US" dirty="0">
                <a:solidFill>
                  <a:schemeClr val="bg1"/>
                </a:solidFill>
              </a:rPr>
              <a:t>“And also that ye may believe the gospel of Jesus Christ, which ye shall have among you; and also that the Jews, the covenant people of the Lord, shall have other witness besides him whom they saw and heard, that Jesus, whom they slew, was the very Christ and the very God.</a:t>
            </a:r>
          </a:p>
          <a:p>
            <a:pPr fontAlgn="base"/>
            <a:endParaRPr lang="en-US" dirty="0">
              <a:solidFill>
                <a:schemeClr val="bg1"/>
              </a:solidFill>
            </a:endParaRPr>
          </a:p>
          <a:p>
            <a:pPr fontAlgn="base"/>
            <a:r>
              <a:rPr lang="en-US" dirty="0">
                <a:solidFill>
                  <a:schemeClr val="bg1"/>
                </a:solidFill>
              </a:rPr>
              <a:t>And I would that I could persuade all ye ends of the earth to repent and prepare to stand before the judgment-seat of Christ.”</a:t>
            </a:r>
          </a:p>
        </p:txBody>
      </p:sp>
      <p:sp>
        <p:nvSpPr>
          <p:cNvPr id="39" name="TextBox 38"/>
          <p:cNvSpPr txBox="1"/>
          <p:nvPr/>
        </p:nvSpPr>
        <p:spPr>
          <a:xfrm>
            <a:off x="1524000" y="6488668"/>
            <a:ext cx="2895600" cy="369332"/>
          </a:xfrm>
          <a:prstGeom prst="rect">
            <a:avLst/>
          </a:prstGeom>
          <a:noFill/>
        </p:spPr>
        <p:txBody>
          <a:bodyPr wrap="square" rtlCol="0">
            <a:spAutoFit/>
          </a:bodyPr>
          <a:lstStyle/>
          <a:p>
            <a:r>
              <a:rPr lang="en-US" dirty="0">
                <a:solidFill>
                  <a:schemeClr val="bg1"/>
                </a:solidFill>
              </a:rPr>
              <a:t>Mormon 3:21-22</a:t>
            </a:r>
          </a:p>
        </p:txBody>
      </p:sp>
      <p:grpSp>
        <p:nvGrpSpPr>
          <p:cNvPr id="3" name="Group 20"/>
          <p:cNvGrpSpPr/>
          <p:nvPr/>
        </p:nvGrpSpPr>
        <p:grpSpPr>
          <a:xfrm>
            <a:off x="2782344" y="3085057"/>
            <a:ext cx="2194749" cy="3339836"/>
            <a:chOff x="5867400" y="990600"/>
            <a:chExt cx="2686594" cy="4088296"/>
          </a:xfrm>
        </p:grpSpPr>
        <p:grpSp>
          <p:nvGrpSpPr>
            <p:cNvPr id="6" name="Group 19"/>
            <p:cNvGrpSpPr/>
            <p:nvPr/>
          </p:nvGrpSpPr>
          <p:grpSpPr>
            <a:xfrm>
              <a:off x="5867400" y="990600"/>
              <a:ext cx="2686594" cy="4088296"/>
              <a:chOff x="5867400" y="1676400"/>
              <a:chExt cx="2686594" cy="4088296"/>
            </a:xfrm>
          </p:grpSpPr>
          <p:sp>
            <p:nvSpPr>
              <p:cNvPr id="91" name="Rounded Rectangle 90"/>
              <p:cNvSpPr/>
              <p:nvPr/>
            </p:nvSpPr>
            <p:spPr>
              <a:xfrm>
                <a:off x="5867400" y="1676400"/>
                <a:ext cx="2686594" cy="40882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5974864" y="1763384"/>
                <a:ext cx="2477987" cy="392456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127393" y="1903046"/>
                <a:ext cx="2166608" cy="367233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6248745" y="2281055"/>
                <a:ext cx="1985743" cy="2900545"/>
              </a:xfrm>
              <a:prstGeom prst="roundRect">
                <a:avLst>
                  <a:gd name="adj" fmla="val 62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5" name="Rounded Rectangle 94"/>
              <p:cNvSpPr/>
              <p:nvPr/>
            </p:nvSpPr>
            <p:spPr>
              <a:xfrm flipV="1">
                <a:off x="6885146" y="2034572"/>
                <a:ext cx="745924" cy="9210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96" name="Frame 95"/>
            <p:cNvSpPr/>
            <p:nvPr/>
          </p:nvSpPr>
          <p:spPr>
            <a:xfrm>
              <a:off x="7069696" y="4556649"/>
              <a:ext cx="278142" cy="240488"/>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ounded Rectangle 96"/>
            <p:cNvSpPr/>
            <p:nvPr/>
          </p:nvSpPr>
          <p:spPr>
            <a:xfrm>
              <a:off x="7543800" y="4572000"/>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8" name="Rounded Rectangle 97"/>
            <p:cNvSpPr/>
            <p:nvPr/>
          </p:nvSpPr>
          <p:spPr>
            <a:xfrm>
              <a:off x="6317448" y="4592468"/>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pic>
        <p:nvPicPr>
          <p:cNvPr id="32772" name="Picture 4" descr="http://rationalfaiths.com/wp-content/uploads/2012/10/mormon-gold-plates.jpg"/>
          <p:cNvPicPr>
            <a:picLocks noChangeAspect="1" noChangeArrowheads="1"/>
          </p:cNvPicPr>
          <p:nvPr/>
        </p:nvPicPr>
        <p:blipFill>
          <a:blip r:embed="rId4" cstate="print"/>
          <a:srcRect/>
          <a:stretch>
            <a:fillRect/>
          </a:stretch>
        </p:blipFill>
        <p:spPr bwMode="auto">
          <a:xfrm>
            <a:off x="3133165" y="3639671"/>
            <a:ext cx="1548194" cy="2057400"/>
          </a:xfrm>
          <a:prstGeom prst="rect">
            <a:avLst/>
          </a:prstGeom>
          <a:noFill/>
        </p:spPr>
      </p:pic>
    </p:spTree>
    <p:extLst>
      <p:ext uri="{BB962C8B-B14F-4D97-AF65-F5344CB8AC3E}">
        <p14:creationId xmlns:p14="http://schemas.microsoft.com/office/powerpoint/2010/main" val="293516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2" presetClass="entr" presetSubtype="8" fill="hold" nodeType="withEffect">
                                  <p:stCondLst>
                                    <p:cond delay="0"/>
                                  </p:stCondLst>
                                  <p:childTnLst>
                                    <p:set>
                                      <p:cBhvr>
                                        <p:cTn id="8" dur="1" fill="hold">
                                          <p:stCondLst>
                                            <p:cond delay="0"/>
                                          </p:stCondLst>
                                        </p:cTn>
                                        <p:tgtEl>
                                          <p:spTgt spid="32770"/>
                                        </p:tgtEl>
                                        <p:attrNameLst>
                                          <p:attrName>style.visibility</p:attrName>
                                        </p:attrNameLst>
                                      </p:cBhvr>
                                      <p:to>
                                        <p:strVal val="visible"/>
                                      </p:to>
                                    </p:set>
                                    <p:animEffect transition="in" filter="slide(fromLeft)">
                                      <p:cBhvr>
                                        <p:cTn id="9" dur="5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childTnLst>
                                </p:cTn>
                              </p:par>
                              <p:par>
                                <p:cTn id="14" presetID="12" presetClass="entr" presetSubtype="4" fill="hold" nodeType="withEffect">
                                  <p:stCondLst>
                                    <p:cond delay="0"/>
                                  </p:stCondLst>
                                  <p:childTnLst>
                                    <p:set>
                                      <p:cBhvr>
                                        <p:cTn id="15" dur="1" fill="hold">
                                          <p:stCondLst>
                                            <p:cond delay="0"/>
                                          </p:stCondLst>
                                        </p:cTn>
                                        <p:tgtEl>
                                          <p:spTgt spid="32772"/>
                                        </p:tgtEl>
                                        <p:attrNameLst>
                                          <p:attrName>style.visibility</p:attrName>
                                        </p:attrNameLst>
                                      </p:cBhvr>
                                      <p:to>
                                        <p:strVal val="visible"/>
                                      </p:to>
                                    </p:set>
                                    <p:animEffect transition="in" filter="slide(fromBottom)">
                                      <p:cBhvr>
                                        <p:cTn id="16" dur="500"/>
                                        <p:tgtEl>
                                          <p:spTgt spid="3277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9331CBCA-24FA-44A6-A08F-0697E2680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676400" y="1"/>
            <a:ext cx="8763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Wicked Punish Wicked</a:t>
            </a:r>
          </a:p>
        </p:txBody>
      </p:sp>
      <p:sp>
        <p:nvSpPr>
          <p:cNvPr id="5" name="TextBox 4"/>
          <p:cNvSpPr txBox="1"/>
          <p:nvPr/>
        </p:nvSpPr>
        <p:spPr>
          <a:xfrm>
            <a:off x="1365749" y="792963"/>
            <a:ext cx="5105400" cy="1015663"/>
          </a:xfrm>
          <a:prstGeom prst="rect">
            <a:avLst/>
          </a:prstGeom>
          <a:noFill/>
        </p:spPr>
        <p:txBody>
          <a:bodyPr wrap="square" rtlCol="0">
            <a:spAutoFit/>
          </a:bodyPr>
          <a:lstStyle/>
          <a:p>
            <a:pPr fontAlgn="base"/>
            <a:r>
              <a:rPr lang="en-US" sz="2000" dirty="0">
                <a:solidFill>
                  <a:schemeClr val="bg1"/>
                </a:solidFill>
              </a:rPr>
              <a:t>As the Nephites began to sink further and further into wickedness, the Lamanites began to sweep them off the face of the earth</a:t>
            </a:r>
          </a:p>
        </p:txBody>
      </p:sp>
      <p:grpSp>
        <p:nvGrpSpPr>
          <p:cNvPr id="3" name="Group 20"/>
          <p:cNvGrpSpPr/>
          <p:nvPr/>
        </p:nvGrpSpPr>
        <p:grpSpPr>
          <a:xfrm rot="16200000">
            <a:off x="7659144" y="570457"/>
            <a:ext cx="2194749" cy="3339836"/>
            <a:chOff x="5867400" y="990600"/>
            <a:chExt cx="2686594" cy="4088296"/>
          </a:xfrm>
        </p:grpSpPr>
        <p:grpSp>
          <p:nvGrpSpPr>
            <p:cNvPr id="6" name="Group 19"/>
            <p:cNvGrpSpPr/>
            <p:nvPr/>
          </p:nvGrpSpPr>
          <p:grpSpPr>
            <a:xfrm>
              <a:off x="5867400" y="990600"/>
              <a:ext cx="2686594" cy="4088296"/>
              <a:chOff x="5867400" y="1676400"/>
              <a:chExt cx="2686594" cy="4088296"/>
            </a:xfrm>
          </p:grpSpPr>
          <p:sp>
            <p:nvSpPr>
              <p:cNvPr id="33" name="Rounded Rectangle 32"/>
              <p:cNvSpPr/>
              <p:nvPr/>
            </p:nvSpPr>
            <p:spPr>
              <a:xfrm>
                <a:off x="5867400" y="1676400"/>
                <a:ext cx="2686594" cy="40882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974864" y="1763384"/>
                <a:ext cx="2477987" cy="392456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127393" y="1903046"/>
                <a:ext cx="2166608" cy="367233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248745" y="2281055"/>
                <a:ext cx="1985743" cy="2900545"/>
              </a:xfrm>
              <a:prstGeom prst="roundRect">
                <a:avLst>
                  <a:gd name="adj" fmla="val 62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7" name="Rounded Rectangle 36"/>
              <p:cNvSpPr/>
              <p:nvPr/>
            </p:nvSpPr>
            <p:spPr>
              <a:xfrm flipV="1">
                <a:off x="6885146" y="2034572"/>
                <a:ext cx="745924" cy="9210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30" name="Frame 29"/>
            <p:cNvSpPr/>
            <p:nvPr/>
          </p:nvSpPr>
          <p:spPr>
            <a:xfrm>
              <a:off x="7069696" y="4556649"/>
              <a:ext cx="278142" cy="240488"/>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30"/>
            <p:cNvSpPr/>
            <p:nvPr/>
          </p:nvSpPr>
          <p:spPr>
            <a:xfrm>
              <a:off x="7543800" y="4572000"/>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2" name="Rounded Rectangle 31"/>
            <p:cNvSpPr/>
            <p:nvPr/>
          </p:nvSpPr>
          <p:spPr>
            <a:xfrm>
              <a:off x="6317448" y="4592468"/>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38" name="Rectangle 37"/>
          <p:cNvSpPr/>
          <p:nvPr/>
        </p:nvSpPr>
        <p:spPr>
          <a:xfrm>
            <a:off x="3733800" y="2057400"/>
            <a:ext cx="3200400" cy="923330"/>
          </a:xfrm>
          <a:prstGeom prst="rect">
            <a:avLst/>
          </a:prstGeom>
        </p:spPr>
        <p:txBody>
          <a:bodyPr wrap="square">
            <a:spAutoFit/>
          </a:bodyPr>
          <a:lstStyle/>
          <a:p>
            <a:pPr fontAlgn="base"/>
            <a:r>
              <a:rPr lang="en-US" dirty="0">
                <a:solidFill>
                  <a:schemeClr val="bg1"/>
                </a:solidFill>
              </a:rPr>
              <a:t>Despite all the killings the Nephites would not repent or turn to the Lord</a:t>
            </a:r>
          </a:p>
        </p:txBody>
      </p:sp>
      <p:sp>
        <p:nvSpPr>
          <p:cNvPr id="39" name="TextBox 38"/>
          <p:cNvSpPr txBox="1"/>
          <p:nvPr/>
        </p:nvSpPr>
        <p:spPr>
          <a:xfrm>
            <a:off x="198275" y="6456780"/>
            <a:ext cx="2895600" cy="369332"/>
          </a:xfrm>
          <a:prstGeom prst="rect">
            <a:avLst/>
          </a:prstGeom>
          <a:noFill/>
        </p:spPr>
        <p:txBody>
          <a:bodyPr wrap="square" rtlCol="0">
            <a:spAutoFit/>
          </a:bodyPr>
          <a:lstStyle/>
          <a:p>
            <a:r>
              <a:rPr lang="en-US" dirty="0">
                <a:solidFill>
                  <a:schemeClr val="bg1"/>
                </a:solidFill>
              </a:rPr>
              <a:t>Mormon 4:1-5</a:t>
            </a:r>
          </a:p>
        </p:txBody>
      </p:sp>
      <p:grpSp>
        <p:nvGrpSpPr>
          <p:cNvPr id="8" name="Group 20"/>
          <p:cNvGrpSpPr/>
          <p:nvPr/>
        </p:nvGrpSpPr>
        <p:grpSpPr>
          <a:xfrm>
            <a:off x="2782344" y="3085057"/>
            <a:ext cx="2194749" cy="3339836"/>
            <a:chOff x="5867400" y="990600"/>
            <a:chExt cx="2686594" cy="4088296"/>
          </a:xfrm>
        </p:grpSpPr>
        <p:grpSp>
          <p:nvGrpSpPr>
            <p:cNvPr id="9" name="Group 19"/>
            <p:cNvGrpSpPr/>
            <p:nvPr/>
          </p:nvGrpSpPr>
          <p:grpSpPr>
            <a:xfrm>
              <a:off x="5867400" y="990600"/>
              <a:ext cx="2686594" cy="4088296"/>
              <a:chOff x="5867400" y="1676400"/>
              <a:chExt cx="2686594" cy="4088296"/>
            </a:xfrm>
          </p:grpSpPr>
          <p:sp>
            <p:nvSpPr>
              <p:cNvPr id="91" name="Rounded Rectangle 90"/>
              <p:cNvSpPr/>
              <p:nvPr/>
            </p:nvSpPr>
            <p:spPr>
              <a:xfrm>
                <a:off x="5867400" y="1676400"/>
                <a:ext cx="2686594" cy="40882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5974864" y="1763384"/>
                <a:ext cx="2477987" cy="392456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127393" y="1903046"/>
                <a:ext cx="2166608" cy="367233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6248745" y="2281055"/>
                <a:ext cx="1985743" cy="2900545"/>
              </a:xfrm>
              <a:prstGeom prst="roundRect">
                <a:avLst>
                  <a:gd name="adj" fmla="val 62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5" name="Rounded Rectangle 94"/>
              <p:cNvSpPr/>
              <p:nvPr/>
            </p:nvSpPr>
            <p:spPr>
              <a:xfrm flipV="1">
                <a:off x="6885146" y="2034572"/>
                <a:ext cx="745924" cy="9210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96" name="Frame 95"/>
            <p:cNvSpPr/>
            <p:nvPr/>
          </p:nvSpPr>
          <p:spPr>
            <a:xfrm>
              <a:off x="7069696" y="4556649"/>
              <a:ext cx="278142" cy="240488"/>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ounded Rectangle 96"/>
            <p:cNvSpPr/>
            <p:nvPr/>
          </p:nvSpPr>
          <p:spPr>
            <a:xfrm>
              <a:off x="7543800" y="4572000"/>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8" name="Rounded Rectangle 97"/>
            <p:cNvSpPr/>
            <p:nvPr/>
          </p:nvSpPr>
          <p:spPr>
            <a:xfrm>
              <a:off x="6317448" y="4592468"/>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pic>
        <p:nvPicPr>
          <p:cNvPr id="33794" name="Picture 2" descr="http://outnow.ch/Media/Movies/Bilder/2006/Apocalypto/movie.fs/13.jpg"/>
          <p:cNvPicPr>
            <a:picLocks noChangeAspect="1" noChangeArrowheads="1"/>
          </p:cNvPicPr>
          <p:nvPr/>
        </p:nvPicPr>
        <p:blipFill>
          <a:blip r:embed="rId3" cstate="print"/>
          <a:srcRect/>
          <a:stretch>
            <a:fillRect/>
          </a:stretch>
        </p:blipFill>
        <p:spPr bwMode="auto">
          <a:xfrm>
            <a:off x="7620000" y="1524000"/>
            <a:ext cx="2247140" cy="1447800"/>
          </a:xfrm>
          <a:prstGeom prst="rect">
            <a:avLst/>
          </a:prstGeom>
          <a:noFill/>
        </p:spPr>
      </p:pic>
      <p:sp>
        <p:nvSpPr>
          <p:cNvPr id="40" name="Rectangle 39"/>
          <p:cNvSpPr/>
          <p:nvPr/>
        </p:nvSpPr>
        <p:spPr>
          <a:xfrm>
            <a:off x="6324600" y="3810001"/>
            <a:ext cx="4038600" cy="954107"/>
          </a:xfrm>
          <a:prstGeom prst="rect">
            <a:avLst/>
          </a:prstGeom>
        </p:spPr>
        <p:txBody>
          <a:bodyPr wrap="square">
            <a:spAutoFit/>
          </a:bodyPr>
          <a:lstStyle/>
          <a:p>
            <a:pPr fontAlgn="base"/>
            <a:r>
              <a:rPr lang="en-US" sz="2800" dirty="0">
                <a:solidFill>
                  <a:srgbClr val="FFFF66"/>
                </a:solidFill>
              </a:rPr>
              <a:t>“It is by the wicked that the wicked are punished”</a:t>
            </a:r>
          </a:p>
        </p:txBody>
      </p:sp>
      <p:sp>
        <p:nvSpPr>
          <p:cNvPr id="41" name="Rectangle 40"/>
          <p:cNvSpPr/>
          <p:nvPr/>
        </p:nvSpPr>
        <p:spPr>
          <a:xfrm>
            <a:off x="5410200" y="5486401"/>
            <a:ext cx="3200400" cy="1200329"/>
          </a:xfrm>
          <a:prstGeom prst="rect">
            <a:avLst/>
          </a:prstGeom>
        </p:spPr>
        <p:txBody>
          <a:bodyPr wrap="square">
            <a:spAutoFit/>
          </a:bodyPr>
          <a:lstStyle/>
          <a:p>
            <a:pPr fontAlgn="base"/>
            <a:r>
              <a:rPr lang="en-US" dirty="0">
                <a:solidFill>
                  <a:schemeClr val="bg1"/>
                </a:solidFill>
              </a:rPr>
              <a:t>“Often, very often, we are punished as much by our sins as we are for our sins.”</a:t>
            </a:r>
          </a:p>
          <a:p>
            <a:pPr fontAlgn="base"/>
            <a:r>
              <a:rPr lang="en-US" dirty="0">
                <a:solidFill>
                  <a:schemeClr val="bg1"/>
                </a:solidFill>
              </a:rPr>
              <a:t>Elder Boyd K. Packer</a:t>
            </a:r>
          </a:p>
        </p:txBody>
      </p:sp>
      <p:pic>
        <p:nvPicPr>
          <p:cNvPr id="42" name="Picture 41" descr="boyd k. packer.jpg"/>
          <p:cNvPicPr>
            <a:picLocks noChangeAspect="1"/>
          </p:cNvPicPr>
          <p:nvPr/>
        </p:nvPicPr>
        <p:blipFill>
          <a:blip r:embed="rId4" cstate="print"/>
          <a:stretch>
            <a:fillRect/>
          </a:stretch>
        </p:blipFill>
        <p:spPr>
          <a:xfrm>
            <a:off x="3200400" y="3733801"/>
            <a:ext cx="1371600" cy="1709433"/>
          </a:xfrm>
          <a:prstGeom prst="rect">
            <a:avLst/>
          </a:prstGeom>
        </p:spPr>
      </p:pic>
    </p:spTree>
    <p:extLst>
      <p:ext uri="{BB962C8B-B14F-4D97-AF65-F5344CB8AC3E}">
        <p14:creationId xmlns:p14="http://schemas.microsoft.com/office/powerpoint/2010/main" val="20089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2" presetClass="entr" presetSubtype="8" fill="hold" nodeType="withEffect">
                                  <p:stCondLst>
                                    <p:cond delay="0"/>
                                  </p:stCondLst>
                                  <p:childTnLst>
                                    <p:set>
                                      <p:cBhvr>
                                        <p:cTn id="12" dur="1" fill="hold">
                                          <p:stCondLst>
                                            <p:cond delay="0"/>
                                          </p:stCondLst>
                                        </p:cTn>
                                        <p:tgtEl>
                                          <p:spTgt spid="33794"/>
                                        </p:tgtEl>
                                        <p:attrNameLst>
                                          <p:attrName>style.visibility</p:attrName>
                                        </p:attrNameLst>
                                      </p:cBhvr>
                                      <p:to>
                                        <p:strVal val="visible"/>
                                      </p:to>
                                    </p:set>
                                    <p:animEffect transition="in" filter="slide(fromLeft)">
                                      <p:cBhvr>
                                        <p:cTn id="13" dur="500"/>
                                        <p:tgtEl>
                                          <p:spTgt spid="3379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par>
                                <p:cTn id="22" presetID="12" presetClass="entr" presetSubtype="4"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slide(fromBottom)">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79D5AC5-1D78-4582-852C-40733C33F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676400" y="0"/>
            <a:ext cx="8763000" cy="707886"/>
          </a:xfrm>
          <a:prstGeom prst="rect">
            <a:avLst/>
          </a:prstGeom>
          <a:noFill/>
        </p:spPr>
        <p:txBody>
          <a:bodyPr wrap="square" rtlCol="0">
            <a:spAutoFit/>
          </a:bodyPr>
          <a:lstStyle/>
          <a:p>
            <a:pPr algn="ctr"/>
            <a:r>
              <a:rPr lang="en-US" sz="4000" dirty="0">
                <a:solidFill>
                  <a:schemeClr val="bg1"/>
                </a:solidFill>
                <a:latin typeface="Aharoni" pitchFamily="2" charset="-79"/>
                <a:cs typeface="Aharoni" pitchFamily="2" charset="-79"/>
              </a:rPr>
              <a:t>Actions of Men—Judgments of God</a:t>
            </a:r>
          </a:p>
        </p:txBody>
      </p:sp>
      <p:sp>
        <p:nvSpPr>
          <p:cNvPr id="5" name="TextBox 4"/>
          <p:cNvSpPr txBox="1"/>
          <p:nvPr/>
        </p:nvSpPr>
        <p:spPr>
          <a:xfrm>
            <a:off x="1752600" y="1066800"/>
            <a:ext cx="5105400" cy="1477328"/>
          </a:xfrm>
          <a:prstGeom prst="rect">
            <a:avLst/>
          </a:prstGeom>
          <a:noFill/>
        </p:spPr>
        <p:txBody>
          <a:bodyPr wrap="square" rtlCol="0">
            <a:spAutoFit/>
          </a:bodyPr>
          <a:lstStyle/>
          <a:p>
            <a:pPr fontAlgn="base"/>
            <a:r>
              <a:rPr lang="en-US" dirty="0">
                <a:solidFill>
                  <a:schemeClr val="bg1"/>
                </a:solidFill>
              </a:rPr>
              <a:t>“It is men, not God, who have produced racks, whips, prisons, human stupidity, not by the churlishness of nature, that we have poverty and overwork.”</a:t>
            </a:r>
          </a:p>
          <a:p>
            <a:pPr fontAlgn="base"/>
            <a:r>
              <a:rPr lang="en-US" dirty="0">
                <a:solidFill>
                  <a:schemeClr val="bg1"/>
                </a:solidFill>
              </a:rPr>
              <a:t>C.S. Lewis</a:t>
            </a:r>
          </a:p>
        </p:txBody>
      </p:sp>
      <p:grpSp>
        <p:nvGrpSpPr>
          <p:cNvPr id="2" name="Group 20"/>
          <p:cNvGrpSpPr/>
          <p:nvPr/>
        </p:nvGrpSpPr>
        <p:grpSpPr>
          <a:xfrm rot="16200000">
            <a:off x="7659144" y="570457"/>
            <a:ext cx="2194749" cy="3339836"/>
            <a:chOff x="5867400" y="990600"/>
            <a:chExt cx="2686594" cy="4088296"/>
          </a:xfrm>
        </p:grpSpPr>
        <p:grpSp>
          <p:nvGrpSpPr>
            <p:cNvPr id="3" name="Group 19"/>
            <p:cNvGrpSpPr/>
            <p:nvPr/>
          </p:nvGrpSpPr>
          <p:grpSpPr>
            <a:xfrm>
              <a:off x="5867400" y="990600"/>
              <a:ext cx="2686594" cy="4088296"/>
              <a:chOff x="5867400" y="1676400"/>
              <a:chExt cx="2686594" cy="4088296"/>
            </a:xfrm>
          </p:grpSpPr>
          <p:sp>
            <p:nvSpPr>
              <p:cNvPr id="33" name="Rounded Rectangle 32"/>
              <p:cNvSpPr/>
              <p:nvPr/>
            </p:nvSpPr>
            <p:spPr>
              <a:xfrm>
                <a:off x="5867400" y="1676400"/>
                <a:ext cx="2686594" cy="40882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974864" y="1763384"/>
                <a:ext cx="2477987" cy="392456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127393" y="1903046"/>
                <a:ext cx="2166608" cy="367233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248745" y="2281055"/>
                <a:ext cx="1985743" cy="2900545"/>
              </a:xfrm>
              <a:prstGeom prst="roundRect">
                <a:avLst>
                  <a:gd name="adj" fmla="val 62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7" name="Rounded Rectangle 36"/>
              <p:cNvSpPr/>
              <p:nvPr/>
            </p:nvSpPr>
            <p:spPr>
              <a:xfrm flipV="1">
                <a:off x="6885146" y="2034572"/>
                <a:ext cx="745924" cy="9210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30" name="Frame 29"/>
            <p:cNvSpPr/>
            <p:nvPr/>
          </p:nvSpPr>
          <p:spPr>
            <a:xfrm>
              <a:off x="7069696" y="4556649"/>
              <a:ext cx="278142" cy="240488"/>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30"/>
            <p:cNvSpPr/>
            <p:nvPr/>
          </p:nvSpPr>
          <p:spPr>
            <a:xfrm>
              <a:off x="7543800" y="4572000"/>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2" name="Rounded Rectangle 31"/>
            <p:cNvSpPr/>
            <p:nvPr/>
          </p:nvSpPr>
          <p:spPr>
            <a:xfrm>
              <a:off x="6317448" y="4592468"/>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39" name="TextBox 38"/>
          <p:cNvSpPr txBox="1"/>
          <p:nvPr/>
        </p:nvSpPr>
        <p:spPr>
          <a:xfrm>
            <a:off x="198275" y="6450519"/>
            <a:ext cx="2895600" cy="369332"/>
          </a:xfrm>
          <a:prstGeom prst="rect">
            <a:avLst/>
          </a:prstGeom>
          <a:noFill/>
        </p:spPr>
        <p:txBody>
          <a:bodyPr wrap="square" rtlCol="0">
            <a:spAutoFit/>
          </a:bodyPr>
          <a:lstStyle/>
          <a:p>
            <a:r>
              <a:rPr lang="en-US" dirty="0">
                <a:solidFill>
                  <a:schemeClr val="bg1"/>
                </a:solidFill>
              </a:rPr>
              <a:t>Mormon 4:10-12</a:t>
            </a:r>
          </a:p>
        </p:txBody>
      </p:sp>
      <p:grpSp>
        <p:nvGrpSpPr>
          <p:cNvPr id="6" name="Group 20"/>
          <p:cNvGrpSpPr/>
          <p:nvPr/>
        </p:nvGrpSpPr>
        <p:grpSpPr>
          <a:xfrm>
            <a:off x="2782344" y="3085057"/>
            <a:ext cx="2194749" cy="3339836"/>
            <a:chOff x="5867400" y="990600"/>
            <a:chExt cx="2686594" cy="4088296"/>
          </a:xfrm>
        </p:grpSpPr>
        <p:grpSp>
          <p:nvGrpSpPr>
            <p:cNvPr id="7" name="Group 19"/>
            <p:cNvGrpSpPr/>
            <p:nvPr/>
          </p:nvGrpSpPr>
          <p:grpSpPr>
            <a:xfrm>
              <a:off x="5867400" y="990600"/>
              <a:ext cx="2686594" cy="4088296"/>
              <a:chOff x="5867400" y="1676400"/>
              <a:chExt cx="2686594" cy="4088296"/>
            </a:xfrm>
          </p:grpSpPr>
          <p:sp>
            <p:nvSpPr>
              <p:cNvPr id="91" name="Rounded Rectangle 90"/>
              <p:cNvSpPr/>
              <p:nvPr/>
            </p:nvSpPr>
            <p:spPr>
              <a:xfrm>
                <a:off x="5867400" y="1676400"/>
                <a:ext cx="2686594" cy="40882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5974864" y="1763384"/>
                <a:ext cx="2477987" cy="392456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127393" y="1903046"/>
                <a:ext cx="2166608" cy="367233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6248745" y="2281055"/>
                <a:ext cx="1985743" cy="2900545"/>
              </a:xfrm>
              <a:prstGeom prst="roundRect">
                <a:avLst>
                  <a:gd name="adj" fmla="val 62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5" name="Rounded Rectangle 94"/>
              <p:cNvSpPr/>
              <p:nvPr/>
            </p:nvSpPr>
            <p:spPr>
              <a:xfrm flipV="1">
                <a:off x="6885146" y="2034572"/>
                <a:ext cx="745924" cy="9210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96" name="Frame 95"/>
            <p:cNvSpPr/>
            <p:nvPr/>
          </p:nvSpPr>
          <p:spPr>
            <a:xfrm>
              <a:off x="7069696" y="4556649"/>
              <a:ext cx="278142" cy="240488"/>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ounded Rectangle 96"/>
            <p:cNvSpPr/>
            <p:nvPr/>
          </p:nvSpPr>
          <p:spPr>
            <a:xfrm>
              <a:off x="7543800" y="4572000"/>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8" name="Rounded Rectangle 97"/>
            <p:cNvSpPr/>
            <p:nvPr/>
          </p:nvSpPr>
          <p:spPr>
            <a:xfrm>
              <a:off x="6317448" y="4592468"/>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40" name="Rectangle 39"/>
          <p:cNvSpPr/>
          <p:nvPr/>
        </p:nvSpPr>
        <p:spPr>
          <a:xfrm>
            <a:off x="5562600" y="3505201"/>
            <a:ext cx="4038600" cy="954107"/>
          </a:xfrm>
          <a:prstGeom prst="rect">
            <a:avLst/>
          </a:prstGeom>
        </p:spPr>
        <p:txBody>
          <a:bodyPr wrap="square">
            <a:spAutoFit/>
          </a:bodyPr>
          <a:lstStyle/>
          <a:p>
            <a:pPr fontAlgn="base"/>
            <a:r>
              <a:rPr lang="en-US" sz="2800" dirty="0">
                <a:solidFill>
                  <a:srgbClr val="FFFF66"/>
                </a:solidFill>
              </a:rPr>
              <a:t>The Nephites delighted in the shedding of blood</a:t>
            </a:r>
          </a:p>
        </p:txBody>
      </p:sp>
      <p:sp>
        <p:nvSpPr>
          <p:cNvPr id="41" name="Rectangle 40"/>
          <p:cNvSpPr/>
          <p:nvPr/>
        </p:nvSpPr>
        <p:spPr>
          <a:xfrm>
            <a:off x="5410200" y="5486400"/>
            <a:ext cx="5029200" cy="1107996"/>
          </a:xfrm>
          <a:prstGeom prst="rect">
            <a:avLst/>
          </a:prstGeom>
        </p:spPr>
        <p:txBody>
          <a:bodyPr wrap="square">
            <a:spAutoFit/>
          </a:bodyPr>
          <a:lstStyle/>
          <a:p>
            <a:pPr fontAlgn="base"/>
            <a:r>
              <a:rPr lang="en-US" dirty="0">
                <a:solidFill>
                  <a:schemeClr val="bg1"/>
                </a:solidFill>
              </a:rPr>
              <a:t>“Delighting in bloodshed epitomizes the awful depths to which a person or society can fall when they are spiritually ‘past feeling’”. (Nephi 17:45) </a:t>
            </a:r>
          </a:p>
          <a:p>
            <a:pPr fontAlgn="base"/>
            <a:r>
              <a:rPr lang="en-US" sz="1200" dirty="0">
                <a:solidFill>
                  <a:schemeClr val="bg1"/>
                </a:solidFill>
              </a:rPr>
              <a:t>JFM and RLM</a:t>
            </a:r>
          </a:p>
        </p:txBody>
      </p:sp>
      <p:sp>
        <p:nvSpPr>
          <p:cNvPr id="44" name="Rounded Rectangle 43"/>
          <p:cNvSpPr/>
          <p:nvPr/>
        </p:nvSpPr>
        <p:spPr>
          <a:xfrm>
            <a:off x="3124201" y="3657600"/>
            <a:ext cx="1565019" cy="2286000"/>
          </a:xfrm>
          <a:prstGeom prst="roundRect">
            <a:avLst>
              <a:gd name="adj" fmla="val 628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43" name="Rectangular Callout 42"/>
          <p:cNvSpPr/>
          <p:nvPr/>
        </p:nvSpPr>
        <p:spPr>
          <a:xfrm>
            <a:off x="3276600" y="3810000"/>
            <a:ext cx="1295400" cy="1600200"/>
          </a:xfrm>
          <a:prstGeom prst="wedgeRectCallou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276600" y="3886200"/>
            <a:ext cx="1219200" cy="1477328"/>
          </a:xfrm>
          <a:prstGeom prst="rect">
            <a:avLst/>
          </a:prstGeom>
        </p:spPr>
        <p:txBody>
          <a:bodyPr wrap="square">
            <a:spAutoFit/>
          </a:bodyPr>
          <a:lstStyle/>
          <a:p>
            <a:r>
              <a:rPr lang="en-US" b="1" i="1" dirty="0"/>
              <a:t>The judgments of God will overtake the wicked</a:t>
            </a:r>
            <a:endParaRPr lang="en-US" dirty="0"/>
          </a:p>
        </p:txBody>
      </p:sp>
      <p:pic>
        <p:nvPicPr>
          <p:cNvPr id="34818" name="Picture 2" descr="http://3.bp.blogspot.com/-Opqc_GqM79M/T76LZ8Ft9iI/AAAAAAAADAk/G-r14STVlxg/s1600/378C-Image+Lamanite+Wars.jpg"/>
          <p:cNvPicPr>
            <a:picLocks noChangeAspect="1" noChangeArrowheads="1"/>
          </p:cNvPicPr>
          <p:nvPr/>
        </p:nvPicPr>
        <p:blipFill>
          <a:blip r:embed="rId3" cstate="print"/>
          <a:srcRect/>
          <a:stretch>
            <a:fillRect/>
          </a:stretch>
        </p:blipFill>
        <p:spPr bwMode="auto">
          <a:xfrm>
            <a:off x="7924801" y="1524000"/>
            <a:ext cx="1656271" cy="1524000"/>
          </a:xfrm>
          <a:prstGeom prst="rect">
            <a:avLst/>
          </a:prstGeom>
          <a:noFill/>
        </p:spPr>
      </p:pic>
      <p:grpSp>
        <p:nvGrpSpPr>
          <p:cNvPr id="8" name="Group 7">
            <a:extLst>
              <a:ext uri="{FF2B5EF4-FFF2-40B4-BE49-F238E27FC236}">
                <a16:creationId xmlns:a16="http://schemas.microsoft.com/office/drawing/2014/main" id="{AB5F629A-7D8D-4595-BE24-1B3850148014}"/>
              </a:ext>
            </a:extLst>
          </p:cNvPr>
          <p:cNvGrpSpPr/>
          <p:nvPr/>
        </p:nvGrpSpPr>
        <p:grpSpPr>
          <a:xfrm>
            <a:off x="266545" y="970592"/>
            <a:ext cx="1207418" cy="1811011"/>
            <a:chOff x="1316515" y="867168"/>
            <a:chExt cx="1207418" cy="1811011"/>
          </a:xfrm>
        </p:grpSpPr>
        <p:grpSp>
          <p:nvGrpSpPr>
            <p:cNvPr id="42" name="Group 89">
              <a:extLst>
                <a:ext uri="{FF2B5EF4-FFF2-40B4-BE49-F238E27FC236}">
                  <a16:creationId xmlns:a16="http://schemas.microsoft.com/office/drawing/2014/main" id="{50B0AA23-4D60-4A1B-9E9D-4263F16B904C}"/>
                </a:ext>
              </a:extLst>
            </p:cNvPr>
            <p:cNvGrpSpPr/>
            <p:nvPr/>
          </p:nvGrpSpPr>
          <p:grpSpPr>
            <a:xfrm>
              <a:off x="1316515" y="867168"/>
              <a:ext cx="1207418" cy="1811011"/>
              <a:chOff x="2895600" y="1143000"/>
              <a:chExt cx="3505200" cy="5334000"/>
            </a:xfrm>
          </p:grpSpPr>
          <p:sp>
            <p:nvSpPr>
              <p:cNvPr id="46" name="Rounded Rectangle 7">
                <a:extLst>
                  <a:ext uri="{FF2B5EF4-FFF2-40B4-BE49-F238E27FC236}">
                    <a16:creationId xmlns:a16="http://schemas.microsoft.com/office/drawing/2014/main" id="{F223B89A-0ABE-450E-8C65-51057419C340}"/>
                  </a:ext>
                </a:extLst>
              </p:cNvPr>
              <p:cNvSpPr/>
              <p:nvPr/>
            </p:nvSpPr>
            <p:spPr>
              <a:xfrm>
                <a:off x="2895600" y="1143000"/>
                <a:ext cx="3505200" cy="5334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8">
                <a:extLst>
                  <a:ext uri="{FF2B5EF4-FFF2-40B4-BE49-F238E27FC236}">
                    <a16:creationId xmlns:a16="http://schemas.microsoft.com/office/drawing/2014/main" id="{5D24FFF5-A2E2-4DF6-B2F0-77960EE82891}"/>
                  </a:ext>
                </a:extLst>
              </p:cNvPr>
              <p:cNvSpPr/>
              <p:nvPr/>
            </p:nvSpPr>
            <p:spPr>
              <a:xfrm>
                <a:off x="3035808" y="1256488"/>
                <a:ext cx="3233031" cy="5120373"/>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9">
                <a:extLst>
                  <a:ext uri="{FF2B5EF4-FFF2-40B4-BE49-F238E27FC236}">
                    <a16:creationId xmlns:a16="http://schemas.microsoft.com/office/drawing/2014/main" id="{818B4EA8-14EE-453E-A22B-A9E5D4E7D255}"/>
                  </a:ext>
                </a:extLst>
              </p:cNvPr>
              <p:cNvSpPr/>
              <p:nvPr/>
            </p:nvSpPr>
            <p:spPr>
              <a:xfrm>
                <a:off x="3234813" y="1438705"/>
                <a:ext cx="2826774" cy="4791289"/>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0">
                <a:extLst>
                  <a:ext uri="{FF2B5EF4-FFF2-40B4-BE49-F238E27FC236}">
                    <a16:creationId xmlns:a16="http://schemas.microsoft.com/office/drawing/2014/main" id="{6D81852D-5B05-49D6-BA19-A7A5DD75C715}"/>
                  </a:ext>
                </a:extLst>
              </p:cNvPr>
              <p:cNvSpPr/>
              <p:nvPr/>
            </p:nvSpPr>
            <p:spPr>
              <a:xfrm>
                <a:off x="3393141" y="1931893"/>
                <a:ext cx="2590799" cy="3784341"/>
              </a:xfrm>
              <a:prstGeom prst="roundRect">
                <a:avLst>
                  <a:gd name="adj" fmla="val 628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50" name="Rounded Rectangle 11">
                <a:extLst>
                  <a:ext uri="{FF2B5EF4-FFF2-40B4-BE49-F238E27FC236}">
                    <a16:creationId xmlns:a16="http://schemas.microsoft.com/office/drawing/2014/main" id="{BE588A95-2D6A-4040-A641-04C7FCEF456F}"/>
                  </a:ext>
                </a:extLst>
              </p:cNvPr>
              <p:cNvSpPr/>
              <p:nvPr/>
            </p:nvSpPr>
            <p:spPr>
              <a:xfrm flipV="1">
                <a:off x="4223453" y="1610307"/>
                <a:ext cx="973207" cy="12016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51" name="Frame 50">
                <a:extLst>
                  <a:ext uri="{FF2B5EF4-FFF2-40B4-BE49-F238E27FC236}">
                    <a16:creationId xmlns:a16="http://schemas.microsoft.com/office/drawing/2014/main" id="{9FB5867E-EE0F-4B49-9488-127F9E171127}"/>
                  </a:ext>
                </a:extLst>
              </p:cNvPr>
              <p:cNvSpPr/>
              <p:nvPr/>
            </p:nvSpPr>
            <p:spPr>
              <a:xfrm>
                <a:off x="4520364" y="5889526"/>
                <a:ext cx="362892" cy="313765"/>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ounded Rectangle 13">
                <a:extLst>
                  <a:ext uri="{FF2B5EF4-FFF2-40B4-BE49-F238E27FC236}">
                    <a16:creationId xmlns:a16="http://schemas.microsoft.com/office/drawing/2014/main" id="{1FAFA6C5-D892-487F-BB51-420B2FF74DB9}"/>
                  </a:ext>
                </a:extLst>
              </p:cNvPr>
              <p:cNvSpPr/>
              <p:nvPr/>
            </p:nvSpPr>
            <p:spPr>
              <a:xfrm>
                <a:off x="5138928" y="5909555"/>
                <a:ext cx="602070" cy="267034"/>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53" name="Rounded Rectangle 14">
                <a:extLst>
                  <a:ext uri="{FF2B5EF4-FFF2-40B4-BE49-F238E27FC236}">
                    <a16:creationId xmlns:a16="http://schemas.microsoft.com/office/drawing/2014/main" id="{82415AC2-DA26-45F2-A9BE-30206E2EE9C9}"/>
                  </a:ext>
                </a:extLst>
              </p:cNvPr>
              <p:cNvSpPr/>
              <p:nvPr/>
            </p:nvSpPr>
            <p:spPr>
              <a:xfrm>
                <a:off x="3538906" y="5936259"/>
                <a:ext cx="602070" cy="267034"/>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pic>
          <p:nvPicPr>
            <p:cNvPr id="1026" name="Picture 2" descr="Image result for c s lewis">
              <a:extLst>
                <a:ext uri="{FF2B5EF4-FFF2-40B4-BE49-F238E27FC236}">
                  <a16:creationId xmlns:a16="http://schemas.microsoft.com/office/drawing/2014/main" id="{D220FB1E-262F-4B94-9A9C-48D8F6774C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1680" y="1214388"/>
              <a:ext cx="821169" cy="11878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6748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2" presetClass="entr" presetSubtype="8" fill="hold" nodeType="withEffect">
                                  <p:stCondLst>
                                    <p:cond delay="0"/>
                                  </p:stCondLst>
                                  <p:childTnLst>
                                    <p:set>
                                      <p:cBhvr>
                                        <p:cTn id="8" dur="1" fill="hold">
                                          <p:stCondLst>
                                            <p:cond delay="0"/>
                                          </p:stCondLst>
                                        </p:cTn>
                                        <p:tgtEl>
                                          <p:spTgt spid="34818"/>
                                        </p:tgtEl>
                                        <p:attrNameLst>
                                          <p:attrName>style.visibility</p:attrName>
                                        </p:attrNameLst>
                                      </p:cBhvr>
                                      <p:to>
                                        <p:strVal val="visible"/>
                                      </p:to>
                                    </p:set>
                                    <p:animEffect transition="in" filter="slide(fromLeft)">
                                      <p:cBhvr>
                                        <p:cTn id="9" dur="500"/>
                                        <p:tgtEl>
                                          <p:spTgt spid="348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3" grpId="0" animBg="1"/>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06BC2B-6A9B-4811-B37F-76B5EF143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7"/>
            <a:ext cx="12192000" cy="6858000"/>
          </a:xfrm>
          <a:prstGeom prst="rect">
            <a:avLst/>
          </a:prstGeom>
        </p:spPr>
      </p:pic>
      <p:sp>
        <p:nvSpPr>
          <p:cNvPr id="4" name="TextBox 3"/>
          <p:cNvSpPr txBox="1"/>
          <p:nvPr/>
        </p:nvSpPr>
        <p:spPr>
          <a:xfrm>
            <a:off x="1676400" y="0"/>
            <a:ext cx="8763000" cy="707886"/>
          </a:xfrm>
          <a:prstGeom prst="rect">
            <a:avLst/>
          </a:prstGeom>
          <a:noFill/>
        </p:spPr>
        <p:txBody>
          <a:bodyPr wrap="square" rtlCol="0">
            <a:spAutoFit/>
          </a:bodyPr>
          <a:lstStyle/>
          <a:p>
            <a:pPr algn="ctr"/>
            <a:r>
              <a:rPr lang="en-US" sz="4000" dirty="0">
                <a:solidFill>
                  <a:schemeClr val="bg1"/>
                </a:solidFill>
                <a:latin typeface="Aharoni" pitchFamily="2" charset="-79"/>
                <a:cs typeface="Aharoni" pitchFamily="2" charset="-79"/>
              </a:rPr>
              <a:t>Possession of the Nephite Lands</a:t>
            </a:r>
          </a:p>
        </p:txBody>
      </p:sp>
      <p:sp>
        <p:nvSpPr>
          <p:cNvPr id="5" name="TextBox 4"/>
          <p:cNvSpPr txBox="1"/>
          <p:nvPr/>
        </p:nvSpPr>
        <p:spPr>
          <a:xfrm>
            <a:off x="1752600" y="1066801"/>
            <a:ext cx="5105400" cy="2031325"/>
          </a:xfrm>
          <a:prstGeom prst="rect">
            <a:avLst/>
          </a:prstGeom>
          <a:noFill/>
        </p:spPr>
        <p:txBody>
          <a:bodyPr wrap="square" rtlCol="0">
            <a:spAutoFit/>
          </a:bodyPr>
          <a:lstStyle/>
          <a:p>
            <a:pPr fontAlgn="base"/>
            <a:r>
              <a:rPr lang="en-US" dirty="0">
                <a:solidFill>
                  <a:schemeClr val="bg1"/>
                </a:solidFill>
              </a:rPr>
              <a:t>The Lamanites gained possession of the land of Desolation and were more numerous than the Nephites</a:t>
            </a:r>
          </a:p>
          <a:p>
            <a:pPr fontAlgn="base"/>
            <a:endParaRPr lang="en-US" dirty="0">
              <a:solidFill>
                <a:schemeClr val="bg1"/>
              </a:solidFill>
            </a:endParaRPr>
          </a:p>
          <a:p>
            <a:pPr fontAlgn="base"/>
            <a:r>
              <a:rPr lang="en-US" dirty="0">
                <a:solidFill>
                  <a:schemeClr val="bg1"/>
                </a:solidFill>
              </a:rPr>
              <a:t>They marched toward the city of </a:t>
            </a:r>
            <a:r>
              <a:rPr lang="en-US" dirty="0" err="1">
                <a:solidFill>
                  <a:schemeClr val="bg1"/>
                </a:solidFill>
              </a:rPr>
              <a:t>Teancum</a:t>
            </a:r>
            <a:r>
              <a:rPr lang="en-US" dirty="0">
                <a:solidFill>
                  <a:schemeClr val="bg1"/>
                </a:solidFill>
              </a:rPr>
              <a:t> and drove </a:t>
            </a:r>
            <a:r>
              <a:rPr lang="en-US">
                <a:solidFill>
                  <a:schemeClr val="bg1"/>
                </a:solidFill>
              </a:rPr>
              <a:t>them out, </a:t>
            </a:r>
            <a:r>
              <a:rPr lang="en-US" dirty="0">
                <a:solidFill>
                  <a:schemeClr val="bg1"/>
                </a:solidFill>
              </a:rPr>
              <a:t>taking women and </a:t>
            </a:r>
            <a:r>
              <a:rPr lang="en-US">
                <a:solidFill>
                  <a:schemeClr val="bg1"/>
                </a:solidFill>
              </a:rPr>
              <a:t>children prisoners, and offering </a:t>
            </a:r>
            <a:r>
              <a:rPr lang="en-US" dirty="0">
                <a:solidFill>
                  <a:schemeClr val="bg1"/>
                </a:solidFill>
              </a:rPr>
              <a:t>them up as sacrifices to their idol gods.</a:t>
            </a:r>
          </a:p>
        </p:txBody>
      </p:sp>
      <p:sp>
        <p:nvSpPr>
          <p:cNvPr id="39" name="TextBox 38"/>
          <p:cNvSpPr txBox="1"/>
          <p:nvPr/>
        </p:nvSpPr>
        <p:spPr>
          <a:xfrm>
            <a:off x="228600" y="6437766"/>
            <a:ext cx="2895600" cy="369332"/>
          </a:xfrm>
          <a:prstGeom prst="rect">
            <a:avLst/>
          </a:prstGeom>
          <a:noFill/>
        </p:spPr>
        <p:txBody>
          <a:bodyPr wrap="square" rtlCol="0">
            <a:spAutoFit/>
          </a:bodyPr>
          <a:lstStyle/>
          <a:p>
            <a:r>
              <a:rPr lang="en-US" dirty="0">
                <a:solidFill>
                  <a:schemeClr val="bg1"/>
                </a:solidFill>
              </a:rPr>
              <a:t>Mormon 4:13-22</a:t>
            </a:r>
          </a:p>
        </p:txBody>
      </p:sp>
      <p:sp>
        <p:nvSpPr>
          <p:cNvPr id="41" name="Rectangle 40"/>
          <p:cNvSpPr/>
          <p:nvPr/>
        </p:nvSpPr>
        <p:spPr>
          <a:xfrm>
            <a:off x="5638800" y="4800601"/>
            <a:ext cx="5029200" cy="1200329"/>
          </a:xfrm>
          <a:prstGeom prst="rect">
            <a:avLst/>
          </a:prstGeom>
        </p:spPr>
        <p:txBody>
          <a:bodyPr wrap="square">
            <a:spAutoFit/>
          </a:bodyPr>
          <a:lstStyle/>
          <a:p>
            <a:pPr algn="ctr" fontAlgn="base"/>
            <a:r>
              <a:rPr lang="en-US" sz="3600" dirty="0">
                <a:solidFill>
                  <a:schemeClr val="bg1"/>
                </a:solidFill>
              </a:rPr>
              <a:t>“Even as the dew before the sun”</a:t>
            </a:r>
          </a:p>
        </p:txBody>
      </p:sp>
      <p:grpSp>
        <p:nvGrpSpPr>
          <p:cNvPr id="2" name="Group 20"/>
          <p:cNvGrpSpPr/>
          <p:nvPr/>
        </p:nvGrpSpPr>
        <p:grpSpPr>
          <a:xfrm rot="16200000">
            <a:off x="7506744" y="265657"/>
            <a:ext cx="2194749" cy="3339836"/>
            <a:chOff x="5867400" y="990600"/>
            <a:chExt cx="2686594" cy="4088296"/>
          </a:xfrm>
        </p:grpSpPr>
        <p:grpSp>
          <p:nvGrpSpPr>
            <p:cNvPr id="3" name="Group 19"/>
            <p:cNvGrpSpPr/>
            <p:nvPr/>
          </p:nvGrpSpPr>
          <p:grpSpPr>
            <a:xfrm>
              <a:off x="5867400" y="990600"/>
              <a:ext cx="2686594" cy="4088296"/>
              <a:chOff x="5867400" y="1676400"/>
              <a:chExt cx="2686594" cy="4088296"/>
            </a:xfrm>
          </p:grpSpPr>
          <p:sp>
            <p:nvSpPr>
              <p:cNvPr id="33" name="Rounded Rectangle 32"/>
              <p:cNvSpPr/>
              <p:nvPr/>
            </p:nvSpPr>
            <p:spPr>
              <a:xfrm>
                <a:off x="5867400" y="1676400"/>
                <a:ext cx="2686594" cy="40882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974864" y="1763384"/>
                <a:ext cx="2477987" cy="392456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127393" y="1903046"/>
                <a:ext cx="2166608" cy="367233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248745" y="2281055"/>
                <a:ext cx="1985743" cy="2900545"/>
              </a:xfrm>
              <a:prstGeom prst="roundRect">
                <a:avLst>
                  <a:gd name="adj" fmla="val 62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7" name="Rounded Rectangle 36"/>
              <p:cNvSpPr/>
              <p:nvPr/>
            </p:nvSpPr>
            <p:spPr>
              <a:xfrm flipV="1">
                <a:off x="6885146" y="2034572"/>
                <a:ext cx="745924" cy="9210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30" name="Frame 29"/>
            <p:cNvSpPr/>
            <p:nvPr/>
          </p:nvSpPr>
          <p:spPr>
            <a:xfrm>
              <a:off x="7069696" y="4556649"/>
              <a:ext cx="278142" cy="240488"/>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30"/>
            <p:cNvSpPr/>
            <p:nvPr/>
          </p:nvSpPr>
          <p:spPr>
            <a:xfrm>
              <a:off x="7543800" y="4572000"/>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2" name="Rounded Rectangle 31"/>
            <p:cNvSpPr/>
            <p:nvPr/>
          </p:nvSpPr>
          <p:spPr>
            <a:xfrm>
              <a:off x="6317448" y="4592468"/>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pic>
        <p:nvPicPr>
          <p:cNvPr id="35842" name="Picture 2" descr="https://www.lds.org/bc/content/shared/content/images/gospel-library/manual/35666/35666_all_046_16.jpg"/>
          <p:cNvPicPr>
            <a:picLocks noChangeAspect="1" noChangeArrowheads="1"/>
          </p:cNvPicPr>
          <p:nvPr/>
        </p:nvPicPr>
        <p:blipFill>
          <a:blip r:embed="rId3" cstate="print"/>
          <a:srcRect/>
          <a:stretch>
            <a:fillRect/>
          </a:stretch>
        </p:blipFill>
        <p:spPr bwMode="auto">
          <a:xfrm>
            <a:off x="7543800" y="1219200"/>
            <a:ext cx="2110154" cy="1524000"/>
          </a:xfrm>
          <a:prstGeom prst="rect">
            <a:avLst/>
          </a:prstGeom>
          <a:noFill/>
        </p:spPr>
      </p:pic>
      <p:grpSp>
        <p:nvGrpSpPr>
          <p:cNvPr id="6" name="Group 20"/>
          <p:cNvGrpSpPr/>
          <p:nvPr/>
        </p:nvGrpSpPr>
        <p:grpSpPr>
          <a:xfrm rot="16200000">
            <a:off x="2401344" y="2780257"/>
            <a:ext cx="2194749" cy="3339836"/>
            <a:chOff x="5867400" y="990600"/>
            <a:chExt cx="2686594" cy="4088296"/>
          </a:xfrm>
        </p:grpSpPr>
        <p:grpSp>
          <p:nvGrpSpPr>
            <p:cNvPr id="7" name="Group 19"/>
            <p:cNvGrpSpPr/>
            <p:nvPr/>
          </p:nvGrpSpPr>
          <p:grpSpPr>
            <a:xfrm>
              <a:off x="5867400" y="990600"/>
              <a:ext cx="2686594" cy="4088296"/>
              <a:chOff x="5867400" y="1676400"/>
              <a:chExt cx="2686594" cy="4088296"/>
            </a:xfrm>
          </p:grpSpPr>
          <p:sp>
            <p:nvSpPr>
              <p:cNvPr id="91" name="Rounded Rectangle 90"/>
              <p:cNvSpPr/>
              <p:nvPr/>
            </p:nvSpPr>
            <p:spPr>
              <a:xfrm>
                <a:off x="5867400" y="1676400"/>
                <a:ext cx="2686594" cy="40882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5974864" y="1763384"/>
                <a:ext cx="2477987" cy="392456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127393" y="1903046"/>
                <a:ext cx="2166608" cy="367233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6248745" y="2281055"/>
                <a:ext cx="1985743" cy="2900545"/>
              </a:xfrm>
              <a:prstGeom prst="roundRect">
                <a:avLst>
                  <a:gd name="adj" fmla="val 62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5" name="Rounded Rectangle 94"/>
              <p:cNvSpPr/>
              <p:nvPr/>
            </p:nvSpPr>
            <p:spPr>
              <a:xfrm flipV="1">
                <a:off x="6885146" y="2034572"/>
                <a:ext cx="745924" cy="9210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96" name="Frame 95"/>
            <p:cNvSpPr/>
            <p:nvPr/>
          </p:nvSpPr>
          <p:spPr>
            <a:xfrm>
              <a:off x="7069696" y="4556649"/>
              <a:ext cx="278142" cy="240488"/>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ounded Rectangle 96"/>
            <p:cNvSpPr/>
            <p:nvPr/>
          </p:nvSpPr>
          <p:spPr>
            <a:xfrm>
              <a:off x="7543800" y="4572000"/>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8" name="Rounded Rectangle 97"/>
            <p:cNvSpPr/>
            <p:nvPr/>
          </p:nvSpPr>
          <p:spPr>
            <a:xfrm>
              <a:off x="6317448" y="4592468"/>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pic>
        <p:nvPicPr>
          <p:cNvPr id="38" name="Picture 4" descr="https://www.lds.org/bc/content/shared/content/images/gospel-library/manual/35666/35666_all_047_04.jpg"/>
          <p:cNvPicPr>
            <a:picLocks noChangeAspect="1" noChangeArrowheads="1"/>
          </p:cNvPicPr>
          <p:nvPr/>
        </p:nvPicPr>
        <p:blipFill>
          <a:blip r:embed="rId4" cstate="print"/>
          <a:srcRect t="36923" r="64444"/>
          <a:stretch>
            <a:fillRect/>
          </a:stretch>
        </p:blipFill>
        <p:spPr bwMode="auto">
          <a:xfrm>
            <a:off x="2285998" y="3657600"/>
            <a:ext cx="1219200" cy="1562100"/>
          </a:xfrm>
          <a:prstGeom prst="rect">
            <a:avLst/>
          </a:prstGeom>
          <a:noFill/>
        </p:spPr>
      </p:pic>
      <p:pic>
        <p:nvPicPr>
          <p:cNvPr id="35844" name="Picture 4" descr="https://www.lds.org/bc/content/shared/content/images/gospel-library/manual/35666/35666_all_047_04.jpg"/>
          <p:cNvPicPr>
            <a:picLocks noChangeAspect="1" noChangeArrowheads="1"/>
          </p:cNvPicPr>
          <p:nvPr/>
        </p:nvPicPr>
        <p:blipFill>
          <a:blip r:embed="rId4" cstate="print"/>
          <a:srcRect l="65778" t="36923" r="444"/>
          <a:stretch>
            <a:fillRect/>
          </a:stretch>
        </p:blipFill>
        <p:spPr bwMode="auto">
          <a:xfrm>
            <a:off x="3448699" y="3657600"/>
            <a:ext cx="1129991" cy="1550894"/>
          </a:xfrm>
          <a:prstGeom prst="rect">
            <a:avLst/>
          </a:prstGeom>
          <a:noFill/>
        </p:spPr>
      </p:pic>
    </p:spTree>
    <p:extLst>
      <p:ext uri="{BB962C8B-B14F-4D97-AF65-F5344CB8AC3E}">
        <p14:creationId xmlns:p14="http://schemas.microsoft.com/office/powerpoint/2010/main" val="263919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2" presetClass="entr" presetSubtype="8" fill="hold" nodeType="withEffect">
                                  <p:stCondLst>
                                    <p:cond delay="0"/>
                                  </p:stCondLst>
                                  <p:childTnLst>
                                    <p:set>
                                      <p:cBhvr>
                                        <p:cTn id="12" dur="1" fill="hold">
                                          <p:stCondLst>
                                            <p:cond delay="0"/>
                                          </p:stCondLst>
                                        </p:cTn>
                                        <p:tgtEl>
                                          <p:spTgt spid="35842"/>
                                        </p:tgtEl>
                                        <p:attrNameLst>
                                          <p:attrName>style.visibility</p:attrName>
                                        </p:attrNameLst>
                                      </p:cBhvr>
                                      <p:to>
                                        <p:strVal val="visible"/>
                                      </p:to>
                                    </p:set>
                                    <p:animEffect transition="in" filter="slide(fromLeft)">
                                      <p:cBhvr>
                                        <p:cTn id="13" dur="500"/>
                                        <p:tgtEl>
                                          <p:spTgt spid="3584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35844"/>
                                        </p:tgtEl>
                                        <p:attrNameLst>
                                          <p:attrName>style.visibility</p:attrName>
                                        </p:attrNameLst>
                                      </p:cBhvr>
                                      <p:to>
                                        <p:strVal val="visible"/>
                                      </p:to>
                                    </p:set>
                                    <p:animEffect transition="in" filter="slide(fromLeft)">
                                      <p:cBhvr>
                                        <p:cTn id="18" dur="500"/>
                                        <p:tgtEl>
                                          <p:spTgt spid="35844"/>
                                        </p:tgtEl>
                                      </p:cBhvr>
                                    </p:animEffect>
                                  </p:childTnLst>
                                </p:cTn>
                              </p:par>
                              <p:par>
                                <p:cTn id="19" presetID="12" presetClass="entr" presetSubtype="8"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slide(fromLeft)">
                                      <p:cBhvr>
                                        <p:cTn id="21" dur="500"/>
                                        <p:tgtEl>
                                          <p:spTgt spid="38"/>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79D5AC5-1D78-4582-852C-40733C33F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TextBox 38"/>
          <p:cNvSpPr txBox="1"/>
          <p:nvPr/>
        </p:nvSpPr>
        <p:spPr>
          <a:xfrm>
            <a:off x="198275" y="6450519"/>
            <a:ext cx="2895600" cy="369332"/>
          </a:xfrm>
          <a:prstGeom prst="rect">
            <a:avLst/>
          </a:prstGeom>
          <a:noFill/>
        </p:spPr>
        <p:txBody>
          <a:bodyPr wrap="square" rtlCol="0">
            <a:spAutoFit/>
          </a:bodyPr>
          <a:lstStyle/>
          <a:p>
            <a:r>
              <a:rPr lang="en-US" dirty="0">
                <a:solidFill>
                  <a:schemeClr val="bg1"/>
                </a:solidFill>
              </a:rPr>
              <a:t>Mormon 4:22</a:t>
            </a:r>
          </a:p>
        </p:txBody>
      </p:sp>
      <p:grpSp>
        <p:nvGrpSpPr>
          <p:cNvPr id="63" name="Group 89">
            <a:extLst>
              <a:ext uri="{FF2B5EF4-FFF2-40B4-BE49-F238E27FC236}">
                <a16:creationId xmlns:a16="http://schemas.microsoft.com/office/drawing/2014/main" id="{E8EA8E67-3A14-4C75-B6AD-663F42773A77}"/>
              </a:ext>
            </a:extLst>
          </p:cNvPr>
          <p:cNvGrpSpPr/>
          <p:nvPr/>
        </p:nvGrpSpPr>
        <p:grpSpPr>
          <a:xfrm>
            <a:off x="989208" y="1541373"/>
            <a:ext cx="2686594" cy="4088296"/>
            <a:chOff x="2895600" y="1143000"/>
            <a:chExt cx="3505200" cy="5334000"/>
          </a:xfrm>
        </p:grpSpPr>
        <p:sp>
          <p:nvSpPr>
            <p:cNvPr id="64" name="Rounded Rectangle 7">
              <a:extLst>
                <a:ext uri="{FF2B5EF4-FFF2-40B4-BE49-F238E27FC236}">
                  <a16:creationId xmlns:a16="http://schemas.microsoft.com/office/drawing/2014/main" id="{1297A376-B336-454A-9193-BDDD67580C59}"/>
                </a:ext>
              </a:extLst>
            </p:cNvPr>
            <p:cNvSpPr/>
            <p:nvPr/>
          </p:nvSpPr>
          <p:spPr>
            <a:xfrm>
              <a:off x="2895600" y="1143000"/>
              <a:ext cx="3505200" cy="5334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8">
              <a:extLst>
                <a:ext uri="{FF2B5EF4-FFF2-40B4-BE49-F238E27FC236}">
                  <a16:creationId xmlns:a16="http://schemas.microsoft.com/office/drawing/2014/main" id="{F72D0CAF-A8A7-4B63-8BBA-8C5525DAFF6E}"/>
                </a:ext>
              </a:extLst>
            </p:cNvPr>
            <p:cNvSpPr/>
            <p:nvPr/>
          </p:nvSpPr>
          <p:spPr>
            <a:xfrm>
              <a:off x="3035808" y="1256488"/>
              <a:ext cx="3233031" cy="5120373"/>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9">
              <a:extLst>
                <a:ext uri="{FF2B5EF4-FFF2-40B4-BE49-F238E27FC236}">
                  <a16:creationId xmlns:a16="http://schemas.microsoft.com/office/drawing/2014/main" id="{E38381E3-AE30-4528-B41C-0B7DDDAD4D93}"/>
                </a:ext>
              </a:extLst>
            </p:cNvPr>
            <p:cNvSpPr/>
            <p:nvPr/>
          </p:nvSpPr>
          <p:spPr>
            <a:xfrm>
              <a:off x="3234813" y="1438705"/>
              <a:ext cx="2826774" cy="4791289"/>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10">
              <a:extLst>
                <a:ext uri="{FF2B5EF4-FFF2-40B4-BE49-F238E27FC236}">
                  <a16:creationId xmlns:a16="http://schemas.microsoft.com/office/drawing/2014/main" id="{7E6DA2A7-F7ED-43BC-AE50-B2B43C2EB83C}"/>
                </a:ext>
              </a:extLst>
            </p:cNvPr>
            <p:cNvSpPr/>
            <p:nvPr/>
          </p:nvSpPr>
          <p:spPr>
            <a:xfrm>
              <a:off x="3393141" y="1931893"/>
              <a:ext cx="2590799" cy="3784341"/>
            </a:xfrm>
            <a:prstGeom prst="roundRect">
              <a:avLst>
                <a:gd name="adj" fmla="val 628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68" name="Rounded Rectangle 11">
              <a:extLst>
                <a:ext uri="{FF2B5EF4-FFF2-40B4-BE49-F238E27FC236}">
                  <a16:creationId xmlns:a16="http://schemas.microsoft.com/office/drawing/2014/main" id="{EC45B396-BF0B-4BC4-B1A8-4480C1F3DA60}"/>
                </a:ext>
              </a:extLst>
            </p:cNvPr>
            <p:cNvSpPr/>
            <p:nvPr/>
          </p:nvSpPr>
          <p:spPr>
            <a:xfrm flipV="1">
              <a:off x="4223453" y="1610307"/>
              <a:ext cx="973207" cy="12016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69" name="Frame 68">
              <a:extLst>
                <a:ext uri="{FF2B5EF4-FFF2-40B4-BE49-F238E27FC236}">
                  <a16:creationId xmlns:a16="http://schemas.microsoft.com/office/drawing/2014/main" id="{1B796F66-A124-4BCB-86C8-6B8D82B5E9F0}"/>
                </a:ext>
              </a:extLst>
            </p:cNvPr>
            <p:cNvSpPr/>
            <p:nvPr/>
          </p:nvSpPr>
          <p:spPr>
            <a:xfrm>
              <a:off x="4520364" y="5889526"/>
              <a:ext cx="362892" cy="313765"/>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Rounded Rectangle 13">
              <a:extLst>
                <a:ext uri="{FF2B5EF4-FFF2-40B4-BE49-F238E27FC236}">
                  <a16:creationId xmlns:a16="http://schemas.microsoft.com/office/drawing/2014/main" id="{2E9096A7-52D5-44E6-828D-8566D87D8A5F}"/>
                </a:ext>
              </a:extLst>
            </p:cNvPr>
            <p:cNvSpPr/>
            <p:nvPr/>
          </p:nvSpPr>
          <p:spPr>
            <a:xfrm>
              <a:off x="5138928" y="5909555"/>
              <a:ext cx="602070" cy="267034"/>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71" name="Rounded Rectangle 14">
              <a:extLst>
                <a:ext uri="{FF2B5EF4-FFF2-40B4-BE49-F238E27FC236}">
                  <a16:creationId xmlns:a16="http://schemas.microsoft.com/office/drawing/2014/main" id="{B3AABD92-B550-4064-AE14-DC3C741AF353}"/>
                </a:ext>
              </a:extLst>
            </p:cNvPr>
            <p:cNvSpPr/>
            <p:nvPr/>
          </p:nvSpPr>
          <p:spPr>
            <a:xfrm>
              <a:off x="3538906" y="5936259"/>
              <a:ext cx="602070" cy="267034"/>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43" name="Rectangular Callout 42"/>
          <p:cNvSpPr/>
          <p:nvPr/>
        </p:nvSpPr>
        <p:spPr>
          <a:xfrm>
            <a:off x="1523280" y="2249259"/>
            <a:ext cx="1646809" cy="2492930"/>
          </a:xfrm>
          <a:prstGeom prst="wedgeRectCallou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b="1" dirty="0">
                <a:solidFill>
                  <a:schemeClr val="tx1"/>
                </a:solidFill>
              </a:rPr>
              <a:t>We will all stand before the judgment seat of Christ to be judged of our works, whether they be good or evil</a:t>
            </a:r>
            <a:endParaRPr lang="en-US" dirty="0">
              <a:solidFill>
                <a:schemeClr val="tx1"/>
              </a:solidFill>
            </a:endParaRPr>
          </a:p>
        </p:txBody>
      </p:sp>
      <p:sp>
        <p:nvSpPr>
          <p:cNvPr id="9" name="Rectangle 8">
            <a:extLst>
              <a:ext uri="{FF2B5EF4-FFF2-40B4-BE49-F238E27FC236}">
                <a16:creationId xmlns:a16="http://schemas.microsoft.com/office/drawing/2014/main" id="{9A430F20-7D02-4385-B12E-FDC3C7C79218}"/>
              </a:ext>
            </a:extLst>
          </p:cNvPr>
          <p:cNvSpPr/>
          <p:nvPr/>
        </p:nvSpPr>
        <p:spPr>
          <a:xfrm>
            <a:off x="3961626" y="850665"/>
            <a:ext cx="4478990" cy="5016758"/>
          </a:xfrm>
          <a:prstGeom prst="rect">
            <a:avLst/>
          </a:prstGeom>
        </p:spPr>
        <p:txBody>
          <a:bodyPr wrap="square">
            <a:spAutoFit/>
          </a:bodyPr>
          <a:lstStyle/>
          <a:p>
            <a:r>
              <a:rPr lang="en-US" sz="2000" dirty="0">
                <a:solidFill>
                  <a:schemeClr val="bg1"/>
                </a:solidFill>
                <a:latin typeface="DistrictThin"/>
              </a:rPr>
              <a:t>“If you have made covenants, keep them. If you haven’t made them, make them. </a:t>
            </a:r>
          </a:p>
          <a:p>
            <a:endParaRPr lang="en-US" sz="2000" dirty="0">
              <a:solidFill>
                <a:schemeClr val="bg1"/>
              </a:solidFill>
              <a:latin typeface="DistrictThin"/>
            </a:endParaRPr>
          </a:p>
          <a:p>
            <a:r>
              <a:rPr lang="en-US" sz="2000" dirty="0">
                <a:solidFill>
                  <a:schemeClr val="bg1"/>
                </a:solidFill>
                <a:latin typeface="DistrictThin"/>
              </a:rPr>
              <a:t>If you have made them and broken them, repent and repair them. It is </a:t>
            </a:r>
            <a:r>
              <a:rPr lang="en-US" sz="2000" i="1" dirty="0">
                <a:solidFill>
                  <a:schemeClr val="bg1"/>
                </a:solidFill>
                <a:latin typeface="DistrictThin"/>
              </a:rPr>
              <a:t>never</a:t>
            </a:r>
            <a:r>
              <a:rPr lang="en-US" sz="2000" dirty="0">
                <a:solidFill>
                  <a:schemeClr val="bg1"/>
                </a:solidFill>
                <a:latin typeface="DistrictThin"/>
              </a:rPr>
              <a:t> too late so long as the Master … says there is time. </a:t>
            </a:r>
          </a:p>
          <a:p>
            <a:endParaRPr lang="en-US" sz="2000" dirty="0">
              <a:solidFill>
                <a:schemeClr val="bg1"/>
              </a:solidFill>
              <a:latin typeface="DistrictThin"/>
            </a:endParaRPr>
          </a:p>
          <a:p>
            <a:r>
              <a:rPr lang="en-US" sz="2000" dirty="0">
                <a:solidFill>
                  <a:schemeClr val="bg1"/>
                </a:solidFill>
                <a:latin typeface="DistrictThin"/>
              </a:rPr>
              <a:t>Please listen to the prompting of the Holy Spirit telling you right now, this very moment, that you should accept the atoning gift of the Lord Jesus Christ and enjoy the fellowship of His labor. </a:t>
            </a:r>
          </a:p>
          <a:p>
            <a:endParaRPr lang="en-US" sz="2000" dirty="0">
              <a:solidFill>
                <a:schemeClr val="bg1"/>
              </a:solidFill>
              <a:latin typeface="DistrictThin"/>
            </a:endParaRPr>
          </a:p>
          <a:p>
            <a:r>
              <a:rPr lang="en-US" sz="2000" dirty="0">
                <a:solidFill>
                  <a:schemeClr val="bg1"/>
                </a:solidFill>
                <a:latin typeface="DistrictThin"/>
              </a:rPr>
              <a:t>Don’t delay. It’s getting late.” </a:t>
            </a:r>
          </a:p>
          <a:p>
            <a:r>
              <a:rPr lang="en-US" sz="2000" dirty="0">
                <a:solidFill>
                  <a:schemeClr val="bg1"/>
                </a:solidFill>
                <a:latin typeface="DistrictThin"/>
              </a:rPr>
              <a:t>Jeffrey R. Holland</a:t>
            </a:r>
            <a:endParaRPr lang="en-US" sz="2000" dirty="0">
              <a:solidFill>
                <a:schemeClr val="bg1"/>
              </a:solidFill>
            </a:endParaRPr>
          </a:p>
        </p:txBody>
      </p:sp>
      <p:grpSp>
        <p:nvGrpSpPr>
          <p:cNvPr id="12" name="Group 11">
            <a:extLst>
              <a:ext uri="{FF2B5EF4-FFF2-40B4-BE49-F238E27FC236}">
                <a16:creationId xmlns:a16="http://schemas.microsoft.com/office/drawing/2014/main" id="{1E0B247C-A59B-4BD2-B64E-59EAF6F2946C}"/>
              </a:ext>
            </a:extLst>
          </p:cNvPr>
          <p:cNvGrpSpPr/>
          <p:nvPr/>
        </p:nvGrpSpPr>
        <p:grpSpPr>
          <a:xfrm>
            <a:off x="8973011" y="1560036"/>
            <a:ext cx="2686594" cy="4088296"/>
            <a:chOff x="8996083" y="2362223"/>
            <a:chExt cx="2686594" cy="4088296"/>
          </a:xfrm>
        </p:grpSpPr>
        <p:grpSp>
          <p:nvGrpSpPr>
            <p:cNvPr id="54" name="Group 89">
              <a:extLst>
                <a:ext uri="{FF2B5EF4-FFF2-40B4-BE49-F238E27FC236}">
                  <a16:creationId xmlns:a16="http://schemas.microsoft.com/office/drawing/2014/main" id="{B3578413-6001-469C-96A3-8676508AA240}"/>
                </a:ext>
              </a:extLst>
            </p:cNvPr>
            <p:cNvGrpSpPr/>
            <p:nvPr/>
          </p:nvGrpSpPr>
          <p:grpSpPr>
            <a:xfrm>
              <a:off x="8996083" y="2362223"/>
              <a:ext cx="2686594" cy="4088296"/>
              <a:chOff x="2895600" y="1143000"/>
              <a:chExt cx="3505200" cy="5334000"/>
            </a:xfrm>
          </p:grpSpPr>
          <p:sp>
            <p:nvSpPr>
              <p:cNvPr id="55" name="Rounded Rectangle 7">
                <a:extLst>
                  <a:ext uri="{FF2B5EF4-FFF2-40B4-BE49-F238E27FC236}">
                    <a16:creationId xmlns:a16="http://schemas.microsoft.com/office/drawing/2014/main" id="{80FEADD1-174D-4592-8756-51EDA1170A15}"/>
                  </a:ext>
                </a:extLst>
              </p:cNvPr>
              <p:cNvSpPr/>
              <p:nvPr/>
            </p:nvSpPr>
            <p:spPr>
              <a:xfrm>
                <a:off x="2895600" y="1143000"/>
                <a:ext cx="3505200" cy="5334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8">
                <a:extLst>
                  <a:ext uri="{FF2B5EF4-FFF2-40B4-BE49-F238E27FC236}">
                    <a16:creationId xmlns:a16="http://schemas.microsoft.com/office/drawing/2014/main" id="{0E99E394-BC8F-4749-A714-498D12EE000B}"/>
                  </a:ext>
                </a:extLst>
              </p:cNvPr>
              <p:cNvSpPr/>
              <p:nvPr/>
            </p:nvSpPr>
            <p:spPr>
              <a:xfrm>
                <a:off x="3035808" y="1256488"/>
                <a:ext cx="3233031" cy="5120373"/>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9">
                <a:extLst>
                  <a:ext uri="{FF2B5EF4-FFF2-40B4-BE49-F238E27FC236}">
                    <a16:creationId xmlns:a16="http://schemas.microsoft.com/office/drawing/2014/main" id="{2F2BF3CF-5186-455C-91BA-6105D8D014D7}"/>
                  </a:ext>
                </a:extLst>
              </p:cNvPr>
              <p:cNvSpPr/>
              <p:nvPr/>
            </p:nvSpPr>
            <p:spPr>
              <a:xfrm>
                <a:off x="3234813" y="1438705"/>
                <a:ext cx="2826774" cy="4791289"/>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10">
                <a:extLst>
                  <a:ext uri="{FF2B5EF4-FFF2-40B4-BE49-F238E27FC236}">
                    <a16:creationId xmlns:a16="http://schemas.microsoft.com/office/drawing/2014/main" id="{D7334265-5B3A-4B9F-B62E-AB91CF55A190}"/>
                  </a:ext>
                </a:extLst>
              </p:cNvPr>
              <p:cNvSpPr/>
              <p:nvPr/>
            </p:nvSpPr>
            <p:spPr>
              <a:xfrm>
                <a:off x="3393141" y="1931893"/>
                <a:ext cx="2590799" cy="3784341"/>
              </a:xfrm>
              <a:prstGeom prst="roundRect">
                <a:avLst>
                  <a:gd name="adj" fmla="val 628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59" name="Rounded Rectangle 11">
                <a:extLst>
                  <a:ext uri="{FF2B5EF4-FFF2-40B4-BE49-F238E27FC236}">
                    <a16:creationId xmlns:a16="http://schemas.microsoft.com/office/drawing/2014/main" id="{C137E561-3D4E-44F6-9604-6B788238FED4}"/>
                  </a:ext>
                </a:extLst>
              </p:cNvPr>
              <p:cNvSpPr/>
              <p:nvPr/>
            </p:nvSpPr>
            <p:spPr>
              <a:xfrm flipV="1">
                <a:off x="4223453" y="1610307"/>
                <a:ext cx="973207" cy="12016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60" name="Frame 59">
                <a:extLst>
                  <a:ext uri="{FF2B5EF4-FFF2-40B4-BE49-F238E27FC236}">
                    <a16:creationId xmlns:a16="http://schemas.microsoft.com/office/drawing/2014/main" id="{34731198-979B-43C0-9F59-FC36C4898AE2}"/>
                  </a:ext>
                </a:extLst>
              </p:cNvPr>
              <p:cNvSpPr/>
              <p:nvPr/>
            </p:nvSpPr>
            <p:spPr>
              <a:xfrm>
                <a:off x="4520364" y="5889526"/>
                <a:ext cx="362892" cy="313765"/>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Rounded Rectangle 13">
                <a:extLst>
                  <a:ext uri="{FF2B5EF4-FFF2-40B4-BE49-F238E27FC236}">
                    <a16:creationId xmlns:a16="http://schemas.microsoft.com/office/drawing/2014/main" id="{62E24BC2-D231-480D-B5F0-A2D35E629948}"/>
                  </a:ext>
                </a:extLst>
              </p:cNvPr>
              <p:cNvSpPr/>
              <p:nvPr/>
            </p:nvSpPr>
            <p:spPr>
              <a:xfrm>
                <a:off x="5138928" y="5909555"/>
                <a:ext cx="602070" cy="267034"/>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62" name="Rounded Rectangle 14">
                <a:extLst>
                  <a:ext uri="{FF2B5EF4-FFF2-40B4-BE49-F238E27FC236}">
                    <a16:creationId xmlns:a16="http://schemas.microsoft.com/office/drawing/2014/main" id="{CBA2848A-3D14-4594-B8F5-118FE67A47FB}"/>
                  </a:ext>
                </a:extLst>
              </p:cNvPr>
              <p:cNvSpPr/>
              <p:nvPr/>
            </p:nvSpPr>
            <p:spPr>
              <a:xfrm>
                <a:off x="3538906" y="5936259"/>
                <a:ext cx="602070" cy="267034"/>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pic>
          <p:nvPicPr>
            <p:cNvPr id="11" name="Picture 10">
              <a:extLst>
                <a:ext uri="{FF2B5EF4-FFF2-40B4-BE49-F238E27FC236}">
                  <a16:creationId xmlns:a16="http://schemas.microsoft.com/office/drawing/2014/main" id="{DCE9EF40-4D77-4233-832D-2C87228A7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8581" y="3225353"/>
              <a:ext cx="1863436" cy="2327564"/>
            </a:xfrm>
            <a:prstGeom prst="rect">
              <a:avLst/>
            </a:prstGeom>
          </p:spPr>
        </p:pic>
      </p:grpSp>
    </p:spTree>
    <p:extLst>
      <p:ext uri="{BB962C8B-B14F-4D97-AF65-F5344CB8AC3E}">
        <p14:creationId xmlns:p14="http://schemas.microsoft.com/office/powerpoint/2010/main" val="57955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E371FB5-88ED-4258-9297-62036EC90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676400" y="0"/>
            <a:ext cx="8763000" cy="707886"/>
          </a:xfrm>
          <a:prstGeom prst="rect">
            <a:avLst/>
          </a:prstGeom>
          <a:noFill/>
        </p:spPr>
        <p:txBody>
          <a:bodyPr wrap="square" rtlCol="0">
            <a:spAutoFit/>
          </a:bodyPr>
          <a:lstStyle/>
          <a:p>
            <a:pPr algn="ctr"/>
            <a:r>
              <a:rPr lang="en-US" sz="4000" dirty="0">
                <a:solidFill>
                  <a:schemeClr val="bg1"/>
                </a:solidFill>
                <a:latin typeface="Aharoni" pitchFamily="2" charset="-79"/>
                <a:cs typeface="Aharoni" pitchFamily="2" charset="-79"/>
              </a:rPr>
              <a:t>Hill Shim</a:t>
            </a:r>
          </a:p>
        </p:txBody>
      </p:sp>
      <p:grpSp>
        <p:nvGrpSpPr>
          <p:cNvPr id="2" name="Group 20"/>
          <p:cNvGrpSpPr/>
          <p:nvPr/>
        </p:nvGrpSpPr>
        <p:grpSpPr>
          <a:xfrm rot="16200000">
            <a:off x="6860711" y="3438940"/>
            <a:ext cx="2590799" cy="3942521"/>
            <a:chOff x="5867400" y="990600"/>
            <a:chExt cx="2686594" cy="4088296"/>
          </a:xfrm>
        </p:grpSpPr>
        <p:grpSp>
          <p:nvGrpSpPr>
            <p:cNvPr id="3" name="Group 19"/>
            <p:cNvGrpSpPr/>
            <p:nvPr/>
          </p:nvGrpSpPr>
          <p:grpSpPr>
            <a:xfrm>
              <a:off x="5867400" y="990600"/>
              <a:ext cx="2686594" cy="4088296"/>
              <a:chOff x="5867400" y="1676400"/>
              <a:chExt cx="2686594" cy="4088296"/>
            </a:xfrm>
          </p:grpSpPr>
          <p:sp>
            <p:nvSpPr>
              <p:cNvPr id="33" name="Rounded Rectangle 32"/>
              <p:cNvSpPr/>
              <p:nvPr/>
            </p:nvSpPr>
            <p:spPr>
              <a:xfrm>
                <a:off x="5867400" y="1676400"/>
                <a:ext cx="2686594" cy="40882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974864" y="1763384"/>
                <a:ext cx="2477987" cy="392456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127393" y="1903046"/>
                <a:ext cx="2166608" cy="367233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248745" y="2281055"/>
                <a:ext cx="1985743" cy="2900545"/>
              </a:xfrm>
              <a:prstGeom prst="roundRect">
                <a:avLst>
                  <a:gd name="adj" fmla="val 62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7" name="Rounded Rectangle 36"/>
              <p:cNvSpPr/>
              <p:nvPr/>
            </p:nvSpPr>
            <p:spPr>
              <a:xfrm flipV="1">
                <a:off x="6885146" y="2034572"/>
                <a:ext cx="745924" cy="9210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30" name="Frame 29"/>
            <p:cNvSpPr/>
            <p:nvPr/>
          </p:nvSpPr>
          <p:spPr>
            <a:xfrm>
              <a:off x="7069696" y="4556649"/>
              <a:ext cx="278142" cy="240488"/>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30"/>
            <p:cNvSpPr/>
            <p:nvPr/>
          </p:nvSpPr>
          <p:spPr>
            <a:xfrm>
              <a:off x="7543800" y="4572000"/>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2" name="Rounded Rectangle 31"/>
            <p:cNvSpPr/>
            <p:nvPr/>
          </p:nvSpPr>
          <p:spPr>
            <a:xfrm>
              <a:off x="6317448" y="4592468"/>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39" name="TextBox 38"/>
          <p:cNvSpPr txBox="1"/>
          <p:nvPr/>
        </p:nvSpPr>
        <p:spPr>
          <a:xfrm>
            <a:off x="196825" y="6462064"/>
            <a:ext cx="2895600" cy="369332"/>
          </a:xfrm>
          <a:prstGeom prst="rect">
            <a:avLst/>
          </a:prstGeom>
          <a:noFill/>
        </p:spPr>
        <p:txBody>
          <a:bodyPr wrap="square" rtlCol="0">
            <a:spAutoFit/>
          </a:bodyPr>
          <a:lstStyle/>
          <a:p>
            <a:r>
              <a:rPr lang="en-US" dirty="0">
                <a:solidFill>
                  <a:schemeClr val="bg1"/>
                </a:solidFill>
              </a:rPr>
              <a:t>Mormon 4:23</a:t>
            </a:r>
          </a:p>
        </p:txBody>
      </p:sp>
      <p:sp>
        <p:nvSpPr>
          <p:cNvPr id="41" name="Rectangle 40"/>
          <p:cNvSpPr/>
          <p:nvPr/>
        </p:nvSpPr>
        <p:spPr>
          <a:xfrm>
            <a:off x="1905000" y="1066801"/>
            <a:ext cx="4572000" cy="3108543"/>
          </a:xfrm>
          <a:prstGeom prst="rect">
            <a:avLst/>
          </a:prstGeom>
        </p:spPr>
        <p:txBody>
          <a:bodyPr wrap="square">
            <a:spAutoFit/>
          </a:bodyPr>
          <a:lstStyle/>
          <a:p>
            <a:pPr fontAlgn="base"/>
            <a:r>
              <a:rPr lang="en-US" sz="2800" dirty="0">
                <a:solidFill>
                  <a:schemeClr val="bg1"/>
                </a:solidFill>
              </a:rPr>
              <a:t>“And now I, Mormon, seeing that the Lamanites were about to overthrow the land, therefore I did go to the hill Shim, and did take up all the records which </a:t>
            </a:r>
            <a:r>
              <a:rPr lang="en-US" sz="2800" dirty="0" err="1">
                <a:solidFill>
                  <a:schemeClr val="bg1"/>
                </a:solidFill>
              </a:rPr>
              <a:t>Ammaron</a:t>
            </a:r>
            <a:r>
              <a:rPr lang="en-US" sz="2800" dirty="0">
                <a:solidFill>
                  <a:schemeClr val="bg1"/>
                </a:solidFill>
              </a:rPr>
              <a:t> had hid up unto the Lord.”</a:t>
            </a:r>
          </a:p>
        </p:txBody>
      </p:sp>
      <p:pic>
        <p:nvPicPr>
          <p:cNvPr id="36866" name="Picture 2" descr="http://2.bp.blogspot.com/-WQI0mNubrl8/UCvFJLNf01I/AAAAAAAAECE/uPM2rWQlTf4/s400/187B-Image+Ammaron+Hides+Records.jpg"/>
          <p:cNvPicPr>
            <a:picLocks noChangeAspect="1" noChangeArrowheads="1"/>
          </p:cNvPicPr>
          <p:nvPr/>
        </p:nvPicPr>
        <p:blipFill>
          <a:blip r:embed="rId3" cstate="print"/>
          <a:srcRect/>
          <a:stretch>
            <a:fillRect/>
          </a:stretch>
        </p:blipFill>
        <p:spPr bwMode="auto">
          <a:xfrm>
            <a:off x="6934201" y="4495800"/>
            <a:ext cx="2529859" cy="1843986"/>
          </a:xfrm>
          <a:prstGeom prst="rect">
            <a:avLst/>
          </a:prstGeom>
          <a:noFill/>
        </p:spPr>
      </p:pic>
    </p:spTree>
    <p:extLst>
      <p:ext uri="{BB962C8B-B14F-4D97-AF65-F5344CB8AC3E}">
        <p14:creationId xmlns:p14="http://schemas.microsoft.com/office/powerpoint/2010/main" val="200590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2" presetClass="entr" presetSubtype="8" fill="hold" nodeType="withEffect">
                                  <p:stCondLst>
                                    <p:cond delay="0"/>
                                  </p:stCondLst>
                                  <p:childTnLst>
                                    <p:set>
                                      <p:cBhvr>
                                        <p:cTn id="8" dur="1" fill="hold">
                                          <p:stCondLst>
                                            <p:cond delay="0"/>
                                          </p:stCondLst>
                                        </p:cTn>
                                        <p:tgtEl>
                                          <p:spTgt spid="36866"/>
                                        </p:tgtEl>
                                        <p:attrNameLst>
                                          <p:attrName>style.visibility</p:attrName>
                                        </p:attrNameLst>
                                      </p:cBhvr>
                                      <p:to>
                                        <p:strVal val="visible"/>
                                      </p:to>
                                    </p:set>
                                    <p:animEffect transition="in" filter="slide(fromLeft)">
                                      <p:cBhvr>
                                        <p:cTn id="9"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D9D55F-6D72-42D9-B22C-13D38C270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54106" y="268941"/>
            <a:ext cx="9144000" cy="4247317"/>
          </a:xfrm>
          <a:prstGeom prst="rect">
            <a:avLst/>
          </a:prstGeom>
        </p:spPr>
        <p:txBody>
          <a:bodyPr wrap="square">
            <a:spAutoFit/>
          </a:bodyPr>
          <a:lstStyle/>
          <a:p>
            <a:pPr fontAlgn="base"/>
            <a:r>
              <a:rPr lang="en-US" dirty="0">
                <a:solidFill>
                  <a:schemeClr val="bg1"/>
                </a:solidFill>
              </a:rPr>
              <a:t>Sources:</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latin typeface="DistrictThin"/>
              </a:rPr>
              <a:t>(</a:t>
            </a:r>
            <a:r>
              <a:rPr lang="en-US" i="1" dirty="0">
                <a:solidFill>
                  <a:schemeClr val="bg1"/>
                </a:solidFill>
                <a:latin typeface="DistrictThin"/>
              </a:rPr>
              <a:t>For the Strength of Youth</a:t>
            </a:r>
            <a:r>
              <a:rPr lang="en-US" dirty="0">
                <a:solidFill>
                  <a:schemeClr val="bg1"/>
                </a:solidFill>
                <a:latin typeface="DistrictThin"/>
              </a:rPr>
              <a:t> [booklet, 2011], 28).</a:t>
            </a:r>
          </a:p>
          <a:p>
            <a:pPr fontAlgn="base"/>
            <a:endParaRPr lang="en-US" dirty="0">
              <a:solidFill>
                <a:schemeClr val="bg1"/>
              </a:solidFill>
            </a:endParaRPr>
          </a:p>
          <a:p>
            <a:pPr fontAlgn="base"/>
            <a:r>
              <a:rPr lang="en-US" dirty="0">
                <a:solidFill>
                  <a:schemeClr val="bg1"/>
                </a:solidFill>
              </a:rPr>
              <a:t>Joseph Fielding McConkie and Robert L. Millet </a:t>
            </a:r>
            <a:r>
              <a:rPr lang="en-US" i="1" dirty="0">
                <a:solidFill>
                  <a:schemeClr val="bg1"/>
                </a:solidFill>
              </a:rPr>
              <a:t>Doctrinal Commentary on the Book of Mormon</a:t>
            </a:r>
            <a:r>
              <a:rPr lang="en-US" dirty="0">
                <a:solidFill>
                  <a:schemeClr val="bg1"/>
                </a:solidFill>
              </a:rPr>
              <a:t> pg. 223</a:t>
            </a:r>
          </a:p>
          <a:p>
            <a:pPr fontAlgn="base"/>
            <a:endParaRPr lang="en-US" dirty="0">
              <a:solidFill>
                <a:schemeClr val="bg1"/>
              </a:solidFill>
            </a:endParaRPr>
          </a:p>
          <a:p>
            <a:pPr fontAlgn="base"/>
            <a:r>
              <a:rPr lang="en-US" dirty="0">
                <a:solidFill>
                  <a:schemeClr val="bg1"/>
                </a:solidFill>
              </a:rPr>
              <a:t>President James E. Faust (“The Healing Power of Forgiveness,”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2007, 69).</a:t>
            </a:r>
          </a:p>
          <a:p>
            <a:pPr fontAlgn="base"/>
            <a:endParaRPr lang="en-US" dirty="0">
              <a:solidFill>
                <a:schemeClr val="bg1"/>
              </a:solidFill>
            </a:endParaRPr>
          </a:p>
          <a:p>
            <a:pPr fontAlgn="base"/>
            <a:r>
              <a:rPr lang="en-US" dirty="0">
                <a:solidFill>
                  <a:schemeClr val="bg1"/>
                </a:solidFill>
              </a:rPr>
              <a:t>Elder Boyd K. Packer </a:t>
            </a:r>
            <a:r>
              <a:rPr lang="en-US" i="1" dirty="0">
                <a:solidFill>
                  <a:schemeClr val="bg1"/>
                </a:solidFill>
              </a:rPr>
              <a:t>Teach Ye Diligently</a:t>
            </a:r>
            <a:r>
              <a:rPr lang="en-US" dirty="0">
                <a:solidFill>
                  <a:schemeClr val="bg1"/>
                </a:solidFill>
              </a:rPr>
              <a:t> pg. 262</a:t>
            </a:r>
          </a:p>
          <a:p>
            <a:pPr fontAlgn="base"/>
            <a:endParaRPr lang="en-US" dirty="0">
              <a:solidFill>
                <a:schemeClr val="bg1"/>
              </a:solidFill>
            </a:endParaRPr>
          </a:p>
          <a:p>
            <a:pPr fontAlgn="base"/>
            <a:r>
              <a:rPr lang="en-US" dirty="0">
                <a:solidFill>
                  <a:schemeClr val="bg1"/>
                </a:solidFill>
                <a:latin typeface="DistrictThin"/>
              </a:rPr>
              <a:t>Jeffrey R. Holland, “The Laborers in the Vineyard,”</a:t>
            </a:r>
            <a:r>
              <a:rPr lang="en-US" i="1" dirty="0">
                <a:solidFill>
                  <a:schemeClr val="bg1"/>
                </a:solidFill>
                <a:latin typeface="DistrictThin"/>
              </a:rPr>
              <a:t> Ensign</a:t>
            </a:r>
            <a:r>
              <a:rPr lang="en-US" dirty="0">
                <a:solidFill>
                  <a:schemeClr val="bg1"/>
                </a:solidFill>
                <a:latin typeface="DistrictThin"/>
              </a:rPr>
              <a:t> or </a:t>
            </a:r>
            <a:r>
              <a:rPr lang="en-US" i="1" dirty="0">
                <a:solidFill>
                  <a:schemeClr val="bg1"/>
                </a:solidFill>
                <a:latin typeface="DistrictThin"/>
              </a:rPr>
              <a:t>Liahona,</a:t>
            </a:r>
            <a:r>
              <a:rPr lang="en-US" dirty="0">
                <a:solidFill>
                  <a:schemeClr val="bg1"/>
                </a:solidFill>
                <a:latin typeface="DistrictThin"/>
              </a:rPr>
              <a:t> May 2012, 33.</a:t>
            </a:r>
            <a:endParaRPr lang="en-US" dirty="0">
              <a:solidFill>
                <a:schemeClr val="bg1"/>
              </a:solidFill>
            </a:endParaRPr>
          </a:p>
          <a:p>
            <a:pPr fontAlgn="base"/>
            <a:endParaRPr lang="en-US" dirty="0">
              <a:solidFill>
                <a:schemeClr val="bg1"/>
              </a:solidFill>
            </a:endParaRPr>
          </a:p>
          <a:p>
            <a:pPr fontAlgn="base"/>
            <a:endParaRPr lang="en-US" dirty="0">
              <a:solidFill>
                <a:schemeClr val="bg1"/>
              </a:solidFill>
            </a:endParaRPr>
          </a:p>
        </p:txBody>
      </p:sp>
      <p:sp>
        <p:nvSpPr>
          <p:cNvPr id="5" name="Footer Placeholder 14">
            <a:extLst>
              <a:ext uri="{FF2B5EF4-FFF2-40B4-BE49-F238E27FC236}">
                <a16:creationId xmlns:a16="http://schemas.microsoft.com/office/drawing/2014/main" id="{56B35294-9377-463B-A940-BB13CAEB6850}"/>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979302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152400"/>
            <a:ext cx="3505200" cy="3046988"/>
          </a:xfrm>
          <a:prstGeom prst="rect">
            <a:avLst/>
          </a:prstGeom>
        </p:spPr>
        <p:txBody>
          <a:bodyPr wrap="square">
            <a:spAutoFit/>
          </a:bodyPr>
          <a:lstStyle/>
          <a:p>
            <a:pPr fontAlgn="base"/>
            <a:r>
              <a:rPr lang="en-US" sz="1200" dirty="0"/>
              <a:t>“This matter of swearing with an oath in ancient days was far more significant than many of us have realized.</a:t>
            </a:r>
          </a:p>
          <a:p>
            <a:pPr fontAlgn="base"/>
            <a:r>
              <a:rPr lang="en-US" sz="1200" dirty="0"/>
              <a:t>“For instance: Nephi and his brethren were seeking to obtain the brass plates from Laban. Their lives were in peril. Yet Nephi swore this oath: ‘As the Lord </a:t>
            </a:r>
            <a:r>
              <a:rPr lang="en-US" sz="1200" dirty="0" err="1"/>
              <a:t>liveth</a:t>
            </a:r>
            <a:r>
              <a:rPr lang="en-US" sz="1200" dirty="0"/>
              <a:t>, and as we live, we will not go down unto our father in the wilderness until we have accomplished the thing which the Lord hath commanded us.’ (1 Ne. 3:15)</a:t>
            </a:r>
          </a:p>
          <a:p>
            <a:pPr fontAlgn="base"/>
            <a:r>
              <a:rPr lang="en-US" sz="1200" dirty="0"/>
              <a:t>“Thus Nephi made God his partner. If he failed to get the plates, it meant God had failed. And because God does not fail, it was incumbent upon Nephi to get the plates or lay down his life in the attempt” (“The Doctrine of the Priesthood,” by Elder Bruce R. McConkie  </a:t>
            </a:r>
            <a:r>
              <a:rPr lang="en-US" sz="1200" i="1" dirty="0"/>
              <a:t>Ensign,</a:t>
            </a:r>
            <a:r>
              <a:rPr lang="en-US" sz="1200" dirty="0"/>
              <a:t> May 1982, 33</a:t>
            </a:r>
          </a:p>
        </p:txBody>
      </p:sp>
      <p:sp>
        <p:nvSpPr>
          <p:cNvPr id="4" name="Rectangle 3"/>
          <p:cNvSpPr/>
          <p:nvPr/>
        </p:nvSpPr>
        <p:spPr>
          <a:xfrm>
            <a:off x="1981200" y="3886201"/>
            <a:ext cx="3429000" cy="2585323"/>
          </a:xfrm>
          <a:prstGeom prst="rect">
            <a:avLst/>
          </a:prstGeom>
        </p:spPr>
        <p:txBody>
          <a:bodyPr wrap="square">
            <a:spAutoFit/>
          </a:bodyPr>
          <a:lstStyle/>
          <a:p>
            <a:pPr fontAlgn="base"/>
            <a:r>
              <a:rPr lang="en-US" dirty="0"/>
              <a:t>If Time:</a:t>
            </a:r>
          </a:p>
          <a:p>
            <a:pPr fontAlgn="base"/>
            <a:r>
              <a:rPr lang="en-US" dirty="0"/>
              <a:t>Forgiveness: My Burden Was Made Light</a:t>
            </a:r>
          </a:p>
          <a:p>
            <a:pPr fontAlgn="base"/>
            <a:r>
              <a:rPr lang="en-US" dirty="0"/>
              <a:t>Forgiveness and the power of Jesus Christ enable a man to survive losing his wife and several children in a car accident—and allow the offending driver to begin rebuilding his own life. (8:24)</a:t>
            </a:r>
          </a:p>
        </p:txBody>
      </p:sp>
      <p:sp>
        <p:nvSpPr>
          <p:cNvPr id="5" name="Rectangle 4"/>
          <p:cNvSpPr/>
          <p:nvPr/>
        </p:nvSpPr>
        <p:spPr>
          <a:xfrm>
            <a:off x="6019800" y="1"/>
            <a:ext cx="3733800" cy="4524315"/>
          </a:xfrm>
          <a:prstGeom prst="rect">
            <a:avLst/>
          </a:prstGeom>
        </p:spPr>
        <p:txBody>
          <a:bodyPr wrap="square">
            <a:spAutoFit/>
          </a:bodyPr>
          <a:lstStyle/>
          <a:p>
            <a:pPr fontAlgn="base"/>
            <a:r>
              <a:rPr lang="en-US" sz="1200" dirty="0"/>
              <a:t>“In a business law class at the university I attended, I remember that one particular classmate never prepared for the class discussions. I thought to myself, ‘How is he going to pass the final examination?’</a:t>
            </a:r>
          </a:p>
          <a:p>
            <a:pPr fontAlgn="base"/>
            <a:r>
              <a:rPr lang="en-US" sz="1200" dirty="0"/>
              <a:t>“I discovered the answer when he came to the classroom for the final exam on a winter’s day wearing on his bare feet only a pair of sandals. I was surprised and watched him as the class began. All of our books had been placed upon the floor, as per the instruction. He slipped the sandals from his feet; and then, with toes that he had trained and had prepared with glycerin, he skillfully turned the pages of one of the books which he had placed on the floor, thereby viewing the answers to the examination questions.</a:t>
            </a:r>
          </a:p>
          <a:p>
            <a:pPr fontAlgn="base"/>
            <a:r>
              <a:rPr lang="en-US" sz="1200" dirty="0"/>
              <a:t>“He received one of the highest grades in that course on business law. But the day of reckoning came. Later, as he prepared to take his comprehensive exam, for the first time the dean of his particular discipline said, ‘This year I will depart from tradition and will conduct an oral, rather than a written, test.’ Our favorite trained-toe expert found that he had his foot in his mouth on that occasion and failed the exam” President Thomas S. Monson:(“Preparation Brings Blessings,” </a:t>
            </a:r>
            <a:r>
              <a:rPr lang="en-US" sz="1200" i="1" dirty="0"/>
              <a:t>Ensign</a:t>
            </a:r>
            <a:r>
              <a:rPr lang="en-US" sz="1200" dirty="0"/>
              <a:t> or </a:t>
            </a:r>
            <a:r>
              <a:rPr lang="en-US" sz="1200" i="1" dirty="0"/>
              <a:t>Liahona, </a:t>
            </a:r>
            <a:r>
              <a:rPr lang="en-US" sz="1200" dirty="0"/>
              <a:t>May 2010, 65).</a:t>
            </a:r>
          </a:p>
        </p:txBody>
      </p:sp>
      <p:sp>
        <p:nvSpPr>
          <p:cNvPr id="6" name="Rectangle 5"/>
          <p:cNvSpPr/>
          <p:nvPr/>
        </p:nvSpPr>
        <p:spPr>
          <a:xfrm>
            <a:off x="1524000" y="76200"/>
            <a:ext cx="37338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600" y="0"/>
            <a:ext cx="3810000"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52600" y="3810000"/>
            <a:ext cx="4038600"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257800" y="4953000"/>
            <a:ext cx="1143000" cy="1447800"/>
            <a:chOff x="7543800" y="3810000"/>
            <a:chExt cx="1143000" cy="1447800"/>
          </a:xfrm>
        </p:grpSpPr>
        <p:sp>
          <p:nvSpPr>
            <p:cNvPr id="10" name="Trapezoid 9"/>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2"/>
            <p:cNvGrpSpPr/>
            <p:nvPr/>
          </p:nvGrpSpPr>
          <p:grpSpPr>
            <a:xfrm>
              <a:off x="7924800" y="3810000"/>
              <a:ext cx="645353" cy="610017"/>
              <a:chOff x="7924800" y="5867400"/>
              <a:chExt cx="645353" cy="610017"/>
            </a:xfrm>
          </p:grpSpPr>
          <p:grpSp>
            <p:nvGrpSpPr>
              <p:cNvPr id="22" name="Group 13"/>
              <p:cNvGrpSpPr/>
              <p:nvPr/>
            </p:nvGrpSpPr>
            <p:grpSpPr>
              <a:xfrm>
                <a:off x="7924800" y="5867400"/>
                <a:ext cx="645353" cy="610017"/>
                <a:chOff x="3037563" y="3121795"/>
                <a:chExt cx="1250371" cy="1224010"/>
              </a:xfrm>
            </p:grpSpPr>
            <p:sp>
              <p:nvSpPr>
                <p:cNvPr id="24" name="Oval 2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33"/>
            <p:cNvGrpSpPr/>
            <p:nvPr/>
          </p:nvGrpSpPr>
          <p:grpSpPr>
            <a:xfrm>
              <a:off x="7543800" y="4038600"/>
              <a:ext cx="403070" cy="381000"/>
              <a:chOff x="7924800" y="5867400"/>
              <a:chExt cx="645353" cy="610017"/>
            </a:xfrm>
          </p:grpSpPr>
          <p:grpSp>
            <p:nvGrpSpPr>
              <p:cNvPr id="16" name="Group 13"/>
              <p:cNvGrpSpPr/>
              <p:nvPr/>
            </p:nvGrpSpPr>
            <p:grpSpPr>
              <a:xfrm>
                <a:off x="7924800" y="5867400"/>
                <a:ext cx="645353" cy="610017"/>
                <a:chOff x="3037563" y="3121795"/>
                <a:chExt cx="1250371" cy="1224010"/>
              </a:xfrm>
            </p:grpSpPr>
            <p:sp>
              <p:nvSpPr>
                <p:cNvPr id="18" name="Oval 1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9822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Picture 205">
            <a:extLst>
              <a:ext uri="{FF2B5EF4-FFF2-40B4-BE49-F238E27FC236}">
                <a16:creationId xmlns:a16="http://schemas.microsoft.com/office/drawing/2014/main" id="{2EC1AECA-D0F8-44EF-9A46-39B05C1E8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676400" y="1"/>
            <a:ext cx="8763000" cy="584775"/>
          </a:xfrm>
          <a:prstGeom prst="rect">
            <a:avLst/>
          </a:prstGeom>
          <a:noFill/>
        </p:spPr>
        <p:txBody>
          <a:bodyPr wrap="square" rtlCol="0">
            <a:spAutoFit/>
          </a:bodyPr>
          <a:lstStyle/>
          <a:p>
            <a:pPr algn="ctr"/>
            <a:r>
              <a:rPr lang="en-US" sz="3200" dirty="0">
                <a:solidFill>
                  <a:schemeClr val="bg1"/>
                </a:solidFill>
                <a:latin typeface="Aharoni" pitchFamily="2" charset="-79"/>
                <a:cs typeface="Aharoni" pitchFamily="2" charset="-79"/>
              </a:rPr>
              <a:t>How Does the Lord Get Your Attention?</a:t>
            </a:r>
          </a:p>
        </p:txBody>
      </p:sp>
      <p:grpSp>
        <p:nvGrpSpPr>
          <p:cNvPr id="201" name="Group 200"/>
          <p:cNvGrpSpPr/>
          <p:nvPr/>
        </p:nvGrpSpPr>
        <p:grpSpPr>
          <a:xfrm>
            <a:off x="2133600" y="838200"/>
            <a:ext cx="3200400" cy="2162432"/>
            <a:chOff x="609600" y="838200"/>
            <a:chExt cx="3200400" cy="2162432"/>
          </a:xfrm>
        </p:grpSpPr>
        <p:sp>
          <p:nvSpPr>
            <p:cNvPr id="109" name="Rectangle 108"/>
            <p:cNvSpPr/>
            <p:nvPr/>
          </p:nvSpPr>
          <p:spPr>
            <a:xfrm>
              <a:off x="609600" y="838200"/>
              <a:ext cx="3200400" cy="216243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1071282" y="876549"/>
              <a:ext cx="2362200" cy="2099733"/>
              <a:chOff x="1752600" y="457200"/>
              <a:chExt cx="5334000" cy="6400800"/>
            </a:xfrm>
          </p:grpSpPr>
          <p:sp>
            <p:nvSpPr>
              <p:cNvPr id="74" name="Rounded Rectangle 73"/>
              <p:cNvSpPr/>
              <p:nvPr/>
            </p:nvSpPr>
            <p:spPr>
              <a:xfrm rot="5400000">
                <a:off x="3467100" y="3162300"/>
                <a:ext cx="1752600" cy="6096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1752600" y="457200"/>
                <a:ext cx="5334000" cy="2971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10800000">
                <a:off x="2743200" y="4267200"/>
                <a:ext cx="3352800"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10800000">
                <a:off x="2438400" y="4572000"/>
                <a:ext cx="3810000" cy="2286000"/>
              </a:xfrm>
              <a:prstGeom prst="roundRect">
                <a:avLst>
                  <a:gd name="adj" fmla="val 0"/>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16200000">
                <a:off x="4152900" y="4762500"/>
                <a:ext cx="609600" cy="3276600"/>
              </a:xfrm>
              <a:prstGeom prst="roundRect">
                <a:avLst>
                  <a:gd name="adj" fmla="val 0"/>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16200000">
                <a:off x="4152900" y="3619500"/>
                <a:ext cx="609600" cy="3276600"/>
              </a:xfrm>
              <a:prstGeom prst="roundRect">
                <a:avLst>
                  <a:gd name="adj" fmla="val 0"/>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0800000">
                <a:off x="2362200" y="4495800"/>
                <a:ext cx="4038600" cy="304800"/>
              </a:xfrm>
              <a:prstGeom prst="roundRect">
                <a:avLst>
                  <a:gd name="adj" fmla="val 0"/>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10800000">
                <a:off x="4953000" y="3962400"/>
                <a:ext cx="1140691" cy="3048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10800000">
                <a:off x="5029200" y="4038600"/>
                <a:ext cx="189345" cy="175491"/>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1828800" y="533400"/>
                <a:ext cx="5181600" cy="2853635"/>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64"/>
              <p:cNvGrpSpPr/>
              <p:nvPr/>
            </p:nvGrpSpPr>
            <p:grpSpPr>
              <a:xfrm>
                <a:off x="3962400" y="685800"/>
                <a:ext cx="3048001" cy="2743200"/>
                <a:chOff x="914399" y="457199"/>
                <a:chExt cx="6275295" cy="5569324"/>
              </a:xfrm>
            </p:grpSpPr>
            <p:sp>
              <p:nvSpPr>
                <p:cNvPr id="106" name="Explosion 1 105"/>
                <p:cNvSpPr/>
                <p:nvPr/>
              </p:nvSpPr>
              <p:spPr>
                <a:xfrm>
                  <a:off x="914399" y="457199"/>
                  <a:ext cx="6275295" cy="5569324"/>
                </a:xfrm>
                <a:prstGeom prst="irregularSeal1">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Explosion 1 106"/>
                <p:cNvSpPr/>
                <p:nvPr/>
              </p:nvSpPr>
              <p:spPr>
                <a:xfrm>
                  <a:off x="1981200" y="1295400"/>
                  <a:ext cx="4121239" cy="3657600"/>
                </a:xfrm>
                <a:prstGeom prst="irregularSeal1">
                  <a:avLst/>
                </a:prstGeom>
                <a:solidFill>
                  <a:srgbClr val="FF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Explosion 1 107"/>
                <p:cNvSpPr/>
                <p:nvPr/>
              </p:nvSpPr>
              <p:spPr>
                <a:xfrm>
                  <a:off x="2819400" y="2057400"/>
                  <a:ext cx="2404057" cy="2133601"/>
                </a:xfrm>
                <a:prstGeom prst="irregularSeal1">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181"/>
              <p:cNvGrpSpPr/>
              <p:nvPr/>
            </p:nvGrpSpPr>
            <p:grpSpPr>
              <a:xfrm>
                <a:off x="1981200" y="1066800"/>
                <a:ext cx="3048000" cy="1828800"/>
                <a:chOff x="685800" y="304800"/>
                <a:chExt cx="3429000" cy="2057400"/>
              </a:xfrm>
            </p:grpSpPr>
            <p:grpSp>
              <p:nvGrpSpPr>
                <p:cNvPr id="90" name="Group 375"/>
                <p:cNvGrpSpPr/>
                <p:nvPr/>
              </p:nvGrpSpPr>
              <p:grpSpPr>
                <a:xfrm>
                  <a:off x="685800" y="304800"/>
                  <a:ext cx="3429000" cy="2057400"/>
                  <a:chOff x="685800" y="304800"/>
                  <a:chExt cx="3429000" cy="2057400"/>
                </a:xfrm>
              </p:grpSpPr>
              <p:sp>
                <p:nvSpPr>
                  <p:cNvPr id="96" name="Oval 95"/>
                  <p:cNvSpPr/>
                  <p:nvPr/>
                </p:nvSpPr>
                <p:spPr>
                  <a:xfrm rot="16200000">
                    <a:off x="1524000" y="381000"/>
                    <a:ext cx="4572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onut 96"/>
                  <p:cNvSpPr/>
                  <p:nvPr/>
                </p:nvSpPr>
                <p:spPr>
                  <a:xfrm flipH="1">
                    <a:off x="1828800" y="762000"/>
                    <a:ext cx="304800" cy="320283"/>
                  </a:xfrm>
                  <a:prstGeom prst="donut">
                    <a:avLst>
                      <a:gd name="adj" fmla="val 351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Rounded Rectangle 97"/>
                  <p:cNvSpPr/>
                  <p:nvPr/>
                </p:nvSpPr>
                <p:spPr>
                  <a:xfrm>
                    <a:off x="2057400" y="1219200"/>
                    <a:ext cx="2057400" cy="2286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1676400" y="685800"/>
                    <a:ext cx="152400" cy="3810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2667000" y="838200"/>
                    <a:ext cx="45719" cy="2286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1905000" y="838200"/>
                    <a:ext cx="1752600" cy="762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1295400" y="990600"/>
                    <a:ext cx="990600" cy="6096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762000" y="1524000"/>
                    <a:ext cx="2057400" cy="76200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685800" y="1752600"/>
                    <a:ext cx="2286000" cy="609600"/>
                  </a:xfrm>
                  <a:prstGeom prst="roundRect">
                    <a:avLst>
                      <a:gd name="adj" fmla="val 50000"/>
                    </a:avLst>
                  </a:prstGeom>
                  <a:solidFill>
                    <a:schemeClr val="tx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914400" y="1905000"/>
                    <a:ext cx="304800" cy="381000"/>
                  </a:xfrm>
                  <a:prstGeom prst="roundRect">
                    <a:avLst>
                      <a:gd name="adj" fmla="val 50000"/>
                    </a:avLst>
                  </a:prstGeom>
                  <a:solidFill>
                    <a:schemeClr val="tx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ounded Rectangle 90"/>
                <p:cNvSpPr/>
                <p:nvPr/>
              </p:nvSpPr>
              <p:spPr>
                <a:xfrm>
                  <a:off x="1219200" y="1905000"/>
                  <a:ext cx="304800" cy="381000"/>
                </a:xfrm>
                <a:prstGeom prst="roundRect">
                  <a:avLst>
                    <a:gd name="adj" fmla="val 50000"/>
                  </a:avLst>
                </a:prstGeom>
                <a:solidFill>
                  <a:schemeClr val="tx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1524000" y="1905000"/>
                  <a:ext cx="304800" cy="381000"/>
                </a:xfrm>
                <a:prstGeom prst="roundRect">
                  <a:avLst>
                    <a:gd name="adj" fmla="val 50000"/>
                  </a:avLst>
                </a:prstGeom>
                <a:solidFill>
                  <a:schemeClr val="tx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1828800" y="1905000"/>
                  <a:ext cx="304800" cy="381000"/>
                </a:xfrm>
                <a:prstGeom prst="roundRect">
                  <a:avLst>
                    <a:gd name="adj" fmla="val 50000"/>
                  </a:avLst>
                </a:prstGeom>
                <a:solidFill>
                  <a:schemeClr val="tx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2133600" y="1905000"/>
                  <a:ext cx="304800" cy="381000"/>
                </a:xfrm>
                <a:prstGeom prst="roundRect">
                  <a:avLst>
                    <a:gd name="adj" fmla="val 50000"/>
                  </a:avLst>
                </a:prstGeom>
                <a:solidFill>
                  <a:schemeClr val="tx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2438400" y="1905000"/>
                  <a:ext cx="304800" cy="381000"/>
                </a:xfrm>
                <a:prstGeom prst="roundRect">
                  <a:avLst>
                    <a:gd name="adj" fmla="val 50000"/>
                  </a:avLst>
                </a:prstGeom>
                <a:solidFill>
                  <a:schemeClr val="tx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p:cNvSpPr/>
              <p:nvPr/>
            </p:nvSpPr>
            <p:spPr>
              <a:xfrm>
                <a:off x="3048000" y="5105400"/>
                <a:ext cx="457200" cy="2286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410200" y="5105400"/>
                <a:ext cx="457200" cy="2286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052618" y="6273800"/>
                <a:ext cx="457200" cy="2286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361709" y="6285345"/>
                <a:ext cx="457200" cy="2286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 name="Group 202"/>
          <p:cNvGrpSpPr/>
          <p:nvPr/>
        </p:nvGrpSpPr>
        <p:grpSpPr>
          <a:xfrm>
            <a:off x="2160494" y="3904129"/>
            <a:ext cx="3200400" cy="2162432"/>
            <a:chOff x="636494" y="3904129"/>
            <a:chExt cx="3200400" cy="2162432"/>
          </a:xfrm>
        </p:grpSpPr>
        <p:sp>
          <p:nvSpPr>
            <p:cNvPr id="110" name="Rectangle 109"/>
            <p:cNvSpPr/>
            <p:nvPr/>
          </p:nvSpPr>
          <p:spPr>
            <a:xfrm>
              <a:off x="636494" y="3904129"/>
              <a:ext cx="3200400" cy="216243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838200" y="3962400"/>
              <a:ext cx="2743200" cy="2057400"/>
              <a:chOff x="1066800" y="990600"/>
              <a:chExt cx="5486400" cy="4114800"/>
            </a:xfrm>
          </p:grpSpPr>
          <p:sp>
            <p:nvSpPr>
              <p:cNvPr id="113" name="Rounded Rectangle 112"/>
              <p:cNvSpPr/>
              <p:nvPr/>
            </p:nvSpPr>
            <p:spPr>
              <a:xfrm>
                <a:off x="1447800" y="1143000"/>
                <a:ext cx="4572000" cy="25908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1981200" y="1828800"/>
                <a:ext cx="3581400" cy="1841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27"/>
              <p:cNvGrpSpPr/>
              <p:nvPr/>
            </p:nvGrpSpPr>
            <p:grpSpPr>
              <a:xfrm>
                <a:off x="1066800" y="1143000"/>
                <a:ext cx="685800" cy="2667000"/>
                <a:chOff x="1066800" y="1143000"/>
                <a:chExt cx="685800" cy="2667000"/>
              </a:xfrm>
            </p:grpSpPr>
            <p:sp>
              <p:nvSpPr>
                <p:cNvPr id="159" name="Rounded Rectangle 24"/>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25"/>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26"/>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28"/>
              <p:cNvGrpSpPr/>
              <p:nvPr/>
            </p:nvGrpSpPr>
            <p:grpSpPr>
              <a:xfrm>
                <a:off x="5867400" y="1219200"/>
                <a:ext cx="685800" cy="2667000"/>
                <a:chOff x="1066800" y="1143000"/>
                <a:chExt cx="685800" cy="2667000"/>
              </a:xfrm>
            </p:grpSpPr>
            <p:sp>
              <p:nvSpPr>
                <p:cNvPr id="156" name="Rounded Rectangle 155"/>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Flowchart: Delay 116"/>
              <p:cNvSpPr/>
              <p:nvPr/>
            </p:nvSpPr>
            <p:spPr>
              <a:xfrm rot="16200000">
                <a:off x="1562100" y="3238500"/>
                <a:ext cx="1295400" cy="1219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lay 117"/>
              <p:cNvSpPr/>
              <p:nvPr/>
            </p:nvSpPr>
            <p:spPr>
              <a:xfrm rot="16200000">
                <a:off x="2781300" y="3238500"/>
                <a:ext cx="1295400" cy="1219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Delay 118"/>
              <p:cNvSpPr/>
              <p:nvPr/>
            </p:nvSpPr>
            <p:spPr>
              <a:xfrm rot="16200000">
                <a:off x="4000500" y="3238500"/>
                <a:ext cx="1295400" cy="1219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elay 119"/>
              <p:cNvSpPr/>
              <p:nvPr/>
            </p:nvSpPr>
            <p:spPr>
              <a:xfrm rot="16200000">
                <a:off x="1143000" y="3733800"/>
                <a:ext cx="1524000" cy="1219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Delay 120"/>
              <p:cNvSpPr/>
              <p:nvPr/>
            </p:nvSpPr>
            <p:spPr>
              <a:xfrm rot="16200000">
                <a:off x="2362200" y="3733800"/>
                <a:ext cx="1524000" cy="1219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Delay 121"/>
              <p:cNvSpPr/>
              <p:nvPr/>
            </p:nvSpPr>
            <p:spPr>
              <a:xfrm rot="16200000">
                <a:off x="3581400" y="3733800"/>
                <a:ext cx="1524000" cy="1219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Delay 122"/>
              <p:cNvSpPr/>
              <p:nvPr/>
            </p:nvSpPr>
            <p:spPr>
              <a:xfrm rot="16200000">
                <a:off x="4800600" y="3733800"/>
                <a:ext cx="1524000" cy="1219200"/>
              </a:xfrm>
              <a:prstGeom prst="flowChartDelay">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32"/>
              <p:cNvGrpSpPr/>
              <p:nvPr/>
            </p:nvGrpSpPr>
            <p:grpSpPr>
              <a:xfrm>
                <a:off x="1066800" y="990600"/>
                <a:ext cx="685800" cy="685800"/>
                <a:chOff x="1066800" y="1143000"/>
                <a:chExt cx="685800" cy="2667000"/>
              </a:xfrm>
            </p:grpSpPr>
            <p:sp>
              <p:nvSpPr>
                <p:cNvPr id="153" name="Rounded Rectangle 152"/>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36"/>
              <p:cNvGrpSpPr/>
              <p:nvPr/>
            </p:nvGrpSpPr>
            <p:grpSpPr>
              <a:xfrm>
                <a:off x="1752600" y="990600"/>
                <a:ext cx="685800" cy="685800"/>
                <a:chOff x="1066800" y="1143000"/>
                <a:chExt cx="685800" cy="2667000"/>
              </a:xfrm>
            </p:grpSpPr>
            <p:sp>
              <p:nvSpPr>
                <p:cNvPr id="150" name="Rounded Rectangle 149"/>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40"/>
              <p:cNvGrpSpPr/>
              <p:nvPr/>
            </p:nvGrpSpPr>
            <p:grpSpPr>
              <a:xfrm>
                <a:off x="2438400" y="990600"/>
                <a:ext cx="685800" cy="685800"/>
                <a:chOff x="1066800" y="1143000"/>
                <a:chExt cx="685800" cy="2667000"/>
              </a:xfrm>
            </p:grpSpPr>
            <p:sp>
              <p:nvSpPr>
                <p:cNvPr id="147" name="Rounded Rectangle 146"/>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44"/>
              <p:cNvGrpSpPr/>
              <p:nvPr/>
            </p:nvGrpSpPr>
            <p:grpSpPr>
              <a:xfrm>
                <a:off x="3124200" y="990600"/>
                <a:ext cx="685800" cy="685800"/>
                <a:chOff x="1066800" y="1143000"/>
                <a:chExt cx="685800" cy="2667000"/>
              </a:xfrm>
            </p:grpSpPr>
            <p:sp>
              <p:nvSpPr>
                <p:cNvPr id="144" name="Rounded Rectangle 143"/>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48"/>
              <p:cNvGrpSpPr/>
              <p:nvPr/>
            </p:nvGrpSpPr>
            <p:grpSpPr>
              <a:xfrm>
                <a:off x="3810000" y="990600"/>
                <a:ext cx="685800" cy="685800"/>
                <a:chOff x="1066800" y="1143000"/>
                <a:chExt cx="685800" cy="2667000"/>
              </a:xfrm>
            </p:grpSpPr>
            <p:sp>
              <p:nvSpPr>
                <p:cNvPr id="141" name="Rounded Rectangle 140"/>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52"/>
              <p:cNvGrpSpPr/>
              <p:nvPr/>
            </p:nvGrpSpPr>
            <p:grpSpPr>
              <a:xfrm>
                <a:off x="4495800" y="990600"/>
                <a:ext cx="685800" cy="685800"/>
                <a:chOff x="1066800" y="1143000"/>
                <a:chExt cx="685800" cy="2667000"/>
              </a:xfrm>
            </p:grpSpPr>
            <p:sp>
              <p:nvSpPr>
                <p:cNvPr id="138" name="Rounded Rectangle 137"/>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56"/>
              <p:cNvGrpSpPr/>
              <p:nvPr/>
            </p:nvGrpSpPr>
            <p:grpSpPr>
              <a:xfrm>
                <a:off x="5181600" y="990600"/>
                <a:ext cx="685800" cy="685800"/>
                <a:chOff x="1066800" y="1143000"/>
                <a:chExt cx="685800" cy="2667000"/>
              </a:xfrm>
            </p:grpSpPr>
            <p:sp>
              <p:nvSpPr>
                <p:cNvPr id="135" name="Rounded Rectangle 134"/>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60"/>
              <p:cNvGrpSpPr/>
              <p:nvPr/>
            </p:nvGrpSpPr>
            <p:grpSpPr>
              <a:xfrm>
                <a:off x="5867400" y="990600"/>
                <a:ext cx="685800" cy="685800"/>
                <a:chOff x="1066800" y="1143000"/>
                <a:chExt cx="685800" cy="2667000"/>
              </a:xfrm>
            </p:grpSpPr>
            <p:sp>
              <p:nvSpPr>
                <p:cNvPr id="132" name="Rounded Rectangle 131"/>
                <p:cNvSpPr/>
                <p:nvPr/>
              </p:nvSpPr>
              <p:spPr>
                <a:xfrm>
                  <a:off x="10668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12954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1524000" y="1143000"/>
                  <a:ext cx="228600" cy="2667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2" name="Group 201"/>
          <p:cNvGrpSpPr/>
          <p:nvPr/>
        </p:nvGrpSpPr>
        <p:grpSpPr>
          <a:xfrm>
            <a:off x="6553200" y="838200"/>
            <a:ext cx="3200400" cy="2162432"/>
            <a:chOff x="5029200" y="838200"/>
            <a:chExt cx="3200400" cy="2162432"/>
          </a:xfrm>
        </p:grpSpPr>
        <p:sp>
          <p:nvSpPr>
            <p:cNvPr id="71" name="Rectangle 70"/>
            <p:cNvSpPr/>
            <p:nvPr/>
          </p:nvSpPr>
          <p:spPr>
            <a:xfrm>
              <a:off x="5029200" y="838200"/>
              <a:ext cx="3200400" cy="216243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a:off x="6019800" y="914400"/>
              <a:ext cx="1066800" cy="2005584"/>
              <a:chOff x="4495800" y="2895600"/>
              <a:chExt cx="1905000" cy="3581400"/>
            </a:xfrm>
          </p:grpSpPr>
          <p:sp>
            <p:nvSpPr>
              <p:cNvPr id="166" name="Rounded Rectangle 165"/>
              <p:cNvSpPr/>
              <p:nvPr/>
            </p:nvSpPr>
            <p:spPr>
              <a:xfrm>
                <a:off x="4495800" y="2895600"/>
                <a:ext cx="1905000" cy="3581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4572000" y="2971799"/>
                <a:ext cx="1757082" cy="3437965"/>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4680155" y="3094145"/>
                <a:ext cx="1536290" cy="3217008"/>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97"/>
              <p:cNvGrpSpPr/>
              <p:nvPr/>
            </p:nvGrpSpPr>
            <p:grpSpPr>
              <a:xfrm>
                <a:off x="4777465" y="3481246"/>
                <a:ext cx="1380420" cy="419944"/>
                <a:chOff x="4777465" y="3481246"/>
                <a:chExt cx="1380420" cy="419944"/>
              </a:xfrm>
            </p:grpSpPr>
            <p:sp>
              <p:nvSpPr>
                <p:cNvPr id="198" name="Rounded Rectangle 197"/>
                <p:cNvSpPr/>
                <p:nvPr/>
              </p:nvSpPr>
              <p:spPr>
                <a:xfrm>
                  <a:off x="4777465" y="3490210"/>
                  <a:ext cx="430161" cy="41098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99" name="Rounded Rectangle 198"/>
                <p:cNvSpPr/>
                <p:nvPr/>
              </p:nvSpPr>
              <p:spPr>
                <a:xfrm>
                  <a:off x="5243630" y="3481246"/>
                  <a:ext cx="430161" cy="41098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200" name="Rounded Rectangle 199"/>
                <p:cNvSpPr/>
                <p:nvPr/>
              </p:nvSpPr>
              <p:spPr>
                <a:xfrm>
                  <a:off x="5727724" y="3481246"/>
                  <a:ext cx="430161" cy="41098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grpSp>
            <p:nvGrpSpPr>
              <p:cNvPr id="170" name="Group 98"/>
              <p:cNvGrpSpPr/>
              <p:nvPr/>
            </p:nvGrpSpPr>
            <p:grpSpPr>
              <a:xfrm>
                <a:off x="4786429" y="4028093"/>
                <a:ext cx="1380420" cy="419944"/>
                <a:chOff x="4777465" y="3481246"/>
                <a:chExt cx="1380420" cy="419944"/>
              </a:xfrm>
            </p:grpSpPr>
            <p:sp>
              <p:nvSpPr>
                <p:cNvPr id="195" name="Rounded Rectangle 194"/>
                <p:cNvSpPr/>
                <p:nvPr/>
              </p:nvSpPr>
              <p:spPr>
                <a:xfrm>
                  <a:off x="4777465" y="3490210"/>
                  <a:ext cx="430161" cy="41098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96" name="Rounded Rectangle 195"/>
                <p:cNvSpPr/>
                <p:nvPr/>
              </p:nvSpPr>
              <p:spPr>
                <a:xfrm>
                  <a:off x="5243630" y="3481246"/>
                  <a:ext cx="430161" cy="41098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97" name="Rounded Rectangle 196"/>
                <p:cNvSpPr/>
                <p:nvPr/>
              </p:nvSpPr>
              <p:spPr>
                <a:xfrm>
                  <a:off x="5727724" y="3481246"/>
                  <a:ext cx="430161" cy="41098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grpSp>
            <p:nvGrpSpPr>
              <p:cNvPr id="171" name="Group 102"/>
              <p:cNvGrpSpPr/>
              <p:nvPr/>
            </p:nvGrpSpPr>
            <p:grpSpPr>
              <a:xfrm>
                <a:off x="4786430" y="4539081"/>
                <a:ext cx="1380420" cy="419944"/>
                <a:chOff x="4777465" y="3481246"/>
                <a:chExt cx="1380420" cy="419944"/>
              </a:xfrm>
            </p:grpSpPr>
            <p:sp>
              <p:nvSpPr>
                <p:cNvPr id="192" name="Rounded Rectangle 191"/>
                <p:cNvSpPr/>
                <p:nvPr/>
              </p:nvSpPr>
              <p:spPr>
                <a:xfrm>
                  <a:off x="4777465" y="3490210"/>
                  <a:ext cx="430161" cy="41098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93" name="Rounded Rectangle 192"/>
                <p:cNvSpPr/>
                <p:nvPr/>
              </p:nvSpPr>
              <p:spPr>
                <a:xfrm>
                  <a:off x="5243630" y="3481246"/>
                  <a:ext cx="430161" cy="41098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94" name="Rounded Rectangle 193"/>
                <p:cNvSpPr/>
                <p:nvPr/>
              </p:nvSpPr>
              <p:spPr>
                <a:xfrm>
                  <a:off x="5727724" y="3481246"/>
                  <a:ext cx="430161" cy="41098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grpSp>
            <p:nvGrpSpPr>
              <p:cNvPr id="172" name="Group 106"/>
              <p:cNvGrpSpPr/>
              <p:nvPr/>
            </p:nvGrpSpPr>
            <p:grpSpPr>
              <a:xfrm>
                <a:off x="4759536" y="5650705"/>
                <a:ext cx="1380420" cy="419944"/>
                <a:chOff x="4777465" y="3481246"/>
                <a:chExt cx="1380420" cy="419944"/>
              </a:xfrm>
            </p:grpSpPr>
            <p:sp>
              <p:nvSpPr>
                <p:cNvPr id="189" name="Rounded Rectangle 188"/>
                <p:cNvSpPr/>
                <p:nvPr/>
              </p:nvSpPr>
              <p:spPr>
                <a:xfrm>
                  <a:off x="4777465" y="3490210"/>
                  <a:ext cx="430161" cy="41098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90" name="Rounded Rectangle 189"/>
                <p:cNvSpPr/>
                <p:nvPr/>
              </p:nvSpPr>
              <p:spPr>
                <a:xfrm>
                  <a:off x="5243630" y="3481246"/>
                  <a:ext cx="430161" cy="41098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91" name="Rounded Rectangle 190"/>
                <p:cNvSpPr/>
                <p:nvPr/>
              </p:nvSpPr>
              <p:spPr>
                <a:xfrm>
                  <a:off x="5727724" y="3481246"/>
                  <a:ext cx="430161" cy="41098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pic>
            <p:nvPicPr>
              <p:cNvPr id="173" name="Picture 2" descr="http://blogs.bu.edu/rspooner/files/2013/04/cell-phone.jpg"/>
              <p:cNvPicPr>
                <a:picLocks noChangeAspect="1" noChangeArrowheads="1"/>
              </p:cNvPicPr>
              <p:nvPr/>
            </p:nvPicPr>
            <p:blipFill>
              <a:blip r:embed="rId3" cstate="print"/>
              <a:srcRect l="41600" t="24000" r="50400" b="68000"/>
              <a:stretch>
                <a:fillRect/>
              </a:stretch>
            </p:blipFill>
            <p:spPr bwMode="auto">
              <a:xfrm>
                <a:off x="5293659" y="3491753"/>
                <a:ext cx="381000" cy="381000"/>
              </a:xfrm>
              <a:prstGeom prst="rect">
                <a:avLst/>
              </a:prstGeom>
              <a:noFill/>
            </p:spPr>
          </p:pic>
          <p:pic>
            <p:nvPicPr>
              <p:cNvPr id="174" name="Picture 2" descr="http://blogs.bu.edu/rspooner/files/2013/04/cell-phone.jpg"/>
              <p:cNvPicPr>
                <a:picLocks noChangeAspect="1" noChangeArrowheads="1"/>
              </p:cNvPicPr>
              <p:nvPr/>
            </p:nvPicPr>
            <p:blipFill>
              <a:blip r:embed="rId3" cstate="print"/>
              <a:srcRect l="51200" t="24000" r="40612" b="68376"/>
              <a:stretch>
                <a:fillRect/>
              </a:stretch>
            </p:blipFill>
            <p:spPr bwMode="auto">
              <a:xfrm>
                <a:off x="5293659" y="4536141"/>
                <a:ext cx="389965" cy="363071"/>
              </a:xfrm>
              <a:prstGeom prst="rect">
                <a:avLst/>
              </a:prstGeom>
              <a:noFill/>
            </p:spPr>
          </p:pic>
          <p:pic>
            <p:nvPicPr>
              <p:cNvPr id="175" name="Picture 2" descr="http://blogs.bu.edu/rspooner/files/2013/04/cell-phone.jpg"/>
              <p:cNvPicPr>
                <a:picLocks noChangeAspect="1" noChangeArrowheads="1"/>
              </p:cNvPicPr>
              <p:nvPr/>
            </p:nvPicPr>
            <p:blipFill>
              <a:blip r:embed="rId3" cstate="print"/>
              <a:srcRect l="62400" t="24000" r="31200" b="67999"/>
              <a:stretch>
                <a:fillRect/>
              </a:stretch>
            </p:blipFill>
            <p:spPr bwMode="auto">
              <a:xfrm>
                <a:off x="5809128" y="3509682"/>
                <a:ext cx="304800" cy="381000"/>
              </a:xfrm>
              <a:prstGeom prst="rect">
                <a:avLst/>
              </a:prstGeom>
              <a:noFill/>
            </p:spPr>
          </p:pic>
          <p:pic>
            <p:nvPicPr>
              <p:cNvPr id="176" name="Picture 2" descr="http://blogs.bu.edu/rspooner/files/2013/04/cell-phone.jpg"/>
              <p:cNvPicPr>
                <a:picLocks noChangeAspect="1" noChangeArrowheads="1"/>
              </p:cNvPicPr>
              <p:nvPr/>
            </p:nvPicPr>
            <p:blipFill>
              <a:blip r:embed="rId3" cstate="print"/>
              <a:srcRect l="41600" t="48380" r="51906" b="43996"/>
              <a:stretch>
                <a:fillRect/>
              </a:stretch>
            </p:blipFill>
            <p:spPr bwMode="auto">
              <a:xfrm>
                <a:off x="4845423" y="4572000"/>
                <a:ext cx="309282" cy="363071"/>
              </a:xfrm>
              <a:prstGeom prst="rect">
                <a:avLst/>
              </a:prstGeom>
              <a:noFill/>
            </p:spPr>
          </p:pic>
          <p:pic>
            <p:nvPicPr>
              <p:cNvPr id="177" name="Picture 2" descr="http://blogs.bu.edu/rspooner/files/2013/04/cell-phone.jpg"/>
              <p:cNvPicPr>
                <a:picLocks noChangeAspect="1" noChangeArrowheads="1"/>
              </p:cNvPicPr>
              <p:nvPr/>
            </p:nvPicPr>
            <p:blipFill>
              <a:blip r:embed="rId3" cstate="print"/>
              <a:srcRect l="62399" t="72005" r="31013" b="20748"/>
              <a:stretch>
                <a:fillRect/>
              </a:stretch>
            </p:blipFill>
            <p:spPr bwMode="auto">
              <a:xfrm>
                <a:off x="5782235" y="5679141"/>
                <a:ext cx="313765" cy="345141"/>
              </a:xfrm>
              <a:prstGeom prst="rect">
                <a:avLst/>
              </a:prstGeom>
              <a:noFill/>
            </p:spPr>
          </p:pic>
          <p:pic>
            <p:nvPicPr>
              <p:cNvPr id="178" name="Picture 2" descr="http://blogs.bu.edu/rspooner/files/2013/04/cell-phone.jpg"/>
              <p:cNvPicPr>
                <a:picLocks noChangeAspect="1" noChangeArrowheads="1"/>
              </p:cNvPicPr>
              <p:nvPr/>
            </p:nvPicPr>
            <p:blipFill>
              <a:blip r:embed="rId3" cstate="print"/>
              <a:srcRect l="41128" t="70593" r="50401" b="20748"/>
              <a:stretch>
                <a:fillRect/>
              </a:stretch>
            </p:blipFill>
            <p:spPr bwMode="auto">
              <a:xfrm>
                <a:off x="5235388" y="5620871"/>
                <a:ext cx="403412" cy="412376"/>
              </a:xfrm>
              <a:prstGeom prst="rect">
                <a:avLst/>
              </a:prstGeom>
              <a:noFill/>
            </p:spPr>
          </p:pic>
          <p:pic>
            <p:nvPicPr>
              <p:cNvPr id="179" name="Picture 2" descr="http://blogs.bu.edu/rspooner/files/2013/04/cell-phone.jpg"/>
              <p:cNvPicPr>
                <a:picLocks noChangeAspect="1" noChangeArrowheads="1"/>
              </p:cNvPicPr>
              <p:nvPr/>
            </p:nvPicPr>
            <p:blipFill>
              <a:blip r:embed="rId3" cstate="print"/>
              <a:srcRect l="31151" t="71157" r="60002" b="20748"/>
              <a:stretch>
                <a:fillRect/>
              </a:stretch>
            </p:blipFill>
            <p:spPr bwMode="auto">
              <a:xfrm>
                <a:off x="4778189" y="5656729"/>
                <a:ext cx="421340" cy="385483"/>
              </a:xfrm>
              <a:prstGeom prst="rect">
                <a:avLst/>
              </a:prstGeom>
              <a:noFill/>
            </p:spPr>
          </p:pic>
          <p:pic>
            <p:nvPicPr>
              <p:cNvPr id="180" name="Picture 2" descr="http://blogs.bu.edu/rspooner/files/2013/04/cell-phone.jpg"/>
              <p:cNvPicPr>
                <a:picLocks noChangeAspect="1" noChangeArrowheads="1"/>
              </p:cNvPicPr>
              <p:nvPr/>
            </p:nvPicPr>
            <p:blipFill>
              <a:blip r:embed="rId3" cstate="print"/>
              <a:srcRect l="31998" t="49604" r="61602" b="43996"/>
              <a:stretch>
                <a:fillRect/>
              </a:stretch>
            </p:blipFill>
            <p:spPr bwMode="auto">
              <a:xfrm>
                <a:off x="4854388" y="4092389"/>
                <a:ext cx="304800" cy="304800"/>
              </a:xfrm>
              <a:prstGeom prst="rect">
                <a:avLst/>
              </a:prstGeom>
              <a:noFill/>
            </p:spPr>
          </p:pic>
          <p:pic>
            <p:nvPicPr>
              <p:cNvPr id="181" name="Picture 2" descr="http://blogs.bu.edu/rspooner/files/2013/04/cell-phone.jpg"/>
              <p:cNvPicPr>
                <a:picLocks noChangeAspect="1" noChangeArrowheads="1"/>
              </p:cNvPicPr>
              <p:nvPr/>
            </p:nvPicPr>
            <p:blipFill>
              <a:blip r:embed="rId3" cstate="print"/>
              <a:srcRect l="50916" t="48945" r="40802" b="43996"/>
              <a:stretch>
                <a:fillRect/>
              </a:stretch>
            </p:blipFill>
            <p:spPr bwMode="auto">
              <a:xfrm>
                <a:off x="5737412" y="4078942"/>
                <a:ext cx="394447" cy="336176"/>
              </a:xfrm>
              <a:prstGeom prst="rect">
                <a:avLst/>
              </a:prstGeom>
              <a:noFill/>
            </p:spPr>
          </p:pic>
          <p:sp>
            <p:nvSpPr>
              <p:cNvPr id="182" name="Rounded Rectangle 181"/>
              <p:cNvSpPr/>
              <p:nvPr/>
            </p:nvSpPr>
            <p:spPr>
              <a:xfrm flipV="1">
                <a:off x="5217459" y="3209363"/>
                <a:ext cx="528917" cy="8068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83" name="Frame 182"/>
              <p:cNvSpPr/>
              <p:nvPr/>
            </p:nvSpPr>
            <p:spPr>
              <a:xfrm>
                <a:off x="5378824" y="6082553"/>
                <a:ext cx="197224" cy="210671"/>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Rounded Rectangle 183"/>
              <p:cNvSpPr/>
              <p:nvPr/>
            </p:nvSpPr>
            <p:spPr>
              <a:xfrm>
                <a:off x="5715000" y="6096001"/>
                <a:ext cx="327212" cy="179294"/>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85" name="Rounded Rectangle 184"/>
              <p:cNvSpPr/>
              <p:nvPr/>
            </p:nvSpPr>
            <p:spPr>
              <a:xfrm>
                <a:off x="4845423" y="6113931"/>
                <a:ext cx="327212" cy="179294"/>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pic>
            <p:nvPicPr>
              <p:cNvPr id="186" name="Picture 4" descr="http://www.newcellphonesblog.com/wp-content/uploads/2010/03/Samsung-Galaxy-S-cell-phone-04.jpg"/>
              <p:cNvPicPr>
                <a:picLocks noChangeAspect="1" noChangeArrowheads="1"/>
              </p:cNvPicPr>
              <p:nvPr/>
            </p:nvPicPr>
            <p:blipFill>
              <a:blip r:embed="rId4" cstate="print"/>
              <a:srcRect l="50000" t="42187" r="42187" b="51563"/>
              <a:stretch>
                <a:fillRect/>
              </a:stretch>
            </p:blipFill>
            <p:spPr bwMode="auto">
              <a:xfrm>
                <a:off x="4818529" y="3558988"/>
                <a:ext cx="381000" cy="304800"/>
              </a:xfrm>
              <a:prstGeom prst="rect">
                <a:avLst/>
              </a:prstGeom>
              <a:noFill/>
            </p:spPr>
          </p:pic>
          <p:pic>
            <p:nvPicPr>
              <p:cNvPr id="187" name="Picture 4" descr="http://www.newcellphonesblog.com/wp-content/uploads/2010/03/Samsung-Galaxy-S-cell-phone-04.jpg"/>
              <p:cNvPicPr>
                <a:picLocks noChangeAspect="1" noChangeArrowheads="1"/>
              </p:cNvPicPr>
              <p:nvPr/>
            </p:nvPicPr>
            <p:blipFill>
              <a:blip r:embed="rId4" cstate="print"/>
              <a:srcRect l="57813" t="53124" r="34374" b="40626"/>
              <a:stretch>
                <a:fillRect/>
              </a:stretch>
            </p:blipFill>
            <p:spPr bwMode="auto">
              <a:xfrm>
                <a:off x="5764306" y="4598894"/>
                <a:ext cx="381000" cy="304800"/>
              </a:xfrm>
              <a:prstGeom prst="rect">
                <a:avLst/>
              </a:prstGeom>
              <a:noFill/>
            </p:spPr>
          </p:pic>
          <p:pic>
            <p:nvPicPr>
              <p:cNvPr id="188" name="Picture 4" descr="http://www.newcellphonesblog.com/wp-content/uploads/2010/03/Samsung-Galaxy-S-cell-phone-04.jpg"/>
              <p:cNvPicPr>
                <a:picLocks noChangeAspect="1" noChangeArrowheads="1"/>
              </p:cNvPicPr>
              <p:nvPr/>
            </p:nvPicPr>
            <p:blipFill>
              <a:blip r:embed="rId4" cstate="print"/>
              <a:srcRect l="43750" t="64061" r="51562" b="31251"/>
              <a:stretch>
                <a:fillRect/>
              </a:stretch>
            </p:blipFill>
            <p:spPr bwMode="auto">
              <a:xfrm>
                <a:off x="5298140" y="4074458"/>
                <a:ext cx="345141" cy="345141"/>
              </a:xfrm>
              <a:prstGeom prst="rect">
                <a:avLst/>
              </a:prstGeom>
              <a:noFill/>
            </p:spPr>
          </p:pic>
        </p:grpSp>
      </p:grpSp>
      <p:grpSp>
        <p:nvGrpSpPr>
          <p:cNvPr id="3" name="Group 2">
            <a:extLst>
              <a:ext uri="{FF2B5EF4-FFF2-40B4-BE49-F238E27FC236}">
                <a16:creationId xmlns:a16="http://schemas.microsoft.com/office/drawing/2014/main" id="{C7908BC9-1E58-4086-9C12-F97A8AF7AECE}"/>
              </a:ext>
            </a:extLst>
          </p:cNvPr>
          <p:cNvGrpSpPr/>
          <p:nvPr/>
        </p:nvGrpSpPr>
        <p:grpSpPr>
          <a:xfrm>
            <a:off x="6606989" y="3913094"/>
            <a:ext cx="3200400" cy="2162432"/>
            <a:chOff x="6606989" y="3913094"/>
            <a:chExt cx="3200400" cy="2162432"/>
          </a:xfrm>
        </p:grpSpPr>
        <p:grpSp>
          <p:nvGrpSpPr>
            <p:cNvPr id="205" name="Group 204"/>
            <p:cNvGrpSpPr/>
            <p:nvPr/>
          </p:nvGrpSpPr>
          <p:grpSpPr>
            <a:xfrm>
              <a:off x="6606989" y="3913094"/>
              <a:ext cx="3200400" cy="2162432"/>
              <a:chOff x="5082989" y="3913094"/>
              <a:chExt cx="3200400" cy="2162432"/>
            </a:xfrm>
          </p:grpSpPr>
          <p:grpSp>
            <p:nvGrpSpPr>
              <p:cNvPr id="204" name="Group 203"/>
              <p:cNvGrpSpPr/>
              <p:nvPr/>
            </p:nvGrpSpPr>
            <p:grpSpPr>
              <a:xfrm>
                <a:off x="5082989" y="3913094"/>
                <a:ext cx="3200400" cy="2162432"/>
                <a:chOff x="5082989" y="3913094"/>
                <a:chExt cx="3200400" cy="2162432"/>
              </a:xfrm>
            </p:grpSpPr>
            <p:sp>
              <p:nvSpPr>
                <p:cNvPr id="111" name="Rectangle 110"/>
                <p:cNvSpPr/>
                <p:nvPr/>
              </p:nvSpPr>
              <p:spPr>
                <a:xfrm>
                  <a:off x="5082989" y="3913094"/>
                  <a:ext cx="3200400" cy="216243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5486400" y="4038600"/>
                  <a:ext cx="2438400" cy="1143000"/>
                </a:xfrm>
                <a:prstGeom prst="roundRect">
                  <a:avLst>
                    <a:gd name="adj" fmla="val 942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ounded Rectangle 162"/>
              <p:cNvSpPr/>
              <p:nvPr/>
            </p:nvSpPr>
            <p:spPr>
              <a:xfrm>
                <a:off x="5791200" y="5181600"/>
                <a:ext cx="304800" cy="838200"/>
              </a:xfrm>
              <a:prstGeom prst="roundRect">
                <a:avLst>
                  <a:gd name="adj" fmla="val 942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7274859" y="5181600"/>
                <a:ext cx="304800" cy="838200"/>
              </a:xfrm>
              <a:prstGeom prst="roundRect">
                <a:avLst>
                  <a:gd name="adj" fmla="val 942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Arrow: Up 1">
              <a:extLst>
                <a:ext uri="{FF2B5EF4-FFF2-40B4-BE49-F238E27FC236}">
                  <a16:creationId xmlns:a16="http://schemas.microsoft.com/office/drawing/2014/main" id="{7F2A9A91-9DC6-47C4-9060-5C55C2284E58}"/>
                </a:ext>
              </a:extLst>
            </p:cNvPr>
            <p:cNvSpPr/>
            <p:nvPr/>
          </p:nvSpPr>
          <p:spPr>
            <a:xfrm>
              <a:off x="7962503" y="4225246"/>
              <a:ext cx="461862" cy="84205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813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20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gtEl>
                                        <p:attrNameLst>
                                          <p:attrName>style.visibility</p:attrName>
                                        </p:attrNameLst>
                                      </p:cBhvr>
                                      <p:to>
                                        <p:strVal val="visible"/>
                                      </p:to>
                                    </p:set>
                                    <p:animEffect transition="in" filter="fade">
                                      <p:cBhvr>
                                        <p:cTn id="12" dur="2000"/>
                                        <p:tgtEl>
                                          <p:spTgt spid="2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2000"/>
                                        <p:tgtEl>
                                          <p:spTgt spid="2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icture 244">
            <a:extLst>
              <a:ext uri="{FF2B5EF4-FFF2-40B4-BE49-F238E27FC236}">
                <a16:creationId xmlns:a16="http://schemas.microsoft.com/office/drawing/2014/main" id="{A2490CFA-7729-4626-A1BD-D76140747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Aharoni" pitchFamily="2" charset="-79"/>
                <a:cs typeface="Aharoni" pitchFamily="2" charset="-79"/>
              </a:rPr>
              <a:t>How Could the Lord Get Your Attention?</a:t>
            </a:r>
          </a:p>
        </p:txBody>
      </p:sp>
      <p:grpSp>
        <p:nvGrpSpPr>
          <p:cNvPr id="241" name="Group 240"/>
          <p:cNvGrpSpPr/>
          <p:nvPr/>
        </p:nvGrpSpPr>
        <p:grpSpPr>
          <a:xfrm>
            <a:off x="2362201" y="627529"/>
            <a:ext cx="2789275" cy="3383271"/>
            <a:chOff x="838200" y="627528"/>
            <a:chExt cx="2789275" cy="3383271"/>
          </a:xfrm>
        </p:grpSpPr>
        <p:grpSp>
          <p:nvGrpSpPr>
            <p:cNvPr id="233" name="Group 232"/>
            <p:cNvGrpSpPr/>
            <p:nvPr/>
          </p:nvGrpSpPr>
          <p:grpSpPr>
            <a:xfrm>
              <a:off x="838200" y="627528"/>
              <a:ext cx="2789275" cy="3334875"/>
              <a:chOff x="838200" y="627528"/>
              <a:chExt cx="2789275" cy="3334875"/>
            </a:xfrm>
          </p:grpSpPr>
          <p:sp>
            <p:nvSpPr>
              <p:cNvPr id="6" name="Rectangle 5"/>
              <p:cNvSpPr/>
              <p:nvPr/>
            </p:nvSpPr>
            <p:spPr>
              <a:xfrm rot="5400000">
                <a:off x="596150" y="1075766"/>
                <a:ext cx="3334875" cy="2438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838200" y="835511"/>
                <a:ext cx="2789275" cy="2822089"/>
                <a:chOff x="2590800" y="2667000"/>
                <a:chExt cx="3886200" cy="3931920"/>
              </a:xfrm>
            </p:grpSpPr>
            <p:grpSp>
              <p:nvGrpSpPr>
                <p:cNvPr id="10" name="Group 13"/>
                <p:cNvGrpSpPr/>
                <p:nvPr/>
              </p:nvGrpSpPr>
              <p:grpSpPr>
                <a:xfrm>
                  <a:off x="3048000" y="2667000"/>
                  <a:ext cx="2971800" cy="3931920"/>
                  <a:chOff x="152400" y="152400"/>
                  <a:chExt cx="4953000" cy="6553200"/>
                </a:xfrm>
              </p:grpSpPr>
              <p:sp>
                <p:nvSpPr>
                  <p:cNvPr id="16" name="Rounded Rectangle 15"/>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2590800" y="3200401"/>
                  <a:ext cx="3886200" cy="1843902"/>
                </a:xfrm>
                <a:prstGeom prst="rect">
                  <a:avLst/>
                </a:prstGeom>
                <a:noFill/>
              </p:spPr>
              <p:txBody>
                <a:bodyPr wrap="square" rtlCol="0">
                  <a:spAutoFit/>
                </a:bodyPr>
                <a:lstStyle/>
                <a:p>
                  <a:pPr algn="ctr"/>
                  <a:r>
                    <a:rPr lang="en-US" sz="2000" dirty="0">
                      <a:solidFill>
                        <a:srgbClr val="FFC000"/>
                      </a:solidFill>
                      <a:latin typeface="Californian FB" pitchFamily="18" charset="0"/>
                    </a:rPr>
                    <a:t>The </a:t>
                  </a:r>
                </a:p>
                <a:p>
                  <a:pPr algn="ctr"/>
                  <a:r>
                    <a:rPr lang="en-US" sz="2000" dirty="0">
                      <a:solidFill>
                        <a:srgbClr val="FFC000"/>
                      </a:solidFill>
                      <a:latin typeface="Californian FB" pitchFamily="18" charset="0"/>
                    </a:rPr>
                    <a:t>Book</a:t>
                  </a:r>
                </a:p>
                <a:p>
                  <a:pPr algn="ctr"/>
                  <a:r>
                    <a:rPr lang="en-US" sz="2000" dirty="0">
                      <a:solidFill>
                        <a:srgbClr val="FFC000"/>
                      </a:solidFill>
                      <a:latin typeface="Californian FB" pitchFamily="18" charset="0"/>
                    </a:rPr>
                    <a:t> of </a:t>
                  </a:r>
                </a:p>
                <a:p>
                  <a:pPr algn="ctr"/>
                  <a:r>
                    <a:rPr lang="en-US" sz="2000" dirty="0">
                      <a:solidFill>
                        <a:srgbClr val="FFC000"/>
                      </a:solidFill>
                      <a:latin typeface="Californian FB" pitchFamily="18" charset="0"/>
                    </a:rPr>
                    <a:t>Mormon</a:t>
                  </a:r>
                </a:p>
              </p:txBody>
            </p:sp>
            <p:sp>
              <p:nvSpPr>
                <p:cNvPr id="12" name="TextBox 11"/>
                <p:cNvSpPr txBox="1"/>
                <p:nvPr/>
              </p:nvSpPr>
              <p:spPr>
                <a:xfrm>
                  <a:off x="3124200" y="5257800"/>
                  <a:ext cx="2667001" cy="643222"/>
                </a:xfrm>
                <a:prstGeom prst="rect">
                  <a:avLst/>
                </a:prstGeom>
                <a:noFill/>
              </p:spPr>
              <p:txBody>
                <a:bodyPr wrap="square" rtlCol="0">
                  <a:spAutoFit/>
                </a:bodyPr>
                <a:lstStyle/>
                <a:p>
                  <a:pPr algn="ctr"/>
                  <a:r>
                    <a:rPr lang="en-US" sz="1200" dirty="0">
                      <a:solidFill>
                        <a:srgbClr val="FFC000"/>
                      </a:solidFill>
                      <a:latin typeface="Californian FB" pitchFamily="18" charset="0"/>
                    </a:rPr>
                    <a:t>ANOTHER TESTAMENT </a:t>
                  </a:r>
                </a:p>
                <a:p>
                  <a:pPr algn="ctr"/>
                  <a:r>
                    <a:rPr lang="en-US" sz="1200" dirty="0">
                      <a:solidFill>
                        <a:srgbClr val="FFC000"/>
                      </a:solidFill>
                      <a:latin typeface="Californian FB" pitchFamily="18" charset="0"/>
                    </a:rPr>
                    <a:t>OF JESUS CHRIST</a:t>
                  </a:r>
                </a:p>
              </p:txBody>
            </p:sp>
            <p:cxnSp>
              <p:nvCxnSpPr>
                <p:cNvPr id="13" name="Straight Connector 12"/>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29000" y="50292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37" name="TextBox 236"/>
            <p:cNvSpPr txBox="1"/>
            <p:nvPr/>
          </p:nvSpPr>
          <p:spPr>
            <a:xfrm>
              <a:off x="1066800" y="3733800"/>
              <a:ext cx="2438400" cy="276999"/>
            </a:xfrm>
            <a:prstGeom prst="rect">
              <a:avLst/>
            </a:prstGeom>
            <a:noFill/>
          </p:spPr>
          <p:txBody>
            <a:bodyPr wrap="square" rtlCol="0">
              <a:spAutoFit/>
            </a:bodyPr>
            <a:lstStyle/>
            <a:p>
              <a:pPr algn="ctr"/>
              <a:r>
                <a:rPr lang="en-US" sz="1200" dirty="0"/>
                <a:t>Reading and studying the scriptures</a:t>
              </a:r>
            </a:p>
          </p:txBody>
        </p:sp>
      </p:grpSp>
      <p:grpSp>
        <p:nvGrpSpPr>
          <p:cNvPr id="243" name="Group 242"/>
          <p:cNvGrpSpPr/>
          <p:nvPr/>
        </p:nvGrpSpPr>
        <p:grpSpPr>
          <a:xfrm>
            <a:off x="2057400" y="4267201"/>
            <a:ext cx="3200400" cy="2181999"/>
            <a:chOff x="533400" y="4267200"/>
            <a:chExt cx="3200400" cy="2181999"/>
          </a:xfrm>
        </p:grpSpPr>
        <p:grpSp>
          <p:nvGrpSpPr>
            <p:cNvPr id="235" name="Group 234"/>
            <p:cNvGrpSpPr/>
            <p:nvPr/>
          </p:nvGrpSpPr>
          <p:grpSpPr>
            <a:xfrm>
              <a:off x="533400" y="4267200"/>
              <a:ext cx="3200400" cy="2162432"/>
              <a:chOff x="533400" y="4267200"/>
              <a:chExt cx="3200400" cy="2162432"/>
            </a:xfrm>
          </p:grpSpPr>
          <p:sp>
            <p:nvSpPr>
              <p:cNvPr id="7" name="Rectangle 6"/>
              <p:cNvSpPr/>
              <p:nvPr/>
            </p:nvSpPr>
            <p:spPr>
              <a:xfrm>
                <a:off x="533400" y="4267200"/>
                <a:ext cx="3200400" cy="216243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38200" y="4572000"/>
                <a:ext cx="2533650" cy="1447800"/>
                <a:chOff x="1143000" y="228600"/>
                <a:chExt cx="7086600" cy="3733800"/>
              </a:xfrm>
            </p:grpSpPr>
            <p:sp>
              <p:nvSpPr>
                <p:cNvPr id="20" name="Flowchart: Manual Operation 19"/>
                <p:cNvSpPr/>
                <p:nvPr/>
              </p:nvSpPr>
              <p:spPr>
                <a:xfrm>
                  <a:off x="1524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a:off x="28956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21"/>
                <p:cNvSpPr/>
                <p:nvPr/>
              </p:nvSpPr>
              <p:spPr>
                <a:xfrm>
                  <a:off x="4191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22"/>
                <p:cNvSpPr/>
                <p:nvPr/>
              </p:nvSpPr>
              <p:spPr>
                <a:xfrm>
                  <a:off x="54864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23"/>
                <p:cNvSpPr/>
                <p:nvPr/>
              </p:nvSpPr>
              <p:spPr>
                <a:xfrm>
                  <a:off x="67818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lock Arc 24"/>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lowchart: Manual Operation 25"/>
                <p:cNvSpPr/>
                <p:nvPr/>
              </p:nvSpPr>
              <p:spPr>
                <a:xfrm>
                  <a:off x="1219200" y="2362200"/>
                  <a:ext cx="7010400" cy="1447800"/>
                </a:xfrm>
                <a:prstGeom prst="flowChartManualOperatio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143000" y="2057400"/>
                  <a:ext cx="7086600" cy="53340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8" name="TextBox 237"/>
            <p:cNvSpPr txBox="1"/>
            <p:nvPr/>
          </p:nvSpPr>
          <p:spPr>
            <a:xfrm>
              <a:off x="533400" y="6172200"/>
              <a:ext cx="3200400" cy="276999"/>
            </a:xfrm>
            <a:prstGeom prst="rect">
              <a:avLst/>
            </a:prstGeom>
            <a:noFill/>
          </p:spPr>
          <p:txBody>
            <a:bodyPr wrap="square" rtlCol="0">
              <a:spAutoFit/>
            </a:bodyPr>
            <a:lstStyle/>
            <a:p>
              <a:pPr algn="ctr"/>
              <a:r>
                <a:rPr lang="en-US" sz="1200" dirty="0"/>
                <a:t>Attending Church Meetings</a:t>
              </a:r>
            </a:p>
          </p:txBody>
        </p:sp>
      </p:grpSp>
      <p:grpSp>
        <p:nvGrpSpPr>
          <p:cNvPr id="244" name="Group 243"/>
          <p:cNvGrpSpPr/>
          <p:nvPr/>
        </p:nvGrpSpPr>
        <p:grpSpPr>
          <a:xfrm>
            <a:off x="6553201" y="3913094"/>
            <a:ext cx="3254189" cy="2162432"/>
            <a:chOff x="5029200" y="3913094"/>
            <a:chExt cx="3254189" cy="2162432"/>
          </a:xfrm>
        </p:grpSpPr>
        <p:grpSp>
          <p:nvGrpSpPr>
            <p:cNvPr id="236" name="Group 235"/>
            <p:cNvGrpSpPr/>
            <p:nvPr/>
          </p:nvGrpSpPr>
          <p:grpSpPr>
            <a:xfrm>
              <a:off x="5082989" y="3913094"/>
              <a:ext cx="3200400" cy="2162432"/>
              <a:chOff x="5082989" y="3913094"/>
              <a:chExt cx="3200400" cy="2162432"/>
            </a:xfrm>
          </p:grpSpPr>
          <p:sp>
            <p:nvSpPr>
              <p:cNvPr id="8" name="Rectangle 7"/>
              <p:cNvSpPr/>
              <p:nvPr/>
            </p:nvSpPr>
            <p:spPr>
              <a:xfrm>
                <a:off x="5082989" y="3913094"/>
                <a:ext cx="3200400" cy="216243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5"/>
              <p:cNvGrpSpPr/>
              <p:nvPr/>
            </p:nvGrpSpPr>
            <p:grpSpPr>
              <a:xfrm>
                <a:off x="5867400" y="4038600"/>
                <a:ext cx="1905000" cy="1841500"/>
                <a:chOff x="914400" y="1447800"/>
                <a:chExt cx="4572000" cy="4419600"/>
              </a:xfrm>
            </p:grpSpPr>
            <p:sp>
              <p:nvSpPr>
                <p:cNvPr id="197" name="Oval 196"/>
                <p:cNvSpPr/>
                <p:nvPr/>
              </p:nvSpPr>
              <p:spPr>
                <a:xfrm>
                  <a:off x="914400" y="3429000"/>
                  <a:ext cx="4572000" cy="18288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214"/>
                <p:cNvGrpSpPr/>
                <p:nvPr/>
              </p:nvGrpSpPr>
              <p:grpSpPr>
                <a:xfrm>
                  <a:off x="1295400" y="1447800"/>
                  <a:ext cx="2667000" cy="4419600"/>
                  <a:chOff x="152400" y="2590800"/>
                  <a:chExt cx="2614354" cy="3581400"/>
                </a:xfrm>
              </p:grpSpPr>
              <p:sp>
                <p:nvSpPr>
                  <p:cNvPr id="212" name="Rounded Rectangle 211"/>
                  <p:cNvSpPr/>
                  <p:nvPr/>
                </p:nvSpPr>
                <p:spPr>
                  <a:xfrm>
                    <a:off x="251024" y="3429000"/>
                    <a:ext cx="2514600" cy="1981200"/>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Cloud 212"/>
                  <p:cNvSpPr/>
                  <p:nvPr/>
                </p:nvSpPr>
                <p:spPr>
                  <a:xfrm rot="21131850">
                    <a:off x="152400" y="3241850"/>
                    <a:ext cx="2614354" cy="2093086"/>
                  </a:xfrm>
                  <a:prstGeom prst="clou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rot="16200000">
                    <a:off x="1981200" y="5410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14"/>
                  <p:cNvSpPr/>
                  <p:nvPr/>
                </p:nvSpPr>
                <p:spPr>
                  <a:xfrm rot="16200000">
                    <a:off x="0" y="5410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48"/>
                  <p:cNvGrpSpPr/>
                  <p:nvPr/>
                </p:nvGrpSpPr>
                <p:grpSpPr>
                  <a:xfrm>
                    <a:off x="403424" y="2590800"/>
                    <a:ext cx="2286000" cy="914400"/>
                    <a:chOff x="3657600" y="4419600"/>
                    <a:chExt cx="2590800" cy="1066800"/>
                  </a:xfrm>
                </p:grpSpPr>
                <p:sp>
                  <p:nvSpPr>
                    <p:cNvPr id="226" name="Rounded Rectangle 225"/>
                    <p:cNvSpPr/>
                    <p:nvPr/>
                  </p:nvSpPr>
                  <p:spPr>
                    <a:xfrm>
                      <a:off x="3657600" y="4419600"/>
                      <a:ext cx="2590800" cy="1066800"/>
                    </a:xfrm>
                    <a:prstGeom prst="roundRect">
                      <a:avLst>
                        <a:gd name="adj" fmla="val 1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37338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45720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52"/>
                    <p:cNvSpPr/>
                    <p:nvPr/>
                  </p:nvSpPr>
                  <p:spPr>
                    <a:xfrm>
                      <a:off x="54102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55626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54"/>
                    <p:cNvSpPr/>
                    <p:nvPr/>
                  </p:nvSpPr>
                  <p:spPr>
                    <a:xfrm>
                      <a:off x="47244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38862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Rounded Rectangle 216"/>
                  <p:cNvSpPr/>
                  <p:nvPr/>
                </p:nvSpPr>
                <p:spPr>
                  <a:xfrm>
                    <a:off x="708224" y="3048000"/>
                    <a:ext cx="1752600" cy="762000"/>
                  </a:xfrm>
                  <a:prstGeom prst="roundRect">
                    <a:avLst>
                      <a:gd name="adj" fmla="val 3586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47"/>
                  <p:cNvGrpSpPr/>
                  <p:nvPr/>
                </p:nvGrpSpPr>
                <p:grpSpPr>
                  <a:xfrm>
                    <a:off x="152400" y="4343400"/>
                    <a:ext cx="2590800" cy="1066800"/>
                    <a:chOff x="3657600" y="4419600"/>
                    <a:chExt cx="2590800" cy="1066800"/>
                  </a:xfrm>
                </p:grpSpPr>
                <p:sp>
                  <p:nvSpPr>
                    <p:cNvPr id="219" name="Rounded Rectangle 218"/>
                    <p:cNvSpPr/>
                    <p:nvPr/>
                  </p:nvSpPr>
                  <p:spPr>
                    <a:xfrm>
                      <a:off x="3657600" y="4419600"/>
                      <a:ext cx="2590800" cy="10668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Diamond 219"/>
                    <p:cNvSpPr/>
                    <p:nvPr/>
                  </p:nvSpPr>
                  <p:spPr>
                    <a:xfrm>
                      <a:off x="37338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220"/>
                    <p:cNvSpPr/>
                    <p:nvPr/>
                  </p:nvSpPr>
                  <p:spPr>
                    <a:xfrm>
                      <a:off x="45720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p:cNvSpPr/>
                    <p:nvPr/>
                  </p:nvSpPr>
                  <p:spPr>
                    <a:xfrm>
                      <a:off x="54102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55626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47244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224"/>
                    <p:cNvSpPr/>
                    <p:nvPr/>
                  </p:nvSpPr>
                  <p:spPr>
                    <a:xfrm>
                      <a:off x="38862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9" name="Group 53"/>
                <p:cNvGrpSpPr/>
                <p:nvPr/>
              </p:nvGrpSpPr>
              <p:grpSpPr>
                <a:xfrm>
                  <a:off x="3581400" y="2209800"/>
                  <a:ext cx="1719434" cy="2503720"/>
                  <a:chOff x="2791106" y="2206354"/>
                  <a:chExt cx="1719434" cy="2503720"/>
                </a:xfrm>
              </p:grpSpPr>
              <p:sp>
                <p:nvSpPr>
                  <p:cNvPr id="200" name="Oval 199"/>
                  <p:cNvSpPr/>
                  <p:nvPr/>
                </p:nvSpPr>
                <p:spPr>
                  <a:xfrm rot="16353383">
                    <a:off x="4170183" y="4150459"/>
                    <a:ext cx="447231" cy="23348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rot="15976801">
                    <a:off x="3584048" y="3779729"/>
                    <a:ext cx="480855" cy="10668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6353383">
                    <a:off x="4165533" y="4302859"/>
                    <a:ext cx="447231" cy="23348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7784687">
                    <a:off x="2829206" y="3078730"/>
                    <a:ext cx="3048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7784687">
                    <a:off x="2829206" y="3231130"/>
                    <a:ext cx="3048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5884719">
                    <a:off x="3255679" y="2931728"/>
                    <a:ext cx="367970" cy="814502"/>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3276600" y="2286000"/>
                    <a:ext cx="762000" cy="1143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a:off x="3262184" y="3354859"/>
                    <a:ext cx="838200" cy="106680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6507379">
                    <a:off x="3130288" y="3115244"/>
                    <a:ext cx="367970" cy="75994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15976801">
                    <a:off x="3540798" y="3936247"/>
                    <a:ext cx="480855" cy="10668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ardrop 209"/>
                  <p:cNvSpPr/>
                  <p:nvPr/>
                </p:nvSpPr>
                <p:spPr>
                  <a:xfrm rot="3828718">
                    <a:off x="3423709" y="2377497"/>
                    <a:ext cx="875685" cy="533400"/>
                  </a:xfrm>
                  <a:prstGeom prst="teardrop">
                    <a:avLst>
                      <a:gd name="adj" fmla="val 68167"/>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ardrop 210"/>
                  <p:cNvSpPr/>
                  <p:nvPr/>
                </p:nvSpPr>
                <p:spPr>
                  <a:xfrm rot="10800000">
                    <a:off x="3276600" y="2209798"/>
                    <a:ext cx="457198" cy="472499"/>
                  </a:xfrm>
                  <a:prstGeom prst="teardrop">
                    <a:avLst>
                      <a:gd name="adj" fmla="val 108479"/>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39" name="TextBox 238"/>
            <p:cNvSpPr txBox="1"/>
            <p:nvPr/>
          </p:nvSpPr>
          <p:spPr>
            <a:xfrm>
              <a:off x="5029200" y="5791200"/>
              <a:ext cx="3200400" cy="276999"/>
            </a:xfrm>
            <a:prstGeom prst="rect">
              <a:avLst/>
            </a:prstGeom>
            <a:noFill/>
          </p:spPr>
          <p:txBody>
            <a:bodyPr wrap="square" rtlCol="0">
              <a:spAutoFit/>
            </a:bodyPr>
            <a:lstStyle/>
            <a:p>
              <a:pPr algn="ctr"/>
              <a:r>
                <a:rPr lang="en-US" sz="1200" dirty="0"/>
                <a:t>Prayer</a:t>
              </a:r>
            </a:p>
          </p:txBody>
        </p:sp>
      </p:grpSp>
      <p:grpSp>
        <p:nvGrpSpPr>
          <p:cNvPr id="242" name="Group 241"/>
          <p:cNvGrpSpPr/>
          <p:nvPr/>
        </p:nvGrpSpPr>
        <p:grpSpPr>
          <a:xfrm>
            <a:off x="6096000" y="838201"/>
            <a:ext cx="4114800" cy="2334399"/>
            <a:chOff x="4572000" y="838200"/>
            <a:chExt cx="4114800" cy="2334399"/>
          </a:xfrm>
        </p:grpSpPr>
        <p:grpSp>
          <p:nvGrpSpPr>
            <p:cNvPr id="234" name="Group 233"/>
            <p:cNvGrpSpPr/>
            <p:nvPr/>
          </p:nvGrpSpPr>
          <p:grpSpPr>
            <a:xfrm>
              <a:off x="4572000" y="838200"/>
              <a:ext cx="4114800" cy="2286000"/>
              <a:chOff x="4572000" y="838200"/>
              <a:chExt cx="4114800" cy="2162432"/>
            </a:xfrm>
          </p:grpSpPr>
          <p:sp>
            <p:nvSpPr>
              <p:cNvPr id="5" name="Rectangle 4"/>
              <p:cNvSpPr/>
              <p:nvPr/>
            </p:nvSpPr>
            <p:spPr>
              <a:xfrm>
                <a:off x="4572000" y="838200"/>
                <a:ext cx="4114800" cy="216243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4800600" y="1295400"/>
                <a:ext cx="3619499" cy="1524000"/>
                <a:chOff x="2133600" y="1295400"/>
                <a:chExt cx="4876800" cy="2514600"/>
              </a:xfrm>
            </p:grpSpPr>
            <p:sp>
              <p:nvSpPr>
                <p:cNvPr id="29" name="Rectangle 28"/>
                <p:cNvSpPr/>
                <p:nvPr/>
              </p:nvSpPr>
              <p:spPr>
                <a:xfrm>
                  <a:off x="2133600" y="2057400"/>
                  <a:ext cx="4876800" cy="1752600"/>
                </a:xfrm>
                <a:prstGeom prst="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24200" y="1295400"/>
                  <a:ext cx="2819400" cy="762000"/>
                </a:xfrm>
                <a:prstGeom prst="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43200" y="2057400"/>
                  <a:ext cx="152400" cy="17526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124200" y="2057400"/>
                  <a:ext cx="152400" cy="17526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505200" y="2057400"/>
                  <a:ext cx="152400" cy="17526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886200" y="2057400"/>
                  <a:ext cx="152400" cy="17526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267200" y="2057400"/>
                  <a:ext cx="152400" cy="17526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648200" y="2057400"/>
                  <a:ext cx="152400" cy="17526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029200" y="2057400"/>
                  <a:ext cx="152400" cy="17526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410200" y="2057400"/>
                  <a:ext cx="152400" cy="17526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791200" y="2057400"/>
                  <a:ext cx="152400" cy="17526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72200" y="2057400"/>
                  <a:ext cx="152400" cy="17526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5400000">
                  <a:off x="4419600" y="533400"/>
                  <a:ext cx="228600" cy="28194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5400000">
                  <a:off x="4419600" y="0"/>
                  <a:ext cx="228600" cy="28194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733800" y="1524000"/>
                  <a:ext cx="152400" cy="3048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114800" y="1524000"/>
                  <a:ext cx="152400" cy="3048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495800" y="1524000"/>
                  <a:ext cx="152400" cy="3048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876800" y="1524000"/>
                  <a:ext cx="152400" cy="3048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257800" y="1524000"/>
                  <a:ext cx="152400" cy="3048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4800600" y="1143000"/>
                <a:ext cx="681934" cy="623884"/>
                <a:chOff x="1792595" y="1066800"/>
                <a:chExt cx="2748575" cy="2514600"/>
              </a:xfrm>
            </p:grpSpPr>
            <p:sp>
              <p:nvSpPr>
                <p:cNvPr id="49" name="Cloud 48"/>
                <p:cNvSpPr/>
                <p:nvPr/>
              </p:nvSpPr>
              <p:spPr>
                <a:xfrm>
                  <a:off x="2438400" y="1981200"/>
                  <a:ext cx="1752600" cy="1143000"/>
                </a:xfrm>
                <a:prstGeom prst="clou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a:off x="2286000" y="2286000"/>
                  <a:ext cx="1752600" cy="1143000"/>
                </a:xfrm>
                <a:prstGeom prst="clou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a:off x="3048000" y="2286000"/>
                  <a:ext cx="1219200" cy="9144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22"/>
                <p:cNvGrpSpPr/>
                <p:nvPr/>
              </p:nvGrpSpPr>
              <p:grpSpPr>
                <a:xfrm>
                  <a:off x="2514600" y="1371600"/>
                  <a:ext cx="1433175" cy="1409818"/>
                  <a:chOff x="7185317" y="571382"/>
                  <a:chExt cx="1433175" cy="1409818"/>
                </a:xfrm>
              </p:grpSpPr>
              <p:sp>
                <p:nvSpPr>
                  <p:cNvPr id="118" name="Moon 23"/>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24"/>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25"/>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ardrop 26"/>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64"/>
                <p:cNvGrpSpPr/>
                <p:nvPr/>
              </p:nvGrpSpPr>
              <p:grpSpPr>
                <a:xfrm>
                  <a:off x="2819400" y="1066800"/>
                  <a:ext cx="838200" cy="914400"/>
                  <a:chOff x="4191000" y="4876800"/>
                  <a:chExt cx="1828800" cy="1981200"/>
                </a:xfrm>
              </p:grpSpPr>
              <p:sp>
                <p:nvSpPr>
                  <p:cNvPr id="101" name="Teardrop 100"/>
                  <p:cNvSpPr/>
                  <p:nvPr/>
                </p:nvSpPr>
                <p:spPr>
                  <a:xfrm rot="20612414">
                    <a:off x="4540344" y="6007921"/>
                    <a:ext cx="679968" cy="85007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ardrop 101"/>
                  <p:cNvSpPr/>
                  <p:nvPr/>
                </p:nvSpPr>
                <p:spPr>
                  <a:xfrm rot="12470521">
                    <a:off x="5339832" y="5196325"/>
                    <a:ext cx="679968" cy="85007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ardrop 102"/>
                  <p:cNvSpPr/>
                  <p:nvPr/>
                </p:nvSpPr>
                <p:spPr>
                  <a:xfrm rot="16498226">
                    <a:off x="5197985" y="5921727"/>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ardrop 103"/>
                  <p:cNvSpPr/>
                  <p:nvPr/>
                </p:nvSpPr>
                <p:spPr>
                  <a:xfrm rot="4891691">
                    <a:off x="4186224" y="5300106"/>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ardrop 104"/>
                  <p:cNvSpPr/>
                  <p:nvPr/>
                </p:nvSpPr>
                <p:spPr>
                  <a:xfrm rot="8037859">
                    <a:off x="4705904" y="4881576"/>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5-Point Star 105"/>
                  <p:cNvSpPr/>
                  <p:nvPr/>
                </p:nvSpPr>
                <p:spPr>
                  <a:xfrm>
                    <a:off x="4673898" y="5321894"/>
                    <a:ext cx="906623" cy="1020095"/>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5"/>
                  <p:cNvGrpSpPr/>
                  <p:nvPr/>
                </p:nvGrpSpPr>
                <p:grpSpPr>
                  <a:xfrm>
                    <a:off x="4825002" y="5491910"/>
                    <a:ext cx="604416" cy="765071"/>
                    <a:chOff x="6254633" y="2139815"/>
                    <a:chExt cx="790690" cy="814285"/>
                  </a:xfrm>
                </p:grpSpPr>
                <p:sp>
                  <p:nvSpPr>
                    <p:cNvPr id="113"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ardrop 60"/>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ardrop 114"/>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ardrop 115"/>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ardrop 116"/>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Oval 107"/>
                  <p:cNvSpPr/>
                  <p:nvPr/>
                </p:nvSpPr>
                <p:spPr>
                  <a:xfrm>
                    <a:off x="5127210" y="5746935"/>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5202761" y="5831942"/>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5051658" y="5916950"/>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976106" y="5831942"/>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5051658" y="5661926"/>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65"/>
                <p:cNvGrpSpPr/>
                <p:nvPr/>
              </p:nvGrpSpPr>
              <p:grpSpPr>
                <a:xfrm rot="19615177">
                  <a:off x="1792595" y="1648463"/>
                  <a:ext cx="1433175" cy="1409818"/>
                  <a:chOff x="7185317" y="571382"/>
                  <a:chExt cx="1433175" cy="1409818"/>
                </a:xfrm>
              </p:grpSpPr>
              <p:sp>
                <p:nvSpPr>
                  <p:cNvPr id="97" name="Moon 96"/>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ardrop 99"/>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4"/>
                <p:cNvGrpSpPr/>
                <p:nvPr/>
              </p:nvGrpSpPr>
              <p:grpSpPr>
                <a:xfrm>
                  <a:off x="1905000" y="1828800"/>
                  <a:ext cx="914400" cy="914400"/>
                  <a:chOff x="4084960" y="1963223"/>
                  <a:chExt cx="1844487" cy="1775922"/>
                </a:xfrm>
              </p:grpSpPr>
              <p:sp>
                <p:nvSpPr>
                  <p:cNvPr id="80" name="Teardrop 5"/>
                  <p:cNvSpPr/>
                  <p:nvPr/>
                </p:nvSpPr>
                <p:spPr>
                  <a:xfrm rot="20612414">
                    <a:off x="4437301" y="2977145"/>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ardrop 6"/>
                  <p:cNvSpPr/>
                  <p:nvPr/>
                </p:nvSpPr>
                <p:spPr>
                  <a:xfrm rot="12470521">
                    <a:off x="5243647" y="2249641"/>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ardrop 7"/>
                  <p:cNvSpPr/>
                  <p:nvPr/>
                </p:nvSpPr>
                <p:spPr>
                  <a:xfrm rot="16498226">
                    <a:off x="5143500" y="2857500"/>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ardrop 8"/>
                  <p:cNvSpPr/>
                  <p:nvPr/>
                </p:nvSpPr>
                <p:spPr>
                  <a:xfrm rot="4891691">
                    <a:off x="4123060" y="2300288"/>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ardrop 9"/>
                  <p:cNvSpPr/>
                  <p:nvPr/>
                </p:nvSpPr>
                <p:spPr>
                  <a:xfrm rot="8037859">
                    <a:off x="4647197" y="1925123"/>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5-Point Star 10"/>
                  <p:cNvSpPr/>
                  <p:nvPr/>
                </p:nvSpPr>
                <p:spPr>
                  <a:xfrm>
                    <a:off x="4572000" y="2362200"/>
                    <a:ext cx="914400" cy="914400"/>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15"/>
                  <p:cNvGrpSpPr/>
                  <p:nvPr/>
                </p:nvGrpSpPr>
                <p:grpSpPr>
                  <a:xfrm>
                    <a:off x="4724400" y="2514600"/>
                    <a:ext cx="609600" cy="685800"/>
                    <a:chOff x="6254633" y="2139815"/>
                    <a:chExt cx="790690" cy="814285"/>
                  </a:xfrm>
                </p:grpSpPr>
                <p:sp>
                  <p:nvSpPr>
                    <p:cNvPr id="92"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ardrop 18"/>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ardrop 19"/>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ardrop 20"/>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ardrop 21"/>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Oval 12"/>
                  <p:cNvSpPr/>
                  <p:nvPr/>
                </p:nvSpPr>
                <p:spPr>
                  <a:xfrm>
                    <a:off x="5029200" y="27432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13"/>
                  <p:cNvSpPr/>
                  <p:nvPr/>
                </p:nvSpPr>
                <p:spPr>
                  <a:xfrm>
                    <a:off x="5105400" y="28194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14"/>
                  <p:cNvSpPr/>
                  <p:nvPr/>
                </p:nvSpPr>
                <p:spPr>
                  <a:xfrm>
                    <a:off x="4953000" y="28956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15"/>
                  <p:cNvSpPr/>
                  <p:nvPr/>
                </p:nvSpPr>
                <p:spPr>
                  <a:xfrm>
                    <a:off x="4876800" y="28194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16"/>
                  <p:cNvSpPr/>
                  <p:nvPr/>
                </p:nvSpPr>
                <p:spPr>
                  <a:xfrm>
                    <a:off x="4953000" y="26670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70"/>
                <p:cNvGrpSpPr/>
                <p:nvPr/>
              </p:nvGrpSpPr>
              <p:grpSpPr>
                <a:xfrm rot="2667597">
                  <a:off x="3107995" y="1595519"/>
                  <a:ext cx="1433175" cy="1409818"/>
                  <a:chOff x="7185317" y="571382"/>
                  <a:chExt cx="1433175" cy="1409818"/>
                </a:xfrm>
              </p:grpSpPr>
              <p:sp>
                <p:nvSpPr>
                  <p:cNvPr id="76" name="Moon 75"/>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45"/>
                <p:cNvGrpSpPr/>
                <p:nvPr/>
              </p:nvGrpSpPr>
              <p:grpSpPr>
                <a:xfrm>
                  <a:off x="3200400" y="2133600"/>
                  <a:ext cx="914400" cy="914400"/>
                  <a:chOff x="3810000" y="4191000"/>
                  <a:chExt cx="1524000" cy="1600200"/>
                </a:xfrm>
              </p:grpSpPr>
              <p:sp>
                <p:nvSpPr>
                  <p:cNvPr id="59" name="Teardrop 58"/>
                  <p:cNvSpPr/>
                  <p:nvPr/>
                </p:nvSpPr>
                <p:spPr>
                  <a:xfrm rot="20612414">
                    <a:off x="4101120" y="5104598"/>
                    <a:ext cx="566640" cy="686602"/>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ardrop 59"/>
                  <p:cNvSpPr/>
                  <p:nvPr/>
                </p:nvSpPr>
                <p:spPr>
                  <a:xfrm rot="12470521">
                    <a:off x="4767360" y="4449078"/>
                    <a:ext cx="566640" cy="686602"/>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p:cNvSpPr/>
                  <p:nvPr/>
                </p:nvSpPr>
                <p:spPr>
                  <a:xfrm rot="16498226">
                    <a:off x="4658963" y="5025293"/>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ardrop 61"/>
                  <p:cNvSpPr/>
                  <p:nvPr/>
                </p:nvSpPr>
                <p:spPr>
                  <a:xfrm rot="4891691">
                    <a:off x="3815829" y="4523215"/>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ardrop 62"/>
                  <p:cNvSpPr/>
                  <p:nvPr/>
                </p:nvSpPr>
                <p:spPr>
                  <a:xfrm rot="8037859">
                    <a:off x="4248895" y="4185171"/>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5-Point Star 63"/>
                  <p:cNvSpPr/>
                  <p:nvPr/>
                </p:nvSpPr>
                <p:spPr>
                  <a:xfrm>
                    <a:off x="4212415" y="4550499"/>
                    <a:ext cx="755519" cy="823923"/>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15"/>
                  <p:cNvGrpSpPr/>
                  <p:nvPr/>
                </p:nvGrpSpPr>
                <p:grpSpPr>
                  <a:xfrm>
                    <a:off x="4338335" y="4687820"/>
                    <a:ext cx="503680" cy="617942"/>
                    <a:chOff x="6254633" y="2139815"/>
                    <a:chExt cx="790690" cy="814285"/>
                  </a:xfrm>
                </p:grpSpPr>
                <p:sp>
                  <p:nvSpPr>
                    <p:cNvPr id="71"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ardrop 71"/>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ardrop 72"/>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ardrop 73"/>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ardrop 74"/>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p:cNvSpPr/>
                  <p:nvPr/>
                </p:nvSpPr>
                <p:spPr>
                  <a:xfrm>
                    <a:off x="4590175" y="489380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653134" y="496246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527215" y="503112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464255" y="496246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527215" y="4825140"/>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Flowchart: Delay 57"/>
                <p:cNvSpPr/>
                <p:nvPr/>
              </p:nvSpPr>
              <p:spPr>
                <a:xfrm rot="5400000">
                  <a:off x="3009900" y="2324100"/>
                  <a:ext cx="457200" cy="2057400"/>
                </a:xfrm>
                <a:prstGeom prst="flowChartDelay">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696200" y="1143000"/>
                <a:ext cx="681934" cy="623884"/>
                <a:chOff x="1792595" y="1066800"/>
                <a:chExt cx="2748575" cy="2514600"/>
              </a:xfrm>
            </p:grpSpPr>
            <p:sp>
              <p:nvSpPr>
                <p:cNvPr id="123" name="Cloud 122"/>
                <p:cNvSpPr/>
                <p:nvPr/>
              </p:nvSpPr>
              <p:spPr>
                <a:xfrm>
                  <a:off x="2438400" y="1981200"/>
                  <a:ext cx="1752600" cy="1143000"/>
                </a:xfrm>
                <a:prstGeom prst="clou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p:cNvSpPr/>
                <p:nvPr/>
              </p:nvSpPr>
              <p:spPr>
                <a:xfrm>
                  <a:off x="2286000" y="2286000"/>
                  <a:ext cx="1752600" cy="1143000"/>
                </a:xfrm>
                <a:prstGeom prst="clou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a:off x="3048000" y="2286000"/>
                  <a:ext cx="1219200" cy="9144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22"/>
                <p:cNvGrpSpPr/>
                <p:nvPr/>
              </p:nvGrpSpPr>
              <p:grpSpPr>
                <a:xfrm>
                  <a:off x="2514600" y="1371600"/>
                  <a:ext cx="1433175" cy="1409818"/>
                  <a:chOff x="7185317" y="571382"/>
                  <a:chExt cx="1433175" cy="1409818"/>
                </a:xfrm>
              </p:grpSpPr>
              <p:sp>
                <p:nvSpPr>
                  <p:cNvPr id="192" name="Moon 23"/>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24"/>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25"/>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ardrop 26"/>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64"/>
                <p:cNvGrpSpPr/>
                <p:nvPr/>
              </p:nvGrpSpPr>
              <p:grpSpPr>
                <a:xfrm>
                  <a:off x="2819400" y="1066800"/>
                  <a:ext cx="838200" cy="914400"/>
                  <a:chOff x="4191000" y="4876800"/>
                  <a:chExt cx="1828800" cy="1981200"/>
                </a:xfrm>
              </p:grpSpPr>
              <p:sp>
                <p:nvSpPr>
                  <p:cNvPr id="175" name="Teardrop 174"/>
                  <p:cNvSpPr/>
                  <p:nvPr/>
                </p:nvSpPr>
                <p:spPr>
                  <a:xfrm rot="20612414">
                    <a:off x="4540344" y="6007921"/>
                    <a:ext cx="679968" cy="85007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ardrop 175"/>
                  <p:cNvSpPr/>
                  <p:nvPr/>
                </p:nvSpPr>
                <p:spPr>
                  <a:xfrm rot="12470521">
                    <a:off x="5339832" y="5196325"/>
                    <a:ext cx="679968" cy="85007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ardrop 176"/>
                  <p:cNvSpPr/>
                  <p:nvPr/>
                </p:nvSpPr>
                <p:spPr>
                  <a:xfrm rot="16498226">
                    <a:off x="5197985" y="5921727"/>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ardrop 177"/>
                  <p:cNvSpPr/>
                  <p:nvPr/>
                </p:nvSpPr>
                <p:spPr>
                  <a:xfrm rot="4891691">
                    <a:off x="4186224" y="5300106"/>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ardrop 178"/>
                  <p:cNvSpPr/>
                  <p:nvPr/>
                </p:nvSpPr>
                <p:spPr>
                  <a:xfrm rot="8037859">
                    <a:off x="4705904" y="4881576"/>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5-Point Star 179"/>
                  <p:cNvSpPr/>
                  <p:nvPr/>
                </p:nvSpPr>
                <p:spPr>
                  <a:xfrm>
                    <a:off x="4673898" y="5321894"/>
                    <a:ext cx="906623" cy="1020095"/>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5"/>
                  <p:cNvGrpSpPr/>
                  <p:nvPr/>
                </p:nvGrpSpPr>
                <p:grpSpPr>
                  <a:xfrm>
                    <a:off x="4825002" y="5491910"/>
                    <a:ext cx="604416" cy="765071"/>
                    <a:chOff x="6254633" y="2139815"/>
                    <a:chExt cx="790690" cy="814285"/>
                  </a:xfrm>
                </p:grpSpPr>
                <p:sp>
                  <p:nvSpPr>
                    <p:cNvPr id="187"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ardrop 60"/>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ardrop 188"/>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ardrop 189"/>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ardrop 190"/>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Oval 181"/>
                  <p:cNvSpPr/>
                  <p:nvPr/>
                </p:nvSpPr>
                <p:spPr>
                  <a:xfrm>
                    <a:off x="5127210" y="5746935"/>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5202761" y="5831942"/>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051658" y="5916950"/>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4976106" y="5831942"/>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5051658" y="5661926"/>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65"/>
                <p:cNvGrpSpPr/>
                <p:nvPr/>
              </p:nvGrpSpPr>
              <p:grpSpPr>
                <a:xfrm rot="19615177">
                  <a:off x="1792595" y="1648463"/>
                  <a:ext cx="1433175" cy="1409818"/>
                  <a:chOff x="7185317" y="571382"/>
                  <a:chExt cx="1433175" cy="1409818"/>
                </a:xfrm>
              </p:grpSpPr>
              <p:sp>
                <p:nvSpPr>
                  <p:cNvPr id="171" name="Moon 170"/>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ardrop 173"/>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4"/>
                <p:cNvGrpSpPr/>
                <p:nvPr/>
              </p:nvGrpSpPr>
              <p:grpSpPr>
                <a:xfrm>
                  <a:off x="1905000" y="1828800"/>
                  <a:ext cx="914400" cy="914400"/>
                  <a:chOff x="4084960" y="1963223"/>
                  <a:chExt cx="1844487" cy="1775922"/>
                </a:xfrm>
              </p:grpSpPr>
              <p:sp>
                <p:nvSpPr>
                  <p:cNvPr id="154" name="Teardrop 5"/>
                  <p:cNvSpPr/>
                  <p:nvPr/>
                </p:nvSpPr>
                <p:spPr>
                  <a:xfrm rot="20612414">
                    <a:off x="4437301" y="2977145"/>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ardrop 6"/>
                  <p:cNvSpPr/>
                  <p:nvPr/>
                </p:nvSpPr>
                <p:spPr>
                  <a:xfrm rot="12470521">
                    <a:off x="5243647" y="2249641"/>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ardrop 7"/>
                  <p:cNvSpPr/>
                  <p:nvPr/>
                </p:nvSpPr>
                <p:spPr>
                  <a:xfrm rot="16498226">
                    <a:off x="5143500" y="2857500"/>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ardrop 8"/>
                  <p:cNvSpPr/>
                  <p:nvPr/>
                </p:nvSpPr>
                <p:spPr>
                  <a:xfrm rot="4891691">
                    <a:off x="4123060" y="2300288"/>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ardrop 9"/>
                  <p:cNvSpPr/>
                  <p:nvPr/>
                </p:nvSpPr>
                <p:spPr>
                  <a:xfrm rot="8037859">
                    <a:off x="4647197" y="1925123"/>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5-Point Star 10"/>
                  <p:cNvSpPr/>
                  <p:nvPr/>
                </p:nvSpPr>
                <p:spPr>
                  <a:xfrm>
                    <a:off x="4572000" y="2362200"/>
                    <a:ext cx="914400" cy="914400"/>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
                  <p:cNvGrpSpPr/>
                  <p:nvPr/>
                </p:nvGrpSpPr>
                <p:grpSpPr>
                  <a:xfrm>
                    <a:off x="4724400" y="2514600"/>
                    <a:ext cx="609600" cy="685800"/>
                    <a:chOff x="6254633" y="2139815"/>
                    <a:chExt cx="790690" cy="814285"/>
                  </a:xfrm>
                </p:grpSpPr>
                <p:sp>
                  <p:nvSpPr>
                    <p:cNvPr id="166"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ardrop 18"/>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ardrop 19"/>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ardrop 20"/>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ardrop 21"/>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Oval 12"/>
                  <p:cNvSpPr/>
                  <p:nvPr/>
                </p:nvSpPr>
                <p:spPr>
                  <a:xfrm>
                    <a:off x="5029200" y="27432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3"/>
                  <p:cNvSpPr/>
                  <p:nvPr/>
                </p:nvSpPr>
                <p:spPr>
                  <a:xfrm>
                    <a:off x="5105400" y="28194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4"/>
                  <p:cNvSpPr/>
                  <p:nvPr/>
                </p:nvSpPr>
                <p:spPr>
                  <a:xfrm>
                    <a:off x="4953000" y="28956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5"/>
                  <p:cNvSpPr/>
                  <p:nvPr/>
                </p:nvSpPr>
                <p:spPr>
                  <a:xfrm>
                    <a:off x="4876800" y="28194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
                  <p:cNvSpPr/>
                  <p:nvPr/>
                </p:nvSpPr>
                <p:spPr>
                  <a:xfrm>
                    <a:off x="4953000" y="26670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70"/>
                <p:cNvGrpSpPr/>
                <p:nvPr/>
              </p:nvGrpSpPr>
              <p:grpSpPr>
                <a:xfrm rot="2667597">
                  <a:off x="3107995" y="1595519"/>
                  <a:ext cx="1433175" cy="1409818"/>
                  <a:chOff x="7185317" y="571382"/>
                  <a:chExt cx="1433175" cy="1409818"/>
                </a:xfrm>
              </p:grpSpPr>
              <p:sp>
                <p:nvSpPr>
                  <p:cNvPr id="150" name="Moon 149"/>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ardrop 152"/>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45"/>
                <p:cNvGrpSpPr/>
                <p:nvPr/>
              </p:nvGrpSpPr>
              <p:grpSpPr>
                <a:xfrm>
                  <a:off x="3200400" y="2133600"/>
                  <a:ext cx="914400" cy="914400"/>
                  <a:chOff x="3810000" y="4191000"/>
                  <a:chExt cx="1524000" cy="1600200"/>
                </a:xfrm>
              </p:grpSpPr>
              <p:sp>
                <p:nvSpPr>
                  <p:cNvPr id="133" name="Teardrop 132"/>
                  <p:cNvSpPr/>
                  <p:nvPr/>
                </p:nvSpPr>
                <p:spPr>
                  <a:xfrm rot="20612414">
                    <a:off x="4101120" y="5104598"/>
                    <a:ext cx="566640" cy="686602"/>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ardrop 133"/>
                  <p:cNvSpPr/>
                  <p:nvPr/>
                </p:nvSpPr>
                <p:spPr>
                  <a:xfrm rot="12470521">
                    <a:off x="4767360" y="4449078"/>
                    <a:ext cx="566640" cy="686602"/>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ardrop 134"/>
                  <p:cNvSpPr/>
                  <p:nvPr/>
                </p:nvSpPr>
                <p:spPr>
                  <a:xfrm rot="16498226">
                    <a:off x="4658963" y="5025293"/>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ardrop 135"/>
                  <p:cNvSpPr/>
                  <p:nvPr/>
                </p:nvSpPr>
                <p:spPr>
                  <a:xfrm rot="4891691">
                    <a:off x="3815829" y="4523215"/>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ardrop 136"/>
                  <p:cNvSpPr/>
                  <p:nvPr/>
                </p:nvSpPr>
                <p:spPr>
                  <a:xfrm rot="8037859">
                    <a:off x="4248895" y="4185171"/>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5-Point Star 137"/>
                  <p:cNvSpPr/>
                  <p:nvPr/>
                </p:nvSpPr>
                <p:spPr>
                  <a:xfrm>
                    <a:off x="4212415" y="4550499"/>
                    <a:ext cx="755519" cy="823923"/>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5"/>
                  <p:cNvGrpSpPr/>
                  <p:nvPr/>
                </p:nvGrpSpPr>
                <p:grpSpPr>
                  <a:xfrm>
                    <a:off x="4338335" y="4687820"/>
                    <a:ext cx="503680" cy="617942"/>
                    <a:chOff x="6254633" y="2139815"/>
                    <a:chExt cx="790690" cy="814285"/>
                  </a:xfrm>
                </p:grpSpPr>
                <p:sp>
                  <p:nvSpPr>
                    <p:cNvPr id="145"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ardrop 145"/>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ardrop 146"/>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ardrop 147"/>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ardrop 148"/>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Oval 139"/>
                  <p:cNvSpPr/>
                  <p:nvPr/>
                </p:nvSpPr>
                <p:spPr>
                  <a:xfrm>
                    <a:off x="4590175" y="489380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653134" y="496246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527215" y="503112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464255" y="496246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4527215" y="4825140"/>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Flowchart: Delay 131"/>
                <p:cNvSpPr/>
                <p:nvPr/>
              </p:nvSpPr>
              <p:spPr>
                <a:xfrm rot="5400000">
                  <a:off x="3009900" y="2324100"/>
                  <a:ext cx="457200" cy="2057400"/>
                </a:xfrm>
                <a:prstGeom prst="flowChartDelay">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0" name="TextBox 239"/>
            <p:cNvSpPr txBox="1"/>
            <p:nvPr/>
          </p:nvSpPr>
          <p:spPr>
            <a:xfrm>
              <a:off x="4572000" y="2895600"/>
              <a:ext cx="4114800" cy="276999"/>
            </a:xfrm>
            <a:prstGeom prst="rect">
              <a:avLst/>
            </a:prstGeom>
            <a:noFill/>
          </p:spPr>
          <p:txBody>
            <a:bodyPr wrap="square" rtlCol="0">
              <a:spAutoFit/>
            </a:bodyPr>
            <a:lstStyle/>
            <a:p>
              <a:pPr algn="ctr"/>
              <a:r>
                <a:rPr lang="en-US" sz="1200" dirty="0"/>
                <a:t>Paying attention to what the prophets teach and testify of</a:t>
              </a:r>
            </a:p>
          </p:txBody>
        </p:sp>
      </p:grpSp>
      <p:sp>
        <p:nvSpPr>
          <p:cNvPr id="2" name="TextBox 1">
            <a:extLst>
              <a:ext uri="{FF2B5EF4-FFF2-40B4-BE49-F238E27FC236}">
                <a16:creationId xmlns:a16="http://schemas.microsoft.com/office/drawing/2014/main" id="{5982CD77-F2C8-4A53-A4CA-85733606F388}"/>
              </a:ext>
            </a:extLst>
          </p:cNvPr>
          <p:cNvSpPr txBox="1"/>
          <p:nvPr/>
        </p:nvSpPr>
        <p:spPr>
          <a:xfrm>
            <a:off x="471324" y="463723"/>
            <a:ext cx="1819355" cy="1446550"/>
          </a:xfrm>
          <a:prstGeom prst="rect">
            <a:avLst/>
          </a:prstGeom>
          <a:noFill/>
        </p:spPr>
        <p:txBody>
          <a:bodyPr wrap="square" rtlCol="0">
            <a:spAutoFit/>
          </a:bodyPr>
          <a:lstStyle/>
          <a:p>
            <a:r>
              <a:rPr lang="en-US" sz="8800" dirty="0">
                <a:solidFill>
                  <a:srgbClr val="FF0000"/>
                </a:solidFill>
              </a:rPr>
              <a:t>OR</a:t>
            </a:r>
          </a:p>
        </p:txBody>
      </p:sp>
    </p:spTree>
    <p:extLst>
      <p:ext uri="{BB962C8B-B14F-4D97-AF65-F5344CB8AC3E}">
        <p14:creationId xmlns:p14="http://schemas.microsoft.com/office/powerpoint/2010/main" val="136611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20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fade">
                                      <p:cBhvr>
                                        <p:cTn id="12" dur="2000"/>
                                        <p:tgtEl>
                                          <p:spTgt spid="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gtEl>
                                        <p:attrNameLst>
                                          <p:attrName>style.visibility</p:attrName>
                                        </p:attrNameLst>
                                      </p:cBhvr>
                                      <p:to>
                                        <p:strVal val="visible"/>
                                      </p:to>
                                    </p:set>
                                    <p:animEffect transition="in" filter="fade">
                                      <p:cBhvr>
                                        <p:cTn id="17" dur="2000"/>
                                        <p:tgtEl>
                                          <p:spTgt spid="2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4"/>
                                        </p:tgtEl>
                                        <p:attrNameLst>
                                          <p:attrName>style.visibility</p:attrName>
                                        </p:attrNameLst>
                                      </p:cBhvr>
                                      <p:to>
                                        <p:strVal val="visible"/>
                                      </p:to>
                                    </p:set>
                                    <p:animEffect transition="in" filter="fade">
                                      <p:cBhvr>
                                        <p:cTn id="22" dur="2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9961F6A1-C76E-42BF-A084-2D1528997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6428180"/>
            <a:ext cx="2209800" cy="369332"/>
          </a:xfrm>
          <a:prstGeom prst="rect">
            <a:avLst/>
          </a:prstGeom>
          <a:noFill/>
        </p:spPr>
        <p:txBody>
          <a:bodyPr wrap="square" rtlCol="0">
            <a:spAutoFit/>
          </a:bodyPr>
          <a:lstStyle/>
          <a:p>
            <a:r>
              <a:rPr lang="en-US" dirty="0">
                <a:solidFill>
                  <a:schemeClr val="bg1"/>
                </a:solidFill>
              </a:rPr>
              <a:t>Mormon 3:1-3</a:t>
            </a:r>
          </a:p>
        </p:txBody>
      </p:sp>
      <p:sp>
        <p:nvSpPr>
          <p:cNvPr id="4" name="TextBox 3"/>
          <p:cNvSpPr txBox="1"/>
          <p:nvPr/>
        </p:nvSpPr>
        <p:spPr>
          <a:xfrm>
            <a:off x="1676400" y="0"/>
            <a:ext cx="8763000" cy="1107996"/>
          </a:xfrm>
          <a:prstGeom prst="rect">
            <a:avLst/>
          </a:prstGeom>
          <a:noFill/>
        </p:spPr>
        <p:txBody>
          <a:bodyPr wrap="square" rtlCol="0">
            <a:spAutoFit/>
          </a:bodyPr>
          <a:lstStyle/>
          <a:p>
            <a:pPr algn="ctr"/>
            <a:r>
              <a:rPr lang="en-US" sz="6600" dirty="0">
                <a:solidFill>
                  <a:schemeClr val="bg1"/>
                </a:solidFill>
                <a:latin typeface="Aharoni" pitchFamily="2" charset="-79"/>
                <a:cs typeface="Aharoni" pitchFamily="2" charset="-79"/>
              </a:rPr>
              <a:t>The Plea</a:t>
            </a:r>
          </a:p>
        </p:txBody>
      </p:sp>
      <p:sp>
        <p:nvSpPr>
          <p:cNvPr id="5" name="TextBox 4"/>
          <p:cNvSpPr txBox="1"/>
          <p:nvPr/>
        </p:nvSpPr>
        <p:spPr>
          <a:xfrm>
            <a:off x="1981200" y="990600"/>
            <a:ext cx="3352800" cy="1569660"/>
          </a:xfrm>
          <a:prstGeom prst="rect">
            <a:avLst/>
          </a:prstGeom>
          <a:noFill/>
        </p:spPr>
        <p:txBody>
          <a:bodyPr wrap="square" rtlCol="0">
            <a:spAutoFit/>
          </a:bodyPr>
          <a:lstStyle/>
          <a:p>
            <a:r>
              <a:rPr lang="en-US" sz="2400" dirty="0">
                <a:solidFill>
                  <a:schemeClr val="bg1"/>
                </a:solidFill>
              </a:rPr>
              <a:t>10 Years of peace ---while the Nephites prepare for battle against the Lamanites</a:t>
            </a:r>
          </a:p>
        </p:txBody>
      </p:sp>
      <p:sp>
        <p:nvSpPr>
          <p:cNvPr id="6" name="Rectangle 5"/>
          <p:cNvSpPr/>
          <p:nvPr/>
        </p:nvSpPr>
        <p:spPr>
          <a:xfrm>
            <a:off x="4114800" y="3200400"/>
            <a:ext cx="2743200" cy="2862322"/>
          </a:xfrm>
          <a:prstGeom prst="rect">
            <a:avLst/>
          </a:prstGeom>
        </p:spPr>
        <p:txBody>
          <a:bodyPr wrap="square">
            <a:spAutoFit/>
          </a:bodyPr>
          <a:lstStyle/>
          <a:p>
            <a:r>
              <a:rPr lang="en-US" dirty="0">
                <a:solidFill>
                  <a:schemeClr val="bg1"/>
                </a:solidFill>
              </a:rPr>
              <a:t>“And I did cry unto this people, but it was in vain; and they did</a:t>
            </a:r>
            <a:r>
              <a:rPr lang="en-US" baseline="30000" dirty="0">
                <a:solidFill>
                  <a:schemeClr val="bg1"/>
                </a:solidFill>
              </a:rPr>
              <a:t> </a:t>
            </a:r>
            <a:r>
              <a:rPr lang="en-US" dirty="0">
                <a:solidFill>
                  <a:schemeClr val="bg1"/>
                </a:solidFill>
              </a:rPr>
              <a:t>not realize that it was the Lord that had spared them, and granted unto them a chance for repentance. And behold they did harden their hearts against the Lord their God.”</a:t>
            </a:r>
          </a:p>
        </p:txBody>
      </p:sp>
      <p:grpSp>
        <p:nvGrpSpPr>
          <p:cNvPr id="8" name="Group 7"/>
          <p:cNvGrpSpPr/>
          <p:nvPr/>
        </p:nvGrpSpPr>
        <p:grpSpPr>
          <a:xfrm>
            <a:off x="2667000" y="2971800"/>
            <a:ext cx="1209964" cy="3352800"/>
            <a:chOff x="2133600" y="3124200"/>
            <a:chExt cx="1209964" cy="3352800"/>
          </a:xfrm>
        </p:grpSpPr>
        <p:grpSp>
          <p:nvGrpSpPr>
            <p:cNvPr id="9" name="Group 285"/>
            <p:cNvGrpSpPr/>
            <p:nvPr/>
          </p:nvGrpSpPr>
          <p:grpSpPr>
            <a:xfrm rot="17194410">
              <a:off x="2764132" y="5999335"/>
              <a:ext cx="359123" cy="509595"/>
              <a:chOff x="4934260" y="5008578"/>
              <a:chExt cx="373811" cy="553131"/>
            </a:xfrm>
          </p:grpSpPr>
          <p:sp>
            <p:nvSpPr>
              <p:cNvPr id="87"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84"/>
            <p:cNvGrpSpPr/>
            <p:nvPr/>
          </p:nvGrpSpPr>
          <p:grpSpPr>
            <a:xfrm>
              <a:off x="2379689" y="5993567"/>
              <a:ext cx="376003" cy="483433"/>
              <a:chOff x="4934260" y="5008578"/>
              <a:chExt cx="373811" cy="553131"/>
            </a:xfrm>
          </p:grpSpPr>
          <p:sp>
            <p:nvSpPr>
              <p:cNvPr id="85"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5"/>
            <p:cNvGrpSpPr/>
            <p:nvPr/>
          </p:nvGrpSpPr>
          <p:grpSpPr>
            <a:xfrm>
              <a:off x="2480714" y="4105564"/>
              <a:ext cx="546919" cy="609600"/>
              <a:chOff x="2321193" y="914400"/>
              <a:chExt cx="1962699" cy="2187638"/>
            </a:xfrm>
          </p:grpSpPr>
          <p:sp>
            <p:nvSpPr>
              <p:cNvPr id="79" name="Oval 17"/>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35"/>
            <p:cNvGrpSpPr/>
            <p:nvPr/>
          </p:nvGrpSpPr>
          <p:grpSpPr>
            <a:xfrm rot="1699902">
              <a:off x="2147930" y="4740678"/>
              <a:ext cx="291183" cy="118991"/>
              <a:chOff x="2209800" y="1905000"/>
              <a:chExt cx="2286000" cy="1066800"/>
            </a:xfrm>
          </p:grpSpPr>
          <p:grpSp>
            <p:nvGrpSpPr>
              <p:cNvPr id="73" name="Group 29"/>
              <p:cNvGrpSpPr/>
              <p:nvPr/>
            </p:nvGrpSpPr>
            <p:grpSpPr>
              <a:xfrm>
                <a:off x="2209800" y="1905000"/>
                <a:ext cx="1066800" cy="1066800"/>
                <a:chOff x="990600" y="1905000"/>
                <a:chExt cx="1066800" cy="1066800"/>
              </a:xfrm>
            </p:grpSpPr>
            <p:sp>
              <p:nvSpPr>
                <p:cNvPr id="77" name="&quot;No&quot; Symbol 76"/>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Oval 77"/>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32"/>
              <p:cNvGrpSpPr/>
              <p:nvPr/>
            </p:nvGrpSpPr>
            <p:grpSpPr>
              <a:xfrm>
                <a:off x="3429000" y="1905000"/>
                <a:ext cx="1066800" cy="1066800"/>
                <a:chOff x="990600" y="1905000"/>
                <a:chExt cx="1066800" cy="1066800"/>
              </a:xfrm>
            </p:grpSpPr>
            <p:sp>
              <p:nvSpPr>
                <p:cNvPr id="75" name="&quot;No&quot; Symbol 74"/>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36"/>
            <p:cNvGrpSpPr/>
            <p:nvPr/>
          </p:nvGrpSpPr>
          <p:grpSpPr>
            <a:xfrm rot="20019181">
              <a:off x="3048475" y="4742987"/>
              <a:ext cx="291183" cy="118991"/>
              <a:chOff x="2209800" y="1905000"/>
              <a:chExt cx="2286000" cy="1066800"/>
            </a:xfrm>
          </p:grpSpPr>
          <p:grpSp>
            <p:nvGrpSpPr>
              <p:cNvPr id="67" name="Group 29"/>
              <p:cNvGrpSpPr/>
              <p:nvPr/>
            </p:nvGrpSpPr>
            <p:grpSpPr>
              <a:xfrm>
                <a:off x="2209800" y="1905000"/>
                <a:ext cx="1066800" cy="1066800"/>
                <a:chOff x="990600" y="1905000"/>
                <a:chExt cx="1066800" cy="1066800"/>
              </a:xfrm>
            </p:grpSpPr>
            <p:sp>
              <p:nvSpPr>
                <p:cNvPr id="71" name="&quot;No&quot; Symbol 70"/>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Oval 71"/>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32"/>
              <p:cNvGrpSpPr/>
              <p:nvPr/>
            </p:nvGrpSpPr>
            <p:grpSpPr>
              <a:xfrm>
                <a:off x="3429000" y="1905000"/>
                <a:ext cx="1066800" cy="1066800"/>
                <a:chOff x="990600" y="1905000"/>
                <a:chExt cx="1066800" cy="1066800"/>
              </a:xfrm>
            </p:grpSpPr>
            <p:sp>
              <p:nvSpPr>
                <p:cNvPr id="69" name="&quot;No&quot; Symbol 68"/>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Oval 69"/>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Trapezoid 18"/>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65"/>
            <p:cNvGrpSpPr/>
            <p:nvPr/>
          </p:nvGrpSpPr>
          <p:grpSpPr>
            <a:xfrm rot="10800000" flipH="1" flipV="1">
              <a:off x="2235200" y="6029036"/>
              <a:ext cx="990600" cy="158496"/>
              <a:chOff x="1447800" y="2040716"/>
              <a:chExt cx="3102900" cy="387950"/>
            </a:xfrm>
          </p:grpSpPr>
          <p:sp>
            <p:nvSpPr>
              <p:cNvPr id="61" name="Diagonal Stripe 60"/>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iagonal Stripe 61"/>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iagonal Stripe 63"/>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iagonal Stripe 64"/>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iagonal Stripe 65"/>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108"/>
            <p:cNvGrpSpPr/>
            <p:nvPr/>
          </p:nvGrpSpPr>
          <p:grpSpPr>
            <a:xfrm>
              <a:off x="2209800" y="6172199"/>
              <a:ext cx="1087582" cy="152401"/>
              <a:chOff x="1295400" y="2819400"/>
              <a:chExt cx="1327484" cy="304800"/>
            </a:xfrm>
          </p:grpSpPr>
          <p:grpSp>
            <p:nvGrpSpPr>
              <p:cNvPr id="32" name="Group 86"/>
              <p:cNvGrpSpPr/>
              <p:nvPr/>
            </p:nvGrpSpPr>
            <p:grpSpPr>
              <a:xfrm>
                <a:off x="1295400" y="2819400"/>
                <a:ext cx="914400" cy="304800"/>
                <a:chOff x="838200" y="2193636"/>
                <a:chExt cx="2895600" cy="946728"/>
              </a:xfrm>
            </p:grpSpPr>
            <p:grpSp>
              <p:nvGrpSpPr>
                <p:cNvPr id="41" name="Group 69"/>
                <p:cNvGrpSpPr/>
                <p:nvPr/>
              </p:nvGrpSpPr>
              <p:grpSpPr>
                <a:xfrm>
                  <a:off x="838200" y="2193636"/>
                  <a:ext cx="381000" cy="930564"/>
                  <a:chOff x="838200" y="2193636"/>
                  <a:chExt cx="381000" cy="930564"/>
                </a:xfrm>
              </p:grpSpPr>
              <p:sp>
                <p:nvSpPr>
                  <p:cNvPr id="58" name="Isosceles Triangle 57"/>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70"/>
                <p:cNvGrpSpPr/>
                <p:nvPr/>
              </p:nvGrpSpPr>
              <p:grpSpPr>
                <a:xfrm>
                  <a:off x="2133600" y="2209800"/>
                  <a:ext cx="381000" cy="930564"/>
                  <a:chOff x="838200" y="2193636"/>
                  <a:chExt cx="381000" cy="930564"/>
                </a:xfrm>
              </p:grpSpPr>
              <p:sp>
                <p:nvSpPr>
                  <p:cNvPr id="55" name="Isosceles Triangle 5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74"/>
                <p:cNvGrpSpPr/>
                <p:nvPr/>
              </p:nvGrpSpPr>
              <p:grpSpPr>
                <a:xfrm>
                  <a:off x="1524000" y="2209800"/>
                  <a:ext cx="381000" cy="930564"/>
                  <a:chOff x="838200" y="2193636"/>
                  <a:chExt cx="381000" cy="930564"/>
                </a:xfrm>
              </p:grpSpPr>
              <p:sp>
                <p:nvSpPr>
                  <p:cNvPr id="52" name="Isosceles Triangle 51"/>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78"/>
                <p:cNvGrpSpPr/>
                <p:nvPr/>
              </p:nvGrpSpPr>
              <p:grpSpPr>
                <a:xfrm>
                  <a:off x="2667000" y="2209800"/>
                  <a:ext cx="381000" cy="930564"/>
                  <a:chOff x="838200" y="2193636"/>
                  <a:chExt cx="381000" cy="930564"/>
                </a:xfrm>
              </p:grpSpPr>
              <p:sp>
                <p:nvSpPr>
                  <p:cNvPr id="49" name="Isosceles Triangle 48"/>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82"/>
                <p:cNvGrpSpPr/>
                <p:nvPr/>
              </p:nvGrpSpPr>
              <p:grpSpPr>
                <a:xfrm>
                  <a:off x="3352800" y="2209800"/>
                  <a:ext cx="381000" cy="930564"/>
                  <a:chOff x="838200" y="2193636"/>
                  <a:chExt cx="381000" cy="930564"/>
                </a:xfrm>
              </p:grpSpPr>
              <p:sp>
                <p:nvSpPr>
                  <p:cNvPr id="46" name="Isosceles Triangle 4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69"/>
              <p:cNvGrpSpPr/>
              <p:nvPr/>
            </p:nvGrpSpPr>
            <p:grpSpPr>
              <a:xfrm>
                <a:off x="2286000" y="2819400"/>
                <a:ext cx="120316" cy="299596"/>
                <a:chOff x="838200" y="2193636"/>
                <a:chExt cx="381000" cy="930564"/>
              </a:xfrm>
            </p:grpSpPr>
            <p:sp>
              <p:nvSpPr>
                <p:cNvPr id="38" name="Isosceles Triangle 37"/>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74"/>
              <p:cNvGrpSpPr/>
              <p:nvPr/>
            </p:nvGrpSpPr>
            <p:grpSpPr>
              <a:xfrm>
                <a:off x="2502568" y="2824604"/>
                <a:ext cx="120316" cy="299596"/>
                <a:chOff x="838200" y="2193636"/>
                <a:chExt cx="381000" cy="930564"/>
              </a:xfrm>
            </p:grpSpPr>
            <p:sp>
              <p:nvSpPr>
                <p:cNvPr id="35" name="Isosceles Triangle 34"/>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Oval 21"/>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10"/>
            <p:cNvGrpSpPr/>
            <p:nvPr/>
          </p:nvGrpSpPr>
          <p:grpSpPr>
            <a:xfrm>
              <a:off x="2362200" y="3505200"/>
              <a:ext cx="762000" cy="228600"/>
              <a:chOff x="1600200" y="1219200"/>
              <a:chExt cx="838200" cy="228600"/>
            </a:xfrm>
          </p:grpSpPr>
          <p:sp>
            <p:nvSpPr>
              <p:cNvPr id="30"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uble Wave 30"/>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7391400" y="1676400"/>
            <a:ext cx="2686594" cy="4088296"/>
            <a:chOff x="6019800" y="1143000"/>
            <a:chExt cx="2686594" cy="4088296"/>
          </a:xfrm>
        </p:grpSpPr>
        <p:grpSp>
          <p:nvGrpSpPr>
            <p:cNvPr id="90" name="Group 89"/>
            <p:cNvGrpSpPr/>
            <p:nvPr/>
          </p:nvGrpSpPr>
          <p:grpSpPr>
            <a:xfrm>
              <a:off x="6019800" y="1143000"/>
              <a:ext cx="2686594" cy="4088296"/>
              <a:chOff x="2895600" y="1143000"/>
              <a:chExt cx="3505200" cy="5334000"/>
            </a:xfrm>
          </p:grpSpPr>
          <p:sp>
            <p:nvSpPr>
              <p:cNvPr id="91" name="Rounded Rectangle 90"/>
              <p:cNvSpPr/>
              <p:nvPr/>
            </p:nvSpPr>
            <p:spPr>
              <a:xfrm>
                <a:off x="2895600" y="1143000"/>
                <a:ext cx="3505200" cy="5334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3035808" y="1256488"/>
                <a:ext cx="3233031" cy="5120373"/>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3234813" y="1438705"/>
                <a:ext cx="2826774" cy="4791289"/>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3393141" y="1931894"/>
                <a:ext cx="2590800" cy="3048000"/>
              </a:xfrm>
              <a:prstGeom prst="roundRect">
                <a:avLst>
                  <a:gd name="adj" fmla="val 628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5" name="Rounded Rectangle 94"/>
              <p:cNvSpPr/>
              <p:nvPr/>
            </p:nvSpPr>
            <p:spPr>
              <a:xfrm flipV="1">
                <a:off x="4223453" y="1610307"/>
                <a:ext cx="973207" cy="12016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6" name="Frame 95"/>
              <p:cNvSpPr/>
              <p:nvPr/>
            </p:nvSpPr>
            <p:spPr>
              <a:xfrm>
                <a:off x="4520364" y="5889526"/>
                <a:ext cx="362892" cy="313765"/>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ounded Rectangle 96"/>
              <p:cNvSpPr/>
              <p:nvPr/>
            </p:nvSpPr>
            <p:spPr>
              <a:xfrm>
                <a:off x="5138928" y="5909555"/>
                <a:ext cx="602070" cy="267034"/>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8" name="Rounded Rectangle 97"/>
              <p:cNvSpPr/>
              <p:nvPr/>
            </p:nvSpPr>
            <p:spPr>
              <a:xfrm>
                <a:off x="3538906" y="5936259"/>
                <a:ext cx="602070" cy="267034"/>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9" name="Rectangular Callout 98"/>
              <p:cNvSpPr/>
              <p:nvPr/>
            </p:nvSpPr>
            <p:spPr>
              <a:xfrm>
                <a:off x="3505200" y="2057400"/>
                <a:ext cx="2362200" cy="1981200"/>
              </a:xfrm>
              <a:prstGeom prst="wedgeRectCallou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p:cNvSpPr/>
            <p:nvPr/>
          </p:nvSpPr>
          <p:spPr>
            <a:xfrm>
              <a:off x="6477000" y="1828800"/>
              <a:ext cx="1828800" cy="1477328"/>
            </a:xfrm>
            <a:prstGeom prst="rect">
              <a:avLst/>
            </a:prstGeom>
          </p:spPr>
          <p:txBody>
            <a:bodyPr wrap="square">
              <a:spAutoFit/>
            </a:bodyPr>
            <a:lstStyle/>
            <a:p>
              <a:r>
                <a:rPr lang="en-US" b="1" dirty="0">
                  <a:latin typeface="Arial Unicode MS" pitchFamily="34" charset="-128"/>
                  <a:ea typeface="Arial Unicode MS" pitchFamily="34" charset="-128"/>
                  <a:cs typeface="Arial Unicode MS" pitchFamily="34" charset="-128"/>
                </a:rPr>
                <a:t>The Lord gives us sufficient opportunities to repent of our sins.</a:t>
              </a:r>
              <a:r>
                <a:rPr lang="en-US" dirty="0">
                  <a:latin typeface="Arial Unicode MS" pitchFamily="34" charset="-128"/>
                  <a:ea typeface="Arial Unicode MS" pitchFamily="34" charset="-128"/>
                  <a:cs typeface="Arial Unicode MS" pitchFamily="34" charset="-128"/>
                </a:rPr>
                <a:t> </a:t>
              </a:r>
            </a:p>
          </p:txBody>
        </p:sp>
      </p:grpSp>
    </p:spTree>
    <p:extLst>
      <p:ext uri="{BB962C8B-B14F-4D97-AF65-F5344CB8AC3E}">
        <p14:creationId xmlns:p14="http://schemas.microsoft.com/office/powerpoint/2010/main" val="279265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2000"/>
                                        <p:tgtEl>
                                          <p:spTgt spid="10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9961F6A1-C76E-42BF-A084-2D1528997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6428180"/>
            <a:ext cx="2209800" cy="369332"/>
          </a:xfrm>
          <a:prstGeom prst="rect">
            <a:avLst/>
          </a:prstGeom>
          <a:noFill/>
        </p:spPr>
        <p:txBody>
          <a:bodyPr wrap="square" rtlCol="0">
            <a:spAutoFit/>
          </a:bodyPr>
          <a:lstStyle/>
          <a:p>
            <a:r>
              <a:rPr lang="en-US" dirty="0">
                <a:solidFill>
                  <a:schemeClr val="bg1"/>
                </a:solidFill>
              </a:rPr>
              <a:t>Mormon 3:1-3</a:t>
            </a:r>
          </a:p>
        </p:txBody>
      </p:sp>
      <p:sp>
        <p:nvSpPr>
          <p:cNvPr id="2" name="Rectangle 1">
            <a:extLst>
              <a:ext uri="{FF2B5EF4-FFF2-40B4-BE49-F238E27FC236}">
                <a16:creationId xmlns:a16="http://schemas.microsoft.com/office/drawing/2014/main" id="{6505727F-858C-4E7A-AA3C-68E3BCDD02B1}"/>
              </a:ext>
            </a:extLst>
          </p:cNvPr>
          <p:cNvSpPr/>
          <p:nvPr/>
        </p:nvSpPr>
        <p:spPr>
          <a:xfrm>
            <a:off x="945776" y="1236989"/>
            <a:ext cx="6096000" cy="4154984"/>
          </a:xfrm>
          <a:prstGeom prst="rect">
            <a:avLst/>
          </a:prstGeom>
        </p:spPr>
        <p:txBody>
          <a:bodyPr>
            <a:spAutoFit/>
          </a:bodyPr>
          <a:lstStyle/>
          <a:p>
            <a:r>
              <a:rPr lang="en-US" sz="2400" dirty="0">
                <a:solidFill>
                  <a:schemeClr val="bg1"/>
                </a:solidFill>
                <a:latin typeface="DistrictThin"/>
              </a:rPr>
              <a:t>“Satan wants you to think that you cannot repent, but that is absolutely not true. </a:t>
            </a:r>
          </a:p>
          <a:p>
            <a:endParaRPr lang="en-US" sz="2400" dirty="0">
              <a:solidFill>
                <a:schemeClr val="bg1"/>
              </a:solidFill>
              <a:latin typeface="DistrictThin"/>
            </a:endParaRPr>
          </a:p>
          <a:p>
            <a:r>
              <a:rPr lang="en-US" sz="2400" dirty="0">
                <a:solidFill>
                  <a:schemeClr val="bg1"/>
                </a:solidFill>
                <a:latin typeface="DistrictThin"/>
              </a:rPr>
              <a:t>The Savior has promised you forgiveness if you will humble yourself and make the effort that repentance requires. </a:t>
            </a:r>
          </a:p>
          <a:p>
            <a:endParaRPr lang="en-US" sz="2400" dirty="0">
              <a:solidFill>
                <a:schemeClr val="bg1"/>
              </a:solidFill>
              <a:latin typeface="DistrictThin"/>
            </a:endParaRPr>
          </a:p>
          <a:p>
            <a:r>
              <a:rPr lang="en-US" sz="2400" dirty="0">
                <a:solidFill>
                  <a:schemeClr val="bg1"/>
                </a:solidFill>
                <a:latin typeface="DistrictThin"/>
              </a:rPr>
              <a:t>If you have sinned, the sooner you repent, the sooner you begin to make your way back and find the peace and joy that come with forgiveness.”</a:t>
            </a:r>
            <a:endParaRPr lang="en-US" sz="2400" dirty="0">
              <a:solidFill>
                <a:schemeClr val="bg1"/>
              </a:solidFill>
            </a:endParaRPr>
          </a:p>
        </p:txBody>
      </p:sp>
      <p:grpSp>
        <p:nvGrpSpPr>
          <p:cNvPr id="115" name="Group 114">
            <a:extLst>
              <a:ext uri="{FF2B5EF4-FFF2-40B4-BE49-F238E27FC236}">
                <a16:creationId xmlns:a16="http://schemas.microsoft.com/office/drawing/2014/main" id="{0FBE250B-0B92-4739-89DE-F16E2245C001}"/>
              </a:ext>
            </a:extLst>
          </p:cNvPr>
          <p:cNvGrpSpPr/>
          <p:nvPr/>
        </p:nvGrpSpPr>
        <p:grpSpPr>
          <a:xfrm>
            <a:off x="8122024" y="1236989"/>
            <a:ext cx="2686594" cy="4088296"/>
            <a:chOff x="8122024" y="1236989"/>
            <a:chExt cx="2686594" cy="4088296"/>
          </a:xfrm>
        </p:grpSpPr>
        <p:grpSp>
          <p:nvGrpSpPr>
            <p:cNvPr id="103" name="Group 89">
              <a:extLst>
                <a:ext uri="{FF2B5EF4-FFF2-40B4-BE49-F238E27FC236}">
                  <a16:creationId xmlns:a16="http://schemas.microsoft.com/office/drawing/2014/main" id="{43454845-CD1D-4497-A4A2-69EE1F5EF309}"/>
                </a:ext>
              </a:extLst>
            </p:cNvPr>
            <p:cNvGrpSpPr/>
            <p:nvPr/>
          </p:nvGrpSpPr>
          <p:grpSpPr>
            <a:xfrm>
              <a:off x="8122024" y="1236989"/>
              <a:ext cx="2686594" cy="4088296"/>
              <a:chOff x="2895600" y="1143000"/>
              <a:chExt cx="3505200" cy="5334000"/>
            </a:xfrm>
          </p:grpSpPr>
          <p:sp>
            <p:nvSpPr>
              <p:cNvPr id="105" name="Rounded Rectangle 7">
                <a:extLst>
                  <a:ext uri="{FF2B5EF4-FFF2-40B4-BE49-F238E27FC236}">
                    <a16:creationId xmlns:a16="http://schemas.microsoft.com/office/drawing/2014/main" id="{C36ABC5B-8998-4C62-BFB5-1DF4625869A0}"/>
                  </a:ext>
                </a:extLst>
              </p:cNvPr>
              <p:cNvSpPr/>
              <p:nvPr/>
            </p:nvSpPr>
            <p:spPr>
              <a:xfrm>
                <a:off x="2895600" y="1143000"/>
                <a:ext cx="3505200" cy="5334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8">
                <a:extLst>
                  <a:ext uri="{FF2B5EF4-FFF2-40B4-BE49-F238E27FC236}">
                    <a16:creationId xmlns:a16="http://schemas.microsoft.com/office/drawing/2014/main" id="{C8D44706-7E68-456F-BC2E-6D01BA614A72}"/>
                  </a:ext>
                </a:extLst>
              </p:cNvPr>
              <p:cNvSpPr/>
              <p:nvPr/>
            </p:nvSpPr>
            <p:spPr>
              <a:xfrm>
                <a:off x="3035808" y="1256488"/>
                <a:ext cx="3233031" cy="5120373"/>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9">
                <a:extLst>
                  <a:ext uri="{FF2B5EF4-FFF2-40B4-BE49-F238E27FC236}">
                    <a16:creationId xmlns:a16="http://schemas.microsoft.com/office/drawing/2014/main" id="{33C23F88-ABA9-4A85-BFEA-385A3A2A7722}"/>
                  </a:ext>
                </a:extLst>
              </p:cNvPr>
              <p:cNvSpPr/>
              <p:nvPr/>
            </p:nvSpPr>
            <p:spPr>
              <a:xfrm>
                <a:off x="3234813" y="1438705"/>
                <a:ext cx="2826774" cy="4791289"/>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
                <a:extLst>
                  <a:ext uri="{FF2B5EF4-FFF2-40B4-BE49-F238E27FC236}">
                    <a16:creationId xmlns:a16="http://schemas.microsoft.com/office/drawing/2014/main" id="{E06DB050-3BE2-4038-9001-E26ADD9B8849}"/>
                  </a:ext>
                </a:extLst>
              </p:cNvPr>
              <p:cNvSpPr/>
              <p:nvPr/>
            </p:nvSpPr>
            <p:spPr>
              <a:xfrm>
                <a:off x="3393141" y="1931893"/>
                <a:ext cx="2590799" cy="3784341"/>
              </a:xfrm>
              <a:prstGeom prst="roundRect">
                <a:avLst>
                  <a:gd name="adj" fmla="val 628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09" name="Rounded Rectangle 11">
                <a:extLst>
                  <a:ext uri="{FF2B5EF4-FFF2-40B4-BE49-F238E27FC236}">
                    <a16:creationId xmlns:a16="http://schemas.microsoft.com/office/drawing/2014/main" id="{2945460D-B7C6-429A-A611-39BFA215F0C0}"/>
                  </a:ext>
                </a:extLst>
              </p:cNvPr>
              <p:cNvSpPr/>
              <p:nvPr/>
            </p:nvSpPr>
            <p:spPr>
              <a:xfrm flipV="1">
                <a:off x="4223453" y="1610307"/>
                <a:ext cx="973207" cy="12016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10" name="Frame 109">
                <a:extLst>
                  <a:ext uri="{FF2B5EF4-FFF2-40B4-BE49-F238E27FC236}">
                    <a16:creationId xmlns:a16="http://schemas.microsoft.com/office/drawing/2014/main" id="{6C046EF9-9DB7-4A2B-9EF1-13E4724BFF9D}"/>
                  </a:ext>
                </a:extLst>
              </p:cNvPr>
              <p:cNvSpPr/>
              <p:nvPr/>
            </p:nvSpPr>
            <p:spPr>
              <a:xfrm>
                <a:off x="4520364" y="5889526"/>
                <a:ext cx="362892" cy="313765"/>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Rounded Rectangle 13">
                <a:extLst>
                  <a:ext uri="{FF2B5EF4-FFF2-40B4-BE49-F238E27FC236}">
                    <a16:creationId xmlns:a16="http://schemas.microsoft.com/office/drawing/2014/main" id="{AD23634B-110A-4076-947E-C4825C87B2F8}"/>
                  </a:ext>
                </a:extLst>
              </p:cNvPr>
              <p:cNvSpPr/>
              <p:nvPr/>
            </p:nvSpPr>
            <p:spPr>
              <a:xfrm>
                <a:off x="5138928" y="5909555"/>
                <a:ext cx="602070" cy="267034"/>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112" name="Rounded Rectangle 14">
                <a:extLst>
                  <a:ext uri="{FF2B5EF4-FFF2-40B4-BE49-F238E27FC236}">
                    <a16:creationId xmlns:a16="http://schemas.microsoft.com/office/drawing/2014/main" id="{A44C1877-C68F-4847-8C3B-CA204132D0EA}"/>
                  </a:ext>
                </a:extLst>
              </p:cNvPr>
              <p:cNvSpPr/>
              <p:nvPr/>
            </p:nvSpPr>
            <p:spPr>
              <a:xfrm>
                <a:off x="3538906" y="5936259"/>
                <a:ext cx="602070" cy="267034"/>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pic>
          <p:nvPicPr>
            <p:cNvPr id="114" name="Picture 113">
              <a:extLst>
                <a:ext uri="{FF2B5EF4-FFF2-40B4-BE49-F238E27FC236}">
                  <a16:creationId xmlns:a16="http://schemas.microsoft.com/office/drawing/2014/main" id="{7792D924-3C70-427B-917A-5821B6C5C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5975" y="2291173"/>
              <a:ext cx="1820872" cy="1903350"/>
            </a:xfrm>
            <a:prstGeom prst="rect">
              <a:avLst/>
            </a:prstGeom>
          </p:spPr>
        </p:pic>
      </p:grpSp>
    </p:spTree>
    <p:extLst>
      <p:ext uri="{BB962C8B-B14F-4D97-AF65-F5344CB8AC3E}">
        <p14:creationId xmlns:p14="http://schemas.microsoft.com/office/powerpoint/2010/main" val="193360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7D57E7D9-291C-4C3E-8CD8-7A9E7264C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6200" y="6488668"/>
            <a:ext cx="2209800" cy="369332"/>
          </a:xfrm>
          <a:prstGeom prst="rect">
            <a:avLst/>
          </a:prstGeom>
          <a:noFill/>
        </p:spPr>
        <p:txBody>
          <a:bodyPr wrap="square" rtlCol="0">
            <a:spAutoFit/>
          </a:bodyPr>
          <a:lstStyle/>
          <a:p>
            <a:r>
              <a:rPr lang="en-US" dirty="0">
                <a:solidFill>
                  <a:schemeClr val="bg1"/>
                </a:solidFill>
              </a:rPr>
              <a:t>Mormon 3:4-9</a:t>
            </a:r>
          </a:p>
        </p:txBody>
      </p:sp>
      <p:sp>
        <p:nvSpPr>
          <p:cNvPr id="4" name="TextBox 3"/>
          <p:cNvSpPr txBox="1"/>
          <p:nvPr/>
        </p:nvSpPr>
        <p:spPr>
          <a:xfrm>
            <a:off x="1676400" y="0"/>
            <a:ext cx="8763000" cy="1107996"/>
          </a:xfrm>
          <a:prstGeom prst="rect">
            <a:avLst/>
          </a:prstGeom>
          <a:noFill/>
        </p:spPr>
        <p:txBody>
          <a:bodyPr wrap="square" rtlCol="0">
            <a:spAutoFit/>
          </a:bodyPr>
          <a:lstStyle/>
          <a:p>
            <a:pPr algn="ctr"/>
            <a:r>
              <a:rPr lang="en-US" sz="6600" dirty="0">
                <a:solidFill>
                  <a:schemeClr val="bg1"/>
                </a:solidFill>
                <a:latin typeface="Aharoni" pitchFamily="2" charset="-79"/>
                <a:cs typeface="Aharoni" pitchFamily="2" charset="-79"/>
              </a:rPr>
              <a:t>The Lord’s Protection</a:t>
            </a:r>
          </a:p>
        </p:txBody>
      </p:sp>
      <p:sp>
        <p:nvSpPr>
          <p:cNvPr id="5" name="TextBox 4"/>
          <p:cNvSpPr txBox="1"/>
          <p:nvPr/>
        </p:nvSpPr>
        <p:spPr>
          <a:xfrm>
            <a:off x="1173686" y="1344399"/>
            <a:ext cx="5168153" cy="1815882"/>
          </a:xfrm>
          <a:prstGeom prst="rect">
            <a:avLst/>
          </a:prstGeom>
          <a:noFill/>
        </p:spPr>
        <p:txBody>
          <a:bodyPr wrap="square" rtlCol="0">
            <a:spAutoFit/>
          </a:bodyPr>
          <a:lstStyle/>
          <a:p>
            <a:r>
              <a:rPr lang="en-US" sz="2800" dirty="0">
                <a:solidFill>
                  <a:schemeClr val="bg1"/>
                </a:solidFill>
              </a:rPr>
              <a:t>Rather than recognizing the Lord’s protection the Nephites boasted about their own strength and glorified their own works.</a:t>
            </a:r>
          </a:p>
        </p:txBody>
      </p:sp>
      <p:sp>
        <p:nvSpPr>
          <p:cNvPr id="91" name="Rounded Rectangle 90"/>
          <p:cNvSpPr/>
          <p:nvPr/>
        </p:nvSpPr>
        <p:spPr>
          <a:xfrm>
            <a:off x="7391400" y="1676400"/>
            <a:ext cx="2686594" cy="40882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7498865" y="1763384"/>
            <a:ext cx="2477987" cy="392456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7651393" y="1903046"/>
            <a:ext cx="2166608" cy="367233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7772746" y="2281056"/>
            <a:ext cx="1985743" cy="2336169"/>
          </a:xfrm>
          <a:prstGeom prst="roundRect">
            <a:avLst>
              <a:gd name="adj" fmla="val 628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5" name="Rounded Rectangle 94"/>
          <p:cNvSpPr/>
          <p:nvPr/>
        </p:nvSpPr>
        <p:spPr>
          <a:xfrm flipV="1">
            <a:off x="8409146" y="2034572"/>
            <a:ext cx="745924" cy="9210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6" name="Frame 95"/>
          <p:cNvSpPr/>
          <p:nvPr/>
        </p:nvSpPr>
        <p:spPr>
          <a:xfrm>
            <a:off x="8636716" y="5314421"/>
            <a:ext cx="278142" cy="240488"/>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ounded Rectangle 96"/>
          <p:cNvSpPr/>
          <p:nvPr/>
        </p:nvSpPr>
        <p:spPr>
          <a:xfrm>
            <a:off x="9110820" y="5329773"/>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8" name="Rounded Rectangle 97"/>
          <p:cNvSpPr/>
          <p:nvPr/>
        </p:nvSpPr>
        <p:spPr>
          <a:xfrm>
            <a:off x="7884468" y="5350241"/>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9" name="Rectangular Callout 98"/>
          <p:cNvSpPr/>
          <p:nvPr/>
        </p:nvSpPr>
        <p:spPr>
          <a:xfrm>
            <a:off x="7858635" y="2377252"/>
            <a:ext cx="1810531" cy="899349"/>
          </a:xfrm>
          <a:prstGeom prst="wedgeRectCallou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848600" y="2362200"/>
            <a:ext cx="1828800" cy="923330"/>
          </a:xfrm>
          <a:prstGeom prst="rect">
            <a:avLst/>
          </a:prstGeom>
        </p:spPr>
        <p:txBody>
          <a:bodyPr wrap="square">
            <a:spAutoFit/>
          </a:bodyPr>
          <a:lstStyle/>
          <a:p>
            <a:r>
              <a:rPr lang="en-US" b="1" dirty="0">
                <a:latin typeface="Arial Unicode MS" pitchFamily="34" charset="-128"/>
                <a:ea typeface="Arial Unicode MS" pitchFamily="34" charset="-128"/>
                <a:cs typeface="Arial Unicode MS" pitchFamily="34" charset="-128"/>
              </a:rPr>
              <a:t>Did you see what we did to the Lamanites?</a:t>
            </a:r>
            <a:endParaRPr lang="en-US" dirty="0">
              <a:latin typeface="Arial Unicode MS" pitchFamily="34" charset="-128"/>
              <a:ea typeface="Arial Unicode MS" pitchFamily="34" charset="-128"/>
              <a:cs typeface="Arial Unicode MS" pitchFamily="34" charset="-128"/>
            </a:endParaRPr>
          </a:p>
        </p:txBody>
      </p:sp>
      <p:sp>
        <p:nvSpPr>
          <p:cNvPr id="100" name="Rectangular Callout 99"/>
          <p:cNvSpPr/>
          <p:nvPr/>
        </p:nvSpPr>
        <p:spPr>
          <a:xfrm flipH="1">
            <a:off x="7848601" y="3505201"/>
            <a:ext cx="1810531" cy="899349"/>
          </a:xfrm>
          <a:prstGeom prst="wedgeRectCallout">
            <a:avLst/>
          </a:prstGeom>
          <a:solidFill>
            <a:srgbClr val="69D8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Unicode MS" pitchFamily="34" charset="-128"/>
                <a:ea typeface="Arial Unicode MS" pitchFamily="34" charset="-128"/>
                <a:cs typeface="Arial Unicode MS" pitchFamily="34" charset="-128"/>
              </a:rPr>
              <a:t>Yea man, we were the bomb </a:t>
            </a:r>
            <a:r>
              <a:rPr lang="en-US" b="1" dirty="0">
                <a:solidFill>
                  <a:schemeClr val="tx1"/>
                </a:solidFill>
                <a:latin typeface="Arial Unicode MS" pitchFamily="34" charset="-128"/>
                <a:ea typeface="Arial Unicode MS" pitchFamily="34" charset="-128"/>
                <a:cs typeface="Arial Unicode MS" pitchFamily="34" charset="-128"/>
                <a:sym typeface="Wingdings" pitchFamily="2" charset="2"/>
              </a:rPr>
              <a:t></a:t>
            </a:r>
            <a:endParaRPr lang="en-US" dirty="0">
              <a:solidFill>
                <a:schemeClr val="tx1"/>
              </a:solidFill>
              <a:latin typeface="Arial Unicode MS" pitchFamily="34" charset="-128"/>
              <a:ea typeface="Arial Unicode MS" pitchFamily="34" charset="-128"/>
              <a:cs typeface="Arial Unicode MS" pitchFamily="34" charset="-128"/>
            </a:endParaRPr>
          </a:p>
        </p:txBody>
      </p:sp>
      <p:sp>
        <p:nvSpPr>
          <p:cNvPr id="101" name="Rectangle 100"/>
          <p:cNvSpPr/>
          <p:nvPr/>
        </p:nvSpPr>
        <p:spPr>
          <a:xfrm>
            <a:off x="1828800" y="4114800"/>
            <a:ext cx="3657600" cy="1754326"/>
          </a:xfrm>
          <a:prstGeom prst="rect">
            <a:avLst/>
          </a:prstGeom>
        </p:spPr>
        <p:txBody>
          <a:bodyPr wrap="square">
            <a:spAutoFit/>
          </a:bodyPr>
          <a:lstStyle/>
          <a:p>
            <a:r>
              <a:rPr lang="en-US" dirty="0">
                <a:solidFill>
                  <a:schemeClr val="bg1"/>
                </a:solidFill>
              </a:rPr>
              <a:t>“Fear thou not; for I am with thee: be not dismayed; for I am thy God: I will strengthen thee; yea, I will help thee; yea, I will uphold thee with the right hand of my righteousness.” </a:t>
            </a:r>
          </a:p>
          <a:p>
            <a:r>
              <a:rPr lang="en-US" dirty="0">
                <a:solidFill>
                  <a:schemeClr val="bg1"/>
                </a:solidFill>
              </a:rPr>
              <a:t>(Isa. 41:10).</a:t>
            </a:r>
          </a:p>
        </p:txBody>
      </p:sp>
      <p:grpSp>
        <p:nvGrpSpPr>
          <p:cNvPr id="102" name="Group 101"/>
          <p:cNvGrpSpPr/>
          <p:nvPr/>
        </p:nvGrpSpPr>
        <p:grpSpPr>
          <a:xfrm>
            <a:off x="5410201" y="3352800"/>
            <a:ext cx="1564897" cy="2743200"/>
            <a:chOff x="1593589" y="398948"/>
            <a:chExt cx="2902209" cy="5087452"/>
          </a:xfrm>
        </p:grpSpPr>
        <p:grpSp>
          <p:nvGrpSpPr>
            <p:cNvPr id="103" name="Group 33"/>
            <p:cNvGrpSpPr/>
            <p:nvPr/>
          </p:nvGrpSpPr>
          <p:grpSpPr>
            <a:xfrm>
              <a:off x="1593589" y="398948"/>
              <a:ext cx="2902209" cy="5087452"/>
              <a:chOff x="1593589" y="398948"/>
              <a:chExt cx="1375870" cy="4260181"/>
            </a:xfrm>
          </p:grpSpPr>
          <p:sp>
            <p:nvSpPr>
              <p:cNvPr id="121"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23"/>
              <p:cNvGrpSpPr/>
              <p:nvPr/>
            </p:nvGrpSpPr>
            <p:grpSpPr>
              <a:xfrm>
                <a:off x="2383609" y="1732280"/>
                <a:ext cx="585850" cy="1566411"/>
                <a:chOff x="4699336" y="2759583"/>
                <a:chExt cx="1168064" cy="2193417"/>
              </a:xfrm>
            </p:grpSpPr>
            <p:sp>
              <p:nvSpPr>
                <p:cNvPr id="137"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43"/>
              <p:cNvSpPr/>
              <p:nvPr/>
            </p:nvSpPr>
            <p:spPr>
              <a:xfrm rot="5225831">
                <a:off x="2200286" y="1526681"/>
                <a:ext cx="161544" cy="1899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43"/>
            <p:cNvGrpSpPr/>
            <p:nvPr/>
          </p:nvGrpSpPr>
          <p:grpSpPr>
            <a:xfrm rot="5003920">
              <a:off x="2288001" y="3506278"/>
              <a:ext cx="2489460" cy="381000"/>
              <a:chOff x="1600200" y="6781800"/>
              <a:chExt cx="2754086" cy="1143000"/>
            </a:xfrm>
          </p:grpSpPr>
          <p:sp>
            <p:nvSpPr>
              <p:cNvPr id="114" name="Chevron 113"/>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Chevron 114"/>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Chevron 115"/>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Chevron 116"/>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Chevron 117"/>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Chevron 118"/>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Chevron 119"/>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5" name="Group 44"/>
            <p:cNvGrpSpPr/>
            <p:nvPr/>
          </p:nvGrpSpPr>
          <p:grpSpPr>
            <a:xfrm rot="16596080" flipH="1">
              <a:off x="1145001" y="3506278"/>
              <a:ext cx="2489460" cy="381000"/>
              <a:chOff x="1600200" y="6781800"/>
              <a:chExt cx="2754086" cy="1143000"/>
            </a:xfrm>
          </p:grpSpPr>
          <p:sp>
            <p:nvSpPr>
              <p:cNvPr id="107" name="Chevron 106"/>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Chevron 107"/>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Chevron 108"/>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Chevron 109"/>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Chevron 110"/>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Chevron 111"/>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Chevron 112"/>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6" name="Rectangle 105"/>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4311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2000"/>
                                        <p:tgtEl>
                                          <p:spTgt spid="9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fade">
                                      <p:cBhvr>
                                        <p:cTn id="14" dur="2000"/>
                                        <p:tgtEl>
                                          <p:spTgt spid="8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2000"/>
                                        <p:tgtEl>
                                          <p:spTgt spid="10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9" grpId="0" animBg="1"/>
      <p:bldP spid="89" grpId="0"/>
      <p:bldP spid="100" grpId="0" animBg="1"/>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B741B1D-857B-4E18-9F1B-2F081F478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6488668"/>
            <a:ext cx="2209800" cy="369332"/>
          </a:xfrm>
          <a:prstGeom prst="rect">
            <a:avLst/>
          </a:prstGeom>
          <a:noFill/>
        </p:spPr>
        <p:txBody>
          <a:bodyPr wrap="square" rtlCol="0">
            <a:spAutoFit/>
          </a:bodyPr>
          <a:lstStyle/>
          <a:p>
            <a:r>
              <a:rPr lang="en-US" dirty="0">
                <a:solidFill>
                  <a:schemeClr val="bg1"/>
                </a:solidFill>
              </a:rPr>
              <a:t>Mormon 3:3</a:t>
            </a:r>
          </a:p>
        </p:txBody>
      </p:sp>
      <p:sp>
        <p:nvSpPr>
          <p:cNvPr id="4" name="TextBox 3"/>
          <p:cNvSpPr txBox="1"/>
          <p:nvPr/>
        </p:nvSpPr>
        <p:spPr>
          <a:xfrm>
            <a:off x="1676400" y="0"/>
            <a:ext cx="8763000" cy="1107996"/>
          </a:xfrm>
          <a:prstGeom prst="rect">
            <a:avLst/>
          </a:prstGeom>
          <a:noFill/>
        </p:spPr>
        <p:txBody>
          <a:bodyPr wrap="square" rtlCol="0">
            <a:spAutoFit/>
          </a:bodyPr>
          <a:lstStyle/>
          <a:p>
            <a:pPr algn="ctr"/>
            <a:r>
              <a:rPr lang="en-US" sz="6600" dirty="0">
                <a:solidFill>
                  <a:schemeClr val="bg1"/>
                </a:solidFill>
                <a:latin typeface="Aharoni" pitchFamily="2" charset="-79"/>
                <a:cs typeface="Aharoni" pitchFamily="2" charset="-79"/>
              </a:rPr>
              <a:t>A Chance to Repent</a:t>
            </a:r>
          </a:p>
        </p:txBody>
      </p:sp>
      <p:sp>
        <p:nvSpPr>
          <p:cNvPr id="5" name="TextBox 4"/>
          <p:cNvSpPr txBox="1"/>
          <p:nvPr/>
        </p:nvSpPr>
        <p:spPr>
          <a:xfrm>
            <a:off x="1828800" y="1828800"/>
            <a:ext cx="5105400" cy="3970318"/>
          </a:xfrm>
          <a:prstGeom prst="rect">
            <a:avLst/>
          </a:prstGeom>
          <a:noFill/>
        </p:spPr>
        <p:txBody>
          <a:bodyPr wrap="square" rtlCol="0">
            <a:spAutoFit/>
          </a:bodyPr>
          <a:lstStyle/>
          <a:p>
            <a:pPr fontAlgn="base"/>
            <a:r>
              <a:rPr lang="en-US" sz="2800" dirty="0">
                <a:solidFill>
                  <a:srgbClr val="FFFF66"/>
                </a:solidFill>
              </a:rPr>
              <a:t>Have you been willing to repent and make the changes God wants you to make?</a:t>
            </a:r>
          </a:p>
          <a:p>
            <a:pPr fontAlgn="base"/>
            <a:endParaRPr lang="en-US" sz="2800" dirty="0">
              <a:solidFill>
                <a:srgbClr val="FFFF66"/>
              </a:solidFill>
            </a:endParaRPr>
          </a:p>
          <a:p>
            <a:pPr fontAlgn="base"/>
            <a:endParaRPr lang="en-US" sz="2800" dirty="0">
              <a:solidFill>
                <a:srgbClr val="FFFF66"/>
              </a:solidFill>
            </a:endParaRPr>
          </a:p>
          <a:p>
            <a:pPr fontAlgn="base"/>
            <a:endParaRPr lang="en-US" sz="2800" dirty="0">
              <a:solidFill>
                <a:srgbClr val="FFFF66"/>
              </a:solidFill>
            </a:endParaRPr>
          </a:p>
          <a:p>
            <a:pPr fontAlgn="base"/>
            <a:r>
              <a:rPr lang="en-US" sz="2800" dirty="0">
                <a:solidFill>
                  <a:srgbClr val="FFFF66"/>
                </a:solidFill>
              </a:rPr>
              <a:t>Are there changes you can make now to become the person God wants you to be?</a:t>
            </a:r>
          </a:p>
        </p:txBody>
      </p:sp>
      <p:sp>
        <p:nvSpPr>
          <p:cNvPr id="91" name="Rounded Rectangle 90"/>
          <p:cNvSpPr/>
          <p:nvPr/>
        </p:nvSpPr>
        <p:spPr>
          <a:xfrm>
            <a:off x="7391400" y="1676400"/>
            <a:ext cx="2686594" cy="40882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7498865" y="1763384"/>
            <a:ext cx="2477987" cy="392456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7651393" y="1903046"/>
            <a:ext cx="2166608" cy="367233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7772746" y="2281056"/>
            <a:ext cx="1985743" cy="2336169"/>
          </a:xfrm>
          <a:prstGeom prst="roundRect">
            <a:avLst>
              <a:gd name="adj" fmla="val 628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5" name="Rounded Rectangle 94"/>
          <p:cNvSpPr/>
          <p:nvPr/>
        </p:nvSpPr>
        <p:spPr>
          <a:xfrm flipV="1">
            <a:off x="8409146" y="2034572"/>
            <a:ext cx="745924" cy="9210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6" name="Frame 95"/>
          <p:cNvSpPr/>
          <p:nvPr/>
        </p:nvSpPr>
        <p:spPr>
          <a:xfrm>
            <a:off x="8636716" y="5314421"/>
            <a:ext cx="278142" cy="240488"/>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ounded Rectangle 96"/>
          <p:cNvSpPr/>
          <p:nvPr/>
        </p:nvSpPr>
        <p:spPr>
          <a:xfrm>
            <a:off x="9110820" y="5329773"/>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8" name="Rounded Rectangle 97"/>
          <p:cNvSpPr/>
          <p:nvPr/>
        </p:nvSpPr>
        <p:spPr>
          <a:xfrm>
            <a:off x="7884468" y="5350241"/>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nvGrpSpPr>
          <p:cNvPr id="57" name="Group 56"/>
          <p:cNvGrpSpPr/>
          <p:nvPr/>
        </p:nvGrpSpPr>
        <p:grpSpPr>
          <a:xfrm>
            <a:off x="7848600" y="2362200"/>
            <a:ext cx="1828800" cy="1676400"/>
            <a:chOff x="6324600" y="2362200"/>
            <a:chExt cx="1828800" cy="1676400"/>
          </a:xfrm>
        </p:grpSpPr>
        <p:sp>
          <p:nvSpPr>
            <p:cNvPr id="99" name="Rectangular Callout 98"/>
            <p:cNvSpPr/>
            <p:nvPr/>
          </p:nvSpPr>
          <p:spPr>
            <a:xfrm>
              <a:off x="6334634" y="2377251"/>
              <a:ext cx="1810531" cy="1661349"/>
            </a:xfrm>
            <a:prstGeom prst="wedgeRectCallou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324600" y="2362200"/>
              <a:ext cx="1828800" cy="1200329"/>
            </a:xfrm>
            <a:prstGeom prst="rect">
              <a:avLst/>
            </a:prstGeom>
          </p:spPr>
          <p:txBody>
            <a:bodyPr wrap="square">
              <a:spAutoFit/>
            </a:bodyPr>
            <a:lstStyle/>
            <a:p>
              <a:r>
                <a:rPr lang="en-US" b="1" dirty="0">
                  <a:latin typeface="Arial Unicode MS" pitchFamily="34" charset="-128"/>
                  <a:ea typeface="Arial Unicode MS" pitchFamily="34" charset="-128"/>
                  <a:cs typeface="Arial Unicode MS" pitchFamily="34" charset="-128"/>
                </a:rPr>
                <a:t>God is kind and patient in giving us opportunities to repent</a:t>
              </a:r>
              <a:endParaRPr lang="en-US" dirty="0">
                <a:latin typeface="Arial Unicode MS" pitchFamily="34" charset="-128"/>
                <a:ea typeface="Arial Unicode MS" pitchFamily="34" charset="-128"/>
                <a:cs typeface="Arial Unicode MS" pitchFamily="34" charset="-128"/>
              </a:endParaRPr>
            </a:p>
          </p:txBody>
        </p:sp>
      </p:grpSp>
    </p:spTree>
    <p:extLst>
      <p:ext uri="{BB962C8B-B14F-4D97-AF65-F5344CB8AC3E}">
        <p14:creationId xmlns:p14="http://schemas.microsoft.com/office/powerpoint/2010/main" val="35084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a:extLst>
              <a:ext uri="{FF2B5EF4-FFF2-40B4-BE49-F238E27FC236}">
                <a16:creationId xmlns:a16="http://schemas.microsoft.com/office/drawing/2014/main" id="{CC397B77-EB4E-4CB3-A924-7C74F4894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6488668"/>
            <a:ext cx="2209800" cy="369332"/>
          </a:xfrm>
          <a:prstGeom prst="rect">
            <a:avLst/>
          </a:prstGeom>
          <a:noFill/>
        </p:spPr>
        <p:txBody>
          <a:bodyPr wrap="square" rtlCol="0">
            <a:spAutoFit/>
          </a:bodyPr>
          <a:lstStyle/>
          <a:p>
            <a:r>
              <a:rPr lang="en-US" dirty="0">
                <a:solidFill>
                  <a:schemeClr val="bg1"/>
                </a:solidFill>
              </a:rPr>
              <a:t>Mormon 3:10-11</a:t>
            </a:r>
          </a:p>
        </p:txBody>
      </p:sp>
      <p:sp>
        <p:nvSpPr>
          <p:cNvPr id="4" name="TextBox 3"/>
          <p:cNvSpPr txBox="1"/>
          <p:nvPr/>
        </p:nvSpPr>
        <p:spPr>
          <a:xfrm>
            <a:off x="1676400" y="0"/>
            <a:ext cx="8763000" cy="1107996"/>
          </a:xfrm>
          <a:prstGeom prst="rect">
            <a:avLst/>
          </a:prstGeom>
          <a:noFill/>
        </p:spPr>
        <p:txBody>
          <a:bodyPr wrap="square" rtlCol="0">
            <a:spAutoFit/>
          </a:bodyPr>
          <a:lstStyle/>
          <a:p>
            <a:pPr algn="ctr"/>
            <a:r>
              <a:rPr lang="en-US" sz="6600" dirty="0">
                <a:solidFill>
                  <a:schemeClr val="bg1"/>
                </a:solidFill>
                <a:latin typeface="Aharoni" pitchFamily="2" charset="-79"/>
                <a:cs typeface="Aharoni" pitchFamily="2" charset="-79"/>
              </a:rPr>
              <a:t>But No Avail</a:t>
            </a:r>
          </a:p>
        </p:txBody>
      </p:sp>
      <p:sp>
        <p:nvSpPr>
          <p:cNvPr id="5" name="TextBox 4"/>
          <p:cNvSpPr txBox="1"/>
          <p:nvPr/>
        </p:nvSpPr>
        <p:spPr>
          <a:xfrm>
            <a:off x="1828800" y="1219201"/>
            <a:ext cx="5105400" cy="954107"/>
          </a:xfrm>
          <a:prstGeom prst="rect">
            <a:avLst/>
          </a:prstGeom>
          <a:noFill/>
        </p:spPr>
        <p:txBody>
          <a:bodyPr wrap="square" rtlCol="0">
            <a:spAutoFit/>
          </a:bodyPr>
          <a:lstStyle/>
          <a:p>
            <a:pPr fontAlgn="base"/>
            <a:r>
              <a:rPr lang="en-US" sz="2800" dirty="0">
                <a:solidFill>
                  <a:schemeClr val="bg1"/>
                </a:solidFill>
              </a:rPr>
              <a:t>The Nephites ‘swear by the heavens’ and ‘also by the throne’</a:t>
            </a:r>
          </a:p>
        </p:txBody>
      </p:sp>
      <p:sp>
        <p:nvSpPr>
          <p:cNvPr id="91" name="Rounded Rectangle 90"/>
          <p:cNvSpPr/>
          <p:nvPr/>
        </p:nvSpPr>
        <p:spPr>
          <a:xfrm>
            <a:off x="7391400" y="1676400"/>
            <a:ext cx="2686594" cy="40882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7498865" y="1763384"/>
            <a:ext cx="2477987" cy="392456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7651393" y="1903046"/>
            <a:ext cx="2166608" cy="367233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7772746" y="2281056"/>
            <a:ext cx="1985743" cy="2336169"/>
          </a:xfrm>
          <a:prstGeom prst="roundRect">
            <a:avLst>
              <a:gd name="adj" fmla="val 628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5" name="Rounded Rectangle 94"/>
          <p:cNvSpPr/>
          <p:nvPr/>
        </p:nvSpPr>
        <p:spPr>
          <a:xfrm flipV="1">
            <a:off x="8409146" y="2034572"/>
            <a:ext cx="745924" cy="9210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6" name="Frame 95"/>
          <p:cNvSpPr/>
          <p:nvPr/>
        </p:nvSpPr>
        <p:spPr>
          <a:xfrm>
            <a:off x="8636716" y="5314421"/>
            <a:ext cx="278142" cy="240488"/>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ounded Rectangle 96"/>
          <p:cNvSpPr/>
          <p:nvPr/>
        </p:nvSpPr>
        <p:spPr>
          <a:xfrm>
            <a:off x="9110820" y="5329773"/>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8" name="Rounded Rectangle 97"/>
          <p:cNvSpPr/>
          <p:nvPr/>
        </p:nvSpPr>
        <p:spPr>
          <a:xfrm>
            <a:off x="7884468" y="5350241"/>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9" name="Rectangular Callout 98"/>
          <p:cNvSpPr/>
          <p:nvPr/>
        </p:nvSpPr>
        <p:spPr>
          <a:xfrm flipH="1">
            <a:off x="7858633" y="2377252"/>
            <a:ext cx="1810531" cy="899349"/>
          </a:xfrm>
          <a:prstGeom prst="wedgeRectCallout">
            <a:avLst/>
          </a:prstGeom>
          <a:solidFill>
            <a:srgbClr val="69D8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848600" y="2362200"/>
            <a:ext cx="1828800" cy="923330"/>
          </a:xfrm>
          <a:prstGeom prst="rect">
            <a:avLst/>
          </a:prstGeom>
        </p:spPr>
        <p:txBody>
          <a:bodyPr wrap="square">
            <a:spAutoFit/>
          </a:bodyPr>
          <a:lstStyle/>
          <a:p>
            <a:r>
              <a:rPr lang="en-US" b="1" dirty="0">
                <a:latin typeface="Arial Unicode MS" pitchFamily="34" charset="-128"/>
                <a:ea typeface="Arial Unicode MS" pitchFamily="34" charset="-128"/>
                <a:cs typeface="Arial Unicode MS" pitchFamily="34" charset="-128"/>
              </a:rPr>
              <a:t>Let’s totally crush those Lamanites</a:t>
            </a:r>
            <a:endParaRPr lang="en-US" dirty="0">
              <a:latin typeface="Arial Unicode MS" pitchFamily="34" charset="-128"/>
              <a:ea typeface="Arial Unicode MS" pitchFamily="34" charset="-128"/>
              <a:cs typeface="Arial Unicode MS" pitchFamily="34" charset="-128"/>
            </a:endParaRPr>
          </a:p>
        </p:txBody>
      </p:sp>
      <p:sp>
        <p:nvSpPr>
          <p:cNvPr id="16" name="Rectangular Callout 15"/>
          <p:cNvSpPr/>
          <p:nvPr/>
        </p:nvSpPr>
        <p:spPr>
          <a:xfrm>
            <a:off x="7848601" y="3505201"/>
            <a:ext cx="1810531" cy="899349"/>
          </a:xfrm>
          <a:prstGeom prst="wedgeRectCallou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Unicode MS" pitchFamily="34" charset="-128"/>
                <a:ea typeface="Arial Unicode MS" pitchFamily="34" charset="-128"/>
                <a:cs typeface="Arial Unicode MS" pitchFamily="34" charset="-128"/>
              </a:rPr>
              <a:t>I’m with you man</a:t>
            </a:r>
            <a:endParaRPr lang="en-US" dirty="0">
              <a:solidFill>
                <a:schemeClr val="tx1"/>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1021976" y="3657600"/>
            <a:ext cx="3778624" cy="1569660"/>
          </a:xfrm>
          <a:prstGeom prst="rect">
            <a:avLst/>
          </a:prstGeom>
          <a:noFill/>
        </p:spPr>
        <p:txBody>
          <a:bodyPr wrap="square" rtlCol="0">
            <a:spAutoFit/>
          </a:bodyPr>
          <a:lstStyle/>
          <a:p>
            <a:pPr fontAlgn="base"/>
            <a:r>
              <a:rPr lang="en-US" sz="2400" dirty="0">
                <a:solidFill>
                  <a:schemeClr val="bg1"/>
                </a:solidFill>
              </a:rPr>
              <a:t>After 30 years Mormon refuses to be their commander and leader from this point on.</a:t>
            </a:r>
          </a:p>
        </p:txBody>
      </p:sp>
      <p:grpSp>
        <p:nvGrpSpPr>
          <p:cNvPr id="19" name="Group 260"/>
          <p:cNvGrpSpPr/>
          <p:nvPr/>
        </p:nvGrpSpPr>
        <p:grpSpPr>
          <a:xfrm>
            <a:off x="4997084" y="2514601"/>
            <a:ext cx="1408227" cy="3952481"/>
            <a:chOff x="2133600" y="3124200"/>
            <a:chExt cx="1209964" cy="3352800"/>
          </a:xfrm>
        </p:grpSpPr>
        <p:grpSp>
          <p:nvGrpSpPr>
            <p:cNvPr id="33" name="Group 285"/>
            <p:cNvGrpSpPr/>
            <p:nvPr/>
          </p:nvGrpSpPr>
          <p:grpSpPr>
            <a:xfrm rot="17194410">
              <a:off x="2764132" y="5999335"/>
              <a:ext cx="359123" cy="509595"/>
              <a:chOff x="4934260" y="5008578"/>
              <a:chExt cx="373811" cy="553131"/>
            </a:xfrm>
          </p:grpSpPr>
          <p:sp>
            <p:nvSpPr>
              <p:cNvPr id="121"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84"/>
            <p:cNvGrpSpPr/>
            <p:nvPr/>
          </p:nvGrpSpPr>
          <p:grpSpPr>
            <a:xfrm>
              <a:off x="2379689" y="5993567"/>
              <a:ext cx="376003" cy="483433"/>
              <a:chOff x="4934260" y="5008578"/>
              <a:chExt cx="373811" cy="553131"/>
            </a:xfrm>
          </p:grpSpPr>
          <p:sp>
            <p:nvSpPr>
              <p:cNvPr id="119"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5"/>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25"/>
            <p:cNvGrpSpPr/>
            <p:nvPr/>
          </p:nvGrpSpPr>
          <p:grpSpPr>
            <a:xfrm>
              <a:off x="2480714" y="4105564"/>
              <a:ext cx="546919" cy="609600"/>
              <a:chOff x="2321193" y="914400"/>
              <a:chExt cx="1962699" cy="2187638"/>
            </a:xfrm>
          </p:grpSpPr>
          <p:sp>
            <p:nvSpPr>
              <p:cNvPr id="113" name="Oval 17"/>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35"/>
            <p:cNvGrpSpPr/>
            <p:nvPr/>
          </p:nvGrpSpPr>
          <p:grpSpPr>
            <a:xfrm rot="1699902">
              <a:off x="2147930" y="4740678"/>
              <a:ext cx="291183" cy="118991"/>
              <a:chOff x="2209800" y="1905000"/>
              <a:chExt cx="2286000" cy="1066800"/>
            </a:xfrm>
          </p:grpSpPr>
          <p:grpSp>
            <p:nvGrpSpPr>
              <p:cNvPr id="107" name="Group 29"/>
              <p:cNvGrpSpPr/>
              <p:nvPr/>
            </p:nvGrpSpPr>
            <p:grpSpPr>
              <a:xfrm>
                <a:off x="2209800" y="1905000"/>
                <a:ext cx="1066800" cy="1066800"/>
                <a:chOff x="990600" y="1905000"/>
                <a:chExt cx="1066800" cy="1066800"/>
              </a:xfrm>
            </p:grpSpPr>
            <p:sp>
              <p:nvSpPr>
                <p:cNvPr id="111" name="&quot;No&quot; Symbol 110"/>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Oval 111"/>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32"/>
              <p:cNvGrpSpPr/>
              <p:nvPr/>
            </p:nvGrpSpPr>
            <p:grpSpPr>
              <a:xfrm>
                <a:off x="3429000" y="1905000"/>
                <a:ext cx="1066800" cy="1066800"/>
                <a:chOff x="990600" y="1905000"/>
                <a:chExt cx="1066800" cy="1066800"/>
              </a:xfrm>
            </p:grpSpPr>
            <p:sp>
              <p:nvSpPr>
                <p:cNvPr id="109" name="&quot;No&quot; Symbol 108"/>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36"/>
            <p:cNvGrpSpPr/>
            <p:nvPr/>
          </p:nvGrpSpPr>
          <p:grpSpPr>
            <a:xfrm rot="20019181">
              <a:off x="3048475" y="4742987"/>
              <a:ext cx="291183" cy="118991"/>
              <a:chOff x="2209800" y="1905000"/>
              <a:chExt cx="2286000" cy="1066800"/>
            </a:xfrm>
          </p:grpSpPr>
          <p:grpSp>
            <p:nvGrpSpPr>
              <p:cNvPr id="101" name="Group 29"/>
              <p:cNvGrpSpPr/>
              <p:nvPr/>
            </p:nvGrpSpPr>
            <p:grpSpPr>
              <a:xfrm>
                <a:off x="2209800" y="1905000"/>
                <a:ext cx="1066800" cy="1066800"/>
                <a:chOff x="990600" y="1905000"/>
                <a:chExt cx="1066800" cy="1066800"/>
              </a:xfrm>
            </p:grpSpPr>
            <p:sp>
              <p:nvSpPr>
                <p:cNvPr id="105" name="&quot;No&quot; Symbol 104"/>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Oval 105"/>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32"/>
              <p:cNvGrpSpPr/>
              <p:nvPr/>
            </p:nvGrpSpPr>
            <p:grpSpPr>
              <a:xfrm>
                <a:off x="3429000" y="1905000"/>
                <a:ext cx="1066800" cy="1066800"/>
                <a:chOff x="990600" y="1905000"/>
                <a:chExt cx="1066800" cy="1066800"/>
              </a:xfrm>
            </p:grpSpPr>
            <p:sp>
              <p:nvSpPr>
                <p:cNvPr id="103" name="&quot;No&quot; Symbol 102"/>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Oval 103"/>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rapezoid 42"/>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65"/>
            <p:cNvGrpSpPr/>
            <p:nvPr/>
          </p:nvGrpSpPr>
          <p:grpSpPr>
            <a:xfrm rot="10800000" flipH="1" flipV="1">
              <a:off x="2235200" y="6029036"/>
              <a:ext cx="990600" cy="158496"/>
              <a:chOff x="1447800" y="2040716"/>
              <a:chExt cx="3102900" cy="387950"/>
            </a:xfrm>
          </p:grpSpPr>
          <p:sp>
            <p:nvSpPr>
              <p:cNvPr id="85" name="Diagonal Stripe 55"/>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iagonal Stripe 56"/>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iagonal Stripe 57"/>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iagonal Stripe 58"/>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iagonal Stripe 59"/>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Diagonal Stripe 60"/>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108"/>
            <p:cNvGrpSpPr/>
            <p:nvPr/>
          </p:nvGrpSpPr>
          <p:grpSpPr>
            <a:xfrm>
              <a:off x="2209800" y="6172199"/>
              <a:ext cx="1087582" cy="152401"/>
              <a:chOff x="1295400" y="2819400"/>
              <a:chExt cx="1327484" cy="304800"/>
            </a:xfrm>
          </p:grpSpPr>
          <p:grpSp>
            <p:nvGrpSpPr>
              <p:cNvPr id="56" name="Group 86"/>
              <p:cNvGrpSpPr/>
              <p:nvPr/>
            </p:nvGrpSpPr>
            <p:grpSpPr>
              <a:xfrm>
                <a:off x="1295400" y="2819400"/>
                <a:ext cx="914400" cy="304800"/>
                <a:chOff x="838200" y="2193636"/>
                <a:chExt cx="2895600" cy="946728"/>
              </a:xfrm>
            </p:grpSpPr>
            <p:grpSp>
              <p:nvGrpSpPr>
                <p:cNvPr id="65" name="Group 69"/>
                <p:cNvGrpSpPr/>
                <p:nvPr/>
              </p:nvGrpSpPr>
              <p:grpSpPr>
                <a:xfrm>
                  <a:off x="838200" y="2193636"/>
                  <a:ext cx="381000" cy="930564"/>
                  <a:chOff x="838200" y="2193636"/>
                  <a:chExt cx="381000" cy="930564"/>
                </a:xfrm>
              </p:grpSpPr>
              <p:sp>
                <p:nvSpPr>
                  <p:cNvPr id="82" name="Isosceles Triangle 5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5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5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70"/>
                <p:cNvGrpSpPr/>
                <p:nvPr/>
              </p:nvGrpSpPr>
              <p:grpSpPr>
                <a:xfrm>
                  <a:off x="2133600" y="2209800"/>
                  <a:ext cx="381000" cy="930564"/>
                  <a:chOff x="838200" y="2193636"/>
                  <a:chExt cx="381000" cy="930564"/>
                </a:xfrm>
              </p:grpSpPr>
              <p:sp>
                <p:nvSpPr>
                  <p:cNvPr id="79" name="Isosceles Triangle 49"/>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50"/>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51"/>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74"/>
                <p:cNvGrpSpPr/>
                <p:nvPr/>
              </p:nvGrpSpPr>
              <p:grpSpPr>
                <a:xfrm>
                  <a:off x="1524000" y="2209800"/>
                  <a:ext cx="381000" cy="930564"/>
                  <a:chOff x="838200" y="2193636"/>
                  <a:chExt cx="381000" cy="930564"/>
                </a:xfrm>
              </p:grpSpPr>
              <p:sp>
                <p:nvSpPr>
                  <p:cNvPr id="76" name="Isosceles Triangle 7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48"/>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78"/>
                <p:cNvGrpSpPr/>
                <p:nvPr/>
              </p:nvGrpSpPr>
              <p:grpSpPr>
                <a:xfrm>
                  <a:off x="2667000" y="2209800"/>
                  <a:ext cx="381000" cy="930564"/>
                  <a:chOff x="838200" y="2193636"/>
                  <a:chExt cx="381000" cy="930564"/>
                </a:xfrm>
              </p:grpSpPr>
              <p:sp>
                <p:nvSpPr>
                  <p:cNvPr id="73" name="Isosceles Triangle 7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82"/>
                <p:cNvGrpSpPr/>
                <p:nvPr/>
              </p:nvGrpSpPr>
              <p:grpSpPr>
                <a:xfrm>
                  <a:off x="3352800" y="2209800"/>
                  <a:ext cx="381000" cy="930564"/>
                  <a:chOff x="838200" y="2193636"/>
                  <a:chExt cx="381000" cy="930564"/>
                </a:xfrm>
              </p:grpSpPr>
              <p:sp>
                <p:nvSpPr>
                  <p:cNvPr id="70" name="Isosceles Triangle 40"/>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41"/>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69"/>
              <p:cNvGrpSpPr/>
              <p:nvPr/>
            </p:nvGrpSpPr>
            <p:grpSpPr>
              <a:xfrm>
                <a:off x="2286000" y="2819400"/>
                <a:ext cx="120316" cy="299596"/>
                <a:chOff x="838200" y="2193636"/>
                <a:chExt cx="381000" cy="930564"/>
              </a:xfrm>
            </p:grpSpPr>
            <p:sp>
              <p:nvSpPr>
                <p:cNvPr id="62" name="Isosceles Triangle 3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74"/>
              <p:cNvGrpSpPr/>
              <p:nvPr/>
            </p:nvGrpSpPr>
            <p:grpSpPr>
              <a:xfrm>
                <a:off x="2502568" y="2824604"/>
                <a:ext cx="120316" cy="299596"/>
                <a:chOff x="838200" y="2193636"/>
                <a:chExt cx="381000" cy="930564"/>
              </a:xfrm>
            </p:grpSpPr>
            <p:sp>
              <p:nvSpPr>
                <p:cNvPr id="59" name="Isosceles Triangle 58"/>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Oval 16"/>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110"/>
            <p:cNvGrpSpPr/>
            <p:nvPr/>
          </p:nvGrpSpPr>
          <p:grpSpPr>
            <a:xfrm>
              <a:off x="2362200" y="3505200"/>
              <a:ext cx="762000" cy="228600"/>
              <a:chOff x="1600200" y="1219200"/>
              <a:chExt cx="838200" cy="228600"/>
            </a:xfrm>
          </p:grpSpPr>
          <p:sp>
            <p:nvSpPr>
              <p:cNvPr id="54"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uble Wave 25"/>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23"/>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95"/>
          <p:cNvGrpSpPr/>
          <p:nvPr/>
        </p:nvGrpSpPr>
        <p:grpSpPr>
          <a:xfrm rot="7247170">
            <a:off x="4343154" y="5319522"/>
            <a:ext cx="1646364" cy="426672"/>
            <a:chOff x="5943600" y="4191000"/>
            <a:chExt cx="2590800" cy="838200"/>
          </a:xfrm>
        </p:grpSpPr>
        <p:sp>
          <p:nvSpPr>
            <p:cNvPr id="31" name="Pentagon 30"/>
            <p:cNvSpPr/>
            <p:nvPr/>
          </p:nvSpPr>
          <p:spPr>
            <a:xfrm>
              <a:off x="6248400" y="4495800"/>
              <a:ext cx="2286000" cy="228600"/>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us 31"/>
            <p:cNvSpPr/>
            <p:nvPr/>
          </p:nvSpPr>
          <p:spPr>
            <a:xfrm>
              <a:off x="5943600" y="4191000"/>
              <a:ext cx="533400" cy="838200"/>
            </a:xfrm>
            <a:prstGeom prst="mathPlus">
              <a:avLst>
                <a:gd name="adj1" fmla="val 449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ounded Rectangle 20"/>
          <p:cNvSpPr/>
          <p:nvPr/>
        </p:nvSpPr>
        <p:spPr>
          <a:xfrm rot="16354138">
            <a:off x="5235784" y="5079114"/>
            <a:ext cx="225488" cy="270789"/>
          </a:xfrm>
          <a:prstGeom prst="roundRect">
            <a:avLst>
              <a:gd name="adj" fmla="val 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92"/>
          <p:cNvGrpSpPr/>
          <p:nvPr/>
        </p:nvGrpSpPr>
        <p:grpSpPr>
          <a:xfrm rot="989712">
            <a:off x="5561652" y="4276279"/>
            <a:ext cx="915348" cy="1156999"/>
            <a:chOff x="6019800" y="3810000"/>
            <a:chExt cx="1524000" cy="1752600"/>
          </a:xfrm>
        </p:grpSpPr>
        <p:sp>
          <p:nvSpPr>
            <p:cNvPr id="23" name="Plaque 22"/>
            <p:cNvSpPr/>
            <p:nvPr/>
          </p:nvSpPr>
          <p:spPr>
            <a:xfrm>
              <a:off x="6019800" y="3810000"/>
              <a:ext cx="1524000" cy="1752600"/>
            </a:xfrm>
            <a:prstGeom prst="plaque">
              <a:avLst>
                <a:gd name="adj" fmla="val 820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23"/>
            <p:cNvSpPr/>
            <p:nvPr/>
          </p:nvSpPr>
          <p:spPr>
            <a:xfrm>
              <a:off x="6172200" y="3886200"/>
              <a:ext cx="626302" cy="720248"/>
            </a:xfrm>
            <a:prstGeom prst="plaque">
              <a:avLst>
                <a:gd name="adj" fmla="val 2320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24"/>
            <p:cNvSpPr/>
            <p:nvPr/>
          </p:nvSpPr>
          <p:spPr>
            <a:xfrm>
              <a:off x="6810375" y="3895725"/>
              <a:ext cx="626302" cy="720248"/>
            </a:xfrm>
            <a:prstGeom prst="plaque">
              <a:avLst>
                <a:gd name="adj" fmla="val 2320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25"/>
            <p:cNvSpPr/>
            <p:nvPr/>
          </p:nvSpPr>
          <p:spPr>
            <a:xfrm>
              <a:off x="6181725" y="4743450"/>
              <a:ext cx="626302" cy="720248"/>
            </a:xfrm>
            <a:prstGeom prst="plaque">
              <a:avLst>
                <a:gd name="adj" fmla="val 2320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aque 26"/>
            <p:cNvSpPr/>
            <p:nvPr/>
          </p:nvSpPr>
          <p:spPr>
            <a:xfrm>
              <a:off x="6838950" y="4724400"/>
              <a:ext cx="626302" cy="720248"/>
            </a:xfrm>
            <a:prstGeom prst="plaque">
              <a:avLst>
                <a:gd name="adj" fmla="val 2320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89"/>
            <p:cNvGrpSpPr/>
            <p:nvPr/>
          </p:nvGrpSpPr>
          <p:grpSpPr>
            <a:xfrm>
              <a:off x="6477000" y="4343400"/>
              <a:ext cx="685800" cy="654424"/>
              <a:chOff x="4953000" y="2819400"/>
              <a:chExt cx="685800" cy="654424"/>
            </a:xfrm>
          </p:grpSpPr>
          <p:sp>
            <p:nvSpPr>
              <p:cNvPr id="29" name="Plaque 28"/>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aque 29"/>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7395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3000"/>
                                        <p:tgtEl>
                                          <p:spTgt spid="22"/>
                                        </p:tgtEl>
                                      </p:cBhvr>
                                    </p:animEffect>
                                    <p:set>
                                      <p:cBhvr>
                                        <p:cTn id="21" dur="1" fill="hold">
                                          <p:stCondLst>
                                            <p:cond delay="2999"/>
                                          </p:stCondLst>
                                        </p:cTn>
                                        <p:tgtEl>
                                          <p:spTgt spid="2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3000"/>
                                        <p:tgtEl>
                                          <p:spTgt spid="20"/>
                                        </p:tgtEl>
                                      </p:cBhvr>
                                    </p:animEffect>
                                    <p:set>
                                      <p:cBhvr>
                                        <p:cTn id="24" dur="1" fill="hold">
                                          <p:stCondLst>
                                            <p:cond delay="2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CE496AE-5D20-424E-AB3B-E5561BB6E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28600" y="6414581"/>
            <a:ext cx="2895600" cy="369332"/>
          </a:xfrm>
          <a:prstGeom prst="rect">
            <a:avLst/>
          </a:prstGeom>
          <a:noFill/>
        </p:spPr>
        <p:txBody>
          <a:bodyPr wrap="square" rtlCol="0">
            <a:spAutoFit/>
          </a:bodyPr>
          <a:lstStyle/>
          <a:p>
            <a:r>
              <a:rPr lang="en-US" dirty="0">
                <a:solidFill>
                  <a:schemeClr val="bg1"/>
                </a:solidFill>
              </a:rPr>
              <a:t>Mormon 3:15  JFM and RLM</a:t>
            </a:r>
          </a:p>
        </p:txBody>
      </p:sp>
      <p:sp>
        <p:nvSpPr>
          <p:cNvPr id="4" name="TextBox 3"/>
          <p:cNvSpPr txBox="1"/>
          <p:nvPr/>
        </p:nvSpPr>
        <p:spPr>
          <a:xfrm>
            <a:off x="1676400" y="1"/>
            <a:ext cx="8763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Avenge—Seeking Revenge</a:t>
            </a:r>
          </a:p>
        </p:txBody>
      </p:sp>
      <p:sp>
        <p:nvSpPr>
          <p:cNvPr id="5" name="TextBox 4"/>
          <p:cNvSpPr txBox="1"/>
          <p:nvPr/>
        </p:nvSpPr>
        <p:spPr>
          <a:xfrm>
            <a:off x="1959607" y="1284046"/>
            <a:ext cx="5105400" cy="1015663"/>
          </a:xfrm>
          <a:prstGeom prst="rect">
            <a:avLst/>
          </a:prstGeom>
          <a:noFill/>
        </p:spPr>
        <p:txBody>
          <a:bodyPr wrap="square" rtlCol="0">
            <a:spAutoFit/>
          </a:bodyPr>
          <a:lstStyle/>
          <a:p>
            <a:pPr fontAlgn="base"/>
            <a:r>
              <a:rPr lang="en-US" sz="2000" i="1" dirty="0">
                <a:solidFill>
                  <a:schemeClr val="bg1"/>
                </a:solidFill>
              </a:rPr>
              <a:t>“And thrice have I delivered them out of the hands of their enemies, and they have repented not of their sins.”</a:t>
            </a:r>
          </a:p>
        </p:txBody>
      </p:sp>
      <p:grpSp>
        <p:nvGrpSpPr>
          <p:cNvPr id="21" name="Group 20"/>
          <p:cNvGrpSpPr/>
          <p:nvPr/>
        </p:nvGrpSpPr>
        <p:grpSpPr>
          <a:xfrm>
            <a:off x="7391400" y="990600"/>
            <a:ext cx="2686594" cy="4088296"/>
            <a:chOff x="5867400" y="990600"/>
            <a:chExt cx="2686594" cy="4088296"/>
          </a:xfrm>
        </p:grpSpPr>
        <p:grpSp>
          <p:nvGrpSpPr>
            <p:cNvPr id="20" name="Group 19"/>
            <p:cNvGrpSpPr/>
            <p:nvPr/>
          </p:nvGrpSpPr>
          <p:grpSpPr>
            <a:xfrm>
              <a:off x="5867400" y="990600"/>
              <a:ext cx="2686594" cy="4088296"/>
              <a:chOff x="5867400" y="1676400"/>
              <a:chExt cx="2686594" cy="4088296"/>
            </a:xfrm>
          </p:grpSpPr>
          <p:sp>
            <p:nvSpPr>
              <p:cNvPr id="91" name="Rounded Rectangle 90"/>
              <p:cNvSpPr/>
              <p:nvPr/>
            </p:nvSpPr>
            <p:spPr>
              <a:xfrm>
                <a:off x="5867400" y="1676400"/>
                <a:ext cx="2686594" cy="40882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5974864" y="1763384"/>
                <a:ext cx="2477987" cy="392456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127393" y="1903046"/>
                <a:ext cx="2166608" cy="3672330"/>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6248745" y="2281055"/>
                <a:ext cx="1985743" cy="2900545"/>
              </a:xfrm>
              <a:prstGeom prst="roundRect">
                <a:avLst>
                  <a:gd name="adj" fmla="val 628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5" name="Rounded Rectangle 94"/>
              <p:cNvSpPr/>
              <p:nvPr/>
            </p:nvSpPr>
            <p:spPr>
              <a:xfrm flipV="1">
                <a:off x="6885146" y="2034572"/>
                <a:ext cx="745924" cy="9210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sp>
          <p:nvSpPr>
            <p:cNvPr id="96" name="Frame 95"/>
            <p:cNvSpPr/>
            <p:nvPr/>
          </p:nvSpPr>
          <p:spPr>
            <a:xfrm>
              <a:off x="7069696" y="4556649"/>
              <a:ext cx="278142" cy="240488"/>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ounded Rectangle 96"/>
            <p:cNvSpPr/>
            <p:nvPr/>
          </p:nvSpPr>
          <p:spPr>
            <a:xfrm>
              <a:off x="7543800" y="4572000"/>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98" name="Rounded Rectangle 97"/>
            <p:cNvSpPr/>
            <p:nvPr/>
          </p:nvSpPr>
          <p:spPr>
            <a:xfrm>
              <a:off x="6317448" y="4592468"/>
              <a:ext cx="461462" cy="204671"/>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grpSp>
        <p:nvGrpSpPr>
          <p:cNvPr id="23" name="Group 22"/>
          <p:cNvGrpSpPr/>
          <p:nvPr/>
        </p:nvGrpSpPr>
        <p:grpSpPr>
          <a:xfrm>
            <a:off x="7848600" y="1676402"/>
            <a:ext cx="1828800" cy="380999"/>
            <a:chOff x="6324600" y="1676401"/>
            <a:chExt cx="1828800" cy="380999"/>
          </a:xfrm>
        </p:grpSpPr>
        <p:sp>
          <p:nvSpPr>
            <p:cNvPr id="99" name="Rectangular Callout 98"/>
            <p:cNvSpPr/>
            <p:nvPr/>
          </p:nvSpPr>
          <p:spPr>
            <a:xfrm>
              <a:off x="6324600" y="1676401"/>
              <a:ext cx="1810531" cy="380999"/>
            </a:xfrm>
            <a:prstGeom prst="wedgeRectCallou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324600" y="1752600"/>
              <a:ext cx="1828800" cy="276999"/>
            </a:xfrm>
            <a:prstGeom prst="rect">
              <a:avLst/>
            </a:prstGeom>
          </p:spPr>
          <p:txBody>
            <a:bodyPr wrap="square">
              <a:spAutoFit/>
            </a:bodyPr>
            <a:lstStyle/>
            <a:p>
              <a:r>
                <a:rPr lang="en-US" sz="1200" b="1" dirty="0">
                  <a:latin typeface="Arial Unicode MS" pitchFamily="34" charset="-128"/>
                  <a:ea typeface="Arial Unicode MS" pitchFamily="34" charset="-128"/>
                  <a:cs typeface="Arial Unicode MS" pitchFamily="34" charset="-128"/>
                </a:rPr>
                <a:t>You shall be avenged!!!</a:t>
              </a:r>
              <a:endParaRPr lang="en-US" sz="1200" dirty="0">
                <a:latin typeface="Arial Unicode MS" pitchFamily="34" charset="-128"/>
                <a:ea typeface="Arial Unicode MS" pitchFamily="34" charset="-128"/>
                <a:cs typeface="Arial Unicode MS" pitchFamily="34" charset="-128"/>
              </a:endParaRPr>
            </a:p>
          </p:txBody>
        </p:sp>
      </p:grpSp>
      <p:sp>
        <p:nvSpPr>
          <p:cNvPr id="16" name="TextBox 15"/>
          <p:cNvSpPr txBox="1"/>
          <p:nvPr/>
        </p:nvSpPr>
        <p:spPr>
          <a:xfrm>
            <a:off x="1905000" y="3124201"/>
            <a:ext cx="5105400" cy="1323439"/>
          </a:xfrm>
          <a:prstGeom prst="rect">
            <a:avLst/>
          </a:prstGeom>
          <a:noFill/>
        </p:spPr>
        <p:txBody>
          <a:bodyPr wrap="square" rtlCol="0">
            <a:spAutoFit/>
          </a:bodyPr>
          <a:lstStyle/>
          <a:p>
            <a:pPr fontAlgn="base"/>
            <a:r>
              <a:rPr lang="en-US" sz="2000" i="1" dirty="0">
                <a:solidFill>
                  <a:schemeClr val="bg1"/>
                </a:solidFill>
              </a:rPr>
              <a:t>“Those enlivened by the Spirit of the Lord have no room in their hearts for hatred, bitterness, and the seeking of revenge against those who offend and harm them.”</a:t>
            </a:r>
          </a:p>
        </p:txBody>
      </p:sp>
      <p:sp>
        <p:nvSpPr>
          <p:cNvPr id="17" name="TextBox 16"/>
          <p:cNvSpPr txBox="1"/>
          <p:nvPr/>
        </p:nvSpPr>
        <p:spPr>
          <a:xfrm>
            <a:off x="3962400" y="4953001"/>
            <a:ext cx="4038600" cy="1200329"/>
          </a:xfrm>
          <a:prstGeom prst="rect">
            <a:avLst/>
          </a:prstGeom>
          <a:noFill/>
        </p:spPr>
        <p:txBody>
          <a:bodyPr wrap="square" rtlCol="0">
            <a:spAutoFit/>
          </a:bodyPr>
          <a:lstStyle/>
          <a:p>
            <a:pPr fontAlgn="base"/>
            <a:r>
              <a:rPr lang="en-US" dirty="0">
                <a:solidFill>
                  <a:srgbClr val="FFFF66"/>
                </a:solidFill>
              </a:rPr>
              <a:t>“When one understands and accepts the atonement of Jesus Christ there will be greater love, compassion, and forgiveness of others.”</a:t>
            </a:r>
          </a:p>
        </p:txBody>
      </p:sp>
      <p:grpSp>
        <p:nvGrpSpPr>
          <p:cNvPr id="22" name="Group 21"/>
          <p:cNvGrpSpPr/>
          <p:nvPr/>
        </p:nvGrpSpPr>
        <p:grpSpPr>
          <a:xfrm>
            <a:off x="7848598" y="2209800"/>
            <a:ext cx="1828802" cy="2057400"/>
            <a:chOff x="6324598" y="2209800"/>
            <a:chExt cx="1828802" cy="2057400"/>
          </a:xfrm>
        </p:grpSpPr>
        <p:sp>
          <p:nvSpPr>
            <p:cNvPr id="19" name="Rectangular Callout 18"/>
            <p:cNvSpPr/>
            <p:nvPr/>
          </p:nvSpPr>
          <p:spPr>
            <a:xfrm flipH="1">
              <a:off x="6324598" y="2209800"/>
              <a:ext cx="1810531" cy="2057400"/>
            </a:xfrm>
            <a:prstGeom prst="wedgeRectCallout">
              <a:avLst/>
            </a:prstGeom>
            <a:solidFill>
              <a:srgbClr val="69D8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324600" y="2209800"/>
              <a:ext cx="1828800" cy="1938992"/>
            </a:xfrm>
            <a:prstGeom prst="rect">
              <a:avLst/>
            </a:prstGeom>
          </p:spPr>
          <p:txBody>
            <a:bodyPr wrap="square">
              <a:spAutoFit/>
            </a:bodyPr>
            <a:lstStyle/>
            <a:p>
              <a:r>
                <a:rPr lang="en-US" sz="1200" dirty="0">
                  <a:latin typeface="Aharoni" pitchFamily="2" charset="-79"/>
                  <a:cs typeface="Aharoni" pitchFamily="2" charset="-79"/>
                </a:rPr>
                <a:t>“Now, I speak unto you concerning your families—if men will</a:t>
              </a:r>
              <a:r>
                <a:rPr lang="en-US" sz="1200" baseline="30000" dirty="0">
                  <a:latin typeface="Aharoni" pitchFamily="2" charset="-79"/>
                  <a:cs typeface="Aharoni" pitchFamily="2" charset="-79"/>
                </a:rPr>
                <a:t> </a:t>
              </a:r>
              <a:r>
                <a:rPr lang="en-US" sz="1200" dirty="0">
                  <a:latin typeface="Aharoni" pitchFamily="2" charset="-79"/>
                  <a:cs typeface="Aharoni" pitchFamily="2" charset="-79"/>
                </a:rPr>
                <a:t>smite you, or your families, once, and ye bear it patiently and revile not against them, neither seek revenge, ye shall be</a:t>
              </a:r>
              <a:r>
                <a:rPr lang="en-US" sz="1200" baseline="30000" dirty="0">
                  <a:latin typeface="Aharoni" pitchFamily="2" charset="-79"/>
                  <a:cs typeface="Aharoni" pitchFamily="2" charset="-79"/>
                </a:rPr>
                <a:t> </a:t>
              </a:r>
              <a:r>
                <a:rPr lang="en-US" sz="1200" dirty="0">
                  <a:latin typeface="Aharoni" pitchFamily="2" charset="-79"/>
                  <a:cs typeface="Aharoni" pitchFamily="2" charset="-79"/>
                </a:rPr>
                <a:t>rewarded;”</a:t>
              </a:r>
            </a:p>
            <a:p>
              <a:r>
                <a:rPr lang="en-US" sz="1200" dirty="0">
                  <a:latin typeface="Aharoni" pitchFamily="2" charset="-79"/>
                  <a:cs typeface="Aharoni" pitchFamily="2" charset="-79"/>
                </a:rPr>
                <a:t>D&amp;C 98:23</a:t>
              </a:r>
            </a:p>
          </p:txBody>
        </p:sp>
      </p:grpSp>
      <p:grpSp>
        <p:nvGrpSpPr>
          <p:cNvPr id="7" name="Group 6">
            <a:extLst>
              <a:ext uri="{FF2B5EF4-FFF2-40B4-BE49-F238E27FC236}">
                <a16:creationId xmlns:a16="http://schemas.microsoft.com/office/drawing/2014/main" id="{6A602D20-AAEF-4144-BE21-00C630847EAF}"/>
              </a:ext>
            </a:extLst>
          </p:cNvPr>
          <p:cNvGrpSpPr/>
          <p:nvPr/>
        </p:nvGrpSpPr>
        <p:grpSpPr>
          <a:xfrm>
            <a:off x="9067800" y="5257562"/>
            <a:ext cx="2656821" cy="1491160"/>
            <a:chOff x="-25247" y="129516"/>
            <a:chExt cx="2656821" cy="1491160"/>
          </a:xfrm>
        </p:grpSpPr>
        <p:grpSp>
          <p:nvGrpSpPr>
            <p:cNvPr id="25" name="Group 89">
              <a:extLst>
                <a:ext uri="{FF2B5EF4-FFF2-40B4-BE49-F238E27FC236}">
                  <a16:creationId xmlns:a16="http://schemas.microsoft.com/office/drawing/2014/main" id="{7C3356D3-697F-4D05-9337-D22D646E296E}"/>
                </a:ext>
              </a:extLst>
            </p:cNvPr>
            <p:cNvGrpSpPr/>
            <p:nvPr/>
          </p:nvGrpSpPr>
          <p:grpSpPr>
            <a:xfrm rot="16200000">
              <a:off x="557584" y="-453315"/>
              <a:ext cx="1491160" cy="2656821"/>
              <a:chOff x="2895600" y="1143000"/>
              <a:chExt cx="3505200" cy="5334000"/>
            </a:xfrm>
          </p:grpSpPr>
          <p:sp>
            <p:nvSpPr>
              <p:cNvPr id="26" name="Rounded Rectangle 7">
                <a:extLst>
                  <a:ext uri="{FF2B5EF4-FFF2-40B4-BE49-F238E27FC236}">
                    <a16:creationId xmlns:a16="http://schemas.microsoft.com/office/drawing/2014/main" id="{1CBA7C0C-5389-4427-A62B-177D43DA741A}"/>
                  </a:ext>
                </a:extLst>
              </p:cNvPr>
              <p:cNvSpPr/>
              <p:nvPr/>
            </p:nvSpPr>
            <p:spPr>
              <a:xfrm>
                <a:off x="2895600" y="1143000"/>
                <a:ext cx="3505200" cy="5334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8">
                <a:extLst>
                  <a:ext uri="{FF2B5EF4-FFF2-40B4-BE49-F238E27FC236}">
                    <a16:creationId xmlns:a16="http://schemas.microsoft.com/office/drawing/2014/main" id="{A0B99938-B832-4D95-9B32-BDEB3920B0D2}"/>
                  </a:ext>
                </a:extLst>
              </p:cNvPr>
              <p:cNvSpPr/>
              <p:nvPr/>
            </p:nvSpPr>
            <p:spPr>
              <a:xfrm>
                <a:off x="3035808" y="1256488"/>
                <a:ext cx="3233031" cy="5120373"/>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B58FDEF4-FBAA-4758-948F-3CFD7F7DDCF4}"/>
                  </a:ext>
                </a:extLst>
              </p:cNvPr>
              <p:cNvSpPr/>
              <p:nvPr/>
            </p:nvSpPr>
            <p:spPr>
              <a:xfrm>
                <a:off x="3234813" y="1438705"/>
                <a:ext cx="2826774" cy="4791289"/>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0">
                <a:extLst>
                  <a:ext uri="{FF2B5EF4-FFF2-40B4-BE49-F238E27FC236}">
                    <a16:creationId xmlns:a16="http://schemas.microsoft.com/office/drawing/2014/main" id="{F9ED3AEB-6CE1-490E-9260-EA7A48A7FF3A}"/>
                  </a:ext>
                </a:extLst>
              </p:cNvPr>
              <p:cNvSpPr/>
              <p:nvPr/>
            </p:nvSpPr>
            <p:spPr>
              <a:xfrm>
                <a:off x="3393141" y="1931893"/>
                <a:ext cx="2590799" cy="3784341"/>
              </a:xfrm>
              <a:prstGeom prst="roundRect">
                <a:avLst>
                  <a:gd name="adj" fmla="val 628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0" name="Rounded Rectangle 11">
                <a:extLst>
                  <a:ext uri="{FF2B5EF4-FFF2-40B4-BE49-F238E27FC236}">
                    <a16:creationId xmlns:a16="http://schemas.microsoft.com/office/drawing/2014/main" id="{8AA88BF2-6142-4A85-B83C-6BA48CB93411}"/>
                  </a:ext>
                </a:extLst>
              </p:cNvPr>
              <p:cNvSpPr/>
              <p:nvPr/>
            </p:nvSpPr>
            <p:spPr>
              <a:xfrm flipV="1">
                <a:off x="4223453" y="1610307"/>
                <a:ext cx="973207" cy="12016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1" name="Frame 30">
                <a:extLst>
                  <a:ext uri="{FF2B5EF4-FFF2-40B4-BE49-F238E27FC236}">
                    <a16:creationId xmlns:a16="http://schemas.microsoft.com/office/drawing/2014/main" id="{61209FF5-BD3C-4861-A5DF-796B98F19439}"/>
                  </a:ext>
                </a:extLst>
              </p:cNvPr>
              <p:cNvSpPr/>
              <p:nvPr/>
            </p:nvSpPr>
            <p:spPr>
              <a:xfrm>
                <a:off x="4520364" y="5889526"/>
                <a:ext cx="362892" cy="313765"/>
              </a:xfrm>
              <a:prstGeom prst="frame">
                <a:avLst>
                  <a:gd name="adj1" fmla="val 183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ounded Rectangle 13">
                <a:extLst>
                  <a:ext uri="{FF2B5EF4-FFF2-40B4-BE49-F238E27FC236}">
                    <a16:creationId xmlns:a16="http://schemas.microsoft.com/office/drawing/2014/main" id="{7659B727-2172-4AC6-B753-0ED9029EC081}"/>
                  </a:ext>
                </a:extLst>
              </p:cNvPr>
              <p:cNvSpPr/>
              <p:nvPr/>
            </p:nvSpPr>
            <p:spPr>
              <a:xfrm>
                <a:off x="5138928" y="5909555"/>
                <a:ext cx="602070" cy="267034"/>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33" name="Rounded Rectangle 14">
                <a:extLst>
                  <a:ext uri="{FF2B5EF4-FFF2-40B4-BE49-F238E27FC236}">
                    <a16:creationId xmlns:a16="http://schemas.microsoft.com/office/drawing/2014/main" id="{072EFE3D-B69A-4689-B484-7DF800153D39}"/>
                  </a:ext>
                </a:extLst>
              </p:cNvPr>
              <p:cNvSpPr/>
              <p:nvPr/>
            </p:nvSpPr>
            <p:spPr>
              <a:xfrm>
                <a:off x="3538906" y="5936259"/>
                <a:ext cx="602070" cy="267034"/>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grpSp>
        <p:pic>
          <p:nvPicPr>
            <p:cNvPr id="6" name="Picture 5">
              <a:extLst>
                <a:ext uri="{FF2B5EF4-FFF2-40B4-BE49-F238E27FC236}">
                  <a16:creationId xmlns:a16="http://schemas.microsoft.com/office/drawing/2014/main" id="{B4A6A901-A8DB-4616-9BF2-A429938E08D3}"/>
                </a:ext>
              </a:extLst>
            </p:cNvPr>
            <p:cNvPicPr>
              <a:picLocks noChangeAspect="1"/>
            </p:cNvPicPr>
            <p:nvPr/>
          </p:nvPicPr>
          <p:blipFill rotWithShape="1">
            <a:blip r:embed="rId3">
              <a:extLst>
                <a:ext uri="{28A0092B-C50C-407E-A947-70E740481C1C}">
                  <a14:useLocalDpi xmlns:a14="http://schemas.microsoft.com/office/drawing/2010/main" val="0"/>
                </a:ext>
              </a:extLst>
            </a:blip>
            <a:srcRect t="1841" b="8878"/>
            <a:stretch/>
          </p:blipFill>
          <p:spPr>
            <a:xfrm>
              <a:off x="550466" y="402813"/>
              <a:ext cx="1505396" cy="981635"/>
            </a:xfrm>
            <a:prstGeom prst="rect">
              <a:avLst/>
            </a:prstGeom>
          </p:spPr>
        </p:pic>
      </p:grpSp>
    </p:spTree>
    <p:extLst>
      <p:ext uri="{BB962C8B-B14F-4D97-AF65-F5344CB8AC3E}">
        <p14:creationId xmlns:p14="http://schemas.microsoft.com/office/powerpoint/2010/main" val="168715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1816</Words>
  <Application>Microsoft Office PowerPoint</Application>
  <PresentationFormat>Widescreen</PresentationFormat>
  <Paragraphs>123</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Aharoni</vt:lpstr>
      <vt:lpstr>Californian FB</vt:lpstr>
      <vt:lpstr>Calibri</vt:lpstr>
      <vt:lpstr>DistrictThin</vt:lpstr>
      <vt:lpstr>Arial Unicode MS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8</cp:revision>
  <dcterms:created xsi:type="dcterms:W3CDTF">2017-11-27T18:42:28Z</dcterms:created>
  <dcterms:modified xsi:type="dcterms:W3CDTF">2020-06-11T16:30:13Z</dcterms:modified>
</cp:coreProperties>
</file>