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9" r:id="rId5"/>
    <p:sldId id="260" r:id="rId6"/>
    <p:sldId id="261" r:id="rId7"/>
    <p:sldId id="262" r:id="rId8"/>
    <p:sldId id="263" r:id="rId9"/>
    <p:sldId id="264" r:id="rId10"/>
    <p:sldId id="265" r:id="rId11"/>
    <p:sldId id="267" r:id="rId12"/>
    <p:sldId id="268" r:id="rId13"/>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7" autoAdjust="0"/>
    <p:restoredTop sz="94660"/>
  </p:normalViewPr>
  <p:slideViewPr>
    <p:cSldViewPr snapToGrid="0">
      <p:cViewPr varScale="1">
        <p:scale>
          <a:sx n="99" d="100"/>
          <a:sy n="99" d="100"/>
        </p:scale>
        <p:origin x="10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995D7-77EF-4141-824C-A8F045B857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FBB876-E8EE-458B-A6B2-CF505ABB4E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197744-9BE4-42A9-8347-507864D6EAF7}"/>
              </a:ext>
            </a:extLst>
          </p:cNvPr>
          <p:cNvSpPr>
            <a:spLocks noGrp="1"/>
          </p:cNvSpPr>
          <p:nvPr>
            <p:ph type="dt" sz="half" idx="10"/>
          </p:nvPr>
        </p:nvSpPr>
        <p:spPr/>
        <p:txBody>
          <a:bodyPr/>
          <a:lstStyle/>
          <a:p>
            <a:fld id="{0477445D-BA63-4703-B0F6-D978254E4A15}" type="datetimeFigureOut">
              <a:rPr lang="en-US" smtClean="0"/>
              <a:t>6/11/2020</a:t>
            </a:fld>
            <a:endParaRPr lang="en-US"/>
          </a:p>
        </p:txBody>
      </p:sp>
      <p:sp>
        <p:nvSpPr>
          <p:cNvPr id="5" name="Footer Placeholder 4">
            <a:extLst>
              <a:ext uri="{FF2B5EF4-FFF2-40B4-BE49-F238E27FC236}">
                <a16:creationId xmlns:a16="http://schemas.microsoft.com/office/drawing/2014/main" id="{A6FEF65E-1D8B-4A95-A3E3-C64F161651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3E620-8E1B-4EDE-98F9-840A4B685107}"/>
              </a:ext>
            </a:extLst>
          </p:cNvPr>
          <p:cNvSpPr>
            <a:spLocks noGrp="1"/>
          </p:cNvSpPr>
          <p:nvPr>
            <p:ph type="sldNum" sz="quarter" idx="12"/>
          </p:nvPr>
        </p:nvSpPr>
        <p:spPr/>
        <p:txBody>
          <a:bodyPr/>
          <a:lstStyle/>
          <a:p>
            <a:fld id="{3FB66075-4856-466A-969F-2FE9CBEFC870}" type="slidenum">
              <a:rPr lang="en-US" smtClean="0"/>
              <a:t>‹#›</a:t>
            </a:fld>
            <a:endParaRPr lang="en-US"/>
          </a:p>
        </p:txBody>
      </p:sp>
    </p:spTree>
    <p:extLst>
      <p:ext uri="{BB962C8B-B14F-4D97-AF65-F5344CB8AC3E}">
        <p14:creationId xmlns:p14="http://schemas.microsoft.com/office/powerpoint/2010/main" val="1615171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28A35-75C2-4B7B-8441-C03CBAF8D8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249BC0-BC97-492A-8975-ACBB71C718C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A74BF7-2626-410C-805C-606E79246AE7}"/>
              </a:ext>
            </a:extLst>
          </p:cNvPr>
          <p:cNvSpPr>
            <a:spLocks noGrp="1"/>
          </p:cNvSpPr>
          <p:nvPr>
            <p:ph type="dt" sz="half" idx="10"/>
          </p:nvPr>
        </p:nvSpPr>
        <p:spPr/>
        <p:txBody>
          <a:bodyPr/>
          <a:lstStyle/>
          <a:p>
            <a:fld id="{0477445D-BA63-4703-B0F6-D978254E4A15}" type="datetimeFigureOut">
              <a:rPr lang="en-US" smtClean="0"/>
              <a:t>6/11/2020</a:t>
            </a:fld>
            <a:endParaRPr lang="en-US"/>
          </a:p>
        </p:txBody>
      </p:sp>
      <p:sp>
        <p:nvSpPr>
          <p:cNvPr id="5" name="Footer Placeholder 4">
            <a:extLst>
              <a:ext uri="{FF2B5EF4-FFF2-40B4-BE49-F238E27FC236}">
                <a16:creationId xmlns:a16="http://schemas.microsoft.com/office/drawing/2014/main" id="{C8AEDDDB-2DDF-4A2F-8ED5-54B79046DF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C2BDFE-C658-48E6-85FE-F6424A74A07A}"/>
              </a:ext>
            </a:extLst>
          </p:cNvPr>
          <p:cNvSpPr>
            <a:spLocks noGrp="1"/>
          </p:cNvSpPr>
          <p:nvPr>
            <p:ph type="sldNum" sz="quarter" idx="12"/>
          </p:nvPr>
        </p:nvSpPr>
        <p:spPr/>
        <p:txBody>
          <a:bodyPr/>
          <a:lstStyle/>
          <a:p>
            <a:fld id="{3FB66075-4856-466A-969F-2FE9CBEFC870}" type="slidenum">
              <a:rPr lang="en-US" smtClean="0"/>
              <a:t>‹#›</a:t>
            </a:fld>
            <a:endParaRPr lang="en-US"/>
          </a:p>
        </p:txBody>
      </p:sp>
    </p:spTree>
    <p:extLst>
      <p:ext uri="{BB962C8B-B14F-4D97-AF65-F5344CB8AC3E}">
        <p14:creationId xmlns:p14="http://schemas.microsoft.com/office/powerpoint/2010/main" val="2384090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4BBAFA-1087-45E8-AA56-484BDFBDB1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5DD1F9-E144-4E52-A741-DCEA7A3DF4E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C03AA-2ECC-4D41-A1A8-F1751775D552}"/>
              </a:ext>
            </a:extLst>
          </p:cNvPr>
          <p:cNvSpPr>
            <a:spLocks noGrp="1"/>
          </p:cNvSpPr>
          <p:nvPr>
            <p:ph type="dt" sz="half" idx="10"/>
          </p:nvPr>
        </p:nvSpPr>
        <p:spPr/>
        <p:txBody>
          <a:bodyPr/>
          <a:lstStyle/>
          <a:p>
            <a:fld id="{0477445D-BA63-4703-B0F6-D978254E4A15}" type="datetimeFigureOut">
              <a:rPr lang="en-US" smtClean="0"/>
              <a:t>6/11/2020</a:t>
            </a:fld>
            <a:endParaRPr lang="en-US"/>
          </a:p>
        </p:txBody>
      </p:sp>
      <p:sp>
        <p:nvSpPr>
          <p:cNvPr id="5" name="Footer Placeholder 4">
            <a:extLst>
              <a:ext uri="{FF2B5EF4-FFF2-40B4-BE49-F238E27FC236}">
                <a16:creationId xmlns:a16="http://schemas.microsoft.com/office/drawing/2014/main" id="{B6710E92-35AC-4863-AB51-1C7F52AE25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3911AD-B83F-48E2-845A-A544F75B9753}"/>
              </a:ext>
            </a:extLst>
          </p:cNvPr>
          <p:cNvSpPr>
            <a:spLocks noGrp="1"/>
          </p:cNvSpPr>
          <p:nvPr>
            <p:ph type="sldNum" sz="quarter" idx="12"/>
          </p:nvPr>
        </p:nvSpPr>
        <p:spPr/>
        <p:txBody>
          <a:bodyPr/>
          <a:lstStyle/>
          <a:p>
            <a:fld id="{3FB66075-4856-466A-969F-2FE9CBEFC870}" type="slidenum">
              <a:rPr lang="en-US" smtClean="0"/>
              <a:t>‹#›</a:t>
            </a:fld>
            <a:endParaRPr lang="en-US"/>
          </a:p>
        </p:txBody>
      </p:sp>
    </p:spTree>
    <p:extLst>
      <p:ext uri="{BB962C8B-B14F-4D97-AF65-F5344CB8AC3E}">
        <p14:creationId xmlns:p14="http://schemas.microsoft.com/office/powerpoint/2010/main" val="3952647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7176-1235-452C-AB86-ED8F39350C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2CC63B-83B6-452B-A620-8FB58FCFE63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5A4DE9-9010-4E2D-8954-6D795F6D9CF8}"/>
              </a:ext>
            </a:extLst>
          </p:cNvPr>
          <p:cNvSpPr>
            <a:spLocks noGrp="1"/>
          </p:cNvSpPr>
          <p:nvPr>
            <p:ph type="dt" sz="half" idx="10"/>
          </p:nvPr>
        </p:nvSpPr>
        <p:spPr/>
        <p:txBody>
          <a:bodyPr/>
          <a:lstStyle/>
          <a:p>
            <a:fld id="{0477445D-BA63-4703-B0F6-D978254E4A15}" type="datetimeFigureOut">
              <a:rPr lang="en-US" smtClean="0"/>
              <a:t>6/11/2020</a:t>
            </a:fld>
            <a:endParaRPr lang="en-US"/>
          </a:p>
        </p:txBody>
      </p:sp>
      <p:sp>
        <p:nvSpPr>
          <p:cNvPr id="5" name="Footer Placeholder 4">
            <a:extLst>
              <a:ext uri="{FF2B5EF4-FFF2-40B4-BE49-F238E27FC236}">
                <a16:creationId xmlns:a16="http://schemas.microsoft.com/office/drawing/2014/main" id="{44705F7D-CFCF-4B5C-9F33-35094F8E7F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79E89C-8B4C-4938-8F41-6B7D539DD81E}"/>
              </a:ext>
            </a:extLst>
          </p:cNvPr>
          <p:cNvSpPr>
            <a:spLocks noGrp="1"/>
          </p:cNvSpPr>
          <p:nvPr>
            <p:ph type="sldNum" sz="quarter" idx="12"/>
          </p:nvPr>
        </p:nvSpPr>
        <p:spPr/>
        <p:txBody>
          <a:bodyPr/>
          <a:lstStyle/>
          <a:p>
            <a:fld id="{3FB66075-4856-466A-969F-2FE9CBEFC870}" type="slidenum">
              <a:rPr lang="en-US" smtClean="0"/>
              <a:t>‹#›</a:t>
            </a:fld>
            <a:endParaRPr lang="en-US"/>
          </a:p>
        </p:txBody>
      </p:sp>
    </p:spTree>
    <p:extLst>
      <p:ext uri="{BB962C8B-B14F-4D97-AF65-F5344CB8AC3E}">
        <p14:creationId xmlns:p14="http://schemas.microsoft.com/office/powerpoint/2010/main" val="892492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D7F20-A737-42DD-9CFC-6930EF013B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18028C-CF1C-48FA-AE89-58DED1155C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F588798-F099-416E-8B1B-380F980B37EC}"/>
              </a:ext>
            </a:extLst>
          </p:cNvPr>
          <p:cNvSpPr>
            <a:spLocks noGrp="1"/>
          </p:cNvSpPr>
          <p:nvPr>
            <p:ph type="dt" sz="half" idx="10"/>
          </p:nvPr>
        </p:nvSpPr>
        <p:spPr/>
        <p:txBody>
          <a:bodyPr/>
          <a:lstStyle/>
          <a:p>
            <a:fld id="{0477445D-BA63-4703-B0F6-D978254E4A15}" type="datetimeFigureOut">
              <a:rPr lang="en-US" smtClean="0"/>
              <a:t>6/11/2020</a:t>
            </a:fld>
            <a:endParaRPr lang="en-US"/>
          </a:p>
        </p:txBody>
      </p:sp>
      <p:sp>
        <p:nvSpPr>
          <p:cNvPr id="5" name="Footer Placeholder 4">
            <a:extLst>
              <a:ext uri="{FF2B5EF4-FFF2-40B4-BE49-F238E27FC236}">
                <a16:creationId xmlns:a16="http://schemas.microsoft.com/office/drawing/2014/main" id="{B76BDC49-9F04-44AB-8837-6A46247839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AC6384-2E9E-4C1B-945C-443B0ED9B676}"/>
              </a:ext>
            </a:extLst>
          </p:cNvPr>
          <p:cNvSpPr>
            <a:spLocks noGrp="1"/>
          </p:cNvSpPr>
          <p:nvPr>
            <p:ph type="sldNum" sz="quarter" idx="12"/>
          </p:nvPr>
        </p:nvSpPr>
        <p:spPr/>
        <p:txBody>
          <a:bodyPr/>
          <a:lstStyle/>
          <a:p>
            <a:fld id="{3FB66075-4856-466A-969F-2FE9CBEFC870}" type="slidenum">
              <a:rPr lang="en-US" smtClean="0"/>
              <a:t>‹#›</a:t>
            </a:fld>
            <a:endParaRPr lang="en-US"/>
          </a:p>
        </p:txBody>
      </p:sp>
    </p:spTree>
    <p:extLst>
      <p:ext uri="{BB962C8B-B14F-4D97-AF65-F5344CB8AC3E}">
        <p14:creationId xmlns:p14="http://schemas.microsoft.com/office/powerpoint/2010/main" val="2651863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0D34A-A66D-4E9F-BEEC-1DB25EA4C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06621D-50FF-451F-B40C-1A3C6ADFBBE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E503D4-BEB4-4F18-AA15-24CDB8DC53F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31DC92-5D4A-498F-B96A-4A4B4EF45EEB}"/>
              </a:ext>
            </a:extLst>
          </p:cNvPr>
          <p:cNvSpPr>
            <a:spLocks noGrp="1"/>
          </p:cNvSpPr>
          <p:nvPr>
            <p:ph type="dt" sz="half" idx="10"/>
          </p:nvPr>
        </p:nvSpPr>
        <p:spPr/>
        <p:txBody>
          <a:bodyPr/>
          <a:lstStyle/>
          <a:p>
            <a:fld id="{0477445D-BA63-4703-B0F6-D978254E4A15}" type="datetimeFigureOut">
              <a:rPr lang="en-US" smtClean="0"/>
              <a:t>6/11/2020</a:t>
            </a:fld>
            <a:endParaRPr lang="en-US"/>
          </a:p>
        </p:txBody>
      </p:sp>
      <p:sp>
        <p:nvSpPr>
          <p:cNvPr id="6" name="Footer Placeholder 5">
            <a:extLst>
              <a:ext uri="{FF2B5EF4-FFF2-40B4-BE49-F238E27FC236}">
                <a16:creationId xmlns:a16="http://schemas.microsoft.com/office/drawing/2014/main" id="{2B596DD5-BDB6-41C2-BACE-6EAE07B75B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6020D0-9136-4126-BD7D-0ACA297BCBD3}"/>
              </a:ext>
            </a:extLst>
          </p:cNvPr>
          <p:cNvSpPr>
            <a:spLocks noGrp="1"/>
          </p:cNvSpPr>
          <p:nvPr>
            <p:ph type="sldNum" sz="quarter" idx="12"/>
          </p:nvPr>
        </p:nvSpPr>
        <p:spPr/>
        <p:txBody>
          <a:bodyPr/>
          <a:lstStyle/>
          <a:p>
            <a:fld id="{3FB66075-4856-466A-969F-2FE9CBEFC870}" type="slidenum">
              <a:rPr lang="en-US" smtClean="0"/>
              <a:t>‹#›</a:t>
            </a:fld>
            <a:endParaRPr lang="en-US"/>
          </a:p>
        </p:txBody>
      </p:sp>
    </p:spTree>
    <p:extLst>
      <p:ext uri="{BB962C8B-B14F-4D97-AF65-F5344CB8AC3E}">
        <p14:creationId xmlns:p14="http://schemas.microsoft.com/office/powerpoint/2010/main" val="1388835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CB3AF-2380-445B-AED5-82650ED6CC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06ADBB-C50E-448B-A34A-31AD6BB1C9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12B40E2-94EC-40B2-B3F7-7132AF4AE28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EC7A4D-7ED6-4263-B6AA-3F5E3A662F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E51BB29-4536-4284-AA6C-ECB975C783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174A17-68A0-4396-831B-DD5B32575ABA}"/>
              </a:ext>
            </a:extLst>
          </p:cNvPr>
          <p:cNvSpPr>
            <a:spLocks noGrp="1"/>
          </p:cNvSpPr>
          <p:nvPr>
            <p:ph type="dt" sz="half" idx="10"/>
          </p:nvPr>
        </p:nvSpPr>
        <p:spPr/>
        <p:txBody>
          <a:bodyPr/>
          <a:lstStyle/>
          <a:p>
            <a:fld id="{0477445D-BA63-4703-B0F6-D978254E4A15}" type="datetimeFigureOut">
              <a:rPr lang="en-US" smtClean="0"/>
              <a:t>6/11/2020</a:t>
            </a:fld>
            <a:endParaRPr lang="en-US"/>
          </a:p>
        </p:txBody>
      </p:sp>
      <p:sp>
        <p:nvSpPr>
          <p:cNvPr id="8" name="Footer Placeholder 7">
            <a:extLst>
              <a:ext uri="{FF2B5EF4-FFF2-40B4-BE49-F238E27FC236}">
                <a16:creationId xmlns:a16="http://schemas.microsoft.com/office/drawing/2014/main" id="{03A797A5-35DE-4B27-A440-BC2B2E0EC6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AD814A-D16E-42A3-83E2-0FD087C333E1}"/>
              </a:ext>
            </a:extLst>
          </p:cNvPr>
          <p:cNvSpPr>
            <a:spLocks noGrp="1"/>
          </p:cNvSpPr>
          <p:nvPr>
            <p:ph type="sldNum" sz="quarter" idx="12"/>
          </p:nvPr>
        </p:nvSpPr>
        <p:spPr/>
        <p:txBody>
          <a:bodyPr/>
          <a:lstStyle/>
          <a:p>
            <a:fld id="{3FB66075-4856-466A-969F-2FE9CBEFC870}" type="slidenum">
              <a:rPr lang="en-US" smtClean="0"/>
              <a:t>‹#›</a:t>
            </a:fld>
            <a:endParaRPr lang="en-US"/>
          </a:p>
        </p:txBody>
      </p:sp>
    </p:spTree>
    <p:extLst>
      <p:ext uri="{BB962C8B-B14F-4D97-AF65-F5344CB8AC3E}">
        <p14:creationId xmlns:p14="http://schemas.microsoft.com/office/powerpoint/2010/main" val="3465940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2456C-B0EC-4BEC-BF22-9468FA243C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61EDF6-B134-49F4-A152-0A91A3C1FBAC}"/>
              </a:ext>
            </a:extLst>
          </p:cNvPr>
          <p:cNvSpPr>
            <a:spLocks noGrp="1"/>
          </p:cNvSpPr>
          <p:nvPr>
            <p:ph type="dt" sz="half" idx="10"/>
          </p:nvPr>
        </p:nvSpPr>
        <p:spPr/>
        <p:txBody>
          <a:bodyPr/>
          <a:lstStyle/>
          <a:p>
            <a:fld id="{0477445D-BA63-4703-B0F6-D978254E4A15}" type="datetimeFigureOut">
              <a:rPr lang="en-US" smtClean="0"/>
              <a:t>6/11/2020</a:t>
            </a:fld>
            <a:endParaRPr lang="en-US"/>
          </a:p>
        </p:txBody>
      </p:sp>
      <p:sp>
        <p:nvSpPr>
          <p:cNvPr id="4" name="Footer Placeholder 3">
            <a:extLst>
              <a:ext uri="{FF2B5EF4-FFF2-40B4-BE49-F238E27FC236}">
                <a16:creationId xmlns:a16="http://schemas.microsoft.com/office/drawing/2014/main" id="{6FCE5DC4-EBBE-4BC4-8067-A440C625FF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3C365E-CFBF-4942-A193-C13864AD1471}"/>
              </a:ext>
            </a:extLst>
          </p:cNvPr>
          <p:cNvSpPr>
            <a:spLocks noGrp="1"/>
          </p:cNvSpPr>
          <p:nvPr>
            <p:ph type="sldNum" sz="quarter" idx="12"/>
          </p:nvPr>
        </p:nvSpPr>
        <p:spPr/>
        <p:txBody>
          <a:bodyPr/>
          <a:lstStyle/>
          <a:p>
            <a:fld id="{3FB66075-4856-466A-969F-2FE9CBEFC870}" type="slidenum">
              <a:rPr lang="en-US" smtClean="0"/>
              <a:t>‹#›</a:t>
            </a:fld>
            <a:endParaRPr lang="en-US"/>
          </a:p>
        </p:txBody>
      </p:sp>
    </p:spTree>
    <p:extLst>
      <p:ext uri="{BB962C8B-B14F-4D97-AF65-F5344CB8AC3E}">
        <p14:creationId xmlns:p14="http://schemas.microsoft.com/office/powerpoint/2010/main" val="3733772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158F53-A3E6-48E8-ADE7-12A4A7BC841A}"/>
              </a:ext>
            </a:extLst>
          </p:cNvPr>
          <p:cNvSpPr>
            <a:spLocks noGrp="1"/>
          </p:cNvSpPr>
          <p:nvPr>
            <p:ph type="dt" sz="half" idx="10"/>
          </p:nvPr>
        </p:nvSpPr>
        <p:spPr/>
        <p:txBody>
          <a:bodyPr/>
          <a:lstStyle/>
          <a:p>
            <a:fld id="{0477445D-BA63-4703-B0F6-D978254E4A15}" type="datetimeFigureOut">
              <a:rPr lang="en-US" smtClean="0"/>
              <a:t>6/11/2020</a:t>
            </a:fld>
            <a:endParaRPr lang="en-US"/>
          </a:p>
        </p:txBody>
      </p:sp>
      <p:sp>
        <p:nvSpPr>
          <p:cNvPr id="3" name="Footer Placeholder 2">
            <a:extLst>
              <a:ext uri="{FF2B5EF4-FFF2-40B4-BE49-F238E27FC236}">
                <a16:creationId xmlns:a16="http://schemas.microsoft.com/office/drawing/2014/main" id="{50F5F38C-FA58-49CB-81A4-B93DDC968F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EB515F-E2C9-49AD-B015-B314B1A42F40}"/>
              </a:ext>
            </a:extLst>
          </p:cNvPr>
          <p:cNvSpPr>
            <a:spLocks noGrp="1"/>
          </p:cNvSpPr>
          <p:nvPr>
            <p:ph type="sldNum" sz="quarter" idx="12"/>
          </p:nvPr>
        </p:nvSpPr>
        <p:spPr/>
        <p:txBody>
          <a:bodyPr/>
          <a:lstStyle/>
          <a:p>
            <a:fld id="{3FB66075-4856-466A-969F-2FE9CBEFC870}" type="slidenum">
              <a:rPr lang="en-US" smtClean="0"/>
              <a:t>‹#›</a:t>
            </a:fld>
            <a:endParaRPr lang="en-US"/>
          </a:p>
        </p:txBody>
      </p:sp>
    </p:spTree>
    <p:extLst>
      <p:ext uri="{BB962C8B-B14F-4D97-AF65-F5344CB8AC3E}">
        <p14:creationId xmlns:p14="http://schemas.microsoft.com/office/powerpoint/2010/main" val="2010936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EA90-EF60-4845-9421-D1FD880EEE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4B9D98-334B-4CD5-A424-9363366E6D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1B6525-91AB-4F5C-84E5-DE58B96A1B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B9FA7D9-FE23-41F1-B623-6E9E8C3197C2}"/>
              </a:ext>
            </a:extLst>
          </p:cNvPr>
          <p:cNvSpPr>
            <a:spLocks noGrp="1"/>
          </p:cNvSpPr>
          <p:nvPr>
            <p:ph type="dt" sz="half" idx="10"/>
          </p:nvPr>
        </p:nvSpPr>
        <p:spPr/>
        <p:txBody>
          <a:bodyPr/>
          <a:lstStyle/>
          <a:p>
            <a:fld id="{0477445D-BA63-4703-B0F6-D978254E4A15}" type="datetimeFigureOut">
              <a:rPr lang="en-US" smtClean="0"/>
              <a:t>6/11/2020</a:t>
            </a:fld>
            <a:endParaRPr lang="en-US"/>
          </a:p>
        </p:txBody>
      </p:sp>
      <p:sp>
        <p:nvSpPr>
          <p:cNvPr id="6" name="Footer Placeholder 5">
            <a:extLst>
              <a:ext uri="{FF2B5EF4-FFF2-40B4-BE49-F238E27FC236}">
                <a16:creationId xmlns:a16="http://schemas.microsoft.com/office/drawing/2014/main" id="{E04824AE-33D6-4F8C-84DA-8111C5719B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FF26E2-8D4C-42A2-9FBA-F537BB14D254}"/>
              </a:ext>
            </a:extLst>
          </p:cNvPr>
          <p:cNvSpPr>
            <a:spLocks noGrp="1"/>
          </p:cNvSpPr>
          <p:nvPr>
            <p:ph type="sldNum" sz="quarter" idx="12"/>
          </p:nvPr>
        </p:nvSpPr>
        <p:spPr/>
        <p:txBody>
          <a:bodyPr/>
          <a:lstStyle/>
          <a:p>
            <a:fld id="{3FB66075-4856-466A-969F-2FE9CBEFC870}" type="slidenum">
              <a:rPr lang="en-US" smtClean="0"/>
              <a:t>‹#›</a:t>
            </a:fld>
            <a:endParaRPr lang="en-US"/>
          </a:p>
        </p:txBody>
      </p:sp>
    </p:spTree>
    <p:extLst>
      <p:ext uri="{BB962C8B-B14F-4D97-AF65-F5344CB8AC3E}">
        <p14:creationId xmlns:p14="http://schemas.microsoft.com/office/powerpoint/2010/main" val="3029331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A872-4DA8-4D30-BD1D-EA9789A83C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38740C-F188-4E5C-BAA4-1D0448A33E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40437E-CB0C-4D4A-92D3-D7271399EB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6103A1-9A1E-4274-A241-8E14BA2B836C}"/>
              </a:ext>
            </a:extLst>
          </p:cNvPr>
          <p:cNvSpPr>
            <a:spLocks noGrp="1"/>
          </p:cNvSpPr>
          <p:nvPr>
            <p:ph type="dt" sz="half" idx="10"/>
          </p:nvPr>
        </p:nvSpPr>
        <p:spPr/>
        <p:txBody>
          <a:bodyPr/>
          <a:lstStyle/>
          <a:p>
            <a:fld id="{0477445D-BA63-4703-B0F6-D978254E4A15}" type="datetimeFigureOut">
              <a:rPr lang="en-US" smtClean="0"/>
              <a:t>6/11/2020</a:t>
            </a:fld>
            <a:endParaRPr lang="en-US"/>
          </a:p>
        </p:txBody>
      </p:sp>
      <p:sp>
        <p:nvSpPr>
          <p:cNvPr id="6" name="Footer Placeholder 5">
            <a:extLst>
              <a:ext uri="{FF2B5EF4-FFF2-40B4-BE49-F238E27FC236}">
                <a16:creationId xmlns:a16="http://schemas.microsoft.com/office/drawing/2014/main" id="{DB707F90-5858-47D1-AF8A-143C22121B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537726-9E0D-44C1-9237-ED2F61E23014}"/>
              </a:ext>
            </a:extLst>
          </p:cNvPr>
          <p:cNvSpPr>
            <a:spLocks noGrp="1"/>
          </p:cNvSpPr>
          <p:nvPr>
            <p:ph type="sldNum" sz="quarter" idx="12"/>
          </p:nvPr>
        </p:nvSpPr>
        <p:spPr/>
        <p:txBody>
          <a:bodyPr/>
          <a:lstStyle/>
          <a:p>
            <a:fld id="{3FB66075-4856-466A-969F-2FE9CBEFC870}" type="slidenum">
              <a:rPr lang="en-US" smtClean="0"/>
              <a:t>‹#›</a:t>
            </a:fld>
            <a:endParaRPr lang="en-US"/>
          </a:p>
        </p:txBody>
      </p:sp>
    </p:spTree>
    <p:extLst>
      <p:ext uri="{BB962C8B-B14F-4D97-AF65-F5344CB8AC3E}">
        <p14:creationId xmlns:p14="http://schemas.microsoft.com/office/powerpoint/2010/main" val="4233700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4AB1CE-AFBB-4FB5-B456-327C9FAF04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1E46EB-B7EA-4BE6-864F-F6229D9445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B18F04-20DC-49DE-A003-E1901EF533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77445D-BA63-4703-B0F6-D978254E4A15}" type="datetimeFigureOut">
              <a:rPr lang="en-US" smtClean="0"/>
              <a:t>6/11/2020</a:t>
            </a:fld>
            <a:endParaRPr lang="en-US"/>
          </a:p>
        </p:txBody>
      </p:sp>
      <p:sp>
        <p:nvSpPr>
          <p:cNvPr id="5" name="Footer Placeholder 4">
            <a:extLst>
              <a:ext uri="{FF2B5EF4-FFF2-40B4-BE49-F238E27FC236}">
                <a16:creationId xmlns:a16="http://schemas.microsoft.com/office/drawing/2014/main" id="{E8783250-0A9E-456E-90DE-51BC3525C0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D46CF0-2B9A-4978-BE3B-0ECF60E5C4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B66075-4856-466A-969F-2FE9CBEFC870}" type="slidenum">
              <a:rPr lang="en-US" smtClean="0"/>
              <a:t>‹#›</a:t>
            </a:fld>
            <a:endParaRPr lang="en-US"/>
          </a:p>
        </p:txBody>
      </p:sp>
    </p:spTree>
    <p:extLst>
      <p:ext uri="{BB962C8B-B14F-4D97-AF65-F5344CB8AC3E}">
        <p14:creationId xmlns:p14="http://schemas.microsoft.com/office/powerpoint/2010/main" val="1273791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bible.org/seriespage/israel-gets-king-1-samuel-11-1623"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 name="Picture 11263">
            <a:extLst>
              <a:ext uri="{FF2B5EF4-FFF2-40B4-BE49-F238E27FC236}">
                <a16:creationId xmlns:a16="http://schemas.microsoft.com/office/drawing/2014/main" id="{B31DEBFF-501E-4FB1-B632-95C3E4BF7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538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25">
            <a:extLst>
              <a:ext uri="{FF2B5EF4-FFF2-40B4-BE49-F238E27FC236}">
                <a16:creationId xmlns:a16="http://schemas.microsoft.com/office/drawing/2014/main" id="{92B72010-17CB-44E2-9743-45EA167B3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9" name="TextBox 8"/>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rPr>
              <a:t>What Mosiah Has to Say About Kings</a:t>
            </a:r>
          </a:p>
        </p:txBody>
      </p:sp>
      <p:sp>
        <p:nvSpPr>
          <p:cNvPr id="110" name="TextBox 109"/>
          <p:cNvSpPr txBox="1"/>
          <p:nvPr/>
        </p:nvSpPr>
        <p:spPr>
          <a:xfrm>
            <a:off x="1676400" y="762000"/>
            <a:ext cx="4724400" cy="1754326"/>
          </a:xfrm>
          <a:prstGeom prst="rect">
            <a:avLst/>
          </a:prstGeom>
          <a:noFill/>
        </p:spPr>
        <p:txBody>
          <a:bodyPr wrap="square" rtlCol="0">
            <a:spAutoFit/>
          </a:bodyPr>
          <a:lstStyle/>
          <a:p>
            <a:pPr fontAlgn="base"/>
            <a:r>
              <a:rPr lang="en-US" dirty="0">
                <a:solidFill>
                  <a:schemeClr val="bg1"/>
                </a:solidFill>
              </a:rPr>
              <a:t>“Now I say unto you, that because all men are not just it is not expedient that ye should have a king or kings to rule over you.</a:t>
            </a:r>
          </a:p>
          <a:p>
            <a:pPr fontAlgn="base"/>
            <a:r>
              <a:rPr lang="en-US" dirty="0">
                <a:solidFill>
                  <a:schemeClr val="bg1"/>
                </a:solidFill>
              </a:rPr>
              <a:t>For behold, how much iniquity doth one wicked king cause to be committed, yea, and what great destruction!”</a:t>
            </a:r>
          </a:p>
        </p:txBody>
      </p:sp>
      <p:sp>
        <p:nvSpPr>
          <p:cNvPr id="7" name="Rectangle 6"/>
          <p:cNvSpPr/>
          <p:nvPr/>
        </p:nvSpPr>
        <p:spPr>
          <a:xfrm>
            <a:off x="1905000" y="2895600"/>
            <a:ext cx="2819400" cy="1754326"/>
          </a:xfrm>
          <a:prstGeom prst="rect">
            <a:avLst/>
          </a:prstGeom>
        </p:spPr>
        <p:txBody>
          <a:bodyPr wrap="square">
            <a:spAutoFit/>
          </a:bodyPr>
          <a:lstStyle/>
          <a:p>
            <a:r>
              <a:rPr lang="en-US" dirty="0">
                <a:solidFill>
                  <a:schemeClr val="bg1"/>
                </a:solidFill>
              </a:rPr>
              <a:t>“And behold, now I say unto you, ye cannot dethrone an iniquitous king save it be through much contention, and the shedding of much blood.”</a:t>
            </a:r>
          </a:p>
        </p:txBody>
      </p:sp>
      <p:sp>
        <p:nvSpPr>
          <p:cNvPr id="8" name="Rectangle 7"/>
          <p:cNvSpPr/>
          <p:nvPr/>
        </p:nvSpPr>
        <p:spPr>
          <a:xfrm>
            <a:off x="6229535" y="3109079"/>
            <a:ext cx="5643282" cy="3139321"/>
          </a:xfrm>
          <a:prstGeom prst="rect">
            <a:avLst/>
          </a:prstGeom>
        </p:spPr>
        <p:txBody>
          <a:bodyPr wrap="square">
            <a:spAutoFit/>
          </a:bodyPr>
          <a:lstStyle/>
          <a:p>
            <a:pPr fontAlgn="base"/>
            <a:r>
              <a:rPr lang="en-US" dirty="0">
                <a:solidFill>
                  <a:schemeClr val="bg1"/>
                </a:solidFill>
              </a:rPr>
              <a:t>“For behold, he has his friends in iniquity, and he </a:t>
            </a:r>
            <a:r>
              <a:rPr lang="en-US" dirty="0" err="1">
                <a:solidFill>
                  <a:schemeClr val="bg1"/>
                </a:solidFill>
              </a:rPr>
              <a:t>keepeth</a:t>
            </a:r>
            <a:r>
              <a:rPr lang="en-US" dirty="0">
                <a:solidFill>
                  <a:schemeClr val="bg1"/>
                </a:solidFill>
              </a:rPr>
              <a:t> his guards about him; and he </a:t>
            </a:r>
            <a:r>
              <a:rPr lang="en-US" dirty="0" err="1">
                <a:solidFill>
                  <a:schemeClr val="bg1"/>
                </a:solidFill>
              </a:rPr>
              <a:t>teareth</a:t>
            </a:r>
            <a:r>
              <a:rPr lang="en-US" dirty="0">
                <a:solidFill>
                  <a:schemeClr val="bg1"/>
                </a:solidFill>
              </a:rPr>
              <a:t> up the laws of those who have reigned in righteousness before him; and he </a:t>
            </a:r>
            <a:r>
              <a:rPr lang="en-US" dirty="0" err="1">
                <a:solidFill>
                  <a:schemeClr val="bg1"/>
                </a:solidFill>
              </a:rPr>
              <a:t>trampleth</a:t>
            </a:r>
            <a:r>
              <a:rPr lang="en-US" dirty="0">
                <a:solidFill>
                  <a:schemeClr val="bg1"/>
                </a:solidFill>
              </a:rPr>
              <a:t> under his feet the commandments of God;</a:t>
            </a:r>
          </a:p>
          <a:p>
            <a:pPr fontAlgn="base"/>
            <a:r>
              <a:rPr lang="en-US" dirty="0">
                <a:solidFill>
                  <a:schemeClr val="bg1"/>
                </a:solidFill>
              </a:rPr>
              <a:t>And he </a:t>
            </a:r>
            <a:r>
              <a:rPr lang="en-US" dirty="0" err="1">
                <a:solidFill>
                  <a:schemeClr val="bg1"/>
                </a:solidFill>
              </a:rPr>
              <a:t>enacteth</a:t>
            </a:r>
            <a:r>
              <a:rPr lang="en-US" dirty="0">
                <a:solidFill>
                  <a:schemeClr val="bg1"/>
                </a:solidFill>
              </a:rPr>
              <a:t> laws, and </a:t>
            </a:r>
            <a:r>
              <a:rPr lang="en-US" dirty="0" err="1">
                <a:solidFill>
                  <a:schemeClr val="bg1"/>
                </a:solidFill>
              </a:rPr>
              <a:t>sendeth</a:t>
            </a:r>
            <a:r>
              <a:rPr lang="en-US" dirty="0">
                <a:solidFill>
                  <a:schemeClr val="bg1"/>
                </a:solidFill>
              </a:rPr>
              <a:t> them forth among his people, yea, laws after the manner of his own wickedness; and whosoever doth not obey his laws he </a:t>
            </a:r>
            <a:r>
              <a:rPr lang="en-US" dirty="0" err="1">
                <a:solidFill>
                  <a:schemeClr val="bg1"/>
                </a:solidFill>
              </a:rPr>
              <a:t>causeth</a:t>
            </a:r>
            <a:r>
              <a:rPr lang="en-US" dirty="0">
                <a:solidFill>
                  <a:schemeClr val="bg1"/>
                </a:solidFill>
              </a:rPr>
              <a:t> to be destroyed; and whosoever doth rebel against him he will send his armies against them to war, and if he can he will destroy them; and thus an unrighteous king doth pervert the ways of all righteousness.”</a:t>
            </a:r>
          </a:p>
        </p:txBody>
      </p:sp>
      <p:sp>
        <p:nvSpPr>
          <p:cNvPr id="10" name="TextBox 9"/>
          <p:cNvSpPr txBox="1"/>
          <p:nvPr/>
        </p:nvSpPr>
        <p:spPr>
          <a:xfrm>
            <a:off x="100498" y="6417439"/>
            <a:ext cx="2133600" cy="369332"/>
          </a:xfrm>
          <a:prstGeom prst="rect">
            <a:avLst/>
          </a:prstGeom>
          <a:noFill/>
        </p:spPr>
        <p:txBody>
          <a:bodyPr wrap="square" rtlCol="0">
            <a:spAutoFit/>
          </a:bodyPr>
          <a:lstStyle/>
          <a:p>
            <a:r>
              <a:rPr lang="en-US" dirty="0">
                <a:solidFill>
                  <a:schemeClr val="bg1"/>
                </a:solidFill>
              </a:rPr>
              <a:t>Mosiah 29:16-23</a:t>
            </a:r>
          </a:p>
        </p:txBody>
      </p:sp>
      <p:grpSp>
        <p:nvGrpSpPr>
          <p:cNvPr id="11" name="Group 10"/>
          <p:cNvGrpSpPr/>
          <p:nvPr/>
        </p:nvGrpSpPr>
        <p:grpSpPr>
          <a:xfrm>
            <a:off x="6553201" y="685800"/>
            <a:ext cx="1168999" cy="2004292"/>
            <a:chOff x="1022927" y="662708"/>
            <a:chExt cx="2671618" cy="4580588"/>
          </a:xfrm>
        </p:grpSpPr>
        <p:sp>
          <p:nvSpPr>
            <p:cNvPr id="12" name="Rounded Rectangle 11"/>
            <p:cNvSpPr/>
            <p:nvPr/>
          </p:nvSpPr>
          <p:spPr>
            <a:xfrm>
              <a:off x="1752600" y="3276600"/>
              <a:ext cx="1295400" cy="1295400"/>
            </a:xfrm>
            <a:prstGeom prst="roundRect">
              <a:avLst/>
            </a:prstGeom>
            <a:solidFill>
              <a:srgbClr val="D4A9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0800000">
              <a:off x="1022927" y="662708"/>
              <a:ext cx="2671618" cy="381000"/>
            </a:xfrm>
            <a:prstGeom prst="trapezoid">
              <a:avLst>
                <a:gd name="adj" fmla="val 71825"/>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0800000">
              <a:off x="1219200" y="914400"/>
              <a:ext cx="2286000" cy="1447800"/>
            </a:xfrm>
            <a:prstGeom prst="trapezoid">
              <a:avLst>
                <a:gd name="adj" fmla="val 4031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239819" y="1066800"/>
              <a:ext cx="383308" cy="415636"/>
            </a:xfrm>
            <a:prstGeom prst="round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981200" y="1447800"/>
              <a:ext cx="838200" cy="533400"/>
            </a:xfrm>
            <a:prstGeom prst="round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5400000">
              <a:off x="1586896" y="1918303"/>
              <a:ext cx="1600201" cy="1878395"/>
            </a:xfrm>
            <a:prstGeom prst="ellipse">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gular Pentagon 17"/>
            <p:cNvSpPr/>
            <p:nvPr/>
          </p:nvSpPr>
          <p:spPr>
            <a:xfrm rot="10800000">
              <a:off x="1524000" y="2057400"/>
              <a:ext cx="1752600" cy="1981200"/>
            </a:xfrm>
            <a:prstGeom prst="pentagon">
              <a:avLst/>
            </a:prstGeom>
            <a:solidFill>
              <a:srgbClr val="D4A9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oon 18"/>
            <p:cNvSpPr/>
            <p:nvPr/>
          </p:nvSpPr>
          <p:spPr>
            <a:xfrm rot="5400000">
              <a:off x="2200564" y="1403927"/>
              <a:ext cx="381000" cy="1295400"/>
            </a:xfrm>
            <a:prstGeom prst="moon">
              <a:avLst>
                <a:gd name="adj" fmla="val 8750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6"/>
            <p:cNvGrpSpPr/>
            <p:nvPr/>
          </p:nvGrpSpPr>
          <p:grpSpPr>
            <a:xfrm>
              <a:off x="1893454" y="1985818"/>
              <a:ext cx="1043709" cy="189345"/>
              <a:chOff x="3810000" y="602673"/>
              <a:chExt cx="2708563" cy="1073727"/>
            </a:xfrm>
          </p:grpSpPr>
          <p:grpSp>
            <p:nvGrpSpPr>
              <p:cNvPr id="87" name="Group 9"/>
              <p:cNvGrpSpPr/>
              <p:nvPr/>
            </p:nvGrpSpPr>
            <p:grpSpPr>
              <a:xfrm>
                <a:off x="3810000" y="609600"/>
                <a:ext cx="1706418" cy="1066800"/>
                <a:chOff x="3810000" y="609600"/>
                <a:chExt cx="1706418" cy="1066800"/>
              </a:xfrm>
            </p:grpSpPr>
            <p:sp>
              <p:nvSpPr>
                <p:cNvPr id="92" name="Rectangle 5"/>
                <p:cNvSpPr/>
                <p:nvPr/>
              </p:nvSpPr>
              <p:spPr>
                <a:xfrm>
                  <a:off x="3810000" y="609600"/>
                  <a:ext cx="990600" cy="10668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mond 4"/>
                <p:cNvSpPr/>
                <p:nvPr/>
              </p:nvSpPr>
              <p:spPr>
                <a:xfrm>
                  <a:off x="3962400" y="685800"/>
                  <a:ext cx="685800" cy="914400"/>
                </a:xfrm>
                <a:prstGeom prst="diamond">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6"/>
                <p:cNvSpPr/>
                <p:nvPr/>
              </p:nvSpPr>
              <p:spPr>
                <a:xfrm>
                  <a:off x="4830618" y="665018"/>
                  <a:ext cx="685800" cy="914400"/>
                </a:xfrm>
                <a:prstGeom prst="diamond">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7"/>
                <p:cNvSpPr/>
                <p:nvPr/>
              </p:nvSpPr>
              <p:spPr>
                <a:xfrm>
                  <a:off x="5001491" y="891309"/>
                  <a:ext cx="3429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8"/>
                <p:cNvSpPr/>
                <p:nvPr/>
              </p:nvSpPr>
              <p:spPr>
                <a:xfrm>
                  <a:off x="4128655" y="905163"/>
                  <a:ext cx="3429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10"/>
              <p:cNvGrpSpPr/>
              <p:nvPr/>
            </p:nvGrpSpPr>
            <p:grpSpPr>
              <a:xfrm>
                <a:off x="5527963" y="602673"/>
                <a:ext cx="990600" cy="1066800"/>
                <a:chOff x="3810000" y="609600"/>
                <a:chExt cx="990600" cy="1066800"/>
              </a:xfrm>
            </p:grpSpPr>
            <p:sp>
              <p:nvSpPr>
                <p:cNvPr id="89" name="Rectangle 11"/>
                <p:cNvSpPr/>
                <p:nvPr/>
              </p:nvSpPr>
              <p:spPr>
                <a:xfrm>
                  <a:off x="3810000" y="609600"/>
                  <a:ext cx="990600" cy="10668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12"/>
                <p:cNvSpPr/>
                <p:nvPr/>
              </p:nvSpPr>
              <p:spPr>
                <a:xfrm>
                  <a:off x="3962400" y="685800"/>
                  <a:ext cx="685800" cy="914400"/>
                </a:xfrm>
                <a:prstGeom prst="diamond">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p:cNvSpPr/>
                <p:nvPr/>
              </p:nvSpPr>
              <p:spPr>
                <a:xfrm>
                  <a:off x="4128655" y="905163"/>
                  <a:ext cx="3429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 name="Group 9"/>
            <p:cNvGrpSpPr/>
            <p:nvPr/>
          </p:nvGrpSpPr>
          <p:grpSpPr>
            <a:xfrm>
              <a:off x="2290618" y="1124527"/>
              <a:ext cx="254000" cy="298901"/>
              <a:chOff x="3810000" y="609600"/>
              <a:chExt cx="990600" cy="1066800"/>
            </a:xfrm>
          </p:grpSpPr>
          <p:sp>
            <p:nvSpPr>
              <p:cNvPr id="84" name="Rectangle 24"/>
              <p:cNvSpPr/>
              <p:nvPr/>
            </p:nvSpPr>
            <p:spPr>
              <a:xfrm>
                <a:off x="3810000" y="609600"/>
                <a:ext cx="990600" cy="10668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25"/>
              <p:cNvSpPr/>
              <p:nvPr/>
            </p:nvSpPr>
            <p:spPr>
              <a:xfrm>
                <a:off x="3962400" y="685800"/>
                <a:ext cx="685800" cy="914400"/>
              </a:xfrm>
              <a:prstGeom prst="diamond">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p:cNvSpPr/>
              <p:nvPr/>
            </p:nvSpPr>
            <p:spPr>
              <a:xfrm>
                <a:off x="4128655" y="905163"/>
                <a:ext cx="3429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40"/>
            <p:cNvGrpSpPr/>
            <p:nvPr/>
          </p:nvGrpSpPr>
          <p:grpSpPr>
            <a:xfrm>
              <a:off x="2027382" y="1475509"/>
              <a:ext cx="350982" cy="325582"/>
              <a:chOff x="4830618" y="665018"/>
              <a:chExt cx="685800" cy="914400"/>
            </a:xfrm>
          </p:grpSpPr>
          <p:sp>
            <p:nvSpPr>
              <p:cNvPr id="82" name="Diamond 81"/>
              <p:cNvSpPr/>
              <p:nvPr/>
            </p:nvSpPr>
            <p:spPr>
              <a:xfrm>
                <a:off x="4830618" y="665018"/>
                <a:ext cx="685800" cy="914400"/>
              </a:xfrm>
              <a:prstGeom prst="diamond">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a:off x="5001491" y="891309"/>
                <a:ext cx="3429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47"/>
            <p:cNvGrpSpPr/>
            <p:nvPr/>
          </p:nvGrpSpPr>
          <p:grpSpPr>
            <a:xfrm>
              <a:off x="2385291" y="1470891"/>
              <a:ext cx="350982" cy="325582"/>
              <a:chOff x="4830618" y="665018"/>
              <a:chExt cx="685800" cy="914400"/>
            </a:xfrm>
          </p:grpSpPr>
          <p:sp>
            <p:nvSpPr>
              <p:cNvPr id="80" name="Diamond 79"/>
              <p:cNvSpPr/>
              <p:nvPr/>
            </p:nvSpPr>
            <p:spPr>
              <a:xfrm>
                <a:off x="4830618" y="665018"/>
                <a:ext cx="685800" cy="914400"/>
              </a:xfrm>
              <a:prstGeom prst="diamond">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5001491" y="891309"/>
                <a:ext cx="3429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p:cNvSpPr/>
            <p:nvPr/>
          </p:nvSpPr>
          <p:spPr>
            <a:xfrm>
              <a:off x="2336800" y="3791527"/>
              <a:ext cx="131618" cy="198582"/>
            </a:xfrm>
            <a:prstGeom prst="ellipse">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a:off x="1295400" y="4114800"/>
              <a:ext cx="2286000" cy="1066800"/>
            </a:xfrm>
            <a:prstGeom prst="trapezoid">
              <a:avLst>
                <a:gd name="adj" fmla="val 34888"/>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rot="10800000">
              <a:off x="1752600" y="4114800"/>
              <a:ext cx="1295400" cy="304800"/>
            </a:xfrm>
            <a:prstGeom prst="triangle">
              <a:avLst/>
            </a:prstGeom>
            <a:solidFill>
              <a:srgbClr val="D4A9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1828800" y="4038600"/>
              <a:ext cx="1143000" cy="121919"/>
            </a:xfrm>
            <a:prstGeom prst="roundRect">
              <a:avLst>
                <a:gd name="adj" fmla="val 50000"/>
              </a:avLst>
            </a:prstGeom>
            <a:solidFill>
              <a:srgbClr val="D4A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10"/>
            <p:cNvGrpSpPr/>
            <p:nvPr/>
          </p:nvGrpSpPr>
          <p:grpSpPr>
            <a:xfrm>
              <a:off x="1371600" y="4038600"/>
              <a:ext cx="1976582" cy="1204696"/>
              <a:chOff x="4592751" y="3276600"/>
              <a:chExt cx="2625498" cy="1600200"/>
            </a:xfrm>
          </p:grpSpPr>
          <p:sp>
            <p:nvSpPr>
              <p:cNvPr id="29" name="Moon 28"/>
              <p:cNvSpPr/>
              <p:nvPr/>
            </p:nvSpPr>
            <p:spPr>
              <a:xfrm rot="16200000">
                <a:off x="5143500" y="2933700"/>
                <a:ext cx="1600200" cy="2286000"/>
              </a:xfrm>
              <a:prstGeom prst="moon">
                <a:avLst>
                  <a:gd name="adj" fmla="val 82323"/>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p:cNvSpPr/>
              <p:nvPr/>
            </p:nvSpPr>
            <p:spPr>
              <a:xfrm rot="16200000">
                <a:off x="5337075" y="3044925"/>
                <a:ext cx="1213054" cy="2133601"/>
              </a:xfrm>
              <a:prstGeom prst="moon">
                <a:avLst>
                  <a:gd name="adj" fmla="val 8750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108"/>
              <p:cNvGrpSpPr/>
              <p:nvPr/>
            </p:nvGrpSpPr>
            <p:grpSpPr>
              <a:xfrm>
                <a:off x="5029200" y="3733800"/>
                <a:ext cx="1717300" cy="741782"/>
                <a:chOff x="5034682" y="4194181"/>
                <a:chExt cx="1717300" cy="741782"/>
              </a:xfrm>
            </p:grpSpPr>
            <p:grpSp>
              <p:nvGrpSpPr>
                <p:cNvPr id="68" name="Group 101"/>
                <p:cNvGrpSpPr/>
                <p:nvPr/>
              </p:nvGrpSpPr>
              <p:grpSpPr>
                <a:xfrm>
                  <a:off x="5034682" y="4194181"/>
                  <a:ext cx="778364" cy="740345"/>
                  <a:chOff x="5034682" y="4194181"/>
                  <a:chExt cx="778364" cy="740345"/>
                </a:xfrm>
              </p:grpSpPr>
              <p:sp>
                <p:nvSpPr>
                  <p:cNvPr id="75" name="Round Diagonal Corner Rectangle 74"/>
                  <p:cNvSpPr/>
                  <p:nvPr/>
                </p:nvSpPr>
                <p:spPr>
                  <a:xfrm rot="6347036">
                    <a:off x="4781219" y="4447644"/>
                    <a:ext cx="615654" cy="108727"/>
                  </a:xfrm>
                  <a:prstGeom prst="round2DiagRect">
                    <a:avLst>
                      <a:gd name="adj1" fmla="val 0"/>
                      <a:gd name="adj2" fmla="val 500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 Diagonal Corner Rectangle 75"/>
                  <p:cNvSpPr/>
                  <p:nvPr/>
                </p:nvSpPr>
                <p:spPr>
                  <a:xfrm rot="6347036">
                    <a:off x="4933619" y="4447645"/>
                    <a:ext cx="615654" cy="108727"/>
                  </a:xfrm>
                  <a:prstGeom prst="round2DiagRect">
                    <a:avLst>
                      <a:gd name="adj1" fmla="val 0"/>
                      <a:gd name="adj2" fmla="val 500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 Diagonal Corner Rectangle 76"/>
                  <p:cNvSpPr/>
                  <p:nvPr/>
                </p:nvSpPr>
                <p:spPr>
                  <a:xfrm rot="6199524">
                    <a:off x="5109110" y="4503062"/>
                    <a:ext cx="615654" cy="108727"/>
                  </a:xfrm>
                  <a:prstGeom prst="round2DiagRect">
                    <a:avLst>
                      <a:gd name="adj1" fmla="val 0"/>
                      <a:gd name="adj2" fmla="val 500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 Diagonal Corner Rectangle 77"/>
                  <p:cNvSpPr/>
                  <p:nvPr/>
                </p:nvSpPr>
                <p:spPr>
                  <a:xfrm rot="5967606">
                    <a:off x="5263820" y="4542317"/>
                    <a:ext cx="615654" cy="108727"/>
                  </a:xfrm>
                  <a:prstGeom prst="round2DiagRect">
                    <a:avLst>
                      <a:gd name="adj1" fmla="val 0"/>
                      <a:gd name="adj2" fmla="val 500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 Diagonal Corner Rectangle 78"/>
                  <p:cNvSpPr/>
                  <p:nvPr/>
                </p:nvSpPr>
                <p:spPr>
                  <a:xfrm rot="5643868">
                    <a:off x="5450856" y="4572335"/>
                    <a:ext cx="615654" cy="108727"/>
                  </a:xfrm>
                  <a:prstGeom prst="round2DiagRect">
                    <a:avLst>
                      <a:gd name="adj1" fmla="val 0"/>
                      <a:gd name="adj2" fmla="val 500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102"/>
                <p:cNvGrpSpPr/>
                <p:nvPr/>
              </p:nvGrpSpPr>
              <p:grpSpPr>
                <a:xfrm flipH="1">
                  <a:off x="5973618" y="4195618"/>
                  <a:ext cx="778364" cy="740345"/>
                  <a:chOff x="5034682" y="4194181"/>
                  <a:chExt cx="778364" cy="740345"/>
                </a:xfrm>
              </p:grpSpPr>
              <p:sp>
                <p:nvSpPr>
                  <p:cNvPr id="70" name="Round Diagonal Corner Rectangle 69"/>
                  <p:cNvSpPr/>
                  <p:nvPr/>
                </p:nvSpPr>
                <p:spPr>
                  <a:xfrm rot="6347036">
                    <a:off x="4781219" y="4447644"/>
                    <a:ext cx="615654" cy="108727"/>
                  </a:xfrm>
                  <a:prstGeom prst="round2DiagRect">
                    <a:avLst>
                      <a:gd name="adj1" fmla="val 0"/>
                      <a:gd name="adj2" fmla="val 500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 Diagonal Corner Rectangle 70"/>
                  <p:cNvSpPr/>
                  <p:nvPr/>
                </p:nvSpPr>
                <p:spPr>
                  <a:xfrm rot="6347036">
                    <a:off x="4933619" y="4447645"/>
                    <a:ext cx="615654" cy="108727"/>
                  </a:xfrm>
                  <a:prstGeom prst="round2DiagRect">
                    <a:avLst>
                      <a:gd name="adj1" fmla="val 0"/>
                      <a:gd name="adj2" fmla="val 500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 Diagonal Corner Rectangle 71"/>
                  <p:cNvSpPr/>
                  <p:nvPr/>
                </p:nvSpPr>
                <p:spPr>
                  <a:xfrm rot="6199524">
                    <a:off x="5109110" y="4503062"/>
                    <a:ext cx="615654" cy="108727"/>
                  </a:xfrm>
                  <a:prstGeom prst="round2DiagRect">
                    <a:avLst>
                      <a:gd name="adj1" fmla="val 0"/>
                      <a:gd name="adj2" fmla="val 500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 Diagonal Corner Rectangle 72"/>
                  <p:cNvSpPr/>
                  <p:nvPr/>
                </p:nvSpPr>
                <p:spPr>
                  <a:xfrm rot="5967606">
                    <a:off x="5263820" y="4542317"/>
                    <a:ext cx="615654" cy="108727"/>
                  </a:xfrm>
                  <a:prstGeom prst="round2DiagRect">
                    <a:avLst>
                      <a:gd name="adj1" fmla="val 0"/>
                      <a:gd name="adj2" fmla="val 500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 Diagonal Corner Rectangle 73"/>
                  <p:cNvSpPr/>
                  <p:nvPr/>
                </p:nvSpPr>
                <p:spPr>
                  <a:xfrm rot="5643868">
                    <a:off x="5450856" y="4572335"/>
                    <a:ext cx="615654" cy="108727"/>
                  </a:xfrm>
                  <a:prstGeom prst="round2DiagRect">
                    <a:avLst>
                      <a:gd name="adj1" fmla="val 0"/>
                      <a:gd name="adj2" fmla="val 500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 name="Group 68"/>
              <p:cNvGrpSpPr/>
              <p:nvPr/>
            </p:nvGrpSpPr>
            <p:grpSpPr>
              <a:xfrm>
                <a:off x="4592751" y="3291090"/>
                <a:ext cx="893649" cy="671311"/>
                <a:chOff x="4592751" y="3291090"/>
                <a:chExt cx="893649" cy="671311"/>
              </a:xfrm>
            </p:grpSpPr>
            <p:sp>
              <p:nvSpPr>
                <p:cNvPr id="60" name="Moon 59"/>
                <p:cNvSpPr/>
                <p:nvPr/>
              </p:nvSpPr>
              <p:spPr>
                <a:xfrm rot="14599539">
                  <a:off x="4688544" y="3251719"/>
                  <a:ext cx="162975" cy="354562"/>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60"/>
                <p:cNvSpPr/>
                <p:nvPr/>
              </p:nvSpPr>
              <p:spPr>
                <a:xfrm rot="1027524">
                  <a:off x="4770515" y="3291090"/>
                  <a:ext cx="148950" cy="335639"/>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11401459">
                  <a:off x="5133932" y="3440480"/>
                  <a:ext cx="161899" cy="342030"/>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20848868">
                  <a:off x="5257800" y="3429001"/>
                  <a:ext cx="228600" cy="533400"/>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20984401">
                  <a:off x="4915119" y="3369470"/>
                  <a:ext cx="227644" cy="450707"/>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20164884">
                  <a:off x="5166214" y="3527785"/>
                  <a:ext cx="183170" cy="338791"/>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10210068">
                  <a:off x="5066559" y="3375639"/>
                  <a:ext cx="153880" cy="450809"/>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p:cNvSpPr/>
                <p:nvPr/>
              </p:nvSpPr>
              <p:spPr>
                <a:xfrm rot="19505715">
                  <a:off x="4860089" y="3375382"/>
                  <a:ext cx="160128" cy="258269"/>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69"/>
              <p:cNvGrpSpPr/>
              <p:nvPr/>
            </p:nvGrpSpPr>
            <p:grpSpPr>
              <a:xfrm flipH="1">
                <a:off x="6324600" y="3276600"/>
                <a:ext cx="893649" cy="671311"/>
                <a:chOff x="4592751" y="3291090"/>
                <a:chExt cx="893649" cy="671311"/>
              </a:xfrm>
            </p:grpSpPr>
            <p:sp>
              <p:nvSpPr>
                <p:cNvPr id="52" name="Moon 51"/>
                <p:cNvSpPr/>
                <p:nvPr/>
              </p:nvSpPr>
              <p:spPr>
                <a:xfrm rot="14599539">
                  <a:off x="4688544" y="3251719"/>
                  <a:ext cx="162975" cy="354562"/>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rot="1027524">
                  <a:off x="4770515" y="3291090"/>
                  <a:ext cx="148950" cy="335639"/>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11401459">
                  <a:off x="5133932" y="3440480"/>
                  <a:ext cx="161899" cy="342030"/>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20848868">
                  <a:off x="5257800" y="3429001"/>
                  <a:ext cx="228600" cy="533400"/>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20984401">
                  <a:off x="4915119" y="3369470"/>
                  <a:ext cx="227644" cy="450707"/>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p:cNvSpPr/>
                <p:nvPr/>
              </p:nvSpPr>
              <p:spPr>
                <a:xfrm rot="20164884">
                  <a:off x="5166214" y="3527785"/>
                  <a:ext cx="183170" cy="338791"/>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10210068">
                  <a:off x="5066559" y="3375639"/>
                  <a:ext cx="153880" cy="450809"/>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19505715">
                  <a:off x="4860089" y="3375382"/>
                  <a:ext cx="160128" cy="258269"/>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78"/>
              <p:cNvGrpSpPr/>
              <p:nvPr/>
            </p:nvGrpSpPr>
            <p:grpSpPr>
              <a:xfrm rot="19987737">
                <a:off x="5669796" y="3453170"/>
                <a:ext cx="893649" cy="668724"/>
                <a:chOff x="4592751" y="3293677"/>
                <a:chExt cx="893649" cy="668724"/>
              </a:xfrm>
            </p:grpSpPr>
            <p:sp>
              <p:nvSpPr>
                <p:cNvPr id="44" name="Moon 43"/>
                <p:cNvSpPr/>
                <p:nvPr/>
              </p:nvSpPr>
              <p:spPr>
                <a:xfrm rot="14599539">
                  <a:off x="4688544" y="3251719"/>
                  <a:ext cx="162975" cy="354562"/>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p:cNvSpPr/>
                <p:nvPr/>
              </p:nvSpPr>
              <p:spPr>
                <a:xfrm rot="1027524">
                  <a:off x="4756883" y="3293677"/>
                  <a:ext cx="179767" cy="423581"/>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p:cNvSpPr/>
                <p:nvPr/>
              </p:nvSpPr>
              <p:spPr>
                <a:xfrm rot="11401459">
                  <a:off x="5133932" y="3440480"/>
                  <a:ext cx="161899" cy="342030"/>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p:cNvSpPr/>
                <p:nvPr/>
              </p:nvSpPr>
              <p:spPr>
                <a:xfrm rot="20848868">
                  <a:off x="5257800" y="3429001"/>
                  <a:ext cx="228600" cy="533400"/>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20984401">
                  <a:off x="4927136" y="3368390"/>
                  <a:ext cx="227644" cy="585643"/>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20164884">
                  <a:off x="5166214" y="3527785"/>
                  <a:ext cx="183170" cy="338791"/>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10210068">
                  <a:off x="5066559" y="3375639"/>
                  <a:ext cx="153880" cy="450809"/>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19505715">
                  <a:off x="4860089" y="3375382"/>
                  <a:ext cx="160128" cy="258269"/>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87"/>
              <p:cNvGrpSpPr/>
              <p:nvPr/>
            </p:nvGrpSpPr>
            <p:grpSpPr>
              <a:xfrm rot="1186316" flipH="1">
                <a:off x="5268803" y="3407962"/>
                <a:ext cx="893649" cy="671311"/>
                <a:chOff x="4592751" y="3291090"/>
                <a:chExt cx="893649" cy="671311"/>
              </a:xfrm>
            </p:grpSpPr>
            <p:sp>
              <p:nvSpPr>
                <p:cNvPr id="36" name="Moon 35"/>
                <p:cNvSpPr/>
                <p:nvPr/>
              </p:nvSpPr>
              <p:spPr>
                <a:xfrm rot="14599539">
                  <a:off x="4688544" y="3251719"/>
                  <a:ext cx="162975" cy="354562"/>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rot="1027524">
                  <a:off x="4770515" y="3291090"/>
                  <a:ext cx="148950" cy="335639"/>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rot="11401459">
                  <a:off x="5133932" y="3440480"/>
                  <a:ext cx="161899" cy="342030"/>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20848868">
                  <a:off x="5257800" y="3429001"/>
                  <a:ext cx="228600" cy="533400"/>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20984401">
                  <a:off x="4860569" y="3374367"/>
                  <a:ext cx="294270" cy="580324"/>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20164884">
                  <a:off x="5166214" y="3527785"/>
                  <a:ext cx="183170" cy="338791"/>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10210068">
                  <a:off x="5066559" y="3375639"/>
                  <a:ext cx="153880" cy="450809"/>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19505715">
                  <a:off x="4860089" y="3375382"/>
                  <a:ext cx="160128" cy="258269"/>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9" name="Group 108"/>
          <p:cNvGrpSpPr/>
          <p:nvPr/>
        </p:nvGrpSpPr>
        <p:grpSpPr>
          <a:xfrm>
            <a:off x="8001000" y="609600"/>
            <a:ext cx="1905000" cy="1828800"/>
            <a:chOff x="4495800" y="304800"/>
            <a:chExt cx="2365749" cy="2146507"/>
          </a:xfrm>
        </p:grpSpPr>
        <p:sp>
          <p:nvSpPr>
            <p:cNvPr id="111" name="Lightning Bolt 110"/>
            <p:cNvSpPr/>
            <p:nvPr/>
          </p:nvSpPr>
          <p:spPr>
            <a:xfrm rot="12364125">
              <a:off x="5798668" y="1135907"/>
              <a:ext cx="1062881" cy="976083"/>
            </a:xfrm>
            <a:prstGeom prst="lightningBol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117"/>
            <p:cNvGrpSpPr/>
            <p:nvPr/>
          </p:nvGrpSpPr>
          <p:grpSpPr>
            <a:xfrm>
              <a:off x="4495800" y="304800"/>
              <a:ext cx="1851378" cy="2146507"/>
              <a:chOff x="4495800" y="304800"/>
              <a:chExt cx="1851378" cy="2146507"/>
            </a:xfrm>
          </p:grpSpPr>
          <p:sp>
            <p:nvSpPr>
              <p:cNvPr id="113" name="Oval 112"/>
              <p:cNvSpPr/>
              <p:nvPr/>
            </p:nvSpPr>
            <p:spPr>
              <a:xfrm rot="1875320" flipH="1">
                <a:off x="5219083" y="1593749"/>
                <a:ext cx="819738" cy="8575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6"/>
              <p:cNvGrpSpPr/>
              <p:nvPr/>
            </p:nvGrpSpPr>
            <p:grpSpPr>
              <a:xfrm>
                <a:off x="4495800" y="304800"/>
                <a:ext cx="1851378" cy="1988313"/>
                <a:chOff x="4495800" y="304800"/>
                <a:chExt cx="1851378" cy="1988313"/>
              </a:xfrm>
            </p:grpSpPr>
            <p:sp>
              <p:nvSpPr>
                <p:cNvPr id="115" name="Flowchart: Document 114"/>
                <p:cNvSpPr/>
                <p:nvPr/>
              </p:nvSpPr>
              <p:spPr>
                <a:xfrm flipH="1">
                  <a:off x="5074249" y="914400"/>
                  <a:ext cx="1159481" cy="381000"/>
                </a:xfrm>
                <a:prstGeom prst="flowChartDocumen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lowchart: Extract 115"/>
                <p:cNvSpPr/>
                <p:nvPr/>
              </p:nvSpPr>
              <p:spPr>
                <a:xfrm flipH="1">
                  <a:off x="5917508" y="381000"/>
                  <a:ext cx="421630" cy="533400"/>
                </a:xfrm>
                <a:prstGeom prst="flowChartExtra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lowchart: Extract 116"/>
                <p:cNvSpPr/>
                <p:nvPr/>
              </p:nvSpPr>
              <p:spPr>
                <a:xfrm flipH="1">
                  <a:off x="4968842" y="381000"/>
                  <a:ext cx="421630" cy="533400"/>
                </a:xfrm>
                <a:prstGeom prst="flowChartExtra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Extract 117"/>
                <p:cNvSpPr/>
                <p:nvPr/>
              </p:nvSpPr>
              <p:spPr>
                <a:xfrm flipH="1">
                  <a:off x="5390472" y="304800"/>
                  <a:ext cx="632444" cy="609600"/>
                </a:xfrm>
                <a:prstGeom prst="flowChartExtra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Pentagon 118"/>
                <p:cNvSpPr/>
                <p:nvPr/>
              </p:nvSpPr>
              <p:spPr>
                <a:xfrm rot="5400000">
                  <a:off x="5063208" y="1108458"/>
                  <a:ext cx="1150111" cy="1219200"/>
                </a:xfrm>
                <a:prstGeom prst="homePlate">
                  <a:avLst>
                    <a:gd name="adj" fmla="val 3313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Lightning Bolt 119"/>
                <p:cNvSpPr/>
                <p:nvPr/>
              </p:nvSpPr>
              <p:spPr>
                <a:xfrm rot="6865220">
                  <a:off x="5409185" y="607491"/>
                  <a:ext cx="632625" cy="1243361"/>
                </a:xfrm>
                <a:prstGeom prst="lightningBol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Lightning Bolt 120"/>
                <p:cNvSpPr/>
                <p:nvPr/>
              </p:nvSpPr>
              <p:spPr>
                <a:xfrm rot="9518809" flipH="1">
                  <a:off x="4495800" y="1053542"/>
                  <a:ext cx="955806" cy="927179"/>
                </a:xfrm>
                <a:prstGeom prst="lightningBol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p:nvPr/>
              </p:nvSpPr>
              <p:spPr>
                <a:xfrm flipH="1">
                  <a:off x="4952464" y="914400"/>
                  <a:ext cx="1370296" cy="3048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p:cNvSpPr/>
                <p:nvPr/>
              </p:nvSpPr>
              <p:spPr>
                <a:xfrm flipH="1">
                  <a:off x="5495879" y="609600"/>
                  <a:ext cx="421630" cy="457200"/>
                </a:xfrm>
                <a:prstGeom prst="diamond">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4" name="Group 123"/>
          <p:cNvGrpSpPr/>
          <p:nvPr/>
        </p:nvGrpSpPr>
        <p:grpSpPr>
          <a:xfrm>
            <a:off x="2590800" y="4343400"/>
            <a:ext cx="1622518" cy="2145292"/>
            <a:chOff x="3963498" y="1600200"/>
            <a:chExt cx="1622518" cy="2145292"/>
          </a:xfrm>
        </p:grpSpPr>
        <p:grpSp>
          <p:nvGrpSpPr>
            <p:cNvPr id="125" name="Group 97"/>
            <p:cNvGrpSpPr/>
            <p:nvPr/>
          </p:nvGrpSpPr>
          <p:grpSpPr>
            <a:xfrm>
              <a:off x="3963498" y="1922929"/>
              <a:ext cx="1622518" cy="1822563"/>
              <a:chOff x="2147482" y="762000"/>
              <a:chExt cx="1748368" cy="2503339"/>
            </a:xfrm>
          </p:grpSpPr>
          <p:grpSp>
            <p:nvGrpSpPr>
              <p:cNvPr id="141" name="Group 19"/>
              <p:cNvGrpSpPr/>
              <p:nvPr/>
            </p:nvGrpSpPr>
            <p:grpSpPr>
              <a:xfrm rot="5014661">
                <a:off x="2745812" y="1606459"/>
                <a:ext cx="1647298" cy="652779"/>
                <a:chOff x="4850118" y="788842"/>
                <a:chExt cx="2160282" cy="1573358"/>
              </a:xfrm>
            </p:grpSpPr>
            <p:grpSp>
              <p:nvGrpSpPr>
                <p:cNvPr id="196" name="Group 10"/>
                <p:cNvGrpSpPr/>
                <p:nvPr/>
              </p:nvGrpSpPr>
              <p:grpSpPr>
                <a:xfrm rot="10800000">
                  <a:off x="5181600" y="1371600"/>
                  <a:ext cx="1295400" cy="990600"/>
                  <a:chOff x="4850118" y="788842"/>
                  <a:chExt cx="2160282" cy="1497158"/>
                </a:xfrm>
              </p:grpSpPr>
              <p:sp>
                <p:nvSpPr>
                  <p:cNvPr id="205" name="Moon 29"/>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oon 30"/>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31"/>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32"/>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33"/>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34"/>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35"/>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9"/>
                <p:cNvGrpSpPr/>
                <p:nvPr/>
              </p:nvGrpSpPr>
              <p:grpSpPr>
                <a:xfrm>
                  <a:off x="4850118" y="788842"/>
                  <a:ext cx="2160282" cy="1497158"/>
                  <a:chOff x="4850118" y="788842"/>
                  <a:chExt cx="2160282" cy="1497158"/>
                </a:xfrm>
              </p:grpSpPr>
              <p:sp>
                <p:nvSpPr>
                  <p:cNvPr id="198" name="Moon 22"/>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2" name="Oval 141"/>
              <p:cNvSpPr/>
              <p:nvPr/>
            </p:nvSpPr>
            <p:spPr>
              <a:xfrm>
                <a:off x="2514600" y="914400"/>
                <a:ext cx="11430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8"/>
              <p:cNvGrpSpPr/>
              <p:nvPr/>
            </p:nvGrpSpPr>
            <p:grpSpPr>
              <a:xfrm>
                <a:off x="2438400" y="762000"/>
                <a:ext cx="1219200" cy="887957"/>
                <a:chOff x="4850118" y="788842"/>
                <a:chExt cx="2160282" cy="1573358"/>
              </a:xfrm>
            </p:grpSpPr>
            <p:grpSp>
              <p:nvGrpSpPr>
                <p:cNvPr id="180" name="Group 10"/>
                <p:cNvGrpSpPr/>
                <p:nvPr/>
              </p:nvGrpSpPr>
              <p:grpSpPr>
                <a:xfrm rot="10800000">
                  <a:off x="5181600" y="1371600"/>
                  <a:ext cx="1295400" cy="990600"/>
                  <a:chOff x="4850118" y="788842"/>
                  <a:chExt cx="2160282" cy="1497158"/>
                </a:xfrm>
              </p:grpSpPr>
              <p:sp>
                <p:nvSpPr>
                  <p:cNvPr id="189" name="Moon 188"/>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oon 189"/>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oon 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9"/>
                <p:cNvGrpSpPr/>
                <p:nvPr/>
              </p:nvGrpSpPr>
              <p:grpSpPr>
                <a:xfrm>
                  <a:off x="4850118" y="788842"/>
                  <a:ext cx="2160282" cy="1497158"/>
                  <a:chOff x="4850118" y="788842"/>
                  <a:chExt cx="2160282" cy="1497158"/>
                </a:xfrm>
              </p:grpSpPr>
              <p:sp>
                <p:nvSpPr>
                  <p:cNvPr id="182" name="Moon 181"/>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4" name="Group 53"/>
              <p:cNvGrpSpPr/>
              <p:nvPr/>
            </p:nvGrpSpPr>
            <p:grpSpPr>
              <a:xfrm rot="16585339" flipH="1">
                <a:off x="1650223" y="1671600"/>
                <a:ext cx="1647298" cy="652779"/>
                <a:chOff x="4850118" y="788842"/>
                <a:chExt cx="2160282" cy="1573358"/>
              </a:xfrm>
            </p:grpSpPr>
            <p:grpSp>
              <p:nvGrpSpPr>
                <p:cNvPr id="164" name="Group 10"/>
                <p:cNvGrpSpPr/>
                <p:nvPr/>
              </p:nvGrpSpPr>
              <p:grpSpPr>
                <a:xfrm rot="10800000">
                  <a:off x="5181600" y="1371600"/>
                  <a:ext cx="1295400" cy="990600"/>
                  <a:chOff x="4850118" y="788842"/>
                  <a:chExt cx="2160282" cy="1497158"/>
                </a:xfrm>
              </p:grpSpPr>
              <p:sp>
                <p:nvSpPr>
                  <p:cNvPr id="173" name="Moon 172"/>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oon 173"/>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174"/>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175"/>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9"/>
                <p:cNvGrpSpPr/>
                <p:nvPr/>
              </p:nvGrpSpPr>
              <p:grpSpPr>
                <a:xfrm>
                  <a:off x="4850118" y="788842"/>
                  <a:ext cx="2160282" cy="1497158"/>
                  <a:chOff x="4850118" y="788842"/>
                  <a:chExt cx="2160282" cy="1497158"/>
                </a:xfrm>
              </p:grpSpPr>
              <p:sp>
                <p:nvSpPr>
                  <p:cNvPr id="166" name="Moon 165"/>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5" name="Group 70"/>
              <p:cNvGrpSpPr/>
              <p:nvPr/>
            </p:nvGrpSpPr>
            <p:grpSpPr>
              <a:xfrm>
                <a:off x="2743200" y="2133600"/>
                <a:ext cx="762000" cy="1131739"/>
                <a:chOff x="4850118" y="864958"/>
                <a:chExt cx="2160282" cy="1497242"/>
              </a:xfrm>
            </p:grpSpPr>
            <p:grpSp>
              <p:nvGrpSpPr>
                <p:cNvPr id="149" name="Group 10"/>
                <p:cNvGrpSpPr/>
                <p:nvPr/>
              </p:nvGrpSpPr>
              <p:grpSpPr>
                <a:xfrm rot="10800000">
                  <a:off x="5181600" y="1371600"/>
                  <a:ext cx="1295400" cy="990600"/>
                  <a:chOff x="4850118" y="788842"/>
                  <a:chExt cx="2160282" cy="1497158"/>
                </a:xfrm>
              </p:grpSpPr>
              <p:sp>
                <p:nvSpPr>
                  <p:cNvPr id="157" name="Moon 156"/>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oon 157"/>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159"/>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160"/>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9"/>
                <p:cNvGrpSpPr/>
                <p:nvPr/>
              </p:nvGrpSpPr>
              <p:grpSpPr>
                <a:xfrm>
                  <a:off x="4850118" y="864958"/>
                  <a:ext cx="2160282" cy="1421042"/>
                  <a:chOff x="4850118" y="864958"/>
                  <a:chExt cx="2160282" cy="1421042"/>
                </a:xfrm>
              </p:grpSpPr>
              <p:sp>
                <p:nvSpPr>
                  <p:cNvPr id="151" name="Moon 150"/>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6" name="Oval 145"/>
              <p:cNvSpPr/>
              <p:nvPr/>
            </p:nvSpPr>
            <p:spPr>
              <a:xfrm>
                <a:off x="2362200" y="1143000"/>
                <a:ext cx="685800" cy="5334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rot="3876775">
                <a:off x="3261925" y="1144484"/>
                <a:ext cx="533400" cy="304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964305" y="2322226"/>
                <a:ext cx="435964" cy="2523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306"/>
            <p:cNvGrpSpPr/>
            <p:nvPr/>
          </p:nvGrpSpPr>
          <p:grpSpPr>
            <a:xfrm>
              <a:off x="4115898" y="2227729"/>
              <a:ext cx="1295400" cy="228600"/>
              <a:chOff x="5715000" y="1447800"/>
              <a:chExt cx="1062318" cy="228600"/>
            </a:xfrm>
          </p:grpSpPr>
          <p:sp>
            <p:nvSpPr>
              <p:cNvPr id="132" name="Rounded Rectangle 131"/>
              <p:cNvSpPr/>
              <p:nvPr/>
            </p:nvSpPr>
            <p:spPr>
              <a:xfrm>
                <a:off x="5715000" y="1447800"/>
                <a:ext cx="1062318" cy="228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 name="Group 297"/>
              <p:cNvGrpSpPr/>
              <p:nvPr/>
            </p:nvGrpSpPr>
            <p:grpSpPr>
              <a:xfrm>
                <a:off x="5764306" y="1483659"/>
                <a:ext cx="951055" cy="152400"/>
                <a:chOff x="6077927" y="725758"/>
                <a:chExt cx="2434525" cy="390115"/>
              </a:xfrm>
            </p:grpSpPr>
            <p:sp>
              <p:nvSpPr>
                <p:cNvPr id="134" name="Diamond 133"/>
                <p:cNvSpPr/>
                <p:nvPr/>
              </p:nvSpPr>
              <p:spPr>
                <a:xfrm rot="16200000">
                  <a:off x="6230327" y="582473"/>
                  <a:ext cx="381000" cy="685800"/>
                </a:xfrm>
                <a:prstGeom prst="diamond">
                  <a:avLst/>
                </a:prstGeom>
                <a:solidFill>
                  <a:srgbClr val="C86D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mond 134"/>
                <p:cNvSpPr/>
                <p:nvPr/>
              </p:nvSpPr>
              <p:spPr>
                <a:xfrm rot="5400000">
                  <a:off x="6813640" y="577840"/>
                  <a:ext cx="381000" cy="685800"/>
                </a:xfrm>
                <a:prstGeom prst="diamond">
                  <a:avLst/>
                </a:prstGeom>
                <a:solidFill>
                  <a:srgbClr val="C86D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135"/>
                <p:cNvSpPr/>
                <p:nvPr/>
              </p:nvSpPr>
              <p:spPr>
                <a:xfrm rot="16200000">
                  <a:off x="7395739" y="577991"/>
                  <a:ext cx="381000" cy="685800"/>
                </a:xfrm>
                <a:prstGeom prst="diamond">
                  <a:avLst/>
                </a:prstGeom>
                <a:solidFill>
                  <a:srgbClr val="C86D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136"/>
                <p:cNvSpPr/>
                <p:nvPr/>
              </p:nvSpPr>
              <p:spPr>
                <a:xfrm rot="5400000">
                  <a:off x="7979052" y="573358"/>
                  <a:ext cx="381000" cy="685800"/>
                </a:xfrm>
                <a:prstGeom prst="diamond">
                  <a:avLst/>
                </a:prstGeom>
                <a:solidFill>
                  <a:srgbClr val="C86D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7741024" y="788894"/>
                  <a:ext cx="228600" cy="2286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7185212" y="793376"/>
                  <a:ext cx="228600" cy="2286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6575612" y="793376"/>
                  <a:ext cx="228600" cy="2286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7" name="Isosceles Triangle 126"/>
            <p:cNvSpPr/>
            <p:nvPr/>
          </p:nvSpPr>
          <p:spPr>
            <a:xfrm>
              <a:off x="4115898" y="1694329"/>
              <a:ext cx="381000" cy="533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Isosceles Triangle 127"/>
            <p:cNvSpPr/>
            <p:nvPr/>
          </p:nvSpPr>
          <p:spPr>
            <a:xfrm>
              <a:off x="5030298" y="1694329"/>
              <a:ext cx="381000" cy="533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Isosceles Triangle 128"/>
            <p:cNvSpPr/>
            <p:nvPr/>
          </p:nvSpPr>
          <p:spPr>
            <a:xfrm>
              <a:off x="4537239" y="1600200"/>
              <a:ext cx="457200" cy="6096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Isosceles Triangle 129"/>
            <p:cNvSpPr/>
            <p:nvPr/>
          </p:nvSpPr>
          <p:spPr>
            <a:xfrm>
              <a:off x="4420698" y="1887070"/>
              <a:ext cx="228600" cy="32004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Isosceles Triangle 130"/>
            <p:cNvSpPr/>
            <p:nvPr/>
          </p:nvSpPr>
          <p:spPr>
            <a:xfrm>
              <a:off x="4877898" y="1896034"/>
              <a:ext cx="228600" cy="32004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211"/>
          <p:cNvGrpSpPr/>
          <p:nvPr/>
        </p:nvGrpSpPr>
        <p:grpSpPr>
          <a:xfrm>
            <a:off x="4495800" y="4419601"/>
            <a:ext cx="1371600" cy="1814513"/>
            <a:chOff x="6636911" y="381000"/>
            <a:chExt cx="2048648" cy="2322577"/>
          </a:xfrm>
        </p:grpSpPr>
        <p:sp>
          <p:nvSpPr>
            <p:cNvPr id="213" name="Trapezoid 212"/>
            <p:cNvSpPr/>
            <p:nvPr/>
          </p:nvSpPr>
          <p:spPr>
            <a:xfrm>
              <a:off x="7092166" y="1941576"/>
              <a:ext cx="1066800" cy="762001"/>
            </a:xfrm>
            <a:prstGeom prst="trapezoid">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Cloud 213"/>
            <p:cNvSpPr/>
            <p:nvPr/>
          </p:nvSpPr>
          <p:spPr>
            <a:xfrm rot="17395536">
              <a:off x="6368441" y="1082281"/>
              <a:ext cx="1299671" cy="762731"/>
            </a:xfrm>
            <a:prstGeom prst="cloud">
              <a:avLst/>
            </a:prstGeom>
            <a:solidFill>
              <a:srgbClr val="7E6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Cloud 214"/>
            <p:cNvSpPr/>
            <p:nvPr/>
          </p:nvSpPr>
          <p:spPr>
            <a:xfrm rot="15902291">
              <a:off x="7654358" y="1111886"/>
              <a:ext cx="1299671" cy="762731"/>
            </a:xfrm>
            <a:prstGeom prst="cloud">
              <a:avLst/>
            </a:prstGeom>
            <a:solidFill>
              <a:srgbClr val="7E6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Cloud 215"/>
            <p:cNvSpPr/>
            <p:nvPr/>
          </p:nvSpPr>
          <p:spPr>
            <a:xfrm>
              <a:off x="6787581" y="640835"/>
              <a:ext cx="1617542" cy="606282"/>
            </a:xfrm>
            <a:prstGeom prst="cloud">
              <a:avLst/>
            </a:prstGeom>
            <a:solidFill>
              <a:srgbClr val="7E6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6967308" y="1073894"/>
              <a:ext cx="1258088" cy="1472399"/>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8" name="Group 217"/>
            <p:cNvGrpSpPr/>
            <p:nvPr/>
          </p:nvGrpSpPr>
          <p:grpSpPr>
            <a:xfrm>
              <a:off x="6697717" y="381000"/>
              <a:ext cx="1887132" cy="952729"/>
              <a:chOff x="5486400" y="1371600"/>
              <a:chExt cx="1143000" cy="762000"/>
            </a:xfrm>
          </p:grpSpPr>
          <p:sp>
            <p:nvSpPr>
              <p:cNvPr id="222" name="Isosceles Triangle 2"/>
              <p:cNvSpPr/>
              <p:nvPr/>
            </p:nvSpPr>
            <p:spPr>
              <a:xfrm>
                <a:off x="5715000" y="1371600"/>
                <a:ext cx="685800" cy="762000"/>
              </a:xfrm>
              <a:prstGeom prst="triangl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Isosceles Triangle 3"/>
              <p:cNvSpPr/>
              <p:nvPr/>
            </p:nvSpPr>
            <p:spPr>
              <a:xfrm>
                <a:off x="5486400" y="1524000"/>
                <a:ext cx="457200" cy="609600"/>
              </a:xfrm>
              <a:prstGeom prst="triangl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Isosceles Triangle 4"/>
              <p:cNvSpPr/>
              <p:nvPr/>
            </p:nvSpPr>
            <p:spPr>
              <a:xfrm>
                <a:off x="6172200" y="1524000"/>
                <a:ext cx="457200" cy="609600"/>
              </a:xfrm>
              <a:prstGeom prst="triangl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ed Rectangle 5"/>
              <p:cNvSpPr/>
              <p:nvPr/>
            </p:nvSpPr>
            <p:spPr>
              <a:xfrm>
                <a:off x="5486400" y="1905000"/>
                <a:ext cx="1143000" cy="228600"/>
              </a:xfrm>
              <a:prstGeom prst="roundRect">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58"/>
            <p:cNvGrpSpPr/>
            <p:nvPr/>
          </p:nvGrpSpPr>
          <p:grpSpPr>
            <a:xfrm>
              <a:off x="7416625" y="814059"/>
              <a:ext cx="453992" cy="410902"/>
              <a:chOff x="5847812" y="3296093"/>
              <a:chExt cx="384964" cy="361507"/>
            </a:xfrm>
          </p:grpSpPr>
          <p:sp>
            <p:nvSpPr>
              <p:cNvPr id="220" name="Hexagon 219"/>
              <p:cNvSpPr/>
              <p:nvPr/>
            </p:nvSpPr>
            <p:spPr>
              <a:xfrm>
                <a:off x="5847812" y="3296093"/>
                <a:ext cx="384964" cy="361507"/>
              </a:xfrm>
              <a:prstGeom prst="hexagon">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1" name="Hexagon 220"/>
              <p:cNvSpPr/>
              <p:nvPr/>
            </p:nvSpPr>
            <p:spPr>
              <a:xfrm>
                <a:off x="5935562" y="3375837"/>
                <a:ext cx="195313" cy="207335"/>
              </a:xfrm>
              <a:prstGeom prst="hexagon">
                <a:avLst/>
              </a:prstGeom>
              <a:solidFill>
                <a:schemeClr val="accent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spTree>
    <p:extLst>
      <p:ext uri="{BB962C8B-B14F-4D97-AF65-F5344CB8AC3E}">
        <p14:creationId xmlns:p14="http://schemas.microsoft.com/office/powerpoint/2010/main" val="288250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09"/>
                                        </p:tgtEl>
                                        <p:attrNameLst>
                                          <p:attrName>style.visibility</p:attrName>
                                        </p:attrNameLst>
                                      </p:cBhvr>
                                      <p:to>
                                        <p:strVal val="visible"/>
                                      </p:to>
                                    </p:set>
                                    <p:animEffect transition="in" filter="fade">
                                      <p:cBhvr>
                                        <p:cTn id="14" dur="1000"/>
                                        <p:tgtEl>
                                          <p:spTgt spid="109"/>
                                        </p:tgtEl>
                                      </p:cBhvr>
                                    </p:animEffect>
                                    <p:anim calcmode="lin" valueType="num">
                                      <p:cBhvr>
                                        <p:cTn id="15" dur="1000" fill="hold"/>
                                        <p:tgtEl>
                                          <p:spTgt spid="109"/>
                                        </p:tgtEl>
                                        <p:attrNameLst>
                                          <p:attrName>ppt_x</p:attrName>
                                        </p:attrNameLst>
                                      </p:cBhvr>
                                      <p:tavLst>
                                        <p:tav tm="0">
                                          <p:val>
                                            <p:strVal val="#ppt_x"/>
                                          </p:val>
                                        </p:tav>
                                        <p:tav tm="100000">
                                          <p:val>
                                            <p:strVal val="#ppt_x"/>
                                          </p:val>
                                        </p:tav>
                                      </p:tavLst>
                                    </p:anim>
                                    <p:anim calcmode="lin" valueType="num">
                                      <p:cBhvr>
                                        <p:cTn id="16"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24"/>
                                        </p:tgtEl>
                                        <p:attrNameLst>
                                          <p:attrName>style.visibility</p:attrName>
                                        </p:attrNameLst>
                                      </p:cBhvr>
                                      <p:to>
                                        <p:strVal val="visible"/>
                                      </p:to>
                                    </p:set>
                                    <p:animEffect transition="in" filter="fade">
                                      <p:cBhvr>
                                        <p:cTn id="26" dur="1000"/>
                                        <p:tgtEl>
                                          <p:spTgt spid="124"/>
                                        </p:tgtEl>
                                      </p:cBhvr>
                                    </p:animEffect>
                                    <p:anim calcmode="lin" valueType="num">
                                      <p:cBhvr>
                                        <p:cTn id="27" dur="1000" fill="hold"/>
                                        <p:tgtEl>
                                          <p:spTgt spid="124"/>
                                        </p:tgtEl>
                                        <p:attrNameLst>
                                          <p:attrName>ppt_x</p:attrName>
                                        </p:attrNameLst>
                                      </p:cBhvr>
                                      <p:tavLst>
                                        <p:tav tm="0">
                                          <p:val>
                                            <p:strVal val="#ppt_x"/>
                                          </p:val>
                                        </p:tav>
                                        <p:tav tm="100000">
                                          <p:val>
                                            <p:strVal val="#ppt_x"/>
                                          </p:val>
                                        </p:tav>
                                      </p:tavLst>
                                    </p:anim>
                                    <p:anim calcmode="lin" valueType="num">
                                      <p:cBhvr>
                                        <p:cTn id="28" dur="1000" fill="hold"/>
                                        <p:tgtEl>
                                          <p:spTgt spid="12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42" presetClass="entr" presetSubtype="0" fill="hold" nodeType="withEffect">
                                  <p:stCondLst>
                                    <p:cond delay="0"/>
                                  </p:stCondLst>
                                  <p:childTnLst>
                                    <p:set>
                                      <p:cBhvr>
                                        <p:cTn id="34" dur="1" fill="hold">
                                          <p:stCondLst>
                                            <p:cond delay="0"/>
                                          </p:stCondLst>
                                        </p:cTn>
                                        <p:tgtEl>
                                          <p:spTgt spid="212"/>
                                        </p:tgtEl>
                                        <p:attrNameLst>
                                          <p:attrName>style.visibility</p:attrName>
                                        </p:attrNameLst>
                                      </p:cBhvr>
                                      <p:to>
                                        <p:strVal val="visible"/>
                                      </p:to>
                                    </p:set>
                                    <p:animEffect transition="in" filter="fade">
                                      <p:cBhvr>
                                        <p:cTn id="35" dur="1000"/>
                                        <p:tgtEl>
                                          <p:spTgt spid="212"/>
                                        </p:tgtEl>
                                      </p:cBhvr>
                                    </p:animEffect>
                                    <p:anim calcmode="lin" valueType="num">
                                      <p:cBhvr>
                                        <p:cTn id="36" dur="1000" fill="hold"/>
                                        <p:tgtEl>
                                          <p:spTgt spid="212"/>
                                        </p:tgtEl>
                                        <p:attrNameLst>
                                          <p:attrName>ppt_x</p:attrName>
                                        </p:attrNameLst>
                                      </p:cBhvr>
                                      <p:tavLst>
                                        <p:tav tm="0">
                                          <p:val>
                                            <p:strVal val="#ppt_x"/>
                                          </p:val>
                                        </p:tav>
                                        <p:tav tm="100000">
                                          <p:val>
                                            <p:strVal val="#ppt_x"/>
                                          </p:val>
                                        </p:tav>
                                      </p:tavLst>
                                    </p:anim>
                                    <p:anim calcmode="lin" valueType="num">
                                      <p:cBhvr>
                                        <p:cTn id="37" dur="1000" fill="hold"/>
                                        <p:tgtEl>
                                          <p:spTgt spid="2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95FF07-1FD4-47F0-97E3-18C2BBCA5D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TextBox 4"/>
          <p:cNvSpPr txBox="1"/>
          <p:nvPr/>
        </p:nvSpPr>
        <p:spPr>
          <a:xfrm>
            <a:off x="448235" y="336176"/>
            <a:ext cx="8763000" cy="2031325"/>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Joseph Fielding McConkie and Robert L. Millet </a:t>
            </a:r>
            <a:r>
              <a:rPr lang="en-US" i="1" dirty="0">
                <a:solidFill>
                  <a:schemeClr val="bg1"/>
                </a:solidFill>
              </a:rPr>
              <a:t>Doctrinal Commentary on the Book of Mormon </a:t>
            </a:r>
            <a:r>
              <a:rPr lang="en-US" dirty="0">
                <a:solidFill>
                  <a:schemeClr val="bg1"/>
                </a:solidFill>
              </a:rPr>
              <a:t> Vol. 4 pg. 287</a:t>
            </a:r>
          </a:p>
          <a:p>
            <a:endParaRPr lang="en-US" dirty="0">
              <a:solidFill>
                <a:schemeClr val="bg1"/>
              </a:solidFill>
            </a:endParaRPr>
          </a:p>
          <a:p>
            <a:r>
              <a:rPr lang="en-US" dirty="0">
                <a:solidFill>
                  <a:schemeClr val="bg1"/>
                </a:solidFill>
              </a:rPr>
              <a:t>President Ezra Taft Benson </a:t>
            </a:r>
            <a:r>
              <a:rPr lang="en-US" i="1" dirty="0">
                <a:solidFill>
                  <a:schemeClr val="bg1"/>
                </a:solidFill>
              </a:rPr>
              <a:t>Come Unto Christ </a:t>
            </a:r>
            <a:r>
              <a:rPr lang="en-US" dirty="0">
                <a:solidFill>
                  <a:schemeClr val="bg1"/>
                </a:solidFill>
              </a:rPr>
              <a:t> pg 20</a:t>
            </a:r>
          </a:p>
          <a:p>
            <a:endParaRPr lang="en-US" dirty="0">
              <a:solidFill>
                <a:schemeClr val="bg1"/>
              </a:solidFill>
            </a:endParaRPr>
          </a:p>
        </p:txBody>
      </p:sp>
      <p:sp>
        <p:nvSpPr>
          <p:cNvPr id="6" name="Footer Placeholder 14">
            <a:extLst>
              <a:ext uri="{FF2B5EF4-FFF2-40B4-BE49-F238E27FC236}">
                <a16:creationId xmlns:a16="http://schemas.microsoft.com/office/drawing/2014/main" id="{08D23001-36DF-45DB-AE4F-38096F91C5EF}"/>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131384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729" y="381001"/>
            <a:ext cx="10040471" cy="2800767"/>
          </a:xfrm>
          <a:prstGeom prst="rect">
            <a:avLst/>
          </a:prstGeom>
          <a:ln>
            <a:solidFill>
              <a:schemeClr val="tx1"/>
            </a:solidFill>
          </a:ln>
        </p:spPr>
        <p:txBody>
          <a:bodyPr wrap="square">
            <a:spAutoFit/>
          </a:bodyPr>
          <a:lstStyle/>
          <a:p>
            <a:r>
              <a:rPr lang="en-US" sz="1200" dirty="0"/>
              <a:t> ”…"</a:t>
            </a:r>
            <a:r>
              <a:rPr lang="en-US" sz="1200" dirty="0" err="1"/>
              <a:t>agon</a:t>
            </a:r>
            <a:r>
              <a:rPr lang="en-US" sz="1200" dirty="0"/>
              <a:t>" (struggle) model, God does battle with the monsters of the sea at the beginning of the world in order to mark his sovereignty and power.</a:t>
            </a:r>
            <a:r>
              <a:rPr lang="en-US" sz="1200" baseline="30000" dirty="0"/>
              <a:t> </a:t>
            </a:r>
            <a:r>
              <a:rPr lang="en-US" sz="1200" dirty="0"/>
              <a:t>Psalm 74 evokes the </a:t>
            </a:r>
            <a:r>
              <a:rPr lang="en-US" sz="1200" dirty="0" err="1"/>
              <a:t>agon</a:t>
            </a:r>
            <a:r>
              <a:rPr lang="en-US" sz="1200" dirty="0"/>
              <a:t> model: it opens with a lament over God's desertion of his people and their tribulations, then asks him to remember his past deeds: "You it was who smashed Sea with your might, who battered the heads of the monsters in the waters; You it was who crushed the heads of Leviathan, who left them for food for the denizens of the desert...“</a:t>
            </a:r>
            <a:r>
              <a:rPr lang="en-US" sz="1200" baseline="30000" dirty="0"/>
              <a:t> </a:t>
            </a:r>
            <a:r>
              <a:rPr lang="en-US" sz="1200" dirty="0"/>
              <a:t>In this world-view the seas are primordial forces of disorder, and the work of creation is preceded by a divine combat (or "</a:t>
            </a:r>
            <a:r>
              <a:rPr lang="en-US" sz="1200" dirty="0" err="1"/>
              <a:t>theomachy</a:t>
            </a:r>
            <a:r>
              <a:rPr lang="en-US" sz="1200" dirty="0"/>
              <a:t>").</a:t>
            </a:r>
            <a:endParaRPr lang="en-US" sz="1200" baseline="30000" dirty="0"/>
          </a:p>
          <a:p>
            <a:endParaRPr lang="en-US" sz="1200" baseline="30000" dirty="0"/>
          </a:p>
          <a:p>
            <a:r>
              <a:rPr lang="en-US" sz="1200" dirty="0"/>
              <a:t>Creation in the "</a:t>
            </a:r>
            <a:r>
              <a:rPr lang="en-US" sz="1200" dirty="0" err="1"/>
              <a:t>agon</a:t>
            </a:r>
            <a:r>
              <a:rPr lang="en-US" sz="1200" dirty="0"/>
              <a:t>" model takes the following storyline:</a:t>
            </a:r>
          </a:p>
          <a:p>
            <a:r>
              <a:rPr lang="en-US" sz="1200" dirty="0"/>
              <a:t> (1) God as the divine warrior battles the monsters of chaos, who include Sea, Death, Tannin and Leviathan;</a:t>
            </a:r>
          </a:p>
          <a:p>
            <a:r>
              <a:rPr lang="en-US" sz="1200" dirty="0"/>
              <a:t>(2) The world of nature joins in the battle and the chaos-monsters are defeated; </a:t>
            </a:r>
          </a:p>
          <a:p>
            <a:r>
              <a:rPr lang="en-US" sz="1200" dirty="0"/>
              <a:t>(3) God is enthroned on a divine mountain, surrounded by lesser deities; </a:t>
            </a:r>
          </a:p>
          <a:p>
            <a:r>
              <a:rPr lang="en-US" sz="1200" dirty="0"/>
              <a:t>(4) He speaks, and nature brings forth the created world, or for the Greeks, the cosmos. This myth was taken up in later Jewish and Christian apocalyptic literature and projected into the future, so that cosmic battle becomes the decisive act at the end of the world's history: thus the Book of Revelation (end of the 1st century CE) tells how, after the God's final victory over the sea-monsters, New Heavens and New Earth shall be inaugurated in a cosmos in which there will be "no more sea" (Revelation 21:1).</a:t>
            </a:r>
          </a:p>
          <a:p>
            <a:r>
              <a:rPr lang="en-US" sz="1200" dirty="0"/>
              <a:t>Wikipedia</a:t>
            </a:r>
          </a:p>
        </p:txBody>
      </p:sp>
      <p:sp>
        <p:nvSpPr>
          <p:cNvPr id="3" name="Rectangle 2"/>
          <p:cNvSpPr/>
          <p:nvPr/>
        </p:nvSpPr>
        <p:spPr>
          <a:xfrm>
            <a:off x="779930" y="3365150"/>
            <a:ext cx="5867400" cy="3416320"/>
          </a:xfrm>
          <a:prstGeom prst="rect">
            <a:avLst/>
          </a:prstGeom>
          <a:ln>
            <a:solidFill>
              <a:schemeClr val="tx1"/>
            </a:solidFill>
          </a:ln>
        </p:spPr>
        <p:txBody>
          <a:bodyPr wrap="square">
            <a:spAutoFit/>
          </a:bodyPr>
          <a:lstStyle/>
          <a:p>
            <a:pPr fontAlgn="base"/>
            <a:r>
              <a:rPr lang="en-US" dirty="0"/>
              <a:t>Leviathan — Bible Dictionary</a:t>
            </a:r>
          </a:p>
          <a:p>
            <a:pPr fontAlgn="base"/>
            <a:r>
              <a:rPr lang="en-US" dirty="0"/>
              <a:t>Any great sea or land monster, such as the crocodile, either as an actual creature (Job 41:1) or as symbolic of a nation (Ps. 74:14); a large serpent (Isa. 27:1).</a:t>
            </a:r>
          </a:p>
          <a:p>
            <a:pPr fontAlgn="base"/>
            <a:endParaRPr lang="en-US" dirty="0"/>
          </a:p>
          <a:p>
            <a:pPr fontAlgn="base"/>
            <a:r>
              <a:rPr lang="en-US" dirty="0"/>
              <a:t>Dragon—Bible Dictionary</a:t>
            </a:r>
          </a:p>
          <a:p>
            <a:pPr fontAlgn="base"/>
            <a:r>
              <a:rPr lang="en-US" dirty="0"/>
              <a:t>Two Hebrew words are thus rendered though they are sometimes translated whale, serpent, jackal, or sea-monster. Probably a large snake or snakelike animal.</a:t>
            </a:r>
          </a:p>
          <a:p>
            <a:pPr fontAlgn="base"/>
            <a:r>
              <a:rPr lang="en-US" dirty="0"/>
              <a:t>“Thou didst divide the sea by thy strength: thou </a:t>
            </a:r>
            <a:r>
              <a:rPr lang="en-US" dirty="0" err="1"/>
              <a:t>brakest</a:t>
            </a:r>
            <a:r>
              <a:rPr lang="en-US" dirty="0"/>
              <a:t> the heads of the dragons in the waters.” Psalms 74:13</a:t>
            </a:r>
          </a:p>
          <a:p>
            <a:pPr fontAlgn="base"/>
            <a:endParaRPr lang="en-US" dirty="0"/>
          </a:p>
        </p:txBody>
      </p:sp>
      <p:sp>
        <p:nvSpPr>
          <p:cNvPr id="14337" name="Rectangle 1"/>
          <p:cNvSpPr>
            <a:spLocks noChangeArrowheads="1"/>
          </p:cNvSpPr>
          <p:nvPr/>
        </p:nvSpPr>
        <p:spPr bwMode="auto">
          <a:xfrm>
            <a:off x="7360024" y="3430011"/>
            <a:ext cx="4495800" cy="3046988"/>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600" b="1" dirty="0">
                <a:latin typeface="Arial" charset="0"/>
                <a:cs typeface="Arial" charset="0"/>
              </a:rPr>
              <a:t>Leviathan</a:t>
            </a:r>
            <a:r>
              <a:rPr lang="en-US" sz="1600" dirty="0">
                <a:latin typeface="Arial" charset="0"/>
                <a:cs typeface="Arial" charset="0"/>
              </a:rPr>
              <a:t>  "twisted, coiled") is a sea monster referenced in the </a:t>
            </a:r>
            <a:r>
              <a:rPr lang="en-US" sz="1600" dirty="0" err="1">
                <a:latin typeface="Arial" charset="0"/>
                <a:cs typeface="Arial" charset="0"/>
              </a:rPr>
              <a:t>Tanakh</a:t>
            </a:r>
            <a:r>
              <a:rPr lang="en-US" sz="1600" dirty="0">
                <a:latin typeface="Arial" charset="0"/>
                <a:cs typeface="Arial" charset="0"/>
              </a:rPr>
              <a:t>, or the Old Testament.</a:t>
            </a:r>
          </a:p>
          <a:p>
            <a:pPr eaLnBrk="0" fontAlgn="base" hangingPunct="0">
              <a:spcBef>
                <a:spcPct val="0"/>
              </a:spcBef>
              <a:spcAft>
                <a:spcPct val="0"/>
              </a:spcAft>
            </a:pPr>
            <a:r>
              <a:rPr lang="en-US" sz="1600" dirty="0">
                <a:latin typeface="Arial" charset="0"/>
                <a:cs typeface="Arial" charset="0"/>
              </a:rPr>
              <a:t>The word has become synonymous with any large sea monster or creature. In literature (e.g., Herman Melville's </a:t>
            </a:r>
            <a:r>
              <a:rPr lang="en-US" sz="1600" i="1" dirty="0">
                <a:latin typeface="Arial" charset="0"/>
                <a:cs typeface="Arial" charset="0"/>
              </a:rPr>
              <a:t>Moby-Dick</a:t>
            </a:r>
            <a:r>
              <a:rPr lang="en-US" sz="1600" dirty="0">
                <a:latin typeface="Arial" charset="0"/>
                <a:cs typeface="Arial" charset="0"/>
              </a:rPr>
              <a:t>)</a:t>
            </a:r>
          </a:p>
          <a:p>
            <a:pPr eaLnBrk="0" fontAlgn="base" hangingPunct="0">
              <a:spcBef>
                <a:spcPct val="0"/>
              </a:spcBef>
              <a:spcAft>
                <a:spcPct val="0"/>
              </a:spcAft>
            </a:pPr>
            <a:endParaRPr lang="en-US" sz="1600" dirty="0">
              <a:latin typeface="Arial" charset="0"/>
              <a:cs typeface="Arial" charset="0"/>
            </a:endParaRPr>
          </a:p>
          <a:p>
            <a:pPr eaLnBrk="0" fontAlgn="base" hangingPunct="0">
              <a:spcBef>
                <a:spcPct val="0"/>
              </a:spcBef>
              <a:spcAft>
                <a:spcPct val="0"/>
              </a:spcAft>
            </a:pPr>
            <a:r>
              <a:rPr lang="en-US" sz="1600" dirty="0">
                <a:latin typeface="Arial" charset="0"/>
                <a:cs typeface="Arial" charset="0"/>
              </a:rPr>
              <a:t> it refers to great whales, and in Modern Hebrew, it simply means "whale". It is described extensively in Job 41 and mentioned in Isaiah 27:1.</a:t>
            </a:r>
          </a:p>
          <a:p>
            <a:pPr eaLnBrk="0" fontAlgn="base" hangingPunct="0">
              <a:spcBef>
                <a:spcPct val="0"/>
              </a:spcBef>
              <a:spcAft>
                <a:spcPct val="0"/>
              </a:spcAft>
            </a:pPr>
            <a:r>
              <a:rPr lang="en-US" sz="1600" dirty="0">
                <a:latin typeface="Arial" charset="0"/>
                <a:cs typeface="Arial" charset="0"/>
              </a:rPr>
              <a:t>Wikipedia</a:t>
            </a:r>
          </a:p>
        </p:txBody>
      </p:sp>
      <p:sp>
        <p:nvSpPr>
          <p:cNvPr id="5" name="TextBox 4"/>
          <p:cNvSpPr txBox="1"/>
          <p:nvPr/>
        </p:nvSpPr>
        <p:spPr>
          <a:xfrm>
            <a:off x="5302624" y="29599"/>
            <a:ext cx="3733800" cy="369332"/>
          </a:xfrm>
          <a:prstGeom prst="rect">
            <a:avLst/>
          </a:prstGeom>
          <a:noFill/>
        </p:spPr>
        <p:txBody>
          <a:bodyPr wrap="square" rtlCol="0">
            <a:spAutoFit/>
          </a:bodyPr>
          <a:lstStyle/>
          <a:p>
            <a:r>
              <a:rPr lang="en-US" dirty="0"/>
              <a:t>Monsters of the Sea</a:t>
            </a:r>
          </a:p>
        </p:txBody>
      </p:sp>
    </p:spTree>
    <p:extLst>
      <p:ext uri="{BB962C8B-B14F-4D97-AF65-F5344CB8AC3E}">
        <p14:creationId xmlns:p14="http://schemas.microsoft.com/office/powerpoint/2010/main" val="3907689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9B53F40-8F67-42B4-A94B-479743FB9A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rPr>
              <a:t>“Buried in the Depths of the Sea”</a:t>
            </a:r>
          </a:p>
        </p:txBody>
      </p:sp>
      <p:sp>
        <p:nvSpPr>
          <p:cNvPr id="6" name="TextBox 5"/>
          <p:cNvSpPr txBox="1"/>
          <p:nvPr/>
        </p:nvSpPr>
        <p:spPr>
          <a:xfrm>
            <a:off x="1828800" y="1066801"/>
            <a:ext cx="3200400" cy="2585323"/>
          </a:xfrm>
          <a:prstGeom prst="rect">
            <a:avLst/>
          </a:prstGeom>
          <a:noFill/>
        </p:spPr>
        <p:txBody>
          <a:bodyPr wrap="square" rtlCol="0">
            <a:spAutoFit/>
          </a:bodyPr>
          <a:lstStyle/>
          <a:p>
            <a:r>
              <a:rPr lang="en-US" dirty="0">
                <a:solidFill>
                  <a:schemeClr val="bg1"/>
                </a:solidFill>
              </a:rPr>
              <a:t>344 Days</a:t>
            </a:r>
          </a:p>
          <a:p>
            <a:endParaRPr lang="en-US" dirty="0">
              <a:solidFill>
                <a:schemeClr val="bg1"/>
              </a:solidFill>
            </a:endParaRPr>
          </a:p>
          <a:p>
            <a:r>
              <a:rPr lang="en-US" dirty="0">
                <a:solidFill>
                  <a:schemeClr val="bg1"/>
                </a:solidFill>
              </a:rPr>
              <a:t>Driven by the wind</a:t>
            </a:r>
          </a:p>
          <a:p>
            <a:endParaRPr lang="en-US" dirty="0">
              <a:solidFill>
                <a:schemeClr val="bg1"/>
              </a:solidFill>
            </a:endParaRPr>
          </a:p>
          <a:p>
            <a:r>
              <a:rPr lang="en-US" dirty="0">
                <a:solidFill>
                  <a:schemeClr val="bg1"/>
                </a:solidFill>
              </a:rPr>
              <a:t>Light filled the barge--continually</a:t>
            </a:r>
          </a:p>
          <a:p>
            <a:endParaRPr lang="en-US" dirty="0">
              <a:solidFill>
                <a:schemeClr val="bg1"/>
              </a:solidFill>
            </a:endParaRPr>
          </a:p>
          <a:p>
            <a:r>
              <a:rPr lang="en-US" dirty="0">
                <a:solidFill>
                  <a:schemeClr val="bg1"/>
                </a:solidFill>
              </a:rPr>
              <a:t>Air filled the barge—tight like unto a dish—like unto Noah</a:t>
            </a:r>
          </a:p>
        </p:txBody>
      </p:sp>
      <p:sp>
        <p:nvSpPr>
          <p:cNvPr id="7" name="TextBox 6"/>
          <p:cNvSpPr txBox="1"/>
          <p:nvPr/>
        </p:nvSpPr>
        <p:spPr>
          <a:xfrm>
            <a:off x="165847" y="6452682"/>
            <a:ext cx="2133600" cy="369332"/>
          </a:xfrm>
          <a:prstGeom prst="rect">
            <a:avLst/>
          </a:prstGeom>
          <a:noFill/>
        </p:spPr>
        <p:txBody>
          <a:bodyPr wrap="square" rtlCol="0">
            <a:spAutoFit/>
          </a:bodyPr>
          <a:lstStyle/>
          <a:p>
            <a:r>
              <a:rPr lang="en-US" dirty="0">
                <a:solidFill>
                  <a:schemeClr val="bg1"/>
                </a:solidFill>
              </a:rPr>
              <a:t>Ether 6:1-12</a:t>
            </a:r>
          </a:p>
        </p:txBody>
      </p:sp>
      <p:sp>
        <p:nvSpPr>
          <p:cNvPr id="8" name="TextBox 7"/>
          <p:cNvSpPr txBox="1"/>
          <p:nvPr/>
        </p:nvSpPr>
        <p:spPr>
          <a:xfrm>
            <a:off x="6221505" y="848894"/>
            <a:ext cx="3048000" cy="1200329"/>
          </a:xfrm>
          <a:prstGeom prst="rect">
            <a:avLst/>
          </a:prstGeom>
          <a:noFill/>
        </p:spPr>
        <p:txBody>
          <a:bodyPr wrap="square" rtlCol="0">
            <a:spAutoFit/>
          </a:bodyPr>
          <a:lstStyle/>
          <a:p>
            <a:r>
              <a:rPr lang="en-US" dirty="0">
                <a:solidFill>
                  <a:schemeClr val="bg1"/>
                </a:solidFill>
              </a:rPr>
              <a:t>The Lord had responded to the brother of Jared’s request and drove them safely to the promised land.</a:t>
            </a:r>
          </a:p>
        </p:txBody>
      </p:sp>
      <p:sp>
        <p:nvSpPr>
          <p:cNvPr id="10" name="TextBox 9"/>
          <p:cNvSpPr txBox="1"/>
          <p:nvPr/>
        </p:nvSpPr>
        <p:spPr>
          <a:xfrm>
            <a:off x="5715000" y="4495801"/>
            <a:ext cx="4495800" cy="954107"/>
          </a:xfrm>
          <a:prstGeom prst="rect">
            <a:avLst/>
          </a:prstGeom>
          <a:noFill/>
        </p:spPr>
        <p:txBody>
          <a:bodyPr wrap="square" rtlCol="0">
            <a:spAutoFit/>
          </a:bodyPr>
          <a:lstStyle/>
          <a:p>
            <a:pPr algn="ctr"/>
            <a:r>
              <a:rPr lang="en-US" sz="2800" dirty="0">
                <a:solidFill>
                  <a:schemeClr val="bg1"/>
                </a:solidFill>
              </a:rPr>
              <a:t>They sang praises unto the Lord all day long</a:t>
            </a:r>
          </a:p>
        </p:txBody>
      </p:sp>
      <p:sp>
        <p:nvSpPr>
          <p:cNvPr id="14" name="TextBox 13"/>
          <p:cNvSpPr txBox="1"/>
          <p:nvPr/>
        </p:nvSpPr>
        <p:spPr>
          <a:xfrm>
            <a:off x="5907740" y="5651231"/>
            <a:ext cx="5670177" cy="830997"/>
          </a:xfrm>
          <a:prstGeom prst="rect">
            <a:avLst/>
          </a:prstGeom>
          <a:noFill/>
        </p:spPr>
        <p:txBody>
          <a:bodyPr wrap="square" rtlCol="0">
            <a:spAutoFit/>
          </a:bodyPr>
          <a:lstStyle/>
          <a:p>
            <a:r>
              <a:rPr lang="en-US" dirty="0">
                <a:solidFill>
                  <a:schemeClr val="bg1"/>
                </a:solidFill>
              </a:rPr>
              <a:t>“Singing such praises buoy the spirit and brings strength to the weary souls and courage to the fearful hearts.” </a:t>
            </a:r>
          </a:p>
          <a:p>
            <a:r>
              <a:rPr lang="en-US" sz="1200" dirty="0">
                <a:solidFill>
                  <a:schemeClr val="bg1"/>
                </a:solidFill>
              </a:rPr>
              <a:t>JFM and RLM</a:t>
            </a:r>
          </a:p>
        </p:txBody>
      </p:sp>
      <p:pic>
        <p:nvPicPr>
          <p:cNvPr id="3" name="Picture 2">
            <a:extLst>
              <a:ext uri="{FF2B5EF4-FFF2-40B4-BE49-F238E27FC236}">
                <a16:creationId xmlns:a16="http://schemas.microsoft.com/office/drawing/2014/main" id="{10496C30-C2D8-4979-B7F5-756DE052A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5718" y="3949483"/>
            <a:ext cx="3433482" cy="2323409"/>
          </a:xfrm>
          <a:prstGeom prst="rect">
            <a:avLst/>
          </a:prstGeom>
        </p:spPr>
      </p:pic>
      <p:pic>
        <p:nvPicPr>
          <p:cNvPr id="9" name="Picture 8">
            <a:extLst>
              <a:ext uri="{FF2B5EF4-FFF2-40B4-BE49-F238E27FC236}">
                <a16:creationId xmlns:a16="http://schemas.microsoft.com/office/drawing/2014/main" id="{3021E99C-0032-443C-940D-881054F6A1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8050" y="2111507"/>
            <a:ext cx="3200400" cy="2124856"/>
          </a:xfrm>
          <a:prstGeom prst="rect">
            <a:avLst/>
          </a:prstGeom>
        </p:spPr>
      </p:pic>
    </p:spTree>
    <p:extLst>
      <p:ext uri="{BB962C8B-B14F-4D97-AF65-F5344CB8AC3E}">
        <p14:creationId xmlns:p14="http://schemas.microsoft.com/office/powerpoint/2010/main" val="356108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324C876-F02F-4C5B-95A3-6B140CC23A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TextBox 4"/>
          <p:cNvSpPr txBox="1"/>
          <p:nvPr/>
        </p:nvSpPr>
        <p:spPr>
          <a:xfrm>
            <a:off x="0" y="6488667"/>
            <a:ext cx="2133600" cy="369332"/>
          </a:xfrm>
          <a:prstGeom prst="rect">
            <a:avLst/>
          </a:prstGeom>
          <a:noFill/>
        </p:spPr>
        <p:txBody>
          <a:bodyPr wrap="square" rtlCol="0">
            <a:spAutoFit/>
          </a:bodyPr>
          <a:lstStyle/>
          <a:p>
            <a:r>
              <a:rPr lang="en-US" dirty="0">
                <a:solidFill>
                  <a:schemeClr val="bg1"/>
                </a:solidFill>
              </a:rPr>
              <a:t>Ether 6:10</a:t>
            </a:r>
          </a:p>
        </p:txBody>
      </p:sp>
      <p:sp>
        <p:nvSpPr>
          <p:cNvPr id="4" name="Rectangle 3"/>
          <p:cNvSpPr/>
          <p:nvPr/>
        </p:nvSpPr>
        <p:spPr>
          <a:xfrm>
            <a:off x="1905000" y="1143000"/>
            <a:ext cx="4572000" cy="1477328"/>
          </a:xfrm>
          <a:prstGeom prst="rect">
            <a:avLst/>
          </a:prstGeom>
        </p:spPr>
        <p:txBody>
          <a:bodyPr>
            <a:spAutoFit/>
          </a:bodyPr>
          <a:lstStyle/>
          <a:p>
            <a:r>
              <a:rPr lang="en-US" dirty="0">
                <a:solidFill>
                  <a:schemeClr val="bg1"/>
                </a:solidFill>
              </a:rPr>
              <a:t>“And God created great whales, and every living creature that </a:t>
            </a:r>
            <a:r>
              <a:rPr lang="en-US" dirty="0" err="1">
                <a:solidFill>
                  <a:schemeClr val="bg1"/>
                </a:solidFill>
              </a:rPr>
              <a:t>moveth</a:t>
            </a:r>
            <a:r>
              <a:rPr lang="en-US" dirty="0">
                <a:solidFill>
                  <a:schemeClr val="bg1"/>
                </a:solidFill>
              </a:rPr>
              <a:t>, which the waters brought forth abundantly, after their kind, and every winged fowl after his kind: and God saw that </a:t>
            </a:r>
            <a:r>
              <a:rPr lang="en-US" i="1" dirty="0">
                <a:solidFill>
                  <a:schemeClr val="bg1"/>
                </a:solidFill>
              </a:rPr>
              <a:t>it was</a:t>
            </a:r>
            <a:r>
              <a:rPr lang="en-US" dirty="0">
                <a:solidFill>
                  <a:schemeClr val="bg1"/>
                </a:solidFill>
              </a:rPr>
              <a:t> good.” Genesis 1:21</a:t>
            </a:r>
          </a:p>
        </p:txBody>
      </p:sp>
      <p:sp>
        <p:nvSpPr>
          <p:cNvPr id="6" name="TextBox 5"/>
          <p:cNvSpPr txBox="1"/>
          <p:nvPr/>
        </p:nvSpPr>
        <p:spPr>
          <a:xfrm>
            <a:off x="609600" y="3714451"/>
            <a:ext cx="2133600" cy="923330"/>
          </a:xfrm>
          <a:prstGeom prst="rect">
            <a:avLst/>
          </a:prstGeom>
          <a:noFill/>
        </p:spPr>
        <p:txBody>
          <a:bodyPr wrap="square" rtlCol="0">
            <a:spAutoFit/>
          </a:bodyPr>
          <a:lstStyle/>
          <a:p>
            <a:r>
              <a:rPr lang="en-US" dirty="0">
                <a:solidFill>
                  <a:schemeClr val="bg1"/>
                </a:solidFill>
              </a:rPr>
              <a:t>No monster of the sea—no whale to mar them</a:t>
            </a:r>
          </a:p>
        </p:txBody>
      </p:sp>
      <p:sp>
        <p:nvSpPr>
          <p:cNvPr id="8" name="Rectangle 7"/>
          <p:cNvSpPr/>
          <p:nvPr/>
        </p:nvSpPr>
        <p:spPr>
          <a:xfrm>
            <a:off x="6378388" y="3169504"/>
            <a:ext cx="4572000" cy="1569660"/>
          </a:xfrm>
          <a:prstGeom prst="rect">
            <a:avLst/>
          </a:prstGeom>
        </p:spPr>
        <p:txBody>
          <a:bodyPr>
            <a:spAutoFit/>
          </a:bodyPr>
          <a:lstStyle/>
          <a:p>
            <a:r>
              <a:rPr lang="en-US" sz="2400" dirty="0">
                <a:solidFill>
                  <a:schemeClr val="bg1"/>
                </a:solidFill>
              </a:rPr>
              <a:t>“Thou didst divide the sea by thy strength: thou </a:t>
            </a:r>
            <a:r>
              <a:rPr lang="en-US" sz="2400" dirty="0" err="1">
                <a:solidFill>
                  <a:schemeClr val="bg1"/>
                </a:solidFill>
              </a:rPr>
              <a:t>brakest</a:t>
            </a:r>
            <a:r>
              <a:rPr lang="en-US" sz="2400" dirty="0">
                <a:solidFill>
                  <a:schemeClr val="bg1"/>
                </a:solidFill>
              </a:rPr>
              <a:t> the heads of the dragons in the waters.” </a:t>
            </a:r>
          </a:p>
          <a:p>
            <a:r>
              <a:rPr lang="en-US" sz="2400" dirty="0">
                <a:solidFill>
                  <a:schemeClr val="bg1"/>
                </a:solidFill>
              </a:rPr>
              <a:t>Psalms 74:13</a:t>
            </a:r>
          </a:p>
        </p:txBody>
      </p:sp>
      <p:sp>
        <p:nvSpPr>
          <p:cNvPr id="9" name="TextBox 8"/>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rPr>
              <a:t>“Monster of the Sea—Whale”</a:t>
            </a:r>
          </a:p>
        </p:txBody>
      </p:sp>
      <p:sp>
        <p:nvSpPr>
          <p:cNvPr id="10" name="Rectangle 9"/>
          <p:cNvSpPr/>
          <p:nvPr/>
        </p:nvSpPr>
        <p:spPr>
          <a:xfrm>
            <a:off x="6378388" y="5211321"/>
            <a:ext cx="4881282" cy="738664"/>
          </a:xfrm>
          <a:prstGeom prst="rect">
            <a:avLst/>
          </a:prstGeom>
        </p:spPr>
        <p:txBody>
          <a:bodyPr wrap="square">
            <a:spAutoFit/>
          </a:bodyPr>
          <a:lstStyle/>
          <a:p>
            <a:r>
              <a:rPr lang="en-US" sz="2400" i="1" dirty="0">
                <a:solidFill>
                  <a:srgbClr val="FFFF00"/>
                </a:solidFill>
              </a:rPr>
              <a:t>Read Job 21: </a:t>
            </a:r>
            <a:r>
              <a:rPr lang="en-US" i="1" dirty="0">
                <a:solidFill>
                  <a:schemeClr val="bg1"/>
                </a:solidFill>
              </a:rPr>
              <a:t>Imagery of a Monster</a:t>
            </a:r>
          </a:p>
          <a:p>
            <a:r>
              <a:rPr lang="en-US" i="1" dirty="0">
                <a:solidFill>
                  <a:schemeClr val="bg1"/>
                </a:solidFill>
              </a:rPr>
              <a:t>The Lord points to His power in the leviathan—</a:t>
            </a:r>
            <a:endParaRPr lang="en-US" dirty="0">
              <a:solidFill>
                <a:schemeClr val="bg1"/>
              </a:solidFill>
            </a:endParaRPr>
          </a:p>
        </p:txBody>
      </p:sp>
      <p:pic>
        <p:nvPicPr>
          <p:cNvPr id="3" name="Picture 2">
            <a:extLst>
              <a:ext uri="{FF2B5EF4-FFF2-40B4-BE49-F238E27FC236}">
                <a16:creationId xmlns:a16="http://schemas.microsoft.com/office/drawing/2014/main" id="{09B1C150-433F-4E5E-8B7B-D0E76791DB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2955251"/>
            <a:ext cx="2702860" cy="3365060"/>
          </a:xfrm>
          <a:prstGeom prst="rect">
            <a:avLst/>
          </a:prstGeom>
        </p:spPr>
      </p:pic>
      <p:pic>
        <p:nvPicPr>
          <p:cNvPr id="13" name="Picture 12">
            <a:extLst>
              <a:ext uri="{FF2B5EF4-FFF2-40B4-BE49-F238E27FC236}">
                <a16:creationId xmlns:a16="http://schemas.microsoft.com/office/drawing/2014/main" id="{AF11D177-EBAD-4CD3-A6E1-346AD4C155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5638" y="878815"/>
            <a:ext cx="2772149" cy="2076436"/>
          </a:xfrm>
          <a:prstGeom prst="rect">
            <a:avLst/>
          </a:prstGeom>
        </p:spPr>
      </p:pic>
    </p:spTree>
    <p:extLst>
      <p:ext uri="{BB962C8B-B14F-4D97-AF65-F5344CB8AC3E}">
        <p14:creationId xmlns:p14="http://schemas.microsoft.com/office/powerpoint/2010/main" val="22105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aves gif">
            <a:extLst>
              <a:ext uri="{FF2B5EF4-FFF2-40B4-BE49-F238E27FC236}">
                <a16:creationId xmlns:a16="http://schemas.microsoft.com/office/drawing/2014/main" id="{3AD5EF8A-2E4C-43B5-84AC-22D0428028F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 y="11654"/>
            <a:ext cx="12192001" cy="68463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rPr>
              <a:t>“Mountain Waves”</a:t>
            </a:r>
          </a:p>
        </p:txBody>
      </p:sp>
      <p:sp>
        <p:nvSpPr>
          <p:cNvPr id="7" name="TextBox 6"/>
          <p:cNvSpPr txBox="1"/>
          <p:nvPr/>
        </p:nvSpPr>
        <p:spPr>
          <a:xfrm>
            <a:off x="165847" y="6452682"/>
            <a:ext cx="2133600" cy="369332"/>
          </a:xfrm>
          <a:prstGeom prst="rect">
            <a:avLst/>
          </a:prstGeom>
          <a:noFill/>
        </p:spPr>
        <p:txBody>
          <a:bodyPr wrap="square" rtlCol="0">
            <a:spAutoFit/>
          </a:bodyPr>
          <a:lstStyle/>
          <a:p>
            <a:r>
              <a:rPr lang="en-US" dirty="0">
                <a:solidFill>
                  <a:schemeClr val="bg1"/>
                </a:solidFill>
              </a:rPr>
              <a:t>Ether 6:12</a:t>
            </a:r>
          </a:p>
        </p:txBody>
      </p:sp>
      <p:sp>
        <p:nvSpPr>
          <p:cNvPr id="2" name="Rectangle 1">
            <a:extLst>
              <a:ext uri="{FF2B5EF4-FFF2-40B4-BE49-F238E27FC236}">
                <a16:creationId xmlns:a16="http://schemas.microsoft.com/office/drawing/2014/main" id="{D556063D-E198-4439-947E-11D3F997D366}"/>
              </a:ext>
            </a:extLst>
          </p:cNvPr>
          <p:cNvSpPr/>
          <p:nvPr/>
        </p:nvSpPr>
        <p:spPr>
          <a:xfrm>
            <a:off x="3195917" y="3717381"/>
            <a:ext cx="6096000" cy="2062103"/>
          </a:xfrm>
          <a:prstGeom prst="rect">
            <a:avLst/>
          </a:prstGeom>
        </p:spPr>
        <p:txBody>
          <a:bodyPr>
            <a:spAutoFit/>
          </a:bodyPr>
          <a:lstStyle/>
          <a:p>
            <a:pPr algn="ctr"/>
            <a:r>
              <a:rPr lang="en-US" sz="3200" dirty="0">
                <a:solidFill>
                  <a:schemeClr val="bg1"/>
                </a:solidFill>
                <a:latin typeface="Open Sans"/>
              </a:rPr>
              <a:t>T</a:t>
            </a:r>
            <a:r>
              <a:rPr lang="en-US" sz="3200" b="0" i="0" dirty="0">
                <a:solidFill>
                  <a:schemeClr val="bg1"/>
                </a:solidFill>
                <a:effectLst/>
                <a:latin typeface="Open Sans"/>
              </a:rPr>
              <a:t>he Jaredites had to wait for their barges to surface before they could unplug a hole and receive air.</a:t>
            </a:r>
            <a:endParaRPr lang="en-US" sz="3200" dirty="0">
              <a:solidFill>
                <a:schemeClr val="bg1"/>
              </a:solidFill>
            </a:endParaRPr>
          </a:p>
        </p:txBody>
      </p:sp>
    </p:spTree>
    <p:extLst>
      <p:ext uri="{BB962C8B-B14F-4D97-AF65-F5344CB8AC3E}">
        <p14:creationId xmlns:p14="http://schemas.microsoft.com/office/powerpoint/2010/main" val="376560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7F2CF7C-8C33-4DB6-8E7D-869801F26F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TextBox 4"/>
          <p:cNvSpPr txBox="1"/>
          <p:nvPr/>
        </p:nvSpPr>
        <p:spPr>
          <a:xfrm>
            <a:off x="112058" y="6488668"/>
            <a:ext cx="2133600" cy="369332"/>
          </a:xfrm>
          <a:prstGeom prst="rect">
            <a:avLst/>
          </a:prstGeom>
          <a:noFill/>
        </p:spPr>
        <p:txBody>
          <a:bodyPr wrap="square" rtlCol="0">
            <a:spAutoFit/>
          </a:bodyPr>
          <a:lstStyle/>
          <a:p>
            <a:r>
              <a:rPr lang="en-US" dirty="0">
                <a:solidFill>
                  <a:schemeClr val="bg1"/>
                </a:solidFill>
              </a:rPr>
              <a:t>Ether 6:12</a:t>
            </a:r>
          </a:p>
        </p:txBody>
      </p:sp>
      <p:sp>
        <p:nvSpPr>
          <p:cNvPr id="4" name="Rectangle 3"/>
          <p:cNvSpPr/>
          <p:nvPr/>
        </p:nvSpPr>
        <p:spPr>
          <a:xfrm>
            <a:off x="1703294" y="944906"/>
            <a:ext cx="4572000" cy="1384995"/>
          </a:xfrm>
          <a:prstGeom prst="rect">
            <a:avLst/>
          </a:prstGeom>
        </p:spPr>
        <p:txBody>
          <a:bodyPr>
            <a:spAutoFit/>
          </a:bodyPr>
          <a:lstStyle/>
          <a:p>
            <a:r>
              <a:rPr lang="en-US" dirty="0">
                <a:solidFill>
                  <a:schemeClr val="bg1"/>
                </a:solidFill>
              </a:rPr>
              <a:t>“When the heart is softened by gratitude and humility and the mind is quickened by a recognition of God’s hand, the Spirit of the Lord fills the soul with joy even to tears.”</a:t>
            </a:r>
          </a:p>
          <a:p>
            <a:r>
              <a:rPr lang="en-US" sz="1200" dirty="0">
                <a:solidFill>
                  <a:schemeClr val="bg1"/>
                </a:solidFill>
              </a:rPr>
              <a:t>JFM and RLM</a:t>
            </a:r>
          </a:p>
        </p:txBody>
      </p:sp>
      <p:sp>
        <p:nvSpPr>
          <p:cNvPr id="8" name="Rectangle 7"/>
          <p:cNvSpPr/>
          <p:nvPr/>
        </p:nvSpPr>
        <p:spPr>
          <a:xfrm>
            <a:off x="6019800" y="2960252"/>
            <a:ext cx="4572000" cy="1661993"/>
          </a:xfrm>
          <a:prstGeom prst="rect">
            <a:avLst/>
          </a:prstGeom>
        </p:spPr>
        <p:txBody>
          <a:bodyPr>
            <a:spAutoFit/>
          </a:bodyPr>
          <a:lstStyle/>
          <a:p>
            <a:r>
              <a:rPr lang="en-US" dirty="0">
                <a:solidFill>
                  <a:schemeClr val="bg1"/>
                </a:solidFill>
              </a:rPr>
              <a:t>“Spiritual promptings move us on occasion to great joy, sometimes to tears…..The Holy Ghost causes our feelings to be more tender. We feel more charitable and compassionate. We are calmer. We have a greater capacity to love.” </a:t>
            </a:r>
            <a:r>
              <a:rPr lang="en-US" sz="1200" dirty="0">
                <a:solidFill>
                  <a:schemeClr val="bg1"/>
                </a:solidFill>
              </a:rPr>
              <a:t>President Ezra Taft Benson</a:t>
            </a:r>
          </a:p>
        </p:txBody>
      </p:sp>
      <p:sp>
        <p:nvSpPr>
          <p:cNvPr id="9" name="TextBox 8"/>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rPr>
              <a:t>“Shedding of Tears”</a:t>
            </a:r>
          </a:p>
        </p:txBody>
      </p:sp>
      <p:grpSp>
        <p:nvGrpSpPr>
          <p:cNvPr id="12" name="Group 11"/>
          <p:cNvGrpSpPr/>
          <p:nvPr/>
        </p:nvGrpSpPr>
        <p:grpSpPr>
          <a:xfrm>
            <a:off x="2895600" y="4572000"/>
            <a:ext cx="2971800" cy="1485900"/>
            <a:chOff x="965200" y="2286000"/>
            <a:chExt cx="7264400" cy="2743200"/>
          </a:xfrm>
        </p:grpSpPr>
        <p:grpSp>
          <p:nvGrpSpPr>
            <p:cNvPr id="13" name="Group 18"/>
            <p:cNvGrpSpPr/>
            <p:nvPr/>
          </p:nvGrpSpPr>
          <p:grpSpPr>
            <a:xfrm>
              <a:off x="965200" y="2286000"/>
              <a:ext cx="7264400" cy="2743200"/>
              <a:chOff x="965200" y="2286000"/>
              <a:chExt cx="7327900" cy="2743200"/>
            </a:xfrm>
          </p:grpSpPr>
          <p:sp>
            <p:nvSpPr>
              <p:cNvPr id="15" name="Rectangle 14"/>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6" idx="1"/>
                <a:endCxn id="16"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1079607" y="2463185"/>
              <a:ext cx="7010400" cy="2215992"/>
            </a:xfrm>
            <a:prstGeom prst="rect">
              <a:avLst/>
            </a:prstGeom>
            <a:noFill/>
          </p:spPr>
          <p:txBody>
            <a:bodyPr wrap="square" rtlCol="0">
              <a:spAutoFit/>
            </a:bodyPr>
            <a:lstStyle/>
            <a:p>
              <a:pPr algn="ctr"/>
              <a:r>
                <a:rPr lang="en-US" dirty="0">
                  <a:solidFill>
                    <a:schemeClr val="bg1"/>
                  </a:solidFill>
                </a:rPr>
                <a:t>If we trust in the Lord, He will sustain us as we progress and prepare to receive eternal life</a:t>
              </a:r>
            </a:p>
          </p:txBody>
        </p:sp>
      </p:grpSp>
      <p:sp>
        <p:nvSpPr>
          <p:cNvPr id="20" name="Rectangle 19"/>
          <p:cNvSpPr/>
          <p:nvPr/>
        </p:nvSpPr>
        <p:spPr>
          <a:xfrm>
            <a:off x="6477000" y="5029200"/>
            <a:ext cx="3886200" cy="923330"/>
          </a:xfrm>
          <a:prstGeom prst="rect">
            <a:avLst/>
          </a:prstGeom>
        </p:spPr>
        <p:txBody>
          <a:bodyPr wrap="square">
            <a:spAutoFit/>
          </a:bodyPr>
          <a:lstStyle/>
          <a:p>
            <a:r>
              <a:rPr lang="en-US" dirty="0">
                <a:solidFill>
                  <a:schemeClr val="bg1"/>
                </a:solidFill>
              </a:rPr>
              <a:t>The Jaredites trusted in the Lord that He did indeed deliver them to the promised land</a:t>
            </a:r>
            <a:endParaRPr lang="en-US" sz="1200" dirty="0">
              <a:solidFill>
                <a:schemeClr val="bg1"/>
              </a:solidFill>
            </a:endParaRPr>
          </a:p>
        </p:txBody>
      </p:sp>
      <p:pic>
        <p:nvPicPr>
          <p:cNvPr id="3" name="Picture 2">
            <a:extLst>
              <a:ext uri="{FF2B5EF4-FFF2-40B4-BE49-F238E27FC236}">
                <a16:creationId xmlns:a16="http://schemas.microsoft.com/office/drawing/2014/main" id="{E099896E-E149-436A-B277-B032DE40BF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6879" y="905469"/>
            <a:ext cx="2677085" cy="1777409"/>
          </a:xfrm>
          <a:prstGeom prst="rect">
            <a:avLst/>
          </a:prstGeom>
        </p:spPr>
      </p:pic>
      <p:pic>
        <p:nvPicPr>
          <p:cNvPr id="7" name="Picture 6">
            <a:extLst>
              <a:ext uri="{FF2B5EF4-FFF2-40B4-BE49-F238E27FC236}">
                <a16:creationId xmlns:a16="http://schemas.microsoft.com/office/drawing/2014/main" id="{582EF087-EC2A-4E3E-8B70-5D90A0FBD5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608" y="2591987"/>
            <a:ext cx="2573992" cy="1687864"/>
          </a:xfrm>
          <a:prstGeom prst="rect">
            <a:avLst/>
          </a:prstGeom>
        </p:spPr>
      </p:pic>
    </p:spTree>
    <p:extLst>
      <p:ext uri="{BB962C8B-B14F-4D97-AF65-F5344CB8AC3E}">
        <p14:creationId xmlns:p14="http://schemas.microsoft.com/office/powerpoint/2010/main" val="220783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2864E5B2-4BE2-4867-84A5-2B32D0B174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TextBox 4"/>
          <p:cNvSpPr txBox="1"/>
          <p:nvPr/>
        </p:nvSpPr>
        <p:spPr>
          <a:xfrm>
            <a:off x="112059" y="6488667"/>
            <a:ext cx="2133600" cy="369332"/>
          </a:xfrm>
          <a:prstGeom prst="rect">
            <a:avLst/>
          </a:prstGeom>
          <a:noFill/>
        </p:spPr>
        <p:txBody>
          <a:bodyPr wrap="square" rtlCol="0">
            <a:spAutoFit/>
          </a:bodyPr>
          <a:lstStyle/>
          <a:p>
            <a:r>
              <a:rPr lang="en-US" dirty="0">
                <a:solidFill>
                  <a:schemeClr val="bg1"/>
                </a:solidFill>
              </a:rPr>
              <a:t>Ether 6:13-21</a:t>
            </a:r>
          </a:p>
        </p:txBody>
      </p:sp>
      <p:sp>
        <p:nvSpPr>
          <p:cNvPr id="4" name="Rectangle 3"/>
          <p:cNvSpPr/>
          <p:nvPr/>
        </p:nvSpPr>
        <p:spPr>
          <a:xfrm>
            <a:off x="658906" y="838201"/>
            <a:ext cx="5818094" cy="1938992"/>
          </a:xfrm>
          <a:prstGeom prst="rect">
            <a:avLst/>
          </a:prstGeom>
        </p:spPr>
        <p:txBody>
          <a:bodyPr wrap="square">
            <a:spAutoFit/>
          </a:bodyPr>
          <a:lstStyle/>
          <a:p>
            <a:r>
              <a:rPr lang="en-US" sz="2000" dirty="0">
                <a:solidFill>
                  <a:schemeClr val="bg1"/>
                </a:solidFill>
              </a:rPr>
              <a:t>After arriving on the land the brother of Jared, Jared, and their friends began to “multiply” and “spread upon the face of the land.”</a:t>
            </a:r>
          </a:p>
          <a:p>
            <a:endParaRPr lang="en-US" sz="2000" dirty="0">
              <a:solidFill>
                <a:schemeClr val="bg1"/>
              </a:solidFill>
            </a:endParaRPr>
          </a:p>
          <a:p>
            <a:r>
              <a:rPr lang="en-US" sz="2000" dirty="0">
                <a:solidFill>
                  <a:schemeClr val="bg1"/>
                </a:solidFill>
              </a:rPr>
              <a:t> ”And they were taught to walk humbly before the Lord; and they were also taught from on high.”</a:t>
            </a:r>
          </a:p>
        </p:txBody>
      </p:sp>
      <p:sp>
        <p:nvSpPr>
          <p:cNvPr id="8" name="Rectangle 7"/>
          <p:cNvSpPr/>
          <p:nvPr/>
        </p:nvSpPr>
        <p:spPr>
          <a:xfrm>
            <a:off x="6781800" y="1828800"/>
            <a:ext cx="3657600" cy="369332"/>
          </a:xfrm>
          <a:prstGeom prst="rect">
            <a:avLst/>
          </a:prstGeom>
        </p:spPr>
        <p:txBody>
          <a:bodyPr wrap="square">
            <a:spAutoFit/>
          </a:bodyPr>
          <a:lstStyle/>
          <a:p>
            <a:r>
              <a:rPr lang="en-US" dirty="0">
                <a:solidFill>
                  <a:schemeClr val="bg1"/>
                </a:solidFill>
              </a:rPr>
              <a:t>The brother of Jared began to get old</a:t>
            </a:r>
            <a:endParaRPr lang="en-US" sz="1200" dirty="0">
              <a:solidFill>
                <a:schemeClr val="bg1"/>
              </a:solidFill>
            </a:endParaRPr>
          </a:p>
        </p:txBody>
      </p:sp>
      <p:sp>
        <p:nvSpPr>
          <p:cNvPr id="9" name="TextBox 8"/>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rPr>
              <a:t>Populating the Land</a:t>
            </a:r>
          </a:p>
        </p:txBody>
      </p:sp>
      <p:grpSp>
        <p:nvGrpSpPr>
          <p:cNvPr id="21" name="Group 382"/>
          <p:cNvGrpSpPr/>
          <p:nvPr/>
        </p:nvGrpSpPr>
        <p:grpSpPr>
          <a:xfrm>
            <a:off x="7772399" y="2625666"/>
            <a:ext cx="1447800" cy="3505200"/>
            <a:chOff x="3796672" y="1143000"/>
            <a:chExt cx="1543851" cy="3505200"/>
          </a:xfrm>
        </p:grpSpPr>
        <p:sp>
          <p:nvSpPr>
            <p:cNvPr id="23" name="Oval 22"/>
            <p:cNvSpPr/>
            <p:nvPr/>
          </p:nvSpPr>
          <p:spPr>
            <a:xfrm rot="2749164" flipH="1">
              <a:off x="4910963" y="3115503"/>
              <a:ext cx="536928" cy="3221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850836">
              <a:off x="3689305" y="3115503"/>
              <a:ext cx="536928" cy="3221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rot="5016333">
              <a:off x="4562978" y="1605394"/>
              <a:ext cx="898205" cy="478301"/>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p:cNvSpPr/>
            <p:nvPr/>
          </p:nvSpPr>
          <p:spPr>
            <a:xfrm rot="6017849">
              <a:off x="3630837" y="1689334"/>
              <a:ext cx="983422" cy="404404"/>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a:off x="4038600" y="2209800"/>
              <a:ext cx="1066800" cy="2133600"/>
            </a:xfrm>
            <a:prstGeom prst="trapezoid">
              <a:avLst>
                <a:gd name="adj" fmla="val 40126"/>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10800000">
              <a:off x="4330072" y="2362200"/>
              <a:ext cx="457200" cy="457200"/>
            </a:xfrm>
            <a:prstGeom prst="trapezoid">
              <a:avLst>
                <a:gd name="adj" fmla="val 40126"/>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1569358">
              <a:off x="3930530" y="2329692"/>
              <a:ext cx="443574" cy="1056133"/>
            </a:xfrm>
            <a:prstGeom prst="trapezoi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20030642" flipH="1">
              <a:off x="4772358" y="2332976"/>
              <a:ext cx="458474" cy="1056133"/>
            </a:xfrm>
            <a:prstGeom prst="trapezoi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114800" y="1219200"/>
              <a:ext cx="914400" cy="1371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1"/>
            <p:cNvSpPr/>
            <p:nvPr/>
          </p:nvSpPr>
          <p:spPr>
            <a:xfrm>
              <a:off x="4038600" y="1143000"/>
              <a:ext cx="1066800" cy="762000"/>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3962400" y="1600200"/>
              <a:ext cx="1219200" cy="152400"/>
            </a:xfrm>
            <a:prstGeom prst="roundRect">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a:off x="4038600" y="3276600"/>
              <a:ext cx="1066800" cy="685800"/>
            </a:xfrm>
            <a:prstGeom prst="trapezoid">
              <a:avLst>
                <a:gd name="adj" fmla="val 33067"/>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a:off x="4114800" y="3962400"/>
              <a:ext cx="457200" cy="381000"/>
            </a:xfrm>
            <a:prstGeom prst="triangl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a:off x="4572000" y="3962400"/>
              <a:ext cx="457200" cy="381000"/>
            </a:xfrm>
            <a:prstGeom prst="triangl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038600" y="4267200"/>
              <a:ext cx="533400" cy="3810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572000" y="4267200"/>
              <a:ext cx="533400" cy="3810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p:cNvSpPr/>
          <p:nvPr/>
        </p:nvSpPr>
        <p:spPr>
          <a:xfrm>
            <a:off x="2971800" y="3581401"/>
            <a:ext cx="3276600" cy="2585323"/>
          </a:xfrm>
          <a:prstGeom prst="rect">
            <a:avLst/>
          </a:prstGeom>
        </p:spPr>
        <p:txBody>
          <a:bodyPr wrap="square">
            <a:spAutoFit/>
          </a:bodyPr>
          <a:lstStyle/>
          <a:p>
            <a:r>
              <a:rPr lang="en-US" dirty="0">
                <a:solidFill>
                  <a:schemeClr val="bg1"/>
                </a:solidFill>
              </a:rPr>
              <a:t>The Gathering:</a:t>
            </a:r>
          </a:p>
          <a:p>
            <a:endParaRPr lang="en-US" dirty="0">
              <a:solidFill>
                <a:schemeClr val="bg1"/>
              </a:solidFill>
            </a:endParaRPr>
          </a:p>
          <a:p>
            <a:r>
              <a:rPr lang="en-US" dirty="0">
                <a:solidFill>
                  <a:schemeClr val="bg1"/>
                </a:solidFill>
              </a:rPr>
              <a:t>The brother of Jared –had 22 family members</a:t>
            </a:r>
          </a:p>
          <a:p>
            <a:endParaRPr lang="en-US" dirty="0">
              <a:solidFill>
                <a:schemeClr val="bg1"/>
              </a:solidFill>
            </a:endParaRPr>
          </a:p>
          <a:p>
            <a:r>
              <a:rPr lang="en-US" dirty="0">
                <a:solidFill>
                  <a:schemeClr val="bg1"/>
                </a:solidFill>
              </a:rPr>
              <a:t>Jared had 12 family members</a:t>
            </a:r>
          </a:p>
          <a:p>
            <a:endParaRPr lang="en-US" dirty="0">
              <a:solidFill>
                <a:schemeClr val="bg1"/>
              </a:solidFill>
            </a:endParaRPr>
          </a:p>
          <a:p>
            <a:r>
              <a:rPr lang="en-US" dirty="0">
                <a:solidFill>
                  <a:srgbClr val="FFFF00"/>
                </a:solidFill>
              </a:rPr>
              <a:t>The people desired to have a “king”</a:t>
            </a:r>
          </a:p>
        </p:txBody>
      </p:sp>
    </p:spTree>
    <p:extLst>
      <p:ext uri="{BB962C8B-B14F-4D97-AF65-F5344CB8AC3E}">
        <p14:creationId xmlns:p14="http://schemas.microsoft.com/office/powerpoint/2010/main" val="144224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1"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82">
            <a:extLst>
              <a:ext uri="{FF2B5EF4-FFF2-40B4-BE49-F238E27FC236}">
                <a16:creationId xmlns:a16="http://schemas.microsoft.com/office/drawing/2014/main" id="{69218EB6-DFC2-46C9-ADF9-5A4F75406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TextBox 4"/>
          <p:cNvSpPr txBox="1"/>
          <p:nvPr/>
        </p:nvSpPr>
        <p:spPr>
          <a:xfrm>
            <a:off x="58271" y="6488667"/>
            <a:ext cx="2133600" cy="369332"/>
          </a:xfrm>
          <a:prstGeom prst="rect">
            <a:avLst/>
          </a:prstGeom>
          <a:noFill/>
        </p:spPr>
        <p:txBody>
          <a:bodyPr wrap="square" rtlCol="0">
            <a:spAutoFit/>
          </a:bodyPr>
          <a:lstStyle/>
          <a:p>
            <a:r>
              <a:rPr lang="en-US" dirty="0">
                <a:solidFill>
                  <a:schemeClr val="bg1"/>
                </a:solidFill>
              </a:rPr>
              <a:t>Ether 6:13-21</a:t>
            </a:r>
          </a:p>
        </p:txBody>
      </p:sp>
      <p:sp>
        <p:nvSpPr>
          <p:cNvPr id="9" name="TextBox 8"/>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rPr>
              <a:t>King or No King</a:t>
            </a:r>
          </a:p>
        </p:txBody>
      </p:sp>
      <p:grpSp>
        <p:nvGrpSpPr>
          <p:cNvPr id="2" name="Group 382"/>
          <p:cNvGrpSpPr/>
          <p:nvPr/>
        </p:nvGrpSpPr>
        <p:grpSpPr>
          <a:xfrm>
            <a:off x="3124200" y="2743200"/>
            <a:ext cx="1447800" cy="3505200"/>
            <a:chOff x="3796672" y="1143000"/>
            <a:chExt cx="1543851" cy="3505200"/>
          </a:xfrm>
        </p:grpSpPr>
        <p:sp>
          <p:nvSpPr>
            <p:cNvPr id="23" name="Oval 22"/>
            <p:cNvSpPr/>
            <p:nvPr/>
          </p:nvSpPr>
          <p:spPr>
            <a:xfrm rot="2749164" flipH="1">
              <a:off x="4910963" y="3115503"/>
              <a:ext cx="536928" cy="3221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850836">
              <a:off x="3689305" y="3115503"/>
              <a:ext cx="536928" cy="3221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rot="5016333">
              <a:off x="4562978" y="1605394"/>
              <a:ext cx="898205" cy="478301"/>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p:cNvSpPr/>
            <p:nvPr/>
          </p:nvSpPr>
          <p:spPr>
            <a:xfrm rot="6017849">
              <a:off x="3630837" y="1689334"/>
              <a:ext cx="983422" cy="404404"/>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a:off x="4038600" y="2209800"/>
              <a:ext cx="1066800" cy="2133600"/>
            </a:xfrm>
            <a:prstGeom prst="trapezoid">
              <a:avLst>
                <a:gd name="adj" fmla="val 40126"/>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10800000">
              <a:off x="4330072" y="2362200"/>
              <a:ext cx="457200" cy="457200"/>
            </a:xfrm>
            <a:prstGeom prst="trapezoid">
              <a:avLst>
                <a:gd name="adj" fmla="val 40126"/>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1569358">
              <a:off x="3930530" y="2329692"/>
              <a:ext cx="443574" cy="1056133"/>
            </a:xfrm>
            <a:prstGeom prst="trapezoi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20030642" flipH="1">
              <a:off x="4772358" y="2332976"/>
              <a:ext cx="458474" cy="1056133"/>
            </a:xfrm>
            <a:prstGeom prst="trapezoi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114800" y="1219200"/>
              <a:ext cx="914400" cy="1371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1"/>
            <p:cNvSpPr/>
            <p:nvPr/>
          </p:nvSpPr>
          <p:spPr>
            <a:xfrm>
              <a:off x="4038600" y="1143000"/>
              <a:ext cx="1066800" cy="762000"/>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3962400" y="1600200"/>
              <a:ext cx="1219200" cy="152400"/>
            </a:xfrm>
            <a:prstGeom prst="roundRect">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a:off x="4038600" y="3276600"/>
              <a:ext cx="1066800" cy="685800"/>
            </a:xfrm>
            <a:prstGeom prst="trapezoid">
              <a:avLst>
                <a:gd name="adj" fmla="val 33067"/>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a:off x="4114800" y="3962400"/>
              <a:ext cx="457200" cy="381000"/>
            </a:xfrm>
            <a:prstGeom prst="triangl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a:off x="4572000" y="3962400"/>
              <a:ext cx="457200" cy="381000"/>
            </a:xfrm>
            <a:prstGeom prst="triangl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038600" y="4267200"/>
              <a:ext cx="533400" cy="3810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572000" y="4267200"/>
              <a:ext cx="533400" cy="3810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5486401" y="2667000"/>
            <a:ext cx="1806847" cy="3505200"/>
            <a:chOff x="304800" y="2362200"/>
            <a:chExt cx="2081802" cy="4038600"/>
          </a:xfrm>
        </p:grpSpPr>
        <p:sp>
          <p:nvSpPr>
            <p:cNvPr id="41" name="Oval 40"/>
            <p:cNvSpPr/>
            <p:nvPr/>
          </p:nvSpPr>
          <p:spPr>
            <a:xfrm rot="2278251" flipH="1">
              <a:off x="1840718" y="5020338"/>
              <a:ext cx="545884" cy="27808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20242653">
              <a:off x="304800" y="5134947"/>
              <a:ext cx="545884" cy="27808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rot="1217087" flipH="1">
              <a:off x="573179" y="3912079"/>
              <a:ext cx="532246" cy="1370477"/>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20382913">
              <a:off x="1624865" y="3905059"/>
              <a:ext cx="488948" cy="1322541"/>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20950279">
              <a:off x="1315690" y="5988772"/>
              <a:ext cx="545884" cy="412027"/>
            </a:xfrm>
            <a:prstGeom prst="ellipse">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20950279">
              <a:off x="824083" y="5988773"/>
              <a:ext cx="545884" cy="412027"/>
            </a:xfrm>
            <a:prstGeom prst="ellipse">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a:off x="779479" y="3849978"/>
              <a:ext cx="1182866" cy="2284774"/>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10800000">
              <a:off x="1026459" y="3842459"/>
              <a:ext cx="685800" cy="467857"/>
            </a:xfrm>
            <a:prstGeom prst="trapezoid">
              <a:avLst>
                <a:gd name="adj" fmla="val 4452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796407" y="2539480"/>
              <a:ext cx="1182866" cy="16763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loud 49"/>
            <p:cNvSpPr/>
            <p:nvPr/>
          </p:nvSpPr>
          <p:spPr>
            <a:xfrm rot="671737">
              <a:off x="692985" y="2652530"/>
              <a:ext cx="374921" cy="97854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24"/>
            <p:cNvGrpSpPr/>
            <p:nvPr/>
          </p:nvGrpSpPr>
          <p:grpSpPr>
            <a:xfrm>
              <a:off x="790065" y="5032887"/>
              <a:ext cx="1031189" cy="1042219"/>
              <a:chOff x="7543801" y="3644154"/>
              <a:chExt cx="1066799" cy="1004047"/>
            </a:xfrm>
          </p:grpSpPr>
          <p:sp>
            <p:nvSpPr>
              <p:cNvPr id="72" name="Rounded Rectangle 17"/>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162"/>
              <p:cNvGrpSpPr/>
              <p:nvPr/>
            </p:nvGrpSpPr>
            <p:grpSpPr>
              <a:xfrm>
                <a:off x="7543801" y="3644154"/>
                <a:ext cx="439270" cy="1004047"/>
                <a:chOff x="6827799" y="4920787"/>
                <a:chExt cx="834345" cy="1922990"/>
              </a:xfrm>
              <a:solidFill>
                <a:srgbClr val="D98A33"/>
              </a:solidFill>
            </p:grpSpPr>
            <p:sp>
              <p:nvSpPr>
                <p:cNvPr id="74" name="Double Wave 19"/>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ouble Wave 20"/>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21"/>
                <p:cNvSpPr/>
                <p:nvPr/>
              </p:nvSpPr>
              <p:spPr>
                <a:xfrm>
                  <a:off x="7010401" y="4920787"/>
                  <a:ext cx="651743" cy="489413"/>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Cloud 51"/>
            <p:cNvSpPr/>
            <p:nvPr/>
          </p:nvSpPr>
          <p:spPr>
            <a:xfrm rot="20696985">
              <a:off x="1690499" y="2593106"/>
              <a:ext cx="374921" cy="97854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loud 13"/>
            <p:cNvSpPr/>
            <p:nvPr/>
          </p:nvSpPr>
          <p:spPr>
            <a:xfrm rot="16200000" flipH="1">
              <a:off x="940676" y="2090273"/>
              <a:ext cx="911942" cy="1455796"/>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211"/>
            <p:cNvGrpSpPr/>
            <p:nvPr/>
          </p:nvGrpSpPr>
          <p:grpSpPr>
            <a:xfrm>
              <a:off x="685800" y="2971800"/>
              <a:ext cx="1371600" cy="304800"/>
              <a:chOff x="990600" y="-304800"/>
              <a:chExt cx="3200400" cy="609600"/>
            </a:xfrm>
          </p:grpSpPr>
          <p:sp>
            <p:nvSpPr>
              <p:cNvPr id="64" name="Rectangle 63"/>
              <p:cNvSpPr/>
              <p:nvPr/>
            </p:nvSpPr>
            <p:spPr>
              <a:xfrm>
                <a:off x="990600" y="-304800"/>
                <a:ext cx="3200400" cy="609600"/>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205"/>
              <p:cNvGrpSpPr/>
              <p:nvPr/>
            </p:nvGrpSpPr>
            <p:grpSpPr>
              <a:xfrm>
                <a:off x="1066800" y="-266700"/>
                <a:ext cx="1447800" cy="533400"/>
                <a:chOff x="1066800" y="-266700"/>
                <a:chExt cx="1447800" cy="533400"/>
              </a:xfrm>
            </p:grpSpPr>
            <p:sp>
              <p:nvSpPr>
                <p:cNvPr id="70" name="Isosceles Triangle 69"/>
                <p:cNvSpPr/>
                <p:nvPr/>
              </p:nvSpPr>
              <p:spPr>
                <a:xfrm>
                  <a:off x="1066800" y="-266700"/>
                  <a:ext cx="914400" cy="533400"/>
                </a:xfrm>
                <a:prstGeom prst="triangl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rot="10800000" flipH="1">
                  <a:off x="1600200" y="-266700"/>
                  <a:ext cx="914400" cy="533400"/>
                </a:xfrm>
                <a:prstGeom prst="triangle">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206"/>
              <p:cNvGrpSpPr/>
              <p:nvPr/>
            </p:nvGrpSpPr>
            <p:grpSpPr>
              <a:xfrm>
                <a:off x="2133600" y="-266700"/>
                <a:ext cx="1447800" cy="533400"/>
                <a:chOff x="1066800" y="-266700"/>
                <a:chExt cx="1447800" cy="533400"/>
              </a:xfrm>
            </p:grpSpPr>
            <p:sp>
              <p:nvSpPr>
                <p:cNvPr id="68" name="Isosceles Triangle 67"/>
                <p:cNvSpPr/>
                <p:nvPr/>
              </p:nvSpPr>
              <p:spPr>
                <a:xfrm>
                  <a:off x="1066800" y="-266700"/>
                  <a:ext cx="914400" cy="533400"/>
                </a:xfrm>
                <a:prstGeom prst="triangl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rot="10800000" flipH="1">
                  <a:off x="1600200" y="-266700"/>
                  <a:ext cx="914400" cy="533400"/>
                </a:xfrm>
                <a:prstGeom prst="triangle">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Isosceles Triangle 66"/>
              <p:cNvSpPr/>
              <p:nvPr/>
            </p:nvSpPr>
            <p:spPr>
              <a:xfrm>
                <a:off x="3200400" y="-266700"/>
                <a:ext cx="914400" cy="533400"/>
              </a:xfrm>
              <a:prstGeom prst="triangl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211"/>
            <p:cNvGrpSpPr/>
            <p:nvPr/>
          </p:nvGrpSpPr>
          <p:grpSpPr>
            <a:xfrm>
              <a:off x="1210235" y="5051612"/>
              <a:ext cx="609600" cy="152400"/>
              <a:chOff x="990600" y="-304800"/>
              <a:chExt cx="3200400" cy="609600"/>
            </a:xfrm>
          </p:grpSpPr>
          <p:sp>
            <p:nvSpPr>
              <p:cNvPr id="56" name="Rectangle 55"/>
              <p:cNvSpPr/>
              <p:nvPr/>
            </p:nvSpPr>
            <p:spPr>
              <a:xfrm>
                <a:off x="990600" y="-304800"/>
                <a:ext cx="3200400"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205"/>
              <p:cNvGrpSpPr/>
              <p:nvPr/>
            </p:nvGrpSpPr>
            <p:grpSpPr>
              <a:xfrm>
                <a:off x="1066800" y="-266700"/>
                <a:ext cx="1447800" cy="533400"/>
                <a:chOff x="1066800" y="-266700"/>
                <a:chExt cx="1447800" cy="533400"/>
              </a:xfrm>
            </p:grpSpPr>
            <p:sp>
              <p:nvSpPr>
                <p:cNvPr id="62" name="Isosceles Triangle 61"/>
                <p:cNvSpPr/>
                <p:nvPr/>
              </p:nvSpPr>
              <p:spPr>
                <a:xfrm>
                  <a:off x="1066800" y="-266700"/>
                  <a:ext cx="914400" cy="533400"/>
                </a:xfrm>
                <a:prstGeom prst="triangl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p:cNvSpPr/>
                <p:nvPr/>
              </p:nvSpPr>
              <p:spPr>
                <a:xfrm rot="10800000" flipH="1">
                  <a:off x="1600200" y="-266700"/>
                  <a:ext cx="914400" cy="533400"/>
                </a:xfrm>
                <a:prstGeom prst="triangle">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206"/>
              <p:cNvGrpSpPr/>
              <p:nvPr/>
            </p:nvGrpSpPr>
            <p:grpSpPr>
              <a:xfrm>
                <a:off x="2133600" y="-266700"/>
                <a:ext cx="1447800" cy="533400"/>
                <a:chOff x="1066800" y="-266700"/>
                <a:chExt cx="1447800" cy="533400"/>
              </a:xfrm>
            </p:grpSpPr>
            <p:sp>
              <p:nvSpPr>
                <p:cNvPr id="60" name="Isosceles Triangle 59"/>
                <p:cNvSpPr/>
                <p:nvPr/>
              </p:nvSpPr>
              <p:spPr>
                <a:xfrm>
                  <a:off x="1066800" y="-266700"/>
                  <a:ext cx="914400" cy="533400"/>
                </a:xfrm>
                <a:prstGeom prst="triangl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p:cNvSpPr/>
                <p:nvPr/>
              </p:nvSpPr>
              <p:spPr>
                <a:xfrm rot="10800000" flipH="1">
                  <a:off x="1600200" y="-266700"/>
                  <a:ext cx="914400" cy="533400"/>
                </a:xfrm>
                <a:prstGeom prst="triangle">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Isosceles Triangle 58"/>
              <p:cNvSpPr/>
              <p:nvPr/>
            </p:nvSpPr>
            <p:spPr>
              <a:xfrm>
                <a:off x="3200400" y="-266700"/>
                <a:ext cx="914400" cy="533400"/>
              </a:xfrm>
              <a:prstGeom prst="triangl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8" name="Group 77"/>
          <p:cNvGrpSpPr/>
          <p:nvPr/>
        </p:nvGrpSpPr>
        <p:grpSpPr>
          <a:xfrm>
            <a:off x="1981200" y="914400"/>
            <a:ext cx="2286000" cy="1892082"/>
            <a:chOff x="76200" y="1828800"/>
            <a:chExt cx="2286000" cy="1892082"/>
          </a:xfrm>
        </p:grpSpPr>
        <p:sp>
          <p:nvSpPr>
            <p:cNvPr id="77" name="Rounded Rectangular Callout 76"/>
            <p:cNvSpPr/>
            <p:nvPr/>
          </p:nvSpPr>
          <p:spPr>
            <a:xfrm>
              <a:off x="76200" y="1828800"/>
              <a:ext cx="2286000" cy="1828800"/>
            </a:xfrm>
            <a:prstGeom prst="wedgeRoundRectCallou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1905000"/>
              <a:ext cx="2133600" cy="1815882"/>
            </a:xfrm>
            <a:prstGeom prst="rect">
              <a:avLst/>
            </a:prstGeom>
          </p:spPr>
          <p:txBody>
            <a:bodyPr wrap="square">
              <a:spAutoFit/>
            </a:bodyPr>
            <a:lstStyle/>
            <a:p>
              <a:r>
                <a:rPr lang="en-US" sz="1600" dirty="0"/>
                <a:t>“And now behold, this was grievous unto them. And the brother of Jared said unto them: Surely this thing </a:t>
              </a:r>
              <a:r>
                <a:rPr lang="en-US" sz="1600" dirty="0" err="1"/>
                <a:t>leadeth</a:t>
              </a:r>
              <a:r>
                <a:rPr lang="en-US" sz="1600" dirty="0"/>
                <a:t> into captivity.”</a:t>
              </a:r>
            </a:p>
          </p:txBody>
        </p:sp>
      </p:grpSp>
      <p:grpSp>
        <p:nvGrpSpPr>
          <p:cNvPr id="79" name="Group 78"/>
          <p:cNvGrpSpPr/>
          <p:nvPr/>
        </p:nvGrpSpPr>
        <p:grpSpPr>
          <a:xfrm flipH="1">
            <a:off x="5715000" y="762000"/>
            <a:ext cx="2362200" cy="1828800"/>
            <a:chOff x="0" y="1828800"/>
            <a:chExt cx="2362200" cy="1828800"/>
          </a:xfrm>
        </p:grpSpPr>
        <p:sp>
          <p:nvSpPr>
            <p:cNvPr id="80" name="Rounded Rectangular Callout 79"/>
            <p:cNvSpPr/>
            <p:nvPr/>
          </p:nvSpPr>
          <p:spPr>
            <a:xfrm>
              <a:off x="76200" y="1828800"/>
              <a:ext cx="2286000" cy="1828800"/>
            </a:xfrm>
            <a:prstGeom prst="wedgeRoundRectCallout">
              <a:avLst/>
            </a:prstGeom>
            <a:solidFill>
              <a:srgbClr val="E6F7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0" y="1905000"/>
              <a:ext cx="2362200" cy="1569660"/>
            </a:xfrm>
            <a:prstGeom prst="rect">
              <a:avLst/>
            </a:prstGeom>
          </p:spPr>
          <p:txBody>
            <a:bodyPr wrap="square">
              <a:spAutoFit/>
            </a:bodyPr>
            <a:lstStyle/>
            <a:p>
              <a:r>
                <a:rPr lang="en-US" sz="1600" dirty="0"/>
                <a:t>“Suffer them that they may have a king. And therefore he said unto them: Choose ye out from among our sons a king, even whom ye will.”</a:t>
              </a:r>
            </a:p>
          </p:txBody>
        </p:sp>
      </p:grpSp>
      <p:sp>
        <p:nvSpPr>
          <p:cNvPr id="82" name="TextBox 81"/>
          <p:cNvSpPr txBox="1"/>
          <p:nvPr/>
        </p:nvSpPr>
        <p:spPr>
          <a:xfrm>
            <a:off x="7673439" y="3599527"/>
            <a:ext cx="4370294" cy="2554545"/>
          </a:xfrm>
          <a:prstGeom prst="rect">
            <a:avLst/>
          </a:prstGeom>
          <a:noFill/>
        </p:spPr>
        <p:txBody>
          <a:bodyPr wrap="square" rtlCol="0">
            <a:spAutoFit/>
          </a:bodyPr>
          <a:lstStyle/>
          <a:p>
            <a:r>
              <a:rPr lang="en-US" sz="2000" dirty="0">
                <a:solidFill>
                  <a:schemeClr val="bg1"/>
                </a:solidFill>
              </a:rPr>
              <a:t>Kingship—a potential for abuse and wickedness—Pride</a:t>
            </a:r>
          </a:p>
          <a:p>
            <a:endParaRPr lang="en-US" sz="2000" dirty="0">
              <a:solidFill>
                <a:schemeClr val="bg1"/>
              </a:solidFill>
            </a:endParaRPr>
          </a:p>
          <a:p>
            <a:r>
              <a:rPr lang="en-US" sz="2000" dirty="0">
                <a:solidFill>
                  <a:schemeClr val="bg1"/>
                </a:solidFill>
              </a:rPr>
              <a:t>The brother of Jared realized that eventually under a monarchy they would turn from their ways of righteousness and led their people into unrighteous practices.</a:t>
            </a:r>
          </a:p>
        </p:txBody>
      </p:sp>
    </p:spTree>
    <p:extLst>
      <p:ext uri="{BB962C8B-B14F-4D97-AF65-F5344CB8AC3E}">
        <p14:creationId xmlns:p14="http://schemas.microsoft.com/office/powerpoint/2010/main" val="360980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8"/>
                                        </p:tgtEl>
                                        <p:attrNameLst>
                                          <p:attrName>style.visibility</p:attrName>
                                        </p:attrNameLst>
                                      </p:cBhvr>
                                      <p:to>
                                        <p:strVal val="visible"/>
                                      </p:to>
                                    </p:set>
                                    <p:animEffect transition="in" filter="fade">
                                      <p:cBhvr>
                                        <p:cTn id="9" dur="2000"/>
                                        <p:tgtEl>
                                          <p:spTgt spid="7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9"/>
                                        </p:tgtEl>
                                        <p:attrNameLst>
                                          <p:attrName>style.visibility</p:attrName>
                                        </p:attrNameLst>
                                      </p:cBhvr>
                                      <p:to>
                                        <p:strVal val="visible"/>
                                      </p:to>
                                    </p:set>
                                    <p:animEffect transition="in" filter="fade">
                                      <p:cBhvr>
                                        <p:cTn id="14" dur="2000"/>
                                        <p:tgtEl>
                                          <p:spTgt spid="79"/>
                                        </p:tgtEl>
                                      </p:cBhvr>
                                    </p:animEffec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45F4C46E-EE34-4382-8EB4-67492A97F4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TextBox 4"/>
          <p:cNvSpPr txBox="1"/>
          <p:nvPr/>
        </p:nvSpPr>
        <p:spPr>
          <a:xfrm>
            <a:off x="40919" y="6406839"/>
            <a:ext cx="2133600" cy="369332"/>
          </a:xfrm>
          <a:prstGeom prst="rect">
            <a:avLst/>
          </a:prstGeom>
          <a:noFill/>
        </p:spPr>
        <p:txBody>
          <a:bodyPr wrap="square" rtlCol="0">
            <a:spAutoFit/>
          </a:bodyPr>
          <a:lstStyle/>
          <a:p>
            <a:r>
              <a:rPr lang="en-US" dirty="0">
                <a:solidFill>
                  <a:schemeClr val="bg1"/>
                </a:solidFill>
              </a:rPr>
              <a:t>Ether 6:25-30</a:t>
            </a:r>
          </a:p>
        </p:txBody>
      </p:sp>
      <p:sp>
        <p:nvSpPr>
          <p:cNvPr id="9" name="TextBox 8"/>
          <p:cNvSpPr txBox="1"/>
          <p:nvPr/>
        </p:nvSpPr>
        <p:spPr>
          <a:xfrm>
            <a:off x="1524000" y="1"/>
            <a:ext cx="9144000" cy="769441"/>
          </a:xfrm>
          <a:prstGeom prst="rect">
            <a:avLst/>
          </a:prstGeom>
          <a:noFill/>
        </p:spPr>
        <p:txBody>
          <a:bodyPr wrap="square" rtlCol="0">
            <a:spAutoFit/>
          </a:bodyPr>
          <a:lstStyle/>
          <a:p>
            <a:pPr algn="ctr"/>
            <a:r>
              <a:rPr lang="en-US" sz="4400" dirty="0" err="1">
                <a:solidFill>
                  <a:schemeClr val="bg1"/>
                </a:solidFill>
              </a:rPr>
              <a:t>Pagag</a:t>
            </a:r>
            <a:endParaRPr lang="en-US" sz="4400" dirty="0">
              <a:solidFill>
                <a:schemeClr val="bg1"/>
              </a:solidFill>
            </a:endParaRPr>
          </a:p>
        </p:txBody>
      </p:sp>
      <p:grpSp>
        <p:nvGrpSpPr>
          <p:cNvPr id="92" name="Group 91"/>
          <p:cNvGrpSpPr/>
          <p:nvPr/>
        </p:nvGrpSpPr>
        <p:grpSpPr>
          <a:xfrm>
            <a:off x="8001000" y="1295401"/>
            <a:ext cx="1959106" cy="3985335"/>
            <a:chOff x="1447800" y="946478"/>
            <a:chExt cx="1959106" cy="3985335"/>
          </a:xfrm>
        </p:grpSpPr>
        <p:sp>
          <p:nvSpPr>
            <p:cNvPr id="93" name="Oval 92"/>
            <p:cNvSpPr/>
            <p:nvPr/>
          </p:nvSpPr>
          <p:spPr>
            <a:xfrm rot="4427519">
              <a:off x="2038198" y="4494302"/>
              <a:ext cx="282778" cy="592243"/>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7172481" flipH="1">
              <a:off x="2570046" y="4493612"/>
              <a:ext cx="273919" cy="58236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103"/>
            <p:cNvGrpSpPr/>
            <p:nvPr/>
          </p:nvGrpSpPr>
          <p:grpSpPr>
            <a:xfrm>
              <a:off x="1447800" y="946478"/>
              <a:ext cx="1959106" cy="3854122"/>
              <a:chOff x="1447800" y="946478"/>
              <a:chExt cx="1959106" cy="3854122"/>
            </a:xfrm>
          </p:grpSpPr>
          <p:sp>
            <p:nvSpPr>
              <p:cNvPr id="96" name="Cloud 95"/>
              <p:cNvSpPr/>
              <p:nvPr/>
            </p:nvSpPr>
            <p:spPr>
              <a:xfrm rot="10986238">
                <a:off x="1824080" y="1104090"/>
                <a:ext cx="1414536" cy="1373220"/>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2820608">
                <a:off x="1495073" y="3475885"/>
                <a:ext cx="299624" cy="39417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19411276">
                <a:off x="3067656" y="3401414"/>
                <a:ext cx="339250" cy="53319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rot="1325721">
                <a:off x="1767206" y="2108847"/>
                <a:ext cx="600004" cy="1672043"/>
              </a:xfrm>
              <a:prstGeom prst="trapezoid">
                <a:avLst>
                  <a:gd name="adj" fmla="val 29408"/>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rot="20373468">
                <a:off x="2662267" y="2109531"/>
                <a:ext cx="600004" cy="1672043"/>
              </a:xfrm>
              <a:prstGeom prst="trapezoid">
                <a:avLst>
                  <a:gd name="adj" fmla="val 29408"/>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a:off x="1855770" y="3429000"/>
                <a:ext cx="1219200" cy="1371600"/>
              </a:xfrm>
              <a:prstGeom prst="trapezoid">
                <a:avLst>
                  <a:gd name="adj" fmla="val 29408"/>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a:off x="1931970" y="2286000"/>
                <a:ext cx="1066800" cy="1905000"/>
              </a:xfrm>
              <a:prstGeom prst="trapezoid">
                <a:avLst>
                  <a:gd name="adj" fmla="val 35469"/>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rot="1015959">
                <a:off x="1927679" y="2219333"/>
                <a:ext cx="389825" cy="2179123"/>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rot="20966519">
                <a:off x="2658008" y="2233112"/>
                <a:ext cx="452612" cy="2144494"/>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Isosceles Triangle 104"/>
              <p:cNvSpPr/>
              <p:nvPr/>
            </p:nvSpPr>
            <p:spPr>
              <a:xfrm rot="10800000">
                <a:off x="2312970" y="2209800"/>
                <a:ext cx="430230" cy="6858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2008170" y="990600"/>
                <a:ext cx="1049886" cy="1371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loud 106"/>
              <p:cNvSpPr/>
              <p:nvPr/>
            </p:nvSpPr>
            <p:spPr>
              <a:xfrm rot="10986238">
                <a:off x="1947837" y="946478"/>
                <a:ext cx="1201620" cy="618620"/>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Cloud 107"/>
              <p:cNvSpPr/>
              <p:nvPr/>
            </p:nvSpPr>
            <p:spPr>
              <a:xfrm rot="10986238">
                <a:off x="2302390" y="1993980"/>
                <a:ext cx="488744" cy="618620"/>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438400" y="2133600"/>
                <a:ext cx="228600" cy="15239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0" name="TextBox 109"/>
          <p:cNvSpPr txBox="1"/>
          <p:nvPr/>
        </p:nvSpPr>
        <p:spPr>
          <a:xfrm>
            <a:off x="321141" y="1163076"/>
            <a:ext cx="6019800" cy="3693319"/>
          </a:xfrm>
          <a:prstGeom prst="rect">
            <a:avLst/>
          </a:prstGeom>
          <a:noFill/>
        </p:spPr>
        <p:txBody>
          <a:bodyPr wrap="square" rtlCol="0">
            <a:spAutoFit/>
          </a:bodyPr>
          <a:lstStyle/>
          <a:p>
            <a:r>
              <a:rPr lang="en-US" dirty="0">
                <a:solidFill>
                  <a:schemeClr val="bg1"/>
                </a:solidFill>
              </a:rPr>
              <a:t>He was the first born son of the brother of Jared</a:t>
            </a:r>
          </a:p>
          <a:p>
            <a:endParaRPr lang="en-US" dirty="0">
              <a:solidFill>
                <a:schemeClr val="bg1"/>
              </a:solidFill>
            </a:endParaRPr>
          </a:p>
          <a:p>
            <a:r>
              <a:rPr lang="en-US" dirty="0">
                <a:solidFill>
                  <a:schemeClr val="bg1"/>
                </a:solidFill>
              </a:rPr>
              <a:t>He was the first choice of the people in the new promised land to be king but he declined</a:t>
            </a:r>
          </a:p>
          <a:p>
            <a:endParaRPr lang="en-US" dirty="0">
              <a:solidFill>
                <a:schemeClr val="bg1"/>
              </a:solidFill>
            </a:endParaRPr>
          </a:p>
          <a:p>
            <a:r>
              <a:rPr lang="en-US" dirty="0">
                <a:solidFill>
                  <a:schemeClr val="bg1"/>
                </a:solidFill>
              </a:rPr>
              <a:t>The people chose all </a:t>
            </a:r>
            <a:r>
              <a:rPr lang="en-US" dirty="0" err="1">
                <a:solidFill>
                  <a:schemeClr val="bg1"/>
                </a:solidFill>
              </a:rPr>
              <a:t>Pagag’s</a:t>
            </a:r>
            <a:r>
              <a:rPr lang="en-US" dirty="0">
                <a:solidFill>
                  <a:schemeClr val="bg1"/>
                </a:solidFill>
              </a:rPr>
              <a:t> brothers to be their king but one by one they also declined</a:t>
            </a:r>
          </a:p>
          <a:p>
            <a:endParaRPr lang="en-US" dirty="0">
              <a:solidFill>
                <a:schemeClr val="bg1"/>
              </a:solidFill>
            </a:endParaRPr>
          </a:p>
          <a:p>
            <a:r>
              <a:rPr lang="en-US" dirty="0">
                <a:solidFill>
                  <a:schemeClr val="bg1"/>
                </a:solidFill>
              </a:rPr>
              <a:t>They all heeded the prophetic warning of his father against a monarchy</a:t>
            </a:r>
          </a:p>
          <a:p>
            <a:endParaRPr lang="en-US" dirty="0">
              <a:solidFill>
                <a:schemeClr val="bg1"/>
              </a:solidFill>
            </a:endParaRPr>
          </a:p>
          <a:p>
            <a:r>
              <a:rPr lang="en-US" dirty="0">
                <a:solidFill>
                  <a:schemeClr val="bg1"/>
                </a:solidFill>
              </a:rPr>
              <a:t>The sons, four of them, of Jared also declined to be the king except </a:t>
            </a:r>
            <a:r>
              <a:rPr lang="en-US" dirty="0" err="1">
                <a:solidFill>
                  <a:schemeClr val="bg1"/>
                </a:solidFill>
              </a:rPr>
              <a:t>Orihah</a:t>
            </a:r>
            <a:r>
              <a:rPr lang="en-US" dirty="0">
                <a:solidFill>
                  <a:schemeClr val="bg1"/>
                </a:solidFill>
              </a:rPr>
              <a:t> who ruled in righteousness</a:t>
            </a:r>
          </a:p>
        </p:txBody>
      </p:sp>
      <p:grpSp>
        <p:nvGrpSpPr>
          <p:cNvPr id="111" name="Group 110"/>
          <p:cNvGrpSpPr/>
          <p:nvPr/>
        </p:nvGrpSpPr>
        <p:grpSpPr>
          <a:xfrm>
            <a:off x="5791200" y="4343400"/>
            <a:ext cx="1371600" cy="2286000"/>
            <a:chOff x="6629400" y="3505200"/>
            <a:chExt cx="1828800" cy="3048000"/>
          </a:xfrm>
        </p:grpSpPr>
        <p:sp>
          <p:nvSpPr>
            <p:cNvPr id="112" name="Oval 111"/>
            <p:cNvSpPr/>
            <p:nvPr/>
          </p:nvSpPr>
          <p:spPr>
            <a:xfrm rot="2262393" flipH="1">
              <a:off x="7960798" y="5496352"/>
              <a:ext cx="497402" cy="206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20008521">
              <a:off x="6629400" y="5545475"/>
              <a:ext cx="497402" cy="206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rot="1217087" flipH="1">
              <a:off x="6863340" y="4628706"/>
              <a:ext cx="484976" cy="1094633"/>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p:cNvSpPr/>
            <p:nvPr/>
          </p:nvSpPr>
          <p:spPr>
            <a:xfrm rot="20382913">
              <a:off x="7807294" y="4695908"/>
              <a:ext cx="445523" cy="984215"/>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20950279">
              <a:off x="7525577" y="6246575"/>
              <a:ext cx="497402" cy="306624"/>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20950279">
              <a:off x="7077631" y="6246576"/>
              <a:ext cx="497402" cy="306624"/>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p:cNvSpPr/>
            <p:nvPr/>
          </p:nvSpPr>
          <p:spPr>
            <a:xfrm>
              <a:off x="7036988" y="4654917"/>
              <a:ext cx="1077813" cy="1700295"/>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200"/>
            <p:cNvGrpSpPr/>
            <p:nvPr/>
          </p:nvGrpSpPr>
          <p:grpSpPr>
            <a:xfrm>
              <a:off x="6902079" y="3505200"/>
              <a:ext cx="1388441" cy="1412912"/>
              <a:chOff x="7044014" y="3048000"/>
              <a:chExt cx="1160047" cy="1305724"/>
            </a:xfrm>
          </p:grpSpPr>
          <p:sp>
            <p:nvSpPr>
              <p:cNvPr id="130" name="Oval 11"/>
              <p:cNvSpPr/>
              <p:nvPr/>
            </p:nvSpPr>
            <p:spPr>
              <a:xfrm>
                <a:off x="7238997" y="3352800"/>
                <a:ext cx="758151" cy="93848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9"/>
              <p:cNvGrpSpPr/>
              <p:nvPr/>
            </p:nvGrpSpPr>
            <p:grpSpPr>
              <a:xfrm>
                <a:off x="7044014" y="3048000"/>
                <a:ext cx="1160047" cy="1305724"/>
                <a:chOff x="7034581" y="3276600"/>
                <a:chExt cx="1160047" cy="1305724"/>
              </a:xfrm>
            </p:grpSpPr>
            <p:sp>
              <p:nvSpPr>
                <p:cNvPr id="132" name="Cloud 131"/>
                <p:cNvSpPr/>
                <p:nvPr/>
              </p:nvSpPr>
              <p:spPr>
                <a:xfrm>
                  <a:off x="7239000" y="3276600"/>
                  <a:ext cx="762000" cy="609600"/>
                </a:xfrm>
                <a:prstGeom prst="cloud">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Cloud 132"/>
                <p:cNvSpPr/>
                <p:nvPr/>
              </p:nvSpPr>
              <p:spPr>
                <a:xfrm rot="6044796">
                  <a:off x="6729336" y="3881060"/>
                  <a:ext cx="952955" cy="342466"/>
                </a:xfrm>
                <a:prstGeom prst="cloud">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Cloud 133"/>
                <p:cNvSpPr/>
                <p:nvPr/>
              </p:nvSpPr>
              <p:spPr>
                <a:xfrm rot="16200000">
                  <a:off x="7504414" y="3892109"/>
                  <a:ext cx="994902" cy="385527"/>
                </a:xfrm>
                <a:prstGeom prst="cloud">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1" name="Oval 120"/>
            <p:cNvSpPr/>
            <p:nvPr/>
          </p:nvSpPr>
          <p:spPr>
            <a:xfrm rot="20226769">
              <a:off x="7817466" y="3820887"/>
              <a:ext cx="313247" cy="295161"/>
            </a:xfrm>
            <a:prstGeom prst="ellipse">
              <a:avLst/>
            </a:prstGeom>
            <a:solidFill>
              <a:srgbClr val="411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rot="20226769">
              <a:off x="7131665" y="3783095"/>
              <a:ext cx="313247" cy="295161"/>
            </a:xfrm>
            <a:prstGeom prst="ellipse">
              <a:avLst/>
            </a:prstGeom>
            <a:solidFill>
              <a:srgbClr val="411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a:off x="7010400" y="5867400"/>
              <a:ext cx="1143000" cy="457200"/>
            </a:xfrm>
            <a:prstGeom prst="trapezoid">
              <a:avLst>
                <a:gd name="adj" fmla="val 2718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327"/>
            <p:cNvGrpSpPr/>
            <p:nvPr/>
          </p:nvGrpSpPr>
          <p:grpSpPr>
            <a:xfrm>
              <a:off x="7086600" y="6019800"/>
              <a:ext cx="990600" cy="228600"/>
              <a:chOff x="7620000" y="762000"/>
              <a:chExt cx="838200" cy="381000"/>
            </a:xfrm>
          </p:grpSpPr>
          <p:sp>
            <p:nvSpPr>
              <p:cNvPr id="127" name="Chevron 126"/>
              <p:cNvSpPr/>
              <p:nvPr/>
            </p:nvSpPr>
            <p:spPr>
              <a:xfrm>
                <a:off x="7620000" y="762000"/>
                <a:ext cx="457200" cy="381000"/>
              </a:xfrm>
              <a:prstGeom prst="chevron">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Chevron 127"/>
              <p:cNvSpPr/>
              <p:nvPr/>
            </p:nvSpPr>
            <p:spPr>
              <a:xfrm rot="10800000">
                <a:off x="8001000" y="762000"/>
                <a:ext cx="457200" cy="381000"/>
              </a:xfrm>
              <a:prstGeom prst="chevron">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Diamond 128"/>
              <p:cNvSpPr/>
              <p:nvPr/>
            </p:nvSpPr>
            <p:spPr>
              <a:xfrm>
                <a:off x="7969623" y="838200"/>
                <a:ext cx="152400" cy="228600"/>
              </a:xfrm>
              <a:prstGeom prst="diamond">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Cloud 124"/>
            <p:cNvSpPr/>
            <p:nvPr/>
          </p:nvSpPr>
          <p:spPr>
            <a:xfrm>
              <a:off x="7391400" y="4572000"/>
              <a:ext cx="397055" cy="533400"/>
            </a:xfrm>
            <a:prstGeom prst="cloud">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rot="20226769">
              <a:off x="7494726" y="4639332"/>
              <a:ext cx="198214" cy="17962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6906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92"/>
                                        </p:tgtEl>
                                        <p:attrNameLst>
                                          <p:attrName>style.visibility</p:attrName>
                                        </p:attrNameLst>
                                      </p:cBhvr>
                                      <p:to>
                                        <p:strVal val="visible"/>
                                      </p:to>
                                    </p:set>
                                    <p:animEffect transition="in" filter="wipe(down)">
                                      <p:cBhvr>
                                        <p:cTn id="9" dur="580">
                                          <p:stCondLst>
                                            <p:cond delay="0"/>
                                          </p:stCondLst>
                                        </p:cTn>
                                        <p:tgtEl>
                                          <p:spTgt spid="92"/>
                                        </p:tgtEl>
                                      </p:cBhvr>
                                    </p:animEffect>
                                    <p:anim calcmode="lin" valueType="num">
                                      <p:cBhvr>
                                        <p:cTn id="10"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15" dur="26">
                                          <p:stCondLst>
                                            <p:cond delay="650"/>
                                          </p:stCondLst>
                                        </p:cTn>
                                        <p:tgtEl>
                                          <p:spTgt spid="92"/>
                                        </p:tgtEl>
                                      </p:cBhvr>
                                      <p:to x="100000" y="60000"/>
                                    </p:animScale>
                                    <p:animScale>
                                      <p:cBhvr>
                                        <p:cTn id="16" dur="166" decel="50000">
                                          <p:stCondLst>
                                            <p:cond delay="676"/>
                                          </p:stCondLst>
                                        </p:cTn>
                                        <p:tgtEl>
                                          <p:spTgt spid="92"/>
                                        </p:tgtEl>
                                      </p:cBhvr>
                                      <p:to x="100000" y="100000"/>
                                    </p:animScale>
                                    <p:animScale>
                                      <p:cBhvr>
                                        <p:cTn id="17" dur="26">
                                          <p:stCondLst>
                                            <p:cond delay="1312"/>
                                          </p:stCondLst>
                                        </p:cTn>
                                        <p:tgtEl>
                                          <p:spTgt spid="92"/>
                                        </p:tgtEl>
                                      </p:cBhvr>
                                      <p:to x="100000" y="80000"/>
                                    </p:animScale>
                                    <p:animScale>
                                      <p:cBhvr>
                                        <p:cTn id="18" dur="166" decel="50000">
                                          <p:stCondLst>
                                            <p:cond delay="1338"/>
                                          </p:stCondLst>
                                        </p:cTn>
                                        <p:tgtEl>
                                          <p:spTgt spid="92"/>
                                        </p:tgtEl>
                                      </p:cBhvr>
                                      <p:to x="100000" y="100000"/>
                                    </p:animScale>
                                    <p:animScale>
                                      <p:cBhvr>
                                        <p:cTn id="19" dur="26">
                                          <p:stCondLst>
                                            <p:cond delay="1642"/>
                                          </p:stCondLst>
                                        </p:cTn>
                                        <p:tgtEl>
                                          <p:spTgt spid="92"/>
                                        </p:tgtEl>
                                      </p:cBhvr>
                                      <p:to x="100000" y="90000"/>
                                    </p:animScale>
                                    <p:animScale>
                                      <p:cBhvr>
                                        <p:cTn id="20" dur="166" decel="50000">
                                          <p:stCondLst>
                                            <p:cond delay="1668"/>
                                          </p:stCondLst>
                                        </p:cTn>
                                        <p:tgtEl>
                                          <p:spTgt spid="92"/>
                                        </p:tgtEl>
                                      </p:cBhvr>
                                      <p:to x="100000" y="100000"/>
                                    </p:animScale>
                                    <p:animScale>
                                      <p:cBhvr>
                                        <p:cTn id="21" dur="26">
                                          <p:stCondLst>
                                            <p:cond delay="1808"/>
                                          </p:stCondLst>
                                        </p:cTn>
                                        <p:tgtEl>
                                          <p:spTgt spid="92"/>
                                        </p:tgtEl>
                                      </p:cBhvr>
                                      <p:to x="100000" y="95000"/>
                                    </p:animScale>
                                    <p:animScale>
                                      <p:cBhvr>
                                        <p:cTn id="22" dur="166" decel="50000">
                                          <p:stCondLst>
                                            <p:cond delay="1834"/>
                                          </p:stCondLst>
                                        </p:cTn>
                                        <p:tgtEl>
                                          <p:spTgt spid="9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0">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0">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0">
                                            <p:txEl>
                                              <p:pRg st="8" end="8"/>
                                            </p:txEl>
                                          </p:spTgt>
                                        </p:tgtEl>
                                        <p:attrNameLst>
                                          <p:attrName>style.visibility</p:attrName>
                                        </p:attrNameLst>
                                      </p:cBhvr>
                                      <p:to>
                                        <p:strVal val="visible"/>
                                      </p:to>
                                    </p:set>
                                  </p:childTnLst>
                                </p:cTn>
                              </p:par>
                              <p:par>
                                <p:cTn id="39" presetID="26" presetClass="entr" presetSubtype="0" fill="hold" nodeType="withEffect">
                                  <p:stCondLst>
                                    <p:cond delay="0"/>
                                  </p:stCondLst>
                                  <p:childTnLst>
                                    <p:set>
                                      <p:cBhvr>
                                        <p:cTn id="40" dur="1" fill="hold">
                                          <p:stCondLst>
                                            <p:cond delay="0"/>
                                          </p:stCondLst>
                                        </p:cTn>
                                        <p:tgtEl>
                                          <p:spTgt spid="111"/>
                                        </p:tgtEl>
                                        <p:attrNameLst>
                                          <p:attrName>style.visibility</p:attrName>
                                        </p:attrNameLst>
                                      </p:cBhvr>
                                      <p:to>
                                        <p:strVal val="visible"/>
                                      </p:to>
                                    </p:set>
                                    <p:animEffect transition="in" filter="wipe(down)">
                                      <p:cBhvr>
                                        <p:cTn id="41" dur="580">
                                          <p:stCondLst>
                                            <p:cond delay="0"/>
                                          </p:stCondLst>
                                        </p:cTn>
                                        <p:tgtEl>
                                          <p:spTgt spid="111"/>
                                        </p:tgtEl>
                                      </p:cBhvr>
                                    </p:animEffect>
                                    <p:anim calcmode="lin" valueType="num">
                                      <p:cBhvr>
                                        <p:cTn id="42" dur="1822" tmFilter="0,0; 0.14,0.36; 0.43,0.73; 0.71,0.91; 1.0,1.0">
                                          <p:stCondLst>
                                            <p:cond delay="0"/>
                                          </p:stCondLst>
                                        </p:cTn>
                                        <p:tgtEl>
                                          <p:spTgt spid="11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1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1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1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11"/>
                                        </p:tgtEl>
                                        <p:attrNameLst>
                                          <p:attrName>ppt_y</p:attrName>
                                        </p:attrNameLst>
                                      </p:cBhvr>
                                      <p:tavLst>
                                        <p:tav tm="0" fmla="#ppt_y-sin(pi*$)/81">
                                          <p:val>
                                            <p:fltVal val="0"/>
                                          </p:val>
                                        </p:tav>
                                        <p:tav tm="100000">
                                          <p:val>
                                            <p:fltVal val="1"/>
                                          </p:val>
                                        </p:tav>
                                      </p:tavLst>
                                    </p:anim>
                                    <p:animScale>
                                      <p:cBhvr>
                                        <p:cTn id="47" dur="26">
                                          <p:stCondLst>
                                            <p:cond delay="650"/>
                                          </p:stCondLst>
                                        </p:cTn>
                                        <p:tgtEl>
                                          <p:spTgt spid="111"/>
                                        </p:tgtEl>
                                      </p:cBhvr>
                                      <p:to x="100000" y="60000"/>
                                    </p:animScale>
                                    <p:animScale>
                                      <p:cBhvr>
                                        <p:cTn id="48" dur="166" decel="50000">
                                          <p:stCondLst>
                                            <p:cond delay="676"/>
                                          </p:stCondLst>
                                        </p:cTn>
                                        <p:tgtEl>
                                          <p:spTgt spid="111"/>
                                        </p:tgtEl>
                                      </p:cBhvr>
                                      <p:to x="100000" y="100000"/>
                                    </p:animScale>
                                    <p:animScale>
                                      <p:cBhvr>
                                        <p:cTn id="49" dur="26">
                                          <p:stCondLst>
                                            <p:cond delay="1312"/>
                                          </p:stCondLst>
                                        </p:cTn>
                                        <p:tgtEl>
                                          <p:spTgt spid="111"/>
                                        </p:tgtEl>
                                      </p:cBhvr>
                                      <p:to x="100000" y="80000"/>
                                    </p:animScale>
                                    <p:animScale>
                                      <p:cBhvr>
                                        <p:cTn id="50" dur="166" decel="50000">
                                          <p:stCondLst>
                                            <p:cond delay="1338"/>
                                          </p:stCondLst>
                                        </p:cTn>
                                        <p:tgtEl>
                                          <p:spTgt spid="111"/>
                                        </p:tgtEl>
                                      </p:cBhvr>
                                      <p:to x="100000" y="100000"/>
                                    </p:animScale>
                                    <p:animScale>
                                      <p:cBhvr>
                                        <p:cTn id="51" dur="26">
                                          <p:stCondLst>
                                            <p:cond delay="1642"/>
                                          </p:stCondLst>
                                        </p:cTn>
                                        <p:tgtEl>
                                          <p:spTgt spid="111"/>
                                        </p:tgtEl>
                                      </p:cBhvr>
                                      <p:to x="100000" y="90000"/>
                                    </p:animScale>
                                    <p:animScale>
                                      <p:cBhvr>
                                        <p:cTn id="52" dur="166" decel="50000">
                                          <p:stCondLst>
                                            <p:cond delay="1668"/>
                                          </p:stCondLst>
                                        </p:cTn>
                                        <p:tgtEl>
                                          <p:spTgt spid="111"/>
                                        </p:tgtEl>
                                      </p:cBhvr>
                                      <p:to x="100000" y="100000"/>
                                    </p:animScale>
                                    <p:animScale>
                                      <p:cBhvr>
                                        <p:cTn id="53" dur="26">
                                          <p:stCondLst>
                                            <p:cond delay="1808"/>
                                          </p:stCondLst>
                                        </p:cTn>
                                        <p:tgtEl>
                                          <p:spTgt spid="111"/>
                                        </p:tgtEl>
                                      </p:cBhvr>
                                      <p:to x="100000" y="95000"/>
                                    </p:animScale>
                                    <p:animScale>
                                      <p:cBhvr>
                                        <p:cTn id="54" dur="166" decel="50000">
                                          <p:stCondLst>
                                            <p:cond delay="1834"/>
                                          </p:stCondLst>
                                        </p:cTn>
                                        <p:tgtEl>
                                          <p:spTgt spid="1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BE23D9-1C63-4670-8168-81392CF47B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TextBox 4"/>
          <p:cNvSpPr txBox="1"/>
          <p:nvPr/>
        </p:nvSpPr>
        <p:spPr>
          <a:xfrm>
            <a:off x="1524000" y="6488668"/>
            <a:ext cx="9144000" cy="369332"/>
          </a:xfrm>
          <a:prstGeom prst="rect">
            <a:avLst/>
          </a:prstGeom>
          <a:noFill/>
        </p:spPr>
        <p:txBody>
          <a:bodyPr wrap="square" rtlCol="0">
            <a:spAutoFit/>
          </a:bodyPr>
          <a:lstStyle/>
          <a:p>
            <a:r>
              <a:rPr lang="en-US" dirty="0">
                <a:hlinkClick r:id="rId3"/>
              </a:rPr>
              <a:t>https://bible.org/seriespage/israel-gets-king-1-samuel-11-1623</a:t>
            </a:r>
            <a:endParaRPr lang="en-US" dirty="0">
              <a:solidFill>
                <a:schemeClr val="bg1"/>
              </a:solidFill>
            </a:endParaRPr>
          </a:p>
        </p:txBody>
      </p:sp>
      <p:sp>
        <p:nvSpPr>
          <p:cNvPr id="9" name="TextBox 8"/>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rPr>
              <a:t>1 Samuel 8—History of Having a King</a:t>
            </a:r>
          </a:p>
        </p:txBody>
      </p:sp>
      <p:sp>
        <p:nvSpPr>
          <p:cNvPr id="110" name="TextBox 109"/>
          <p:cNvSpPr txBox="1"/>
          <p:nvPr/>
        </p:nvSpPr>
        <p:spPr>
          <a:xfrm>
            <a:off x="667871" y="951399"/>
            <a:ext cx="6019800" cy="5355312"/>
          </a:xfrm>
          <a:prstGeom prst="rect">
            <a:avLst/>
          </a:prstGeom>
          <a:noFill/>
        </p:spPr>
        <p:txBody>
          <a:bodyPr wrap="square" rtlCol="0">
            <a:spAutoFit/>
          </a:bodyPr>
          <a:lstStyle/>
          <a:p>
            <a:r>
              <a:rPr lang="en-US" dirty="0">
                <a:solidFill>
                  <a:schemeClr val="bg1"/>
                </a:solidFill>
              </a:rPr>
              <a:t>“When we come to the Book of 1 Samuel, we move from the period of the judges (Judges, Ruth, 1 Samuel 1-7) to the monarchy (1 Samuel 8.) </a:t>
            </a:r>
          </a:p>
          <a:p>
            <a:endParaRPr lang="en-US" dirty="0">
              <a:solidFill>
                <a:schemeClr val="bg1"/>
              </a:solidFill>
            </a:endParaRPr>
          </a:p>
          <a:p>
            <a:r>
              <a:rPr lang="en-US" dirty="0">
                <a:solidFill>
                  <a:schemeClr val="bg1"/>
                </a:solidFill>
              </a:rPr>
              <a:t>At Israel’s insistence, they will have a king, and Saul will be the first. The ride will be short, for Israel and for Saul (40 years really isn’t such a long time). </a:t>
            </a:r>
          </a:p>
          <a:p>
            <a:endParaRPr lang="en-US" dirty="0">
              <a:solidFill>
                <a:schemeClr val="bg1"/>
              </a:solidFill>
            </a:endParaRPr>
          </a:p>
          <a:p>
            <a:r>
              <a:rPr lang="en-US" dirty="0">
                <a:solidFill>
                  <a:schemeClr val="bg1"/>
                </a:solidFill>
              </a:rPr>
              <a:t>His sons will not reign after his death. </a:t>
            </a:r>
          </a:p>
          <a:p>
            <a:endParaRPr lang="en-US" dirty="0">
              <a:solidFill>
                <a:schemeClr val="bg1"/>
              </a:solidFill>
            </a:endParaRPr>
          </a:p>
          <a:p>
            <a:r>
              <a:rPr lang="en-US" dirty="0">
                <a:solidFill>
                  <a:schemeClr val="bg1"/>
                </a:solidFill>
              </a:rPr>
              <a:t>A new king, David, will reign in his place. The price for Saul is high. He loses his dynasty, his son Jonathan, and his own life. It is also high for Israel, as Samuel will clearly explain (1 Samuel 8:10-18). </a:t>
            </a:r>
          </a:p>
          <a:p>
            <a:endParaRPr lang="en-US" dirty="0">
              <a:solidFill>
                <a:schemeClr val="bg1"/>
              </a:solidFill>
            </a:endParaRPr>
          </a:p>
          <a:p>
            <a:r>
              <a:rPr lang="en-US" dirty="0">
                <a:solidFill>
                  <a:srgbClr val="FFFF00"/>
                </a:solidFill>
              </a:rPr>
              <a:t>If the Israelites thought that a king would give them security and uninterrupted peace, they were wrong. Under Saul’s leadership, there were many terrifying moments</a:t>
            </a:r>
            <a:endParaRPr lang="en-US" dirty="0">
              <a:solidFill>
                <a:schemeClr val="bg1"/>
              </a:solidFill>
            </a:endParaRPr>
          </a:p>
          <a:p>
            <a:r>
              <a:rPr lang="en-US" dirty="0">
                <a:solidFill>
                  <a:schemeClr val="bg1"/>
                </a:solidFill>
              </a:rPr>
              <a:t>(see 1 Samuel 13:7; 14:15).”</a:t>
            </a:r>
          </a:p>
        </p:txBody>
      </p:sp>
      <p:grpSp>
        <p:nvGrpSpPr>
          <p:cNvPr id="6" name="Group 5">
            <a:extLst>
              <a:ext uri="{FF2B5EF4-FFF2-40B4-BE49-F238E27FC236}">
                <a16:creationId xmlns:a16="http://schemas.microsoft.com/office/drawing/2014/main" id="{33EA1484-233B-44FD-9C0A-B7DF18ED5EE3}"/>
              </a:ext>
            </a:extLst>
          </p:cNvPr>
          <p:cNvGrpSpPr/>
          <p:nvPr/>
        </p:nvGrpSpPr>
        <p:grpSpPr>
          <a:xfrm>
            <a:off x="8027895" y="1264023"/>
            <a:ext cx="2756646" cy="4934966"/>
            <a:chOff x="8027895" y="1264023"/>
            <a:chExt cx="2756646" cy="4934966"/>
          </a:xfrm>
        </p:grpSpPr>
        <p:pic>
          <p:nvPicPr>
            <p:cNvPr id="3" name="Picture 2">
              <a:extLst>
                <a:ext uri="{FF2B5EF4-FFF2-40B4-BE49-F238E27FC236}">
                  <a16:creationId xmlns:a16="http://schemas.microsoft.com/office/drawing/2014/main" id="{0061C9CF-A0C7-46C7-8316-AF24F81C76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7895" y="1264023"/>
              <a:ext cx="2756646" cy="4704676"/>
            </a:xfrm>
            <a:prstGeom prst="rect">
              <a:avLst/>
            </a:prstGeom>
          </p:spPr>
        </p:pic>
        <p:sp>
          <p:nvSpPr>
            <p:cNvPr id="4" name="Rectangle 3">
              <a:extLst>
                <a:ext uri="{FF2B5EF4-FFF2-40B4-BE49-F238E27FC236}">
                  <a16:creationId xmlns:a16="http://schemas.microsoft.com/office/drawing/2014/main" id="{1F85DD48-5B10-4040-A1C5-A0B81931D772}"/>
                </a:ext>
              </a:extLst>
            </p:cNvPr>
            <p:cNvSpPr/>
            <p:nvPr/>
          </p:nvSpPr>
          <p:spPr>
            <a:xfrm>
              <a:off x="8027895" y="5937379"/>
              <a:ext cx="869149" cy="261610"/>
            </a:xfrm>
            <a:prstGeom prst="rect">
              <a:avLst/>
            </a:prstGeom>
          </p:spPr>
          <p:txBody>
            <a:bodyPr wrap="none">
              <a:spAutoFit/>
            </a:bodyPr>
            <a:lstStyle/>
            <a:p>
              <a:r>
                <a:rPr lang="en-US" sz="1100" dirty="0" err="1">
                  <a:solidFill>
                    <a:schemeClr val="bg1"/>
                  </a:solidFill>
                </a:rPr>
                <a:t>Guye</a:t>
              </a:r>
              <a:r>
                <a:rPr lang="en-US" sz="1100" dirty="0">
                  <a:solidFill>
                    <a:schemeClr val="bg1"/>
                  </a:solidFill>
                </a:rPr>
                <a:t> Rowe </a:t>
              </a:r>
              <a:endParaRPr lang="en-US" sz="1100" dirty="0"/>
            </a:p>
          </p:txBody>
        </p:sp>
      </p:grpSp>
    </p:spTree>
    <p:extLst>
      <p:ext uri="{BB962C8B-B14F-4D97-AF65-F5344CB8AC3E}">
        <p14:creationId xmlns:p14="http://schemas.microsoft.com/office/powerpoint/2010/main" val="364121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0">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1562</Words>
  <Application>Microsoft Office PowerPoint</Application>
  <PresentationFormat>Widescreen</PresentationFormat>
  <Paragraphs>108</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Open Sans</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brad.blau@cox.net</dc:creator>
  <cp:lastModifiedBy>lynda blau</cp:lastModifiedBy>
  <cp:revision>6</cp:revision>
  <dcterms:created xsi:type="dcterms:W3CDTF">2017-12-04T02:37:59Z</dcterms:created>
  <dcterms:modified xsi:type="dcterms:W3CDTF">2020-06-11T16:15:54Z</dcterms:modified>
</cp:coreProperties>
</file>