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4" r:id="rId17"/>
    <p:sldId id="275" r:id="rId18"/>
    <p:sldId id="276" r:id="rId19"/>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French Script MT" panose="03020402040607040605" pitchFamily="66"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8" autoAdjust="0"/>
    <p:restoredTop sz="94660"/>
  </p:normalViewPr>
  <p:slideViewPr>
    <p:cSldViewPr snapToGrid="0">
      <p:cViewPr varScale="1">
        <p:scale>
          <a:sx n="101" d="100"/>
          <a:sy n="101" d="100"/>
        </p:scale>
        <p:origin x="120"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99472-D024-4BBC-932A-A121DAB8F9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749A26-62F8-4FB0-8150-14C2CCF09B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4B6B04-12EB-4BA3-90E7-82DF610575EA}"/>
              </a:ext>
            </a:extLst>
          </p:cNvPr>
          <p:cNvSpPr>
            <a:spLocks noGrp="1"/>
          </p:cNvSpPr>
          <p:nvPr>
            <p:ph type="dt" sz="half" idx="10"/>
          </p:nvPr>
        </p:nvSpPr>
        <p:spPr/>
        <p:txBody>
          <a:bodyPr/>
          <a:lstStyle/>
          <a:p>
            <a:fld id="{F1EFFF16-9894-495D-933F-74B44D3DD03A}" type="datetimeFigureOut">
              <a:rPr lang="en-US" smtClean="0"/>
              <a:t>6/11/2020</a:t>
            </a:fld>
            <a:endParaRPr lang="en-US"/>
          </a:p>
        </p:txBody>
      </p:sp>
      <p:sp>
        <p:nvSpPr>
          <p:cNvPr id="5" name="Footer Placeholder 4">
            <a:extLst>
              <a:ext uri="{FF2B5EF4-FFF2-40B4-BE49-F238E27FC236}">
                <a16:creationId xmlns:a16="http://schemas.microsoft.com/office/drawing/2014/main" id="{EBAA6FD9-3129-4539-A50D-807A36458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D81650-0830-499E-9365-D86B9F3643EF}"/>
              </a:ext>
            </a:extLst>
          </p:cNvPr>
          <p:cNvSpPr>
            <a:spLocks noGrp="1"/>
          </p:cNvSpPr>
          <p:nvPr>
            <p:ph type="sldNum" sz="quarter" idx="12"/>
          </p:nvPr>
        </p:nvSpPr>
        <p:spPr/>
        <p:txBody>
          <a:bodyPr/>
          <a:lstStyle/>
          <a:p>
            <a:fld id="{5CF7BBE9-AC37-4FDF-B9A6-F3A2EA6950D7}" type="slidenum">
              <a:rPr lang="en-US" smtClean="0"/>
              <a:t>‹#›</a:t>
            </a:fld>
            <a:endParaRPr lang="en-US"/>
          </a:p>
        </p:txBody>
      </p:sp>
    </p:spTree>
    <p:extLst>
      <p:ext uri="{BB962C8B-B14F-4D97-AF65-F5344CB8AC3E}">
        <p14:creationId xmlns:p14="http://schemas.microsoft.com/office/powerpoint/2010/main" val="3018479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D3F87-9904-4BCB-8923-4A6029F86F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10F501-E120-4443-9B73-7B73952EECC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4B3B83-6A60-4665-B48C-2CDDC0F30689}"/>
              </a:ext>
            </a:extLst>
          </p:cNvPr>
          <p:cNvSpPr>
            <a:spLocks noGrp="1"/>
          </p:cNvSpPr>
          <p:nvPr>
            <p:ph type="dt" sz="half" idx="10"/>
          </p:nvPr>
        </p:nvSpPr>
        <p:spPr/>
        <p:txBody>
          <a:bodyPr/>
          <a:lstStyle/>
          <a:p>
            <a:fld id="{F1EFFF16-9894-495D-933F-74B44D3DD03A}" type="datetimeFigureOut">
              <a:rPr lang="en-US" smtClean="0"/>
              <a:t>6/11/2020</a:t>
            </a:fld>
            <a:endParaRPr lang="en-US"/>
          </a:p>
        </p:txBody>
      </p:sp>
      <p:sp>
        <p:nvSpPr>
          <p:cNvPr id="5" name="Footer Placeholder 4">
            <a:extLst>
              <a:ext uri="{FF2B5EF4-FFF2-40B4-BE49-F238E27FC236}">
                <a16:creationId xmlns:a16="http://schemas.microsoft.com/office/drawing/2014/main" id="{C8F889FC-7613-439E-A875-C1E83F49BE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2289BC-23D2-4A09-881B-CED66C30EF15}"/>
              </a:ext>
            </a:extLst>
          </p:cNvPr>
          <p:cNvSpPr>
            <a:spLocks noGrp="1"/>
          </p:cNvSpPr>
          <p:nvPr>
            <p:ph type="sldNum" sz="quarter" idx="12"/>
          </p:nvPr>
        </p:nvSpPr>
        <p:spPr/>
        <p:txBody>
          <a:bodyPr/>
          <a:lstStyle/>
          <a:p>
            <a:fld id="{5CF7BBE9-AC37-4FDF-B9A6-F3A2EA6950D7}" type="slidenum">
              <a:rPr lang="en-US" smtClean="0"/>
              <a:t>‹#›</a:t>
            </a:fld>
            <a:endParaRPr lang="en-US"/>
          </a:p>
        </p:txBody>
      </p:sp>
    </p:spTree>
    <p:extLst>
      <p:ext uri="{BB962C8B-B14F-4D97-AF65-F5344CB8AC3E}">
        <p14:creationId xmlns:p14="http://schemas.microsoft.com/office/powerpoint/2010/main" val="2032966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23E95B-A8C5-436D-AA54-4689EB0260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E86F57-F267-4C96-B08A-FC58A256914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16C3E9-1E1A-4846-BA3A-6728DB92CD70}"/>
              </a:ext>
            </a:extLst>
          </p:cNvPr>
          <p:cNvSpPr>
            <a:spLocks noGrp="1"/>
          </p:cNvSpPr>
          <p:nvPr>
            <p:ph type="dt" sz="half" idx="10"/>
          </p:nvPr>
        </p:nvSpPr>
        <p:spPr/>
        <p:txBody>
          <a:bodyPr/>
          <a:lstStyle/>
          <a:p>
            <a:fld id="{F1EFFF16-9894-495D-933F-74B44D3DD03A}" type="datetimeFigureOut">
              <a:rPr lang="en-US" smtClean="0"/>
              <a:t>6/11/2020</a:t>
            </a:fld>
            <a:endParaRPr lang="en-US"/>
          </a:p>
        </p:txBody>
      </p:sp>
      <p:sp>
        <p:nvSpPr>
          <p:cNvPr id="5" name="Footer Placeholder 4">
            <a:extLst>
              <a:ext uri="{FF2B5EF4-FFF2-40B4-BE49-F238E27FC236}">
                <a16:creationId xmlns:a16="http://schemas.microsoft.com/office/drawing/2014/main" id="{17EA83BA-C37B-47B5-8D1C-35EDE8732E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A8142B-F069-4FEB-9CCE-DA9BDB9EE5FA}"/>
              </a:ext>
            </a:extLst>
          </p:cNvPr>
          <p:cNvSpPr>
            <a:spLocks noGrp="1"/>
          </p:cNvSpPr>
          <p:nvPr>
            <p:ph type="sldNum" sz="quarter" idx="12"/>
          </p:nvPr>
        </p:nvSpPr>
        <p:spPr/>
        <p:txBody>
          <a:bodyPr/>
          <a:lstStyle/>
          <a:p>
            <a:fld id="{5CF7BBE9-AC37-4FDF-B9A6-F3A2EA6950D7}" type="slidenum">
              <a:rPr lang="en-US" smtClean="0"/>
              <a:t>‹#›</a:t>
            </a:fld>
            <a:endParaRPr lang="en-US"/>
          </a:p>
        </p:txBody>
      </p:sp>
    </p:spTree>
    <p:extLst>
      <p:ext uri="{BB962C8B-B14F-4D97-AF65-F5344CB8AC3E}">
        <p14:creationId xmlns:p14="http://schemas.microsoft.com/office/powerpoint/2010/main" val="29463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33DD0-3350-42A8-B54A-2494F48B4B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600FC8-7056-414E-B8A1-28E759E5E31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56858A-BDBC-480A-9F71-584FC11778BC}"/>
              </a:ext>
            </a:extLst>
          </p:cNvPr>
          <p:cNvSpPr>
            <a:spLocks noGrp="1"/>
          </p:cNvSpPr>
          <p:nvPr>
            <p:ph type="dt" sz="half" idx="10"/>
          </p:nvPr>
        </p:nvSpPr>
        <p:spPr/>
        <p:txBody>
          <a:bodyPr/>
          <a:lstStyle/>
          <a:p>
            <a:fld id="{F1EFFF16-9894-495D-933F-74B44D3DD03A}" type="datetimeFigureOut">
              <a:rPr lang="en-US" smtClean="0"/>
              <a:t>6/11/2020</a:t>
            </a:fld>
            <a:endParaRPr lang="en-US"/>
          </a:p>
        </p:txBody>
      </p:sp>
      <p:sp>
        <p:nvSpPr>
          <p:cNvPr id="5" name="Footer Placeholder 4">
            <a:extLst>
              <a:ext uri="{FF2B5EF4-FFF2-40B4-BE49-F238E27FC236}">
                <a16:creationId xmlns:a16="http://schemas.microsoft.com/office/drawing/2014/main" id="{8388663B-ECC3-4138-B23F-A729AB9D78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27ED11-32BE-4E2A-A86A-026B3328007B}"/>
              </a:ext>
            </a:extLst>
          </p:cNvPr>
          <p:cNvSpPr>
            <a:spLocks noGrp="1"/>
          </p:cNvSpPr>
          <p:nvPr>
            <p:ph type="sldNum" sz="quarter" idx="12"/>
          </p:nvPr>
        </p:nvSpPr>
        <p:spPr/>
        <p:txBody>
          <a:bodyPr/>
          <a:lstStyle/>
          <a:p>
            <a:fld id="{5CF7BBE9-AC37-4FDF-B9A6-F3A2EA6950D7}" type="slidenum">
              <a:rPr lang="en-US" smtClean="0"/>
              <a:t>‹#›</a:t>
            </a:fld>
            <a:endParaRPr lang="en-US"/>
          </a:p>
        </p:txBody>
      </p:sp>
    </p:spTree>
    <p:extLst>
      <p:ext uri="{BB962C8B-B14F-4D97-AF65-F5344CB8AC3E}">
        <p14:creationId xmlns:p14="http://schemas.microsoft.com/office/powerpoint/2010/main" val="300471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F049B-6473-43F4-85C6-41D6BBF6F6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A5B055-06F1-4896-8985-C2FA233877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A4C4922-EE89-4029-AFCD-003AA12FAF08}"/>
              </a:ext>
            </a:extLst>
          </p:cNvPr>
          <p:cNvSpPr>
            <a:spLocks noGrp="1"/>
          </p:cNvSpPr>
          <p:nvPr>
            <p:ph type="dt" sz="half" idx="10"/>
          </p:nvPr>
        </p:nvSpPr>
        <p:spPr/>
        <p:txBody>
          <a:bodyPr/>
          <a:lstStyle/>
          <a:p>
            <a:fld id="{F1EFFF16-9894-495D-933F-74B44D3DD03A}" type="datetimeFigureOut">
              <a:rPr lang="en-US" smtClean="0"/>
              <a:t>6/11/2020</a:t>
            </a:fld>
            <a:endParaRPr lang="en-US"/>
          </a:p>
        </p:txBody>
      </p:sp>
      <p:sp>
        <p:nvSpPr>
          <p:cNvPr id="5" name="Footer Placeholder 4">
            <a:extLst>
              <a:ext uri="{FF2B5EF4-FFF2-40B4-BE49-F238E27FC236}">
                <a16:creationId xmlns:a16="http://schemas.microsoft.com/office/drawing/2014/main" id="{7CFF8D29-BBEE-454B-8ED5-E885AD8F40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AD6FA5-1242-40C1-8B4D-1643B331DBAE}"/>
              </a:ext>
            </a:extLst>
          </p:cNvPr>
          <p:cNvSpPr>
            <a:spLocks noGrp="1"/>
          </p:cNvSpPr>
          <p:nvPr>
            <p:ph type="sldNum" sz="quarter" idx="12"/>
          </p:nvPr>
        </p:nvSpPr>
        <p:spPr/>
        <p:txBody>
          <a:bodyPr/>
          <a:lstStyle/>
          <a:p>
            <a:fld id="{5CF7BBE9-AC37-4FDF-B9A6-F3A2EA6950D7}" type="slidenum">
              <a:rPr lang="en-US" smtClean="0"/>
              <a:t>‹#›</a:t>
            </a:fld>
            <a:endParaRPr lang="en-US"/>
          </a:p>
        </p:txBody>
      </p:sp>
    </p:spTree>
    <p:extLst>
      <p:ext uri="{BB962C8B-B14F-4D97-AF65-F5344CB8AC3E}">
        <p14:creationId xmlns:p14="http://schemas.microsoft.com/office/powerpoint/2010/main" val="645314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B3A05-59F4-42FE-9A14-1DD338FF9F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F67D3D-0401-42E3-9E81-72E337D7FBC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572CD1-189C-492C-9EC2-D714A8509A7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DC18BE-FA4F-4464-AA1C-D746A825664E}"/>
              </a:ext>
            </a:extLst>
          </p:cNvPr>
          <p:cNvSpPr>
            <a:spLocks noGrp="1"/>
          </p:cNvSpPr>
          <p:nvPr>
            <p:ph type="dt" sz="half" idx="10"/>
          </p:nvPr>
        </p:nvSpPr>
        <p:spPr/>
        <p:txBody>
          <a:bodyPr/>
          <a:lstStyle/>
          <a:p>
            <a:fld id="{F1EFFF16-9894-495D-933F-74B44D3DD03A}" type="datetimeFigureOut">
              <a:rPr lang="en-US" smtClean="0"/>
              <a:t>6/11/2020</a:t>
            </a:fld>
            <a:endParaRPr lang="en-US"/>
          </a:p>
        </p:txBody>
      </p:sp>
      <p:sp>
        <p:nvSpPr>
          <p:cNvPr id="6" name="Footer Placeholder 5">
            <a:extLst>
              <a:ext uri="{FF2B5EF4-FFF2-40B4-BE49-F238E27FC236}">
                <a16:creationId xmlns:a16="http://schemas.microsoft.com/office/drawing/2014/main" id="{109FCC9A-EAB3-47FC-BA4B-42FC175C3C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B1E09B-0E23-4162-AB41-B9E5E2ABEA2F}"/>
              </a:ext>
            </a:extLst>
          </p:cNvPr>
          <p:cNvSpPr>
            <a:spLocks noGrp="1"/>
          </p:cNvSpPr>
          <p:nvPr>
            <p:ph type="sldNum" sz="quarter" idx="12"/>
          </p:nvPr>
        </p:nvSpPr>
        <p:spPr/>
        <p:txBody>
          <a:bodyPr/>
          <a:lstStyle/>
          <a:p>
            <a:fld id="{5CF7BBE9-AC37-4FDF-B9A6-F3A2EA6950D7}" type="slidenum">
              <a:rPr lang="en-US" smtClean="0"/>
              <a:t>‹#›</a:t>
            </a:fld>
            <a:endParaRPr lang="en-US"/>
          </a:p>
        </p:txBody>
      </p:sp>
    </p:spTree>
    <p:extLst>
      <p:ext uri="{BB962C8B-B14F-4D97-AF65-F5344CB8AC3E}">
        <p14:creationId xmlns:p14="http://schemas.microsoft.com/office/powerpoint/2010/main" val="171695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11B28-8C63-4DFF-8690-88D8BFD00A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9FE694-01D3-4CFE-B034-ACB2ECFC19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07563E4-05FF-4549-95FA-5F9AFA3EBEE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EDE442-3672-4EBB-B817-8CB59AB223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22766A6-6BFF-4AE7-8DAC-0D8BFEF55B7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35B1B4-EA93-4A5B-B8E1-A9E65022540F}"/>
              </a:ext>
            </a:extLst>
          </p:cNvPr>
          <p:cNvSpPr>
            <a:spLocks noGrp="1"/>
          </p:cNvSpPr>
          <p:nvPr>
            <p:ph type="dt" sz="half" idx="10"/>
          </p:nvPr>
        </p:nvSpPr>
        <p:spPr/>
        <p:txBody>
          <a:bodyPr/>
          <a:lstStyle/>
          <a:p>
            <a:fld id="{F1EFFF16-9894-495D-933F-74B44D3DD03A}" type="datetimeFigureOut">
              <a:rPr lang="en-US" smtClean="0"/>
              <a:t>6/11/2020</a:t>
            </a:fld>
            <a:endParaRPr lang="en-US"/>
          </a:p>
        </p:txBody>
      </p:sp>
      <p:sp>
        <p:nvSpPr>
          <p:cNvPr id="8" name="Footer Placeholder 7">
            <a:extLst>
              <a:ext uri="{FF2B5EF4-FFF2-40B4-BE49-F238E27FC236}">
                <a16:creationId xmlns:a16="http://schemas.microsoft.com/office/drawing/2014/main" id="{C8AE465D-CEF7-4C98-B13B-F0EFE76F49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7C5EF2-F395-447B-8F21-5CA0A10AD6CD}"/>
              </a:ext>
            </a:extLst>
          </p:cNvPr>
          <p:cNvSpPr>
            <a:spLocks noGrp="1"/>
          </p:cNvSpPr>
          <p:nvPr>
            <p:ph type="sldNum" sz="quarter" idx="12"/>
          </p:nvPr>
        </p:nvSpPr>
        <p:spPr/>
        <p:txBody>
          <a:bodyPr/>
          <a:lstStyle/>
          <a:p>
            <a:fld id="{5CF7BBE9-AC37-4FDF-B9A6-F3A2EA6950D7}" type="slidenum">
              <a:rPr lang="en-US" smtClean="0"/>
              <a:t>‹#›</a:t>
            </a:fld>
            <a:endParaRPr lang="en-US"/>
          </a:p>
        </p:txBody>
      </p:sp>
    </p:spTree>
    <p:extLst>
      <p:ext uri="{BB962C8B-B14F-4D97-AF65-F5344CB8AC3E}">
        <p14:creationId xmlns:p14="http://schemas.microsoft.com/office/powerpoint/2010/main" val="1801264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25D18-F701-4FDC-BC79-BC71B8F492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D0E115-0F43-4424-92BE-902840CFD8ED}"/>
              </a:ext>
            </a:extLst>
          </p:cNvPr>
          <p:cNvSpPr>
            <a:spLocks noGrp="1"/>
          </p:cNvSpPr>
          <p:nvPr>
            <p:ph type="dt" sz="half" idx="10"/>
          </p:nvPr>
        </p:nvSpPr>
        <p:spPr/>
        <p:txBody>
          <a:bodyPr/>
          <a:lstStyle/>
          <a:p>
            <a:fld id="{F1EFFF16-9894-495D-933F-74B44D3DD03A}" type="datetimeFigureOut">
              <a:rPr lang="en-US" smtClean="0"/>
              <a:t>6/11/2020</a:t>
            </a:fld>
            <a:endParaRPr lang="en-US"/>
          </a:p>
        </p:txBody>
      </p:sp>
      <p:sp>
        <p:nvSpPr>
          <p:cNvPr id="4" name="Footer Placeholder 3">
            <a:extLst>
              <a:ext uri="{FF2B5EF4-FFF2-40B4-BE49-F238E27FC236}">
                <a16:creationId xmlns:a16="http://schemas.microsoft.com/office/drawing/2014/main" id="{CAD9EA4D-8AE6-4537-9093-D3E21D0531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43254F-A4C5-4727-88C4-E14013AE47B9}"/>
              </a:ext>
            </a:extLst>
          </p:cNvPr>
          <p:cNvSpPr>
            <a:spLocks noGrp="1"/>
          </p:cNvSpPr>
          <p:nvPr>
            <p:ph type="sldNum" sz="quarter" idx="12"/>
          </p:nvPr>
        </p:nvSpPr>
        <p:spPr/>
        <p:txBody>
          <a:bodyPr/>
          <a:lstStyle/>
          <a:p>
            <a:fld id="{5CF7BBE9-AC37-4FDF-B9A6-F3A2EA6950D7}" type="slidenum">
              <a:rPr lang="en-US" smtClean="0"/>
              <a:t>‹#›</a:t>
            </a:fld>
            <a:endParaRPr lang="en-US"/>
          </a:p>
        </p:txBody>
      </p:sp>
    </p:spTree>
    <p:extLst>
      <p:ext uri="{BB962C8B-B14F-4D97-AF65-F5344CB8AC3E}">
        <p14:creationId xmlns:p14="http://schemas.microsoft.com/office/powerpoint/2010/main" val="2390734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0C3F1C-73D1-4A5E-B9D8-34C5261F0F3F}"/>
              </a:ext>
            </a:extLst>
          </p:cNvPr>
          <p:cNvSpPr>
            <a:spLocks noGrp="1"/>
          </p:cNvSpPr>
          <p:nvPr>
            <p:ph type="dt" sz="half" idx="10"/>
          </p:nvPr>
        </p:nvSpPr>
        <p:spPr/>
        <p:txBody>
          <a:bodyPr/>
          <a:lstStyle/>
          <a:p>
            <a:fld id="{F1EFFF16-9894-495D-933F-74B44D3DD03A}" type="datetimeFigureOut">
              <a:rPr lang="en-US" smtClean="0"/>
              <a:t>6/11/2020</a:t>
            </a:fld>
            <a:endParaRPr lang="en-US"/>
          </a:p>
        </p:txBody>
      </p:sp>
      <p:sp>
        <p:nvSpPr>
          <p:cNvPr id="3" name="Footer Placeholder 2">
            <a:extLst>
              <a:ext uri="{FF2B5EF4-FFF2-40B4-BE49-F238E27FC236}">
                <a16:creationId xmlns:a16="http://schemas.microsoft.com/office/drawing/2014/main" id="{EADCCD86-952B-4C58-A74F-8029317BA2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280D53-C754-41E8-BC6D-06E8B6DEDF0B}"/>
              </a:ext>
            </a:extLst>
          </p:cNvPr>
          <p:cNvSpPr>
            <a:spLocks noGrp="1"/>
          </p:cNvSpPr>
          <p:nvPr>
            <p:ph type="sldNum" sz="quarter" idx="12"/>
          </p:nvPr>
        </p:nvSpPr>
        <p:spPr/>
        <p:txBody>
          <a:bodyPr/>
          <a:lstStyle/>
          <a:p>
            <a:fld id="{5CF7BBE9-AC37-4FDF-B9A6-F3A2EA6950D7}" type="slidenum">
              <a:rPr lang="en-US" smtClean="0"/>
              <a:t>‹#›</a:t>
            </a:fld>
            <a:endParaRPr lang="en-US"/>
          </a:p>
        </p:txBody>
      </p:sp>
    </p:spTree>
    <p:extLst>
      <p:ext uri="{BB962C8B-B14F-4D97-AF65-F5344CB8AC3E}">
        <p14:creationId xmlns:p14="http://schemas.microsoft.com/office/powerpoint/2010/main" val="2704940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8A21D-4452-485D-BC26-8C0C291B58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C972DB-7344-405B-8908-B01BE18D52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855C13-F27E-4569-9995-3F74C59A5A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43B6138-DF3E-4E8D-97D4-2BE192B8117B}"/>
              </a:ext>
            </a:extLst>
          </p:cNvPr>
          <p:cNvSpPr>
            <a:spLocks noGrp="1"/>
          </p:cNvSpPr>
          <p:nvPr>
            <p:ph type="dt" sz="half" idx="10"/>
          </p:nvPr>
        </p:nvSpPr>
        <p:spPr/>
        <p:txBody>
          <a:bodyPr/>
          <a:lstStyle/>
          <a:p>
            <a:fld id="{F1EFFF16-9894-495D-933F-74B44D3DD03A}" type="datetimeFigureOut">
              <a:rPr lang="en-US" smtClean="0"/>
              <a:t>6/11/2020</a:t>
            </a:fld>
            <a:endParaRPr lang="en-US"/>
          </a:p>
        </p:txBody>
      </p:sp>
      <p:sp>
        <p:nvSpPr>
          <p:cNvPr id="6" name="Footer Placeholder 5">
            <a:extLst>
              <a:ext uri="{FF2B5EF4-FFF2-40B4-BE49-F238E27FC236}">
                <a16:creationId xmlns:a16="http://schemas.microsoft.com/office/drawing/2014/main" id="{F6C80784-BE4E-4456-BC80-9340382B9A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ADFE8D-6B75-4764-A2B2-17FEB900A8FA}"/>
              </a:ext>
            </a:extLst>
          </p:cNvPr>
          <p:cNvSpPr>
            <a:spLocks noGrp="1"/>
          </p:cNvSpPr>
          <p:nvPr>
            <p:ph type="sldNum" sz="quarter" idx="12"/>
          </p:nvPr>
        </p:nvSpPr>
        <p:spPr/>
        <p:txBody>
          <a:bodyPr/>
          <a:lstStyle/>
          <a:p>
            <a:fld id="{5CF7BBE9-AC37-4FDF-B9A6-F3A2EA6950D7}" type="slidenum">
              <a:rPr lang="en-US" smtClean="0"/>
              <a:t>‹#›</a:t>
            </a:fld>
            <a:endParaRPr lang="en-US"/>
          </a:p>
        </p:txBody>
      </p:sp>
    </p:spTree>
    <p:extLst>
      <p:ext uri="{BB962C8B-B14F-4D97-AF65-F5344CB8AC3E}">
        <p14:creationId xmlns:p14="http://schemas.microsoft.com/office/powerpoint/2010/main" val="2229302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0D7A8-93C2-4A07-B4C8-DBB910F12B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12912A-9E0F-4663-98EA-26C73CF058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927591-7646-4F2C-99C5-1986D02794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9ECDFA7-BE18-48B4-A9F4-E544D2D2BE20}"/>
              </a:ext>
            </a:extLst>
          </p:cNvPr>
          <p:cNvSpPr>
            <a:spLocks noGrp="1"/>
          </p:cNvSpPr>
          <p:nvPr>
            <p:ph type="dt" sz="half" idx="10"/>
          </p:nvPr>
        </p:nvSpPr>
        <p:spPr/>
        <p:txBody>
          <a:bodyPr/>
          <a:lstStyle/>
          <a:p>
            <a:fld id="{F1EFFF16-9894-495D-933F-74B44D3DD03A}" type="datetimeFigureOut">
              <a:rPr lang="en-US" smtClean="0"/>
              <a:t>6/11/2020</a:t>
            </a:fld>
            <a:endParaRPr lang="en-US"/>
          </a:p>
        </p:txBody>
      </p:sp>
      <p:sp>
        <p:nvSpPr>
          <p:cNvPr id="6" name="Footer Placeholder 5">
            <a:extLst>
              <a:ext uri="{FF2B5EF4-FFF2-40B4-BE49-F238E27FC236}">
                <a16:creationId xmlns:a16="http://schemas.microsoft.com/office/drawing/2014/main" id="{A4DCF087-4588-4094-B75A-D4400F3A20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0FBB4F-74D1-4C4B-B6D5-6EC800344C95}"/>
              </a:ext>
            </a:extLst>
          </p:cNvPr>
          <p:cNvSpPr>
            <a:spLocks noGrp="1"/>
          </p:cNvSpPr>
          <p:nvPr>
            <p:ph type="sldNum" sz="quarter" idx="12"/>
          </p:nvPr>
        </p:nvSpPr>
        <p:spPr/>
        <p:txBody>
          <a:bodyPr/>
          <a:lstStyle/>
          <a:p>
            <a:fld id="{5CF7BBE9-AC37-4FDF-B9A6-F3A2EA6950D7}" type="slidenum">
              <a:rPr lang="en-US" smtClean="0"/>
              <a:t>‹#›</a:t>
            </a:fld>
            <a:endParaRPr lang="en-US"/>
          </a:p>
        </p:txBody>
      </p:sp>
    </p:spTree>
    <p:extLst>
      <p:ext uri="{BB962C8B-B14F-4D97-AF65-F5344CB8AC3E}">
        <p14:creationId xmlns:p14="http://schemas.microsoft.com/office/powerpoint/2010/main" val="1117368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034B00-ED74-491E-94F6-62D794214A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C7E38D-56A4-4EA2-9962-E592B67888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14D84D-3FC7-43B9-8D2C-D91FD1E6C5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EFFF16-9894-495D-933F-74B44D3DD03A}" type="datetimeFigureOut">
              <a:rPr lang="en-US" smtClean="0"/>
              <a:t>6/11/2020</a:t>
            </a:fld>
            <a:endParaRPr lang="en-US"/>
          </a:p>
        </p:txBody>
      </p:sp>
      <p:sp>
        <p:nvSpPr>
          <p:cNvPr id="5" name="Footer Placeholder 4">
            <a:extLst>
              <a:ext uri="{FF2B5EF4-FFF2-40B4-BE49-F238E27FC236}">
                <a16:creationId xmlns:a16="http://schemas.microsoft.com/office/drawing/2014/main" id="{19D58AA5-67A6-4FC9-88E1-A8F1DF2C4A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A2864E-2E03-4C5C-8F93-1339C5A1D0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F7BBE9-AC37-4FDF-B9A6-F3A2EA6950D7}" type="slidenum">
              <a:rPr lang="en-US" smtClean="0"/>
              <a:t>‹#›</a:t>
            </a:fld>
            <a:endParaRPr lang="en-US"/>
          </a:p>
        </p:txBody>
      </p:sp>
    </p:spTree>
    <p:extLst>
      <p:ext uri="{BB962C8B-B14F-4D97-AF65-F5344CB8AC3E}">
        <p14:creationId xmlns:p14="http://schemas.microsoft.com/office/powerpoint/2010/main" val="1087359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800CABEC-AB36-407C-94F4-D5F5CB1BE2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91037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959041F-4470-437A-83B3-B99F683962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 y="0"/>
            <a:ext cx="12214162" cy="6858000"/>
          </a:xfrm>
          <a:prstGeom prst="rect">
            <a:avLst/>
          </a:prstGeom>
        </p:spPr>
      </p:pic>
      <p:sp>
        <p:nvSpPr>
          <p:cNvPr id="7" name="TextBox 6"/>
          <p:cNvSpPr txBox="1"/>
          <p:nvPr/>
        </p:nvSpPr>
        <p:spPr>
          <a:xfrm>
            <a:off x="1524000" y="1"/>
            <a:ext cx="9144000" cy="830997"/>
          </a:xfrm>
          <a:prstGeom prst="rect">
            <a:avLst/>
          </a:prstGeom>
          <a:noFill/>
        </p:spPr>
        <p:txBody>
          <a:bodyPr wrap="square" rtlCol="0">
            <a:spAutoFit/>
          </a:bodyPr>
          <a:lstStyle/>
          <a:p>
            <a:pPr algn="ctr"/>
            <a:r>
              <a:rPr lang="en-US" sz="4800" dirty="0">
                <a:latin typeface="French Script MT" pitchFamily="66" charset="0"/>
              </a:rPr>
              <a:t>Renewing the Effects of Baptism</a:t>
            </a:r>
          </a:p>
        </p:txBody>
      </p:sp>
      <p:sp>
        <p:nvSpPr>
          <p:cNvPr id="10" name="Rectangle 9"/>
          <p:cNvSpPr/>
          <p:nvPr/>
        </p:nvSpPr>
        <p:spPr>
          <a:xfrm>
            <a:off x="2971800" y="990600"/>
            <a:ext cx="4572000" cy="2862322"/>
          </a:xfrm>
          <a:prstGeom prst="rect">
            <a:avLst/>
          </a:prstGeom>
        </p:spPr>
        <p:txBody>
          <a:bodyPr>
            <a:spAutoFit/>
          </a:bodyPr>
          <a:lstStyle/>
          <a:p>
            <a:r>
              <a:rPr lang="en-US" dirty="0"/>
              <a:t>“The renewal of our covenants by partaking of the sacrament should also be preceded by repentance, so we come to that sacred ordinance with a broken heart and a contrite spirit…Then, as we renew our baptismal covenants and affirm that we will “always remember him’ the Lord will renew the promised remission of our sins, under the conditions and at the time he chooses…”</a:t>
            </a:r>
          </a:p>
          <a:p>
            <a:r>
              <a:rPr lang="en-US" sz="1200" dirty="0" err="1"/>
              <a:t>Dallin</a:t>
            </a:r>
            <a:r>
              <a:rPr lang="en-US" sz="1200" dirty="0"/>
              <a:t> H. Oaks</a:t>
            </a:r>
          </a:p>
        </p:txBody>
      </p:sp>
      <p:pic>
        <p:nvPicPr>
          <p:cNvPr id="3" name="Picture 2">
            <a:extLst>
              <a:ext uri="{FF2B5EF4-FFF2-40B4-BE49-F238E27FC236}">
                <a16:creationId xmlns:a16="http://schemas.microsoft.com/office/drawing/2014/main" id="{A920D8B7-36E0-4B5F-BC77-B23E77FBFE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0928" y="3713910"/>
            <a:ext cx="2686050" cy="2657475"/>
          </a:xfrm>
          <a:prstGeom prst="rect">
            <a:avLst/>
          </a:prstGeom>
        </p:spPr>
      </p:pic>
      <p:pic>
        <p:nvPicPr>
          <p:cNvPr id="6" name="Picture 5">
            <a:extLst>
              <a:ext uri="{FF2B5EF4-FFF2-40B4-BE49-F238E27FC236}">
                <a16:creationId xmlns:a16="http://schemas.microsoft.com/office/drawing/2014/main" id="{E1A1ECCE-E6E6-40DE-B5C5-74A9D70E6B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5800" y="1207836"/>
            <a:ext cx="2590800" cy="3200400"/>
          </a:xfrm>
          <a:prstGeom prst="rect">
            <a:avLst/>
          </a:prstGeom>
        </p:spPr>
      </p:pic>
      <p:pic>
        <p:nvPicPr>
          <p:cNvPr id="12" name="Picture 11">
            <a:extLst>
              <a:ext uri="{FF2B5EF4-FFF2-40B4-BE49-F238E27FC236}">
                <a16:creationId xmlns:a16="http://schemas.microsoft.com/office/drawing/2014/main" id="{2AD61E88-A111-4DDC-9771-2D5F5220D6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4962" y="991189"/>
            <a:ext cx="1114050" cy="1388446"/>
          </a:xfrm>
          <a:prstGeom prst="rect">
            <a:avLst/>
          </a:prstGeom>
        </p:spPr>
      </p:pic>
    </p:spTree>
    <p:extLst>
      <p:ext uri="{BB962C8B-B14F-4D97-AF65-F5344CB8AC3E}">
        <p14:creationId xmlns:p14="http://schemas.microsoft.com/office/powerpoint/2010/main" val="3341797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EDADD35-A19A-4AFC-9398-4E1C9DD4CB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 y="0"/>
            <a:ext cx="12214162" cy="6858000"/>
          </a:xfrm>
          <a:prstGeom prst="rect">
            <a:avLst/>
          </a:prstGeom>
        </p:spPr>
      </p:pic>
      <p:sp>
        <p:nvSpPr>
          <p:cNvPr id="7" name="TextBox 6"/>
          <p:cNvSpPr txBox="1"/>
          <p:nvPr/>
        </p:nvSpPr>
        <p:spPr>
          <a:xfrm>
            <a:off x="2438400" y="1"/>
            <a:ext cx="8229600" cy="769441"/>
          </a:xfrm>
          <a:prstGeom prst="rect">
            <a:avLst/>
          </a:prstGeom>
          <a:noFill/>
        </p:spPr>
        <p:txBody>
          <a:bodyPr wrap="square" rtlCol="0">
            <a:spAutoFit/>
          </a:bodyPr>
          <a:lstStyle/>
          <a:p>
            <a:pPr algn="ctr"/>
            <a:r>
              <a:rPr lang="en-US" sz="4400" dirty="0">
                <a:latin typeface="French Script MT" pitchFamily="66" charset="0"/>
              </a:rPr>
              <a:t>Always Remember Him—Not Just Sundays</a:t>
            </a:r>
          </a:p>
        </p:txBody>
      </p:sp>
      <p:sp>
        <p:nvSpPr>
          <p:cNvPr id="10" name="Rectangle 9"/>
          <p:cNvSpPr/>
          <p:nvPr/>
        </p:nvSpPr>
        <p:spPr>
          <a:xfrm>
            <a:off x="1649504" y="829237"/>
            <a:ext cx="5970495" cy="4154984"/>
          </a:xfrm>
          <a:prstGeom prst="rect">
            <a:avLst/>
          </a:prstGeom>
        </p:spPr>
        <p:txBody>
          <a:bodyPr wrap="square">
            <a:spAutoFit/>
          </a:bodyPr>
          <a:lstStyle/>
          <a:p>
            <a:pPr fontAlgn="base"/>
            <a:r>
              <a:rPr lang="en-US" dirty="0"/>
              <a:t>“We should first put in place the things that make it possible to always remember Him—frequent prayer and scripture study, thoughtful study of apostolic teachings, weekly preparation to partake of the sacrament worthily, Sunday worship, and recording and remembering what the Spirit and experience teach us about discipleship.</a:t>
            </a:r>
          </a:p>
          <a:p>
            <a:pPr fontAlgn="base"/>
            <a:endParaRPr lang="en-US" dirty="0"/>
          </a:p>
          <a:p>
            <a:pPr fontAlgn="base"/>
            <a:r>
              <a:rPr lang="en-US" dirty="0"/>
              <a:t>“Other things may come to your mind particularly suited to you at this point in your life. …</a:t>
            </a:r>
          </a:p>
          <a:p>
            <a:pPr fontAlgn="base"/>
            <a:endParaRPr lang="en-US" dirty="0"/>
          </a:p>
          <a:p>
            <a:pPr fontAlgn="base"/>
            <a:r>
              <a:rPr lang="en-US" dirty="0"/>
              <a:t>“… I can attest that over time our desire and capacity to always remember and follow the Savior will grow. We should patiently work toward that end and pray always for the discernment and divine help we need” </a:t>
            </a:r>
          </a:p>
          <a:p>
            <a:pPr fontAlgn="base"/>
            <a:r>
              <a:rPr lang="en-US" sz="1200" dirty="0"/>
              <a:t>Elder D. Todd </a:t>
            </a:r>
            <a:r>
              <a:rPr lang="en-US" sz="1200" dirty="0" err="1"/>
              <a:t>Christofferson</a:t>
            </a:r>
            <a:endParaRPr lang="en-US" sz="1200" dirty="0"/>
          </a:p>
        </p:txBody>
      </p:sp>
      <p:pic>
        <p:nvPicPr>
          <p:cNvPr id="3" name="Picture 2">
            <a:extLst>
              <a:ext uri="{FF2B5EF4-FFF2-40B4-BE49-F238E27FC236}">
                <a16:creationId xmlns:a16="http://schemas.microsoft.com/office/drawing/2014/main" id="{30F90689-3E14-4922-8746-50B336A164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1037" y="1017494"/>
            <a:ext cx="2647950" cy="2133600"/>
          </a:xfrm>
          <a:prstGeom prst="rect">
            <a:avLst/>
          </a:prstGeom>
        </p:spPr>
      </p:pic>
      <p:pic>
        <p:nvPicPr>
          <p:cNvPr id="6" name="Picture 5">
            <a:extLst>
              <a:ext uri="{FF2B5EF4-FFF2-40B4-BE49-F238E27FC236}">
                <a16:creationId xmlns:a16="http://schemas.microsoft.com/office/drawing/2014/main" id="{D6505EF6-687C-455E-BE52-FB820B491C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9271" y="3466940"/>
            <a:ext cx="2145767" cy="2861023"/>
          </a:xfrm>
          <a:prstGeom prst="rect">
            <a:avLst/>
          </a:prstGeom>
        </p:spPr>
      </p:pic>
      <p:pic>
        <p:nvPicPr>
          <p:cNvPr id="11" name="Picture 10">
            <a:extLst>
              <a:ext uri="{FF2B5EF4-FFF2-40B4-BE49-F238E27FC236}">
                <a16:creationId xmlns:a16="http://schemas.microsoft.com/office/drawing/2014/main" id="{723EA09F-7584-46A4-A367-D343C141F8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2108" y="4845734"/>
            <a:ext cx="2396620" cy="1797465"/>
          </a:xfrm>
          <a:prstGeom prst="rect">
            <a:avLst/>
          </a:prstGeom>
        </p:spPr>
      </p:pic>
      <p:pic>
        <p:nvPicPr>
          <p:cNvPr id="13" name="Picture 12">
            <a:extLst>
              <a:ext uri="{FF2B5EF4-FFF2-40B4-BE49-F238E27FC236}">
                <a16:creationId xmlns:a16="http://schemas.microsoft.com/office/drawing/2014/main" id="{258F3C60-33D8-48D6-A9DD-34940D6ABF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1382" y="663198"/>
            <a:ext cx="910564" cy="1138205"/>
          </a:xfrm>
          <a:prstGeom prst="rect">
            <a:avLst/>
          </a:prstGeom>
        </p:spPr>
      </p:pic>
    </p:spTree>
    <p:extLst>
      <p:ext uri="{BB962C8B-B14F-4D97-AF65-F5344CB8AC3E}">
        <p14:creationId xmlns:p14="http://schemas.microsoft.com/office/powerpoint/2010/main" val="361183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83C7801-6B2E-4ED3-8304-ECFE106ABB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 y="0"/>
            <a:ext cx="12214162" cy="6858000"/>
          </a:xfrm>
          <a:prstGeom prst="rect">
            <a:avLst/>
          </a:prstGeom>
        </p:spPr>
      </p:pic>
      <p:sp>
        <p:nvSpPr>
          <p:cNvPr id="7" name="TextBox 6"/>
          <p:cNvSpPr txBox="1"/>
          <p:nvPr/>
        </p:nvSpPr>
        <p:spPr>
          <a:xfrm>
            <a:off x="2438400" y="1"/>
            <a:ext cx="8229600" cy="1200329"/>
          </a:xfrm>
          <a:prstGeom prst="rect">
            <a:avLst/>
          </a:prstGeom>
          <a:noFill/>
        </p:spPr>
        <p:txBody>
          <a:bodyPr wrap="square" rtlCol="0">
            <a:spAutoFit/>
          </a:bodyPr>
          <a:lstStyle/>
          <a:p>
            <a:pPr algn="ctr"/>
            <a:r>
              <a:rPr lang="en-US" sz="4400" dirty="0">
                <a:latin typeface="French Script MT" pitchFamily="66" charset="0"/>
              </a:rPr>
              <a:t>That They May Have His Spirit</a:t>
            </a:r>
          </a:p>
          <a:p>
            <a:pPr algn="ctr"/>
            <a:r>
              <a:rPr lang="en-US" sz="2800" dirty="0">
                <a:latin typeface="French Script MT" pitchFamily="66" charset="0"/>
              </a:rPr>
              <a:t>To Be With Them</a:t>
            </a:r>
          </a:p>
        </p:txBody>
      </p:sp>
      <p:sp>
        <p:nvSpPr>
          <p:cNvPr id="10" name="Rectangle 9"/>
          <p:cNvSpPr/>
          <p:nvPr/>
        </p:nvSpPr>
        <p:spPr>
          <a:xfrm>
            <a:off x="2667000" y="1066801"/>
            <a:ext cx="3352800" cy="1661993"/>
          </a:xfrm>
          <a:prstGeom prst="rect">
            <a:avLst/>
          </a:prstGeom>
        </p:spPr>
        <p:txBody>
          <a:bodyPr wrap="square">
            <a:spAutoFit/>
          </a:bodyPr>
          <a:lstStyle/>
          <a:p>
            <a:pPr fontAlgn="base"/>
            <a:r>
              <a:rPr lang="en-US" dirty="0"/>
              <a:t> “The Spirit of the Lord can be our guide and will bless us with direction, instruction, and spiritual protection during our mortal journey”</a:t>
            </a:r>
          </a:p>
          <a:p>
            <a:pPr fontAlgn="base"/>
            <a:r>
              <a:rPr lang="en-US" sz="1200" dirty="0"/>
              <a:t>Elder David A. </a:t>
            </a:r>
            <a:r>
              <a:rPr lang="en-US" sz="1200" dirty="0" err="1"/>
              <a:t>Bednar</a:t>
            </a:r>
            <a:endParaRPr lang="en-US" sz="1200" dirty="0"/>
          </a:p>
        </p:txBody>
      </p:sp>
      <p:sp>
        <p:nvSpPr>
          <p:cNvPr id="8" name="Rectangle 7"/>
          <p:cNvSpPr/>
          <p:nvPr/>
        </p:nvSpPr>
        <p:spPr>
          <a:xfrm>
            <a:off x="4918752" y="3422150"/>
            <a:ext cx="6321175" cy="2769989"/>
          </a:xfrm>
          <a:prstGeom prst="rect">
            <a:avLst/>
          </a:prstGeom>
        </p:spPr>
        <p:txBody>
          <a:bodyPr wrap="square">
            <a:spAutoFit/>
          </a:bodyPr>
          <a:lstStyle/>
          <a:p>
            <a:pPr fontAlgn="base"/>
            <a:r>
              <a:rPr lang="en-US" dirty="0"/>
              <a:t>“If we have done wrong; if there is a feeling in our souls that we would like to be forgiven then the method to obtain forgiveness is not through rebaptism; it is not to make confession to man; but it is to repent of our sins, to go to those against whom we have sinned or transgressed and obtain their forgiveness, and then repair to the sacrament table where, if we have sincerely repented and put ourselves in proper condition, we shall be forgiven , and spiritual healing will come to our souls. It will really enter into our being.”</a:t>
            </a:r>
          </a:p>
          <a:p>
            <a:pPr fontAlgn="base"/>
            <a:r>
              <a:rPr lang="en-US" sz="1200" dirty="0"/>
              <a:t>Elder Melvin J. Ballard</a:t>
            </a:r>
          </a:p>
        </p:txBody>
      </p:sp>
      <p:pic>
        <p:nvPicPr>
          <p:cNvPr id="3" name="Picture 2">
            <a:extLst>
              <a:ext uri="{FF2B5EF4-FFF2-40B4-BE49-F238E27FC236}">
                <a16:creationId xmlns:a16="http://schemas.microsoft.com/office/drawing/2014/main" id="{768653B5-4356-41FB-A407-310B9D7DBF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3906" y="1193427"/>
            <a:ext cx="2433916" cy="1825437"/>
          </a:xfrm>
          <a:prstGeom prst="rect">
            <a:avLst/>
          </a:prstGeom>
        </p:spPr>
      </p:pic>
      <p:pic>
        <p:nvPicPr>
          <p:cNvPr id="6" name="Picture 5">
            <a:extLst>
              <a:ext uri="{FF2B5EF4-FFF2-40B4-BE49-F238E27FC236}">
                <a16:creationId xmlns:a16="http://schemas.microsoft.com/office/drawing/2014/main" id="{79DF07F7-45BA-46ED-8AF1-B7CE1F078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6059" y="3744846"/>
            <a:ext cx="2937176" cy="2153929"/>
          </a:xfrm>
          <a:prstGeom prst="rect">
            <a:avLst/>
          </a:prstGeom>
        </p:spPr>
      </p:pic>
      <p:pic>
        <p:nvPicPr>
          <p:cNvPr id="13" name="Picture 12">
            <a:extLst>
              <a:ext uri="{FF2B5EF4-FFF2-40B4-BE49-F238E27FC236}">
                <a16:creationId xmlns:a16="http://schemas.microsoft.com/office/drawing/2014/main" id="{76221EE5-D879-4968-B986-ABE90C394F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0027" y="996701"/>
            <a:ext cx="1057918" cy="1330254"/>
          </a:xfrm>
          <a:prstGeom prst="rect">
            <a:avLst/>
          </a:prstGeom>
        </p:spPr>
      </p:pic>
      <p:pic>
        <p:nvPicPr>
          <p:cNvPr id="15" name="Picture 14">
            <a:extLst>
              <a:ext uri="{FF2B5EF4-FFF2-40B4-BE49-F238E27FC236}">
                <a16:creationId xmlns:a16="http://schemas.microsoft.com/office/drawing/2014/main" id="{EE772D39-D083-4D9E-8DC0-C2221BC929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65188" y="5681608"/>
            <a:ext cx="759027" cy="1053101"/>
          </a:xfrm>
          <a:prstGeom prst="rect">
            <a:avLst/>
          </a:prstGeom>
        </p:spPr>
      </p:pic>
    </p:spTree>
    <p:extLst>
      <p:ext uri="{BB962C8B-B14F-4D97-AF65-F5344CB8AC3E}">
        <p14:creationId xmlns:p14="http://schemas.microsoft.com/office/powerpoint/2010/main" val="46329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B469607-CDD7-4E87-9E6D-D4141C8036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 y="0"/>
            <a:ext cx="12214162" cy="6858000"/>
          </a:xfrm>
          <a:prstGeom prst="rect">
            <a:avLst/>
          </a:prstGeom>
        </p:spPr>
      </p:pic>
      <p:sp>
        <p:nvSpPr>
          <p:cNvPr id="7" name="TextBox 6"/>
          <p:cNvSpPr txBox="1"/>
          <p:nvPr/>
        </p:nvSpPr>
        <p:spPr>
          <a:xfrm>
            <a:off x="2438400" y="1"/>
            <a:ext cx="8229600" cy="769441"/>
          </a:xfrm>
          <a:prstGeom prst="rect">
            <a:avLst/>
          </a:prstGeom>
          <a:noFill/>
        </p:spPr>
        <p:txBody>
          <a:bodyPr wrap="square" rtlCol="0">
            <a:spAutoFit/>
          </a:bodyPr>
          <a:lstStyle/>
          <a:p>
            <a:pPr algn="ctr"/>
            <a:r>
              <a:rPr lang="en-US" sz="4400" dirty="0">
                <a:latin typeface="French Script MT" pitchFamily="66" charset="0"/>
              </a:rPr>
              <a:t>Spiritual Healing</a:t>
            </a:r>
            <a:endParaRPr lang="en-US" sz="2800" dirty="0">
              <a:latin typeface="French Script MT" pitchFamily="66" charset="0"/>
            </a:endParaRPr>
          </a:p>
        </p:txBody>
      </p:sp>
      <p:sp>
        <p:nvSpPr>
          <p:cNvPr id="10" name="Rectangle 9"/>
          <p:cNvSpPr/>
          <p:nvPr/>
        </p:nvSpPr>
        <p:spPr>
          <a:xfrm>
            <a:off x="2819400" y="914400"/>
            <a:ext cx="3352800" cy="2492990"/>
          </a:xfrm>
          <a:prstGeom prst="rect">
            <a:avLst/>
          </a:prstGeom>
        </p:spPr>
        <p:txBody>
          <a:bodyPr wrap="square">
            <a:spAutoFit/>
          </a:bodyPr>
          <a:lstStyle/>
          <a:p>
            <a:pPr fontAlgn="base"/>
            <a:r>
              <a:rPr lang="en-US" dirty="0"/>
              <a:t> ”And ye are called to do this by prayer and thanksgiving, as the Spirit shall give utterance in all your doings in the house of the Lord, in the school of the prophets, that it may become a sanctuary, a tabernacle of the Holy Spirit to your edification.”</a:t>
            </a:r>
          </a:p>
          <a:p>
            <a:pPr fontAlgn="base"/>
            <a:r>
              <a:rPr lang="en-US" sz="1200" dirty="0"/>
              <a:t>D&amp;C 88:137</a:t>
            </a:r>
          </a:p>
        </p:txBody>
      </p:sp>
      <p:sp>
        <p:nvSpPr>
          <p:cNvPr id="8" name="Rectangle 7"/>
          <p:cNvSpPr/>
          <p:nvPr/>
        </p:nvSpPr>
        <p:spPr>
          <a:xfrm>
            <a:off x="5562600" y="3657600"/>
            <a:ext cx="4876800" cy="2646878"/>
          </a:xfrm>
          <a:prstGeom prst="rect">
            <a:avLst/>
          </a:prstGeom>
        </p:spPr>
        <p:txBody>
          <a:bodyPr wrap="square">
            <a:spAutoFit/>
          </a:bodyPr>
          <a:lstStyle/>
          <a:p>
            <a:pPr fontAlgn="base"/>
            <a:r>
              <a:rPr lang="en-US" dirty="0"/>
              <a:t>Nothing is so bitter as to lose the privilege of partaking of the sacrament.</a:t>
            </a:r>
          </a:p>
          <a:p>
            <a:pPr fontAlgn="base"/>
            <a:endParaRPr lang="en-US" dirty="0"/>
          </a:p>
          <a:p>
            <a:pPr fontAlgn="base"/>
            <a:r>
              <a:rPr lang="en-US" sz="2800" dirty="0">
                <a:solidFill>
                  <a:srgbClr val="FF0000"/>
                </a:solidFill>
              </a:rPr>
              <a:t>However---through repentance:</a:t>
            </a:r>
          </a:p>
          <a:p>
            <a:pPr fontAlgn="base"/>
            <a:endParaRPr lang="en-US" dirty="0"/>
          </a:p>
          <a:p>
            <a:pPr fontAlgn="base"/>
            <a:r>
              <a:rPr lang="en-US" dirty="0"/>
              <a:t>Nothing is so sweet as the partaking of the sacrament and experiencing the Holy Spirit and the renewed promise of our Heavenly Father.</a:t>
            </a:r>
          </a:p>
          <a:p>
            <a:pPr fontAlgn="base"/>
            <a:r>
              <a:rPr lang="en-US" sz="1200" dirty="0"/>
              <a:t>Alma 36:21</a:t>
            </a:r>
          </a:p>
        </p:txBody>
      </p:sp>
      <p:pic>
        <p:nvPicPr>
          <p:cNvPr id="3" name="Picture 2">
            <a:extLst>
              <a:ext uri="{FF2B5EF4-FFF2-40B4-BE49-F238E27FC236}">
                <a16:creationId xmlns:a16="http://schemas.microsoft.com/office/drawing/2014/main" id="{EF092671-066C-430E-8201-EDFE22F837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9411" y="764521"/>
            <a:ext cx="3331509" cy="2498632"/>
          </a:xfrm>
          <a:prstGeom prst="rect">
            <a:avLst/>
          </a:prstGeom>
        </p:spPr>
      </p:pic>
      <p:pic>
        <p:nvPicPr>
          <p:cNvPr id="6" name="Picture 5">
            <a:extLst>
              <a:ext uri="{FF2B5EF4-FFF2-40B4-BE49-F238E27FC236}">
                <a16:creationId xmlns:a16="http://schemas.microsoft.com/office/drawing/2014/main" id="{9723E96E-2AC7-482B-8F46-C884779D80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6571" y="3944311"/>
            <a:ext cx="2619375" cy="2209800"/>
          </a:xfrm>
          <a:prstGeom prst="rect">
            <a:avLst/>
          </a:prstGeom>
        </p:spPr>
      </p:pic>
    </p:spTree>
    <p:extLst>
      <p:ext uri="{BB962C8B-B14F-4D97-AF65-F5344CB8AC3E}">
        <p14:creationId xmlns:p14="http://schemas.microsoft.com/office/powerpoint/2010/main" val="114418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94EC23E4-F1C3-4F7A-94AB-6551CE9630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 y="0"/>
            <a:ext cx="12214162" cy="6858000"/>
          </a:xfrm>
          <a:prstGeom prst="rect">
            <a:avLst/>
          </a:prstGeom>
        </p:spPr>
      </p:pic>
      <p:sp>
        <p:nvSpPr>
          <p:cNvPr id="7" name="TextBox 6"/>
          <p:cNvSpPr txBox="1"/>
          <p:nvPr/>
        </p:nvSpPr>
        <p:spPr>
          <a:xfrm>
            <a:off x="2438400" y="1"/>
            <a:ext cx="8229600" cy="769441"/>
          </a:xfrm>
          <a:prstGeom prst="rect">
            <a:avLst/>
          </a:prstGeom>
          <a:noFill/>
        </p:spPr>
        <p:txBody>
          <a:bodyPr wrap="square" rtlCol="0">
            <a:spAutoFit/>
          </a:bodyPr>
          <a:lstStyle/>
          <a:p>
            <a:pPr algn="ctr"/>
            <a:r>
              <a:rPr lang="en-US" sz="4400" dirty="0">
                <a:latin typeface="French Script MT" pitchFamily="66" charset="0"/>
              </a:rPr>
              <a:t>True To Our Covenants</a:t>
            </a:r>
            <a:endParaRPr lang="en-US" sz="2800" dirty="0">
              <a:latin typeface="French Script MT" pitchFamily="66" charset="0"/>
            </a:endParaRPr>
          </a:p>
        </p:txBody>
      </p:sp>
      <p:sp>
        <p:nvSpPr>
          <p:cNvPr id="10" name="Rectangle 9"/>
          <p:cNvSpPr/>
          <p:nvPr/>
        </p:nvSpPr>
        <p:spPr>
          <a:xfrm>
            <a:off x="2819400" y="838201"/>
            <a:ext cx="3352800" cy="5139869"/>
          </a:xfrm>
          <a:prstGeom prst="rect">
            <a:avLst/>
          </a:prstGeom>
        </p:spPr>
        <p:txBody>
          <a:bodyPr wrap="square">
            <a:spAutoFit/>
          </a:bodyPr>
          <a:lstStyle/>
          <a:p>
            <a:pPr fontAlgn="base"/>
            <a:r>
              <a:rPr lang="en-US" sz="2400" dirty="0"/>
              <a:t>The Spirit helps us to:</a:t>
            </a:r>
          </a:p>
          <a:p>
            <a:pPr fontAlgn="base"/>
            <a:endParaRPr lang="en-US" sz="1600" dirty="0"/>
          </a:p>
          <a:p>
            <a:pPr fontAlgn="base"/>
            <a:r>
              <a:rPr lang="en-US" sz="1600" dirty="0"/>
              <a:t>Speak with the power	</a:t>
            </a:r>
          </a:p>
          <a:p>
            <a:pPr fontAlgn="base"/>
            <a:endParaRPr lang="en-US" sz="1600" dirty="0"/>
          </a:p>
          <a:p>
            <a:pPr fontAlgn="base"/>
            <a:r>
              <a:rPr lang="en-US" sz="1600" dirty="0"/>
              <a:t>Brings things to our remembrance</a:t>
            </a:r>
          </a:p>
          <a:p>
            <a:pPr fontAlgn="base"/>
            <a:endParaRPr lang="en-US" sz="1600" dirty="0"/>
          </a:p>
          <a:p>
            <a:pPr fontAlgn="base"/>
            <a:r>
              <a:rPr lang="en-US" sz="1600" dirty="0"/>
              <a:t>Gives us Peace and Joy</a:t>
            </a:r>
          </a:p>
          <a:p>
            <a:pPr fontAlgn="base"/>
            <a:endParaRPr lang="en-US" sz="1600" dirty="0"/>
          </a:p>
          <a:p>
            <a:pPr fontAlgn="base"/>
            <a:r>
              <a:rPr lang="en-US" sz="1600" dirty="0"/>
              <a:t>Opens up revelations to our minds</a:t>
            </a:r>
          </a:p>
          <a:p>
            <a:pPr fontAlgn="base"/>
            <a:endParaRPr lang="en-US" sz="1600" dirty="0"/>
          </a:p>
          <a:p>
            <a:pPr fontAlgn="base"/>
            <a:r>
              <a:rPr lang="en-US" sz="1600" dirty="0"/>
              <a:t>Shows us all things that we should do</a:t>
            </a:r>
          </a:p>
          <a:p>
            <a:pPr fontAlgn="base"/>
            <a:endParaRPr lang="en-US" sz="1600" dirty="0"/>
          </a:p>
          <a:p>
            <a:pPr fontAlgn="base"/>
            <a:r>
              <a:rPr lang="en-US" sz="1600" dirty="0"/>
              <a:t>Strengthens body, mind and spirit</a:t>
            </a:r>
          </a:p>
          <a:p>
            <a:pPr fontAlgn="base"/>
            <a:endParaRPr lang="en-US" sz="1600" dirty="0"/>
          </a:p>
          <a:p>
            <a:pPr fontAlgn="base"/>
            <a:r>
              <a:rPr lang="en-US" sz="1600" dirty="0"/>
              <a:t>Comforts us in times of sorrow</a:t>
            </a:r>
          </a:p>
          <a:p>
            <a:pPr fontAlgn="base"/>
            <a:endParaRPr lang="en-US" sz="1600" dirty="0"/>
          </a:p>
          <a:p>
            <a:pPr fontAlgn="base"/>
            <a:r>
              <a:rPr lang="en-US" sz="1600" dirty="0"/>
              <a:t>Unfolds to us the mysteries of the kingdom</a:t>
            </a:r>
          </a:p>
          <a:p>
            <a:pPr fontAlgn="base"/>
            <a:endParaRPr lang="en-US" sz="1600" dirty="0"/>
          </a:p>
          <a:p>
            <a:pPr fontAlgn="base"/>
            <a:r>
              <a:rPr lang="en-US" sz="1600" dirty="0"/>
              <a:t>Brings us many other spiritual blessing</a:t>
            </a:r>
          </a:p>
        </p:txBody>
      </p:sp>
      <p:sp>
        <p:nvSpPr>
          <p:cNvPr id="9" name="Rectangle 8"/>
          <p:cNvSpPr/>
          <p:nvPr/>
        </p:nvSpPr>
        <p:spPr>
          <a:xfrm>
            <a:off x="7086600" y="1447801"/>
            <a:ext cx="3352800" cy="4524315"/>
          </a:xfrm>
          <a:prstGeom prst="rect">
            <a:avLst/>
          </a:prstGeom>
        </p:spPr>
        <p:txBody>
          <a:bodyPr wrap="square">
            <a:spAutoFit/>
          </a:bodyPr>
          <a:lstStyle/>
          <a:p>
            <a:pPr fontAlgn="base"/>
            <a:r>
              <a:rPr lang="en-US" sz="1600" dirty="0"/>
              <a:t>D&amp;C 88:137</a:t>
            </a:r>
          </a:p>
          <a:p>
            <a:pPr fontAlgn="base"/>
            <a:endParaRPr lang="en-US" sz="1600" dirty="0"/>
          </a:p>
          <a:p>
            <a:pPr fontAlgn="base"/>
            <a:r>
              <a:rPr lang="en-US" sz="1600" dirty="0"/>
              <a:t>John 14:26</a:t>
            </a:r>
          </a:p>
          <a:p>
            <a:pPr fontAlgn="base"/>
            <a:endParaRPr lang="en-US" sz="1600" dirty="0"/>
          </a:p>
          <a:p>
            <a:pPr fontAlgn="base"/>
            <a:r>
              <a:rPr lang="en-US" sz="1600" dirty="0"/>
              <a:t>Galatians 5:22</a:t>
            </a:r>
          </a:p>
          <a:p>
            <a:pPr fontAlgn="base"/>
            <a:endParaRPr lang="en-US" sz="1600" dirty="0"/>
          </a:p>
          <a:p>
            <a:pPr fontAlgn="base"/>
            <a:r>
              <a:rPr lang="en-US" sz="1600" dirty="0"/>
              <a:t>John 14:26; Moroni 10:5</a:t>
            </a:r>
          </a:p>
          <a:p>
            <a:pPr fontAlgn="base"/>
            <a:endParaRPr lang="en-US" sz="1600" dirty="0"/>
          </a:p>
          <a:p>
            <a:pPr fontAlgn="base"/>
            <a:r>
              <a:rPr lang="en-US" sz="1600" dirty="0"/>
              <a:t>Alma 5:46</a:t>
            </a:r>
          </a:p>
          <a:p>
            <a:pPr fontAlgn="base"/>
            <a:endParaRPr lang="en-US" sz="1600" dirty="0"/>
          </a:p>
          <a:p>
            <a:pPr fontAlgn="base"/>
            <a:r>
              <a:rPr lang="en-US" sz="1600" dirty="0"/>
              <a:t>2 Nephi 32:5</a:t>
            </a:r>
          </a:p>
          <a:p>
            <a:pPr fontAlgn="base"/>
            <a:endParaRPr lang="en-US" sz="1600" dirty="0"/>
          </a:p>
          <a:p>
            <a:pPr fontAlgn="base"/>
            <a:r>
              <a:rPr lang="en-US" sz="1600" dirty="0"/>
              <a:t>Romans 8:26</a:t>
            </a:r>
          </a:p>
          <a:p>
            <a:pPr fontAlgn="base"/>
            <a:endParaRPr lang="en-US" sz="1600" dirty="0"/>
          </a:p>
          <a:p>
            <a:pPr fontAlgn="base"/>
            <a:r>
              <a:rPr lang="en-US" sz="1600" dirty="0"/>
              <a:t>Acts 9:31</a:t>
            </a:r>
          </a:p>
          <a:p>
            <a:pPr fontAlgn="base"/>
            <a:endParaRPr lang="en-US" sz="1600" dirty="0"/>
          </a:p>
          <a:p>
            <a:pPr fontAlgn="base"/>
            <a:endParaRPr lang="en-US" sz="1600" dirty="0"/>
          </a:p>
          <a:p>
            <a:pPr fontAlgn="base"/>
            <a:r>
              <a:rPr lang="en-US" sz="1600" dirty="0"/>
              <a:t>1 Nephi 10:19</a:t>
            </a:r>
          </a:p>
        </p:txBody>
      </p:sp>
      <p:sp>
        <p:nvSpPr>
          <p:cNvPr id="11" name="Right Arrow 10"/>
          <p:cNvSpPr/>
          <p:nvPr/>
        </p:nvSpPr>
        <p:spPr>
          <a:xfrm>
            <a:off x="5181600" y="1524000"/>
            <a:ext cx="1828800" cy="228600"/>
          </a:xfrm>
          <a:prstGeom prst="right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5867400" y="1981200"/>
            <a:ext cx="1143000" cy="228600"/>
          </a:xfrm>
          <a:prstGeom prst="right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5105400" y="2514600"/>
            <a:ext cx="1905000" cy="228600"/>
          </a:xfrm>
          <a:prstGeom prst="right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5791200" y="2971800"/>
            <a:ext cx="1219200" cy="228600"/>
          </a:xfrm>
          <a:prstGeom prst="right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6060142" y="3482788"/>
            <a:ext cx="950259" cy="228600"/>
          </a:xfrm>
          <a:prstGeom prst="right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5867400" y="4953000"/>
            <a:ext cx="1143000" cy="228600"/>
          </a:xfrm>
          <a:prstGeom prst="right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5813612" y="3962400"/>
            <a:ext cx="1196788" cy="228600"/>
          </a:xfrm>
          <a:prstGeom prst="right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5638800" y="4419600"/>
            <a:ext cx="1371600" cy="228600"/>
          </a:xfrm>
          <a:prstGeom prst="right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6154270" y="5661212"/>
            <a:ext cx="856130" cy="228600"/>
          </a:xfrm>
          <a:prstGeom prst="right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5494339-F270-4980-839F-9E88AD9BF1B5}"/>
              </a:ext>
            </a:extLst>
          </p:cNvPr>
          <p:cNvPicPr>
            <a:picLocks noChangeAspect="1"/>
          </p:cNvPicPr>
          <p:nvPr/>
        </p:nvPicPr>
        <p:blipFill rotWithShape="1">
          <a:blip r:embed="rId3">
            <a:extLst>
              <a:ext uri="{28A0092B-C50C-407E-A947-70E740481C1C}">
                <a14:useLocalDpi xmlns:a14="http://schemas.microsoft.com/office/drawing/2010/main" val="0"/>
              </a:ext>
            </a:extLst>
          </a:blip>
          <a:srcRect l="18261" t="26144" r="7245" b="24388"/>
          <a:stretch/>
        </p:blipFill>
        <p:spPr>
          <a:xfrm rot="5400000">
            <a:off x="8401570" y="2516572"/>
            <a:ext cx="4022575" cy="2003461"/>
          </a:xfrm>
          <a:prstGeom prst="rect">
            <a:avLst/>
          </a:prstGeom>
        </p:spPr>
      </p:pic>
    </p:spTree>
    <p:extLst>
      <p:ext uri="{BB962C8B-B14F-4D97-AF65-F5344CB8AC3E}">
        <p14:creationId xmlns:p14="http://schemas.microsoft.com/office/powerpoint/2010/main" val="281944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2" presetClass="entr" presetSubtype="8"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 calcmode="lin" valueType="num">
                                      <p:cBhvr additive="base">
                                        <p:cTn id="9" dur="500" fill="hold"/>
                                        <p:tgtEl>
                                          <p:spTgt spid="11"/>
                                        </p:tgtEl>
                                        <p:attrNameLst>
                                          <p:attrName>ppt_x</p:attrName>
                                        </p:attrNameLst>
                                      </p:cBhvr>
                                      <p:tavLst>
                                        <p:tav tm="0">
                                          <p:val>
                                            <p:strVal val="0-#ppt_w/2"/>
                                          </p:val>
                                        </p:tav>
                                        <p:tav tm="100000">
                                          <p:val>
                                            <p:strVal val="#ppt_x"/>
                                          </p:val>
                                        </p:tav>
                                      </p:tavLst>
                                    </p:anim>
                                    <p:anim calcmode="lin" valueType="num">
                                      <p:cBhvr additive="base">
                                        <p:cTn id="10" dur="500" fill="hold"/>
                                        <p:tgtEl>
                                          <p:spTgt spid="11"/>
                                        </p:tgtEl>
                                        <p:attrNameLst>
                                          <p:attrName>ppt_y</p:attrName>
                                        </p:attrNameLst>
                                      </p:cBhvr>
                                      <p:tavLst>
                                        <p:tav tm="0">
                                          <p:val>
                                            <p:strVal val="#ppt_y"/>
                                          </p:val>
                                        </p:tav>
                                        <p:tav tm="100000">
                                          <p:val>
                                            <p:strVal val="#ppt_y"/>
                                          </p:val>
                                        </p:tav>
                                      </p:tavLst>
                                    </p:anim>
                                  </p:childTnLst>
                                </p:cTn>
                              </p:par>
                              <p:par>
                                <p:cTn id="11" presetID="1" presetClass="entr" presetSubtype="0" fill="hold"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par>
                                <p:cTn id="17" presetID="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1" presetClass="entr" presetSubtype="0" fill="hold" nodeType="with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par>
                                <p:cTn id="27" presetID="2" presetClass="entr" presetSubtype="8"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0-#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par>
                                <p:cTn id="31" presetID="1" presetClass="entr" presetSubtype="0" fill="hold" nodeType="with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xEl>
                                              <p:pRg st="8" end="8"/>
                                            </p:txEl>
                                          </p:spTgt>
                                        </p:tgtEl>
                                        <p:attrNameLst>
                                          <p:attrName>style.visibility</p:attrName>
                                        </p:attrNameLst>
                                      </p:cBhvr>
                                      <p:to>
                                        <p:strVal val="visible"/>
                                      </p:to>
                                    </p:set>
                                  </p:childTnLst>
                                </p:cTn>
                              </p:par>
                              <p:par>
                                <p:cTn id="37" presetID="2" presetClass="entr" presetSubtype="8"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ppt_y"/>
                                          </p:val>
                                        </p:tav>
                                        <p:tav tm="100000">
                                          <p:val>
                                            <p:strVal val="#ppt_y"/>
                                          </p:val>
                                        </p:tav>
                                      </p:tavLst>
                                    </p:anim>
                                  </p:childTnLst>
                                </p:cTn>
                              </p:par>
                              <p:par>
                                <p:cTn id="41" presetID="1" presetClass="entr" presetSubtype="0" fill="hold" nodeType="withEffect">
                                  <p:stCondLst>
                                    <p:cond delay="0"/>
                                  </p:stCondLst>
                                  <p:childTnLst>
                                    <p:set>
                                      <p:cBhvr>
                                        <p:cTn id="4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xEl>
                                              <p:pRg st="10" end="10"/>
                                            </p:txEl>
                                          </p:spTgt>
                                        </p:tgtEl>
                                        <p:attrNameLst>
                                          <p:attrName>style.visibility</p:attrName>
                                        </p:attrNameLst>
                                      </p:cBhvr>
                                      <p:to>
                                        <p:strVal val="visible"/>
                                      </p:to>
                                    </p:set>
                                  </p:childTnLst>
                                </p:cTn>
                              </p:par>
                              <p:par>
                                <p:cTn id="47" presetID="2" presetClass="entr" presetSubtype="8"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0-#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par>
                                <p:cTn id="51" presetID="1" presetClass="entr" presetSubtype="0" fill="hold" nodeType="withEffect">
                                  <p:stCondLst>
                                    <p:cond delay="0"/>
                                  </p:stCondLst>
                                  <p:childTnLst>
                                    <p:set>
                                      <p:cBhvr>
                                        <p:cTn id="5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0">
                                            <p:txEl>
                                              <p:pRg st="12" end="12"/>
                                            </p:txEl>
                                          </p:spTgt>
                                        </p:tgtEl>
                                        <p:attrNameLst>
                                          <p:attrName>style.visibility</p:attrName>
                                        </p:attrNameLst>
                                      </p:cBhvr>
                                      <p:to>
                                        <p:strVal val="visible"/>
                                      </p:to>
                                    </p:set>
                                  </p:childTnLst>
                                </p:cTn>
                              </p:par>
                              <p:par>
                                <p:cTn id="57" presetID="2" presetClass="entr" presetSubtype="8"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0-#ppt_w/2"/>
                                          </p:val>
                                        </p:tav>
                                        <p:tav tm="100000">
                                          <p:val>
                                            <p:strVal val="#ppt_x"/>
                                          </p:val>
                                        </p:tav>
                                      </p:tavLst>
                                    </p:anim>
                                    <p:anim calcmode="lin" valueType="num">
                                      <p:cBhvr additive="base">
                                        <p:cTn id="60" dur="500" fill="hold"/>
                                        <p:tgtEl>
                                          <p:spTgt spid="17"/>
                                        </p:tgtEl>
                                        <p:attrNameLst>
                                          <p:attrName>ppt_y</p:attrName>
                                        </p:attrNameLst>
                                      </p:cBhvr>
                                      <p:tavLst>
                                        <p:tav tm="0">
                                          <p:val>
                                            <p:strVal val="#ppt_y"/>
                                          </p:val>
                                        </p:tav>
                                        <p:tav tm="100000">
                                          <p:val>
                                            <p:strVal val="#ppt_y"/>
                                          </p:val>
                                        </p:tav>
                                      </p:tavLst>
                                    </p:anim>
                                  </p:childTnLst>
                                </p:cTn>
                              </p:par>
                              <p:par>
                                <p:cTn id="61" presetID="1" presetClass="entr" presetSubtype="0" fill="hold" nodeType="withEffect">
                                  <p:stCondLst>
                                    <p:cond delay="0"/>
                                  </p:stCondLst>
                                  <p:childTnLst>
                                    <p:set>
                                      <p:cBhvr>
                                        <p:cTn id="62"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0">
                                            <p:txEl>
                                              <p:pRg st="14" end="14"/>
                                            </p:txEl>
                                          </p:spTgt>
                                        </p:tgtEl>
                                        <p:attrNameLst>
                                          <p:attrName>style.visibility</p:attrName>
                                        </p:attrNameLst>
                                      </p:cBhvr>
                                      <p:to>
                                        <p:strVal val="visible"/>
                                      </p:to>
                                    </p:set>
                                  </p:childTnLst>
                                </p:cTn>
                              </p:par>
                              <p:par>
                                <p:cTn id="67" presetID="2" presetClass="entr" presetSubtype="8"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additive="base">
                                        <p:cTn id="69" dur="500" fill="hold"/>
                                        <p:tgtEl>
                                          <p:spTgt spid="18"/>
                                        </p:tgtEl>
                                        <p:attrNameLst>
                                          <p:attrName>ppt_x</p:attrName>
                                        </p:attrNameLst>
                                      </p:cBhvr>
                                      <p:tavLst>
                                        <p:tav tm="0">
                                          <p:val>
                                            <p:strVal val="0-#ppt_w/2"/>
                                          </p:val>
                                        </p:tav>
                                        <p:tav tm="100000">
                                          <p:val>
                                            <p:strVal val="#ppt_x"/>
                                          </p:val>
                                        </p:tav>
                                      </p:tavLst>
                                    </p:anim>
                                    <p:anim calcmode="lin" valueType="num">
                                      <p:cBhvr additive="base">
                                        <p:cTn id="70" dur="500" fill="hold"/>
                                        <p:tgtEl>
                                          <p:spTgt spid="18"/>
                                        </p:tgtEl>
                                        <p:attrNameLst>
                                          <p:attrName>ppt_y</p:attrName>
                                        </p:attrNameLst>
                                      </p:cBhvr>
                                      <p:tavLst>
                                        <p:tav tm="0">
                                          <p:val>
                                            <p:strVal val="#ppt_y"/>
                                          </p:val>
                                        </p:tav>
                                        <p:tav tm="100000">
                                          <p:val>
                                            <p:strVal val="#ppt_y"/>
                                          </p:val>
                                        </p:tav>
                                      </p:tavLst>
                                    </p:anim>
                                  </p:childTnLst>
                                </p:cTn>
                              </p:par>
                              <p:par>
                                <p:cTn id="71" presetID="1" presetClass="entr" presetSubtype="0" fill="hold" nodeType="withEffect">
                                  <p:stCondLst>
                                    <p:cond delay="0"/>
                                  </p:stCondLst>
                                  <p:childTnLst>
                                    <p:set>
                                      <p:cBhvr>
                                        <p:cTn id="72"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0">
                                            <p:txEl>
                                              <p:pRg st="16" end="16"/>
                                            </p:txEl>
                                          </p:spTgt>
                                        </p:tgtEl>
                                        <p:attrNameLst>
                                          <p:attrName>style.visibility</p:attrName>
                                        </p:attrNameLst>
                                      </p:cBhvr>
                                      <p:to>
                                        <p:strVal val="visible"/>
                                      </p:to>
                                    </p:set>
                                  </p:childTnLst>
                                </p:cTn>
                              </p:par>
                              <p:par>
                                <p:cTn id="77" presetID="2" presetClass="entr" presetSubtype="8"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0-#ppt_w/2"/>
                                          </p:val>
                                        </p:tav>
                                        <p:tav tm="100000">
                                          <p:val>
                                            <p:strVal val="#ppt_x"/>
                                          </p:val>
                                        </p:tav>
                                      </p:tavLst>
                                    </p:anim>
                                    <p:anim calcmode="lin" valueType="num">
                                      <p:cBhvr additive="base">
                                        <p:cTn id="80" dur="500" fill="hold"/>
                                        <p:tgtEl>
                                          <p:spTgt spid="16"/>
                                        </p:tgtEl>
                                        <p:attrNameLst>
                                          <p:attrName>ppt_y</p:attrName>
                                        </p:attrNameLst>
                                      </p:cBhvr>
                                      <p:tavLst>
                                        <p:tav tm="0">
                                          <p:val>
                                            <p:strVal val="#ppt_y"/>
                                          </p:val>
                                        </p:tav>
                                        <p:tav tm="100000">
                                          <p:val>
                                            <p:strVal val="#ppt_y"/>
                                          </p:val>
                                        </p:tav>
                                      </p:tavLst>
                                    </p:anim>
                                  </p:childTnLst>
                                </p:cTn>
                              </p:par>
                              <p:par>
                                <p:cTn id="81" presetID="1" presetClass="entr" presetSubtype="0" fill="hold" nodeType="withEffect">
                                  <p:stCondLst>
                                    <p:cond delay="0"/>
                                  </p:stCondLst>
                                  <p:childTnLst>
                                    <p:set>
                                      <p:cBhvr>
                                        <p:cTn id="82" dur="1" fill="hold">
                                          <p:stCondLst>
                                            <p:cond delay="0"/>
                                          </p:stCondLst>
                                        </p:cTn>
                                        <p:tgtEl>
                                          <p:spTgt spid="9">
                                            <p:txEl>
                                              <p:pRg st="14" end="14"/>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0">
                                            <p:txEl>
                                              <p:pRg st="18" end="18"/>
                                            </p:txEl>
                                          </p:spTgt>
                                        </p:tgtEl>
                                        <p:attrNameLst>
                                          <p:attrName>style.visibility</p:attrName>
                                        </p:attrNameLst>
                                      </p:cBhvr>
                                      <p:to>
                                        <p:strVal val="visible"/>
                                      </p:to>
                                    </p:set>
                                  </p:childTnLst>
                                </p:cTn>
                              </p:par>
                              <p:par>
                                <p:cTn id="87" presetID="2" presetClass="entr" presetSubtype="8" fill="hold" grpId="0"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500" fill="hold"/>
                                        <p:tgtEl>
                                          <p:spTgt spid="19"/>
                                        </p:tgtEl>
                                        <p:attrNameLst>
                                          <p:attrName>ppt_x</p:attrName>
                                        </p:attrNameLst>
                                      </p:cBhvr>
                                      <p:tavLst>
                                        <p:tav tm="0">
                                          <p:val>
                                            <p:strVal val="0-#ppt_w/2"/>
                                          </p:val>
                                        </p:tav>
                                        <p:tav tm="100000">
                                          <p:val>
                                            <p:strVal val="#ppt_x"/>
                                          </p:val>
                                        </p:tav>
                                      </p:tavLst>
                                    </p:anim>
                                    <p:anim calcmode="lin" valueType="num">
                                      <p:cBhvr additive="base">
                                        <p:cTn id="90" dur="500" fill="hold"/>
                                        <p:tgtEl>
                                          <p:spTgt spid="19"/>
                                        </p:tgtEl>
                                        <p:attrNameLst>
                                          <p:attrName>ppt_y</p:attrName>
                                        </p:attrNameLst>
                                      </p:cBhvr>
                                      <p:tavLst>
                                        <p:tav tm="0">
                                          <p:val>
                                            <p:strVal val="#ppt_y"/>
                                          </p:val>
                                        </p:tav>
                                        <p:tav tm="100000">
                                          <p:val>
                                            <p:strVal val="#ppt_y"/>
                                          </p:val>
                                        </p:tav>
                                      </p:tavLst>
                                    </p:anim>
                                  </p:childTnLst>
                                </p:cTn>
                              </p:par>
                              <p:par>
                                <p:cTn id="91" presetID="1" presetClass="entr" presetSubtype="0" fill="hold" nodeType="withEffect">
                                  <p:stCondLst>
                                    <p:cond delay="0"/>
                                  </p:stCondLst>
                                  <p:childTnLst>
                                    <p:set>
                                      <p:cBhvr>
                                        <p:cTn id="92" dur="1" fill="hold">
                                          <p:stCondLst>
                                            <p:cond delay="0"/>
                                          </p:stCondLst>
                                        </p:cTn>
                                        <p:tgtEl>
                                          <p:spTgt spid="9">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DE763C-F791-4B78-8E19-ABE6F60739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 y="0"/>
            <a:ext cx="12214162" cy="6858000"/>
          </a:xfrm>
          <a:prstGeom prst="rect">
            <a:avLst/>
          </a:prstGeom>
        </p:spPr>
      </p:pic>
      <p:sp>
        <p:nvSpPr>
          <p:cNvPr id="10" name="Rectangle 9"/>
          <p:cNvSpPr/>
          <p:nvPr/>
        </p:nvSpPr>
        <p:spPr>
          <a:xfrm>
            <a:off x="1629310" y="655834"/>
            <a:ext cx="6312613" cy="6001643"/>
          </a:xfrm>
          <a:prstGeom prst="rect">
            <a:avLst/>
          </a:prstGeom>
        </p:spPr>
        <p:txBody>
          <a:bodyPr wrap="square">
            <a:spAutoFit/>
          </a:bodyPr>
          <a:lstStyle/>
          <a:p>
            <a:pPr fontAlgn="base"/>
            <a:r>
              <a:rPr lang="en-US" sz="2400" dirty="0"/>
              <a:t>When have you received guidance, direction, instruction, or protection because of the companionship of the Holy Ghost?</a:t>
            </a:r>
          </a:p>
          <a:p>
            <a:pPr fontAlgn="base"/>
            <a:r>
              <a:rPr lang="en-US" sz="2400" dirty="0"/>
              <a:t> </a:t>
            </a:r>
          </a:p>
          <a:p>
            <a:pPr fontAlgn="base"/>
            <a:endParaRPr lang="en-US" sz="2400" dirty="0"/>
          </a:p>
          <a:p>
            <a:pPr fontAlgn="base"/>
            <a:r>
              <a:rPr lang="en-US" sz="2400" dirty="0"/>
              <a:t>Each week during the sacrament, we have the opportunity to consider how well we are keeping the covenant described in the sacrament prayers. How can this help us in our efforts to always have the Spirit with us?</a:t>
            </a:r>
          </a:p>
          <a:p>
            <a:pPr fontAlgn="base"/>
            <a:endParaRPr lang="en-US" sz="2400" dirty="0"/>
          </a:p>
          <a:p>
            <a:pPr fontAlgn="base"/>
            <a:endParaRPr lang="en-US" sz="2400" dirty="0"/>
          </a:p>
          <a:p>
            <a:pPr fontAlgn="base"/>
            <a:r>
              <a:rPr lang="en-US" sz="2400" dirty="0"/>
              <a:t>As you ponder what you have learned today about partaking of the sacrament, what part of the sacrament prayers is especially meaningful to you? Why?</a:t>
            </a:r>
          </a:p>
        </p:txBody>
      </p:sp>
      <p:sp>
        <p:nvSpPr>
          <p:cNvPr id="6" name="TextBox 5"/>
          <p:cNvSpPr txBox="1"/>
          <p:nvPr/>
        </p:nvSpPr>
        <p:spPr>
          <a:xfrm>
            <a:off x="2438400" y="1"/>
            <a:ext cx="8229600" cy="769441"/>
          </a:xfrm>
          <a:prstGeom prst="rect">
            <a:avLst/>
          </a:prstGeom>
          <a:noFill/>
        </p:spPr>
        <p:txBody>
          <a:bodyPr wrap="square" rtlCol="0">
            <a:spAutoFit/>
          </a:bodyPr>
          <a:lstStyle/>
          <a:p>
            <a:pPr algn="ctr"/>
            <a:r>
              <a:rPr lang="en-US" sz="4400" dirty="0">
                <a:latin typeface="French Script MT" pitchFamily="66" charset="0"/>
              </a:rPr>
              <a:t>Checking Our Own Status with Our Covenants</a:t>
            </a:r>
            <a:endParaRPr lang="en-US" sz="2800" dirty="0">
              <a:latin typeface="French Script MT" pitchFamily="66" charset="0"/>
            </a:endParaRPr>
          </a:p>
        </p:txBody>
      </p:sp>
      <p:pic>
        <p:nvPicPr>
          <p:cNvPr id="3" name="Picture 2">
            <a:extLst>
              <a:ext uri="{FF2B5EF4-FFF2-40B4-BE49-F238E27FC236}">
                <a16:creationId xmlns:a16="http://schemas.microsoft.com/office/drawing/2014/main" id="{4BF745B0-90C0-4E73-9F5C-E8078091B1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4728" y="1116778"/>
            <a:ext cx="3145069" cy="4921673"/>
          </a:xfrm>
          <a:prstGeom prst="rect">
            <a:avLst/>
          </a:prstGeom>
        </p:spPr>
      </p:pic>
    </p:spTree>
    <p:extLst>
      <p:ext uri="{BB962C8B-B14F-4D97-AF65-F5344CB8AC3E}">
        <p14:creationId xmlns:p14="http://schemas.microsoft.com/office/powerpoint/2010/main" val="425359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1046BA-2EF3-4AAF-8BF7-EC62411F70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 y="0"/>
            <a:ext cx="12214162" cy="6858000"/>
          </a:xfrm>
          <a:prstGeom prst="rect">
            <a:avLst/>
          </a:prstGeom>
        </p:spPr>
      </p:pic>
      <p:sp>
        <p:nvSpPr>
          <p:cNvPr id="6" name="TextBox 5"/>
          <p:cNvSpPr txBox="1"/>
          <p:nvPr/>
        </p:nvSpPr>
        <p:spPr>
          <a:xfrm>
            <a:off x="1653989" y="224118"/>
            <a:ext cx="8001000" cy="5078313"/>
          </a:xfrm>
          <a:prstGeom prst="rect">
            <a:avLst/>
          </a:prstGeom>
          <a:noFill/>
        </p:spPr>
        <p:txBody>
          <a:bodyPr wrap="square" rtlCol="0">
            <a:spAutoFit/>
          </a:bodyPr>
          <a:lstStyle/>
          <a:p>
            <a:r>
              <a:rPr lang="en-US" dirty="0"/>
              <a:t>Sources:</a:t>
            </a:r>
          </a:p>
          <a:p>
            <a:endParaRPr lang="en-US" dirty="0"/>
          </a:p>
          <a:p>
            <a:r>
              <a:rPr lang="en-US" i="1" dirty="0"/>
              <a:t>Video: Partake of the Sacrament (1:48)</a:t>
            </a:r>
          </a:p>
          <a:p>
            <a:endParaRPr lang="en-US" dirty="0"/>
          </a:p>
          <a:p>
            <a:r>
              <a:rPr lang="en-US" dirty="0"/>
              <a:t>Joseph Fielding Smith and Robert L. Millet </a:t>
            </a:r>
            <a:r>
              <a:rPr lang="en-US" i="1" dirty="0"/>
              <a:t>Doctrinal Commentary on the Book of Mormon </a:t>
            </a:r>
            <a:r>
              <a:rPr lang="en-US" dirty="0"/>
              <a:t>Vol. 4 pg. 125</a:t>
            </a:r>
          </a:p>
          <a:p>
            <a:endParaRPr lang="en-US" dirty="0"/>
          </a:p>
          <a:p>
            <a:r>
              <a:rPr lang="en-US" dirty="0"/>
              <a:t>Robert D. Hales Ensign May 1995</a:t>
            </a:r>
          </a:p>
          <a:p>
            <a:endParaRPr lang="en-US" dirty="0"/>
          </a:p>
          <a:p>
            <a:r>
              <a:rPr lang="en-US" dirty="0"/>
              <a:t>Henry B. </a:t>
            </a:r>
            <a:r>
              <a:rPr lang="en-US" dirty="0" err="1"/>
              <a:t>Eyring</a:t>
            </a:r>
            <a:r>
              <a:rPr lang="en-US" dirty="0"/>
              <a:t>  (“That We May Be One,” </a:t>
            </a:r>
            <a:r>
              <a:rPr lang="en-US" i="1" dirty="0"/>
              <a:t>Ensign</a:t>
            </a:r>
            <a:r>
              <a:rPr lang="en-US" dirty="0"/>
              <a:t>, May 1998, 67).</a:t>
            </a:r>
          </a:p>
          <a:p>
            <a:endParaRPr lang="en-US" dirty="0"/>
          </a:p>
          <a:p>
            <a:r>
              <a:rPr lang="en-US" dirty="0"/>
              <a:t>Elder D. Todd </a:t>
            </a:r>
            <a:r>
              <a:rPr lang="en-US" dirty="0" err="1"/>
              <a:t>Christofferson</a:t>
            </a:r>
            <a:r>
              <a:rPr lang="en-US" dirty="0"/>
              <a:t> (“To Always Remember Him,” </a:t>
            </a:r>
            <a:r>
              <a:rPr lang="en-US" i="1" dirty="0"/>
              <a:t>Ensign,</a:t>
            </a:r>
            <a:r>
              <a:rPr lang="en-US" dirty="0"/>
              <a:t> Apr. 2011, 51).</a:t>
            </a:r>
          </a:p>
          <a:p>
            <a:endParaRPr lang="en-US" dirty="0"/>
          </a:p>
          <a:p>
            <a:r>
              <a:rPr lang="en-US" dirty="0" err="1"/>
              <a:t>Dallin</a:t>
            </a:r>
            <a:r>
              <a:rPr lang="en-US" dirty="0"/>
              <a:t> H. Oaks Ensign Nov 1996 </a:t>
            </a:r>
          </a:p>
          <a:p>
            <a:endParaRPr lang="en-US" dirty="0"/>
          </a:p>
          <a:p>
            <a:r>
              <a:rPr lang="en-US" dirty="0"/>
              <a:t>Elder David A. </a:t>
            </a:r>
            <a:r>
              <a:rPr lang="en-US" dirty="0" err="1"/>
              <a:t>Bednar</a:t>
            </a:r>
            <a:r>
              <a:rPr lang="en-US" dirty="0"/>
              <a:t> (“That We May Always Have His Spirit to Be with Us,” </a:t>
            </a:r>
            <a:r>
              <a:rPr lang="en-US" i="1" dirty="0"/>
              <a:t>Ensign</a:t>
            </a:r>
            <a:r>
              <a:rPr lang="en-US" dirty="0"/>
              <a:t> or </a:t>
            </a:r>
            <a:r>
              <a:rPr lang="en-US" i="1" dirty="0"/>
              <a:t>Liahona,</a:t>
            </a:r>
            <a:r>
              <a:rPr lang="en-US" dirty="0"/>
              <a:t> May 2006, 31).</a:t>
            </a:r>
          </a:p>
          <a:p>
            <a:endParaRPr lang="en-US" dirty="0"/>
          </a:p>
        </p:txBody>
      </p:sp>
      <p:grpSp>
        <p:nvGrpSpPr>
          <p:cNvPr id="8" name="Group 7">
            <a:extLst>
              <a:ext uri="{FF2B5EF4-FFF2-40B4-BE49-F238E27FC236}">
                <a16:creationId xmlns:a16="http://schemas.microsoft.com/office/drawing/2014/main" id="{2E43F569-5883-4344-9851-3379931F0BC8}"/>
              </a:ext>
            </a:extLst>
          </p:cNvPr>
          <p:cNvGrpSpPr/>
          <p:nvPr/>
        </p:nvGrpSpPr>
        <p:grpSpPr>
          <a:xfrm>
            <a:off x="5389440" y="457201"/>
            <a:ext cx="728972" cy="923365"/>
            <a:chOff x="7543800" y="3810000"/>
            <a:chExt cx="1143000" cy="1447800"/>
          </a:xfrm>
        </p:grpSpPr>
        <p:sp>
          <p:nvSpPr>
            <p:cNvPr id="9" name="Trapezoid 8">
              <a:extLst>
                <a:ext uri="{FF2B5EF4-FFF2-40B4-BE49-F238E27FC236}">
                  <a16:creationId xmlns:a16="http://schemas.microsoft.com/office/drawing/2014/main" id="{60EF59D8-DAD7-4AEB-92BC-8B7A34E0B07A}"/>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2">
              <a:extLst>
                <a:ext uri="{FF2B5EF4-FFF2-40B4-BE49-F238E27FC236}">
                  <a16:creationId xmlns:a16="http://schemas.microsoft.com/office/drawing/2014/main" id="{99FFB541-4287-491C-90C7-C957D7C3F33E}"/>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3">
              <a:extLst>
                <a:ext uri="{FF2B5EF4-FFF2-40B4-BE49-F238E27FC236}">
                  <a16:creationId xmlns:a16="http://schemas.microsoft.com/office/drawing/2014/main" id="{779822EB-B47D-4659-9F4A-541A8DA6B98B}"/>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4">
              <a:extLst>
                <a:ext uri="{FF2B5EF4-FFF2-40B4-BE49-F238E27FC236}">
                  <a16:creationId xmlns:a16="http://schemas.microsoft.com/office/drawing/2014/main" id="{82D1921E-838A-4E55-B2F1-46AB8FC962CD}"/>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32">
              <a:extLst>
                <a:ext uri="{FF2B5EF4-FFF2-40B4-BE49-F238E27FC236}">
                  <a16:creationId xmlns:a16="http://schemas.microsoft.com/office/drawing/2014/main" id="{D65CDD9B-ABCD-45A3-B56D-CD48D6B8D313}"/>
                </a:ext>
              </a:extLst>
            </p:cNvPr>
            <p:cNvGrpSpPr/>
            <p:nvPr/>
          </p:nvGrpSpPr>
          <p:grpSpPr>
            <a:xfrm>
              <a:off x="7924800" y="3810000"/>
              <a:ext cx="645353" cy="610017"/>
              <a:chOff x="7924800" y="5867400"/>
              <a:chExt cx="645353" cy="610017"/>
            </a:xfrm>
          </p:grpSpPr>
          <p:grpSp>
            <p:nvGrpSpPr>
              <p:cNvPr id="21" name="Group 13">
                <a:extLst>
                  <a:ext uri="{FF2B5EF4-FFF2-40B4-BE49-F238E27FC236}">
                    <a16:creationId xmlns:a16="http://schemas.microsoft.com/office/drawing/2014/main" id="{63B60644-2267-4B14-B454-8EA732A1B2F6}"/>
                  </a:ext>
                </a:extLst>
              </p:cNvPr>
              <p:cNvGrpSpPr/>
              <p:nvPr/>
            </p:nvGrpSpPr>
            <p:grpSpPr>
              <a:xfrm>
                <a:off x="7924800" y="5867400"/>
                <a:ext cx="645353" cy="610017"/>
                <a:chOff x="3037563" y="3121795"/>
                <a:chExt cx="1250371" cy="1224010"/>
              </a:xfrm>
            </p:grpSpPr>
            <p:sp>
              <p:nvSpPr>
                <p:cNvPr id="23" name="Oval 22">
                  <a:extLst>
                    <a:ext uri="{FF2B5EF4-FFF2-40B4-BE49-F238E27FC236}">
                      <a16:creationId xmlns:a16="http://schemas.microsoft.com/office/drawing/2014/main" id="{F2C031F4-D9DA-4F80-9BBB-C437A5A381BD}"/>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8734422-6448-4EB0-B47C-03CF40EF0A40}"/>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67605FB-5FA7-4929-A771-D3A17AAF6973}"/>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24448C3-E412-4D16-A2B4-EA8C00AAB1C7}"/>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a:extLst>
                  <a:ext uri="{FF2B5EF4-FFF2-40B4-BE49-F238E27FC236}">
                    <a16:creationId xmlns:a16="http://schemas.microsoft.com/office/drawing/2014/main" id="{BBA49112-CD98-4C1C-BBEC-098BAEF55F60}"/>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3">
              <a:extLst>
                <a:ext uri="{FF2B5EF4-FFF2-40B4-BE49-F238E27FC236}">
                  <a16:creationId xmlns:a16="http://schemas.microsoft.com/office/drawing/2014/main" id="{402030E3-3AE8-4DFA-A8A0-2BCD0701E168}"/>
                </a:ext>
              </a:extLst>
            </p:cNvPr>
            <p:cNvGrpSpPr/>
            <p:nvPr/>
          </p:nvGrpSpPr>
          <p:grpSpPr>
            <a:xfrm>
              <a:off x="7543800" y="4038600"/>
              <a:ext cx="403070" cy="381000"/>
              <a:chOff x="7924800" y="5867400"/>
              <a:chExt cx="645353" cy="610017"/>
            </a:xfrm>
          </p:grpSpPr>
          <p:grpSp>
            <p:nvGrpSpPr>
              <p:cNvPr id="15" name="Group 13">
                <a:extLst>
                  <a:ext uri="{FF2B5EF4-FFF2-40B4-BE49-F238E27FC236}">
                    <a16:creationId xmlns:a16="http://schemas.microsoft.com/office/drawing/2014/main" id="{FA55E3C9-BC45-4114-BE1A-AA8871AC29DD}"/>
                  </a:ext>
                </a:extLst>
              </p:cNvPr>
              <p:cNvGrpSpPr/>
              <p:nvPr/>
            </p:nvGrpSpPr>
            <p:grpSpPr>
              <a:xfrm>
                <a:off x="7924800" y="5867400"/>
                <a:ext cx="645353" cy="610017"/>
                <a:chOff x="3037563" y="3121795"/>
                <a:chExt cx="1250371" cy="1224010"/>
              </a:xfrm>
            </p:grpSpPr>
            <p:sp>
              <p:nvSpPr>
                <p:cNvPr id="17" name="Oval 16">
                  <a:extLst>
                    <a:ext uri="{FF2B5EF4-FFF2-40B4-BE49-F238E27FC236}">
                      <a16:creationId xmlns:a16="http://schemas.microsoft.com/office/drawing/2014/main" id="{BB68DE54-6175-453E-BC77-09302806E766}"/>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329C1CB-9AC2-44D3-92E2-24BB3FF94896}"/>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26A63E1-400A-466C-AC39-74387FAD1A25}"/>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00837CE-D9AF-4B80-9AF6-10ED5230C92A}"/>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a16="http://schemas.microsoft.com/office/drawing/2014/main" id="{79A7F8E6-63A4-41C7-9891-A6080DDA27E7}"/>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Footer Placeholder 14">
            <a:extLst>
              <a:ext uri="{FF2B5EF4-FFF2-40B4-BE49-F238E27FC236}">
                <a16:creationId xmlns:a16="http://schemas.microsoft.com/office/drawing/2014/main" id="{1AAB9472-5933-4D45-9C5A-F9A4ABE111F2}"/>
              </a:ext>
            </a:extLst>
          </p:cNvPr>
          <p:cNvSpPr>
            <a:spLocks noGrp="1"/>
          </p:cNvSpPr>
          <p:nvPr/>
        </p:nvSpPr>
        <p:spPr>
          <a:xfrm>
            <a:off x="1529137"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spTree>
    <p:extLst>
      <p:ext uri="{BB962C8B-B14F-4D97-AF65-F5344CB8AC3E}">
        <p14:creationId xmlns:p14="http://schemas.microsoft.com/office/powerpoint/2010/main" val="305127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676400" y="228600"/>
          <a:ext cx="8763000" cy="5838388"/>
        </p:xfrm>
        <a:graphic>
          <a:graphicData uri="http://schemas.openxmlformats.org/drawingml/2006/table">
            <a:tbl>
              <a:tblPr firstRow="1" bandRow="1">
                <a:tableStyleId>{5940675A-B579-460E-94D1-54222C63F5DA}</a:tableStyleId>
              </a:tblPr>
              <a:tblGrid>
                <a:gridCol w="2921000">
                  <a:extLst>
                    <a:ext uri="{9D8B030D-6E8A-4147-A177-3AD203B41FA5}">
                      <a16:colId xmlns:a16="http://schemas.microsoft.com/office/drawing/2014/main" val="20000"/>
                    </a:ext>
                  </a:extLst>
                </a:gridCol>
                <a:gridCol w="2921000">
                  <a:extLst>
                    <a:ext uri="{9D8B030D-6E8A-4147-A177-3AD203B41FA5}">
                      <a16:colId xmlns:a16="http://schemas.microsoft.com/office/drawing/2014/main" val="20001"/>
                    </a:ext>
                  </a:extLst>
                </a:gridCol>
                <a:gridCol w="2921000">
                  <a:extLst>
                    <a:ext uri="{9D8B030D-6E8A-4147-A177-3AD203B41FA5}">
                      <a16:colId xmlns:a16="http://schemas.microsoft.com/office/drawing/2014/main" val="20002"/>
                    </a:ext>
                  </a:extLst>
                </a:gridCol>
              </a:tblGrid>
              <a:tr h="1279820">
                <a:tc>
                  <a:txBody>
                    <a:bodyPr/>
                    <a:lstStyle/>
                    <a:p>
                      <a:r>
                        <a:rPr lang="en-US" dirty="0"/>
                        <a:t>WHAT</a:t>
                      </a:r>
                      <a:r>
                        <a:rPr lang="en-US" baseline="0" dirty="0"/>
                        <a:t> I COVENANT TO DO</a:t>
                      </a:r>
                      <a:endParaRPr lang="en-US" dirty="0"/>
                    </a:p>
                  </a:txBody>
                  <a:tcPr/>
                </a:tc>
                <a:tc>
                  <a:txBody>
                    <a:bodyPr/>
                    <a:lstStyle/>
                    <a:p>
                      <a:r>
                        <a:rPr lang="en-US" dirty="0"/>
                        <a:t>WHAT I THINK IT MEANS TO KEEP</a:t>
                      </a:r>
                      <a:r>
                        <a:rPr lang="en-US" baseline="0" dirty="0"/>
                        <a:t> THIS PART OF MY COVENANT</a:t>
                      </a:r>
                      <a:endParaRPr lang="en-US" dirty="0"/>
                    </a:p>
                  </a:txBody>
                  <a:tcPr/>
                </a:tc>
                <a:tc>
                  <a:txBody>
                    <a:bodyPr/>
                    <a:lstStyle/>
                    <a:p>
                      <a:r>
                        <a:rPr lang="en-US" dirty="0"/>
                        <a:t>WHAT I CAN DO TO KEEP THIS PART OF MY COVENANT</a:t>
                      </a:r>
                    </a:p>
                  </a:txBody>
                  <a:tcPr/>
                </a:tc>
                <a:extLst>
                  <a:ext uri="{0D108BD9-81ED-4DB2-BD59-A6C34878D82A}">
                    <a16:rowId xmlns:a16="http://schemas.microsoft.com/office/drawing/2014/main" val="10000"/>
                  </a:ext>
                </a:extLst>
              </a:tr>
              <a:tr h="1615780">
                <a:tc>
                  <a:txBody>
                    <a:bodyPr/>
                    <a:lstStyle/>
                    <a:p>
                      <a:r>
                        <a:rPr lang="en-US" dirty="0"/>
                        <a:t>1. Be willing to take upon myself</a:t>
                      </a:r>
                      <a:r>
                        <a:rPr lang="en-US" baseline="0" dirty="0"/>
                        <a:t> the Lord’s name</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1471394">
                <a:tc>
                  <a:txBody>
                    <a:bodyPr/>
                    <a:lstStyle/>
                    <a:p>
                      <a:r>
                        <a:rPr lang="en-US" dirty="0"/>
                        <a:t>2. Always remember Him</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1471394">
                <a:tc>
                  <a:txBody>
                    <a:bodyPr/>
                    <a:lstStyle/>
                    <a:p>
                      <a:r>
                        <a:rPr lang="en-US" dirty="0"/>
                        <a:t>3. Keep His commandments</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95120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304800"/>
            <a:ext cx="3886200" cy="2677656"/>
          </a:xfrm>
          <a:prstGeom prst="rect">
            <a:avLst/>
          </a:prstGeom>
          <a:noFill/>
        </p:spPr>
        <p:txBody>
          <a:bodyPr wrap="square" rtlCol="0">
            <a:spAutoFit/>
          </a:bodyPr>
          <a:lstStyle/>
          <a:p>
            <a:r>
              <a:rPr lang="en-US" sz="1200" dirty="0"/>
              <a:t>“I have wondered how members of the Church can go to the sacrament service and partake of these emblems, and make these solemn covenants, and then immediately after the close of the meeting go out to some place of amusement, to attend a picture show, a baseball game, or some resort, …. When any of these things is done, the… person violates this sacred covenant so recently made or renewed….The fact remains, however, that when we indulge in habits of this kind we are covenant breakers…If a man fully realized what it means when he partakes of the sacrament, that he covenants to take upon him the name of Jesus Christ and to always remember him and keep his commandments, and this vow is renewed week by ...”</a:t>
            </a:r>
          </a:p>
          <a:p>
            <a:r>
              <a:rPr lang="en-US" sz="1200" dirty="0"/>
              <a:t>Joseph Fielding Smith </a:t>
            </a:r>
            <a:r>
              <a:rPr lang="en-US" sz="1200" i="1" dirty="0"/>
              <a:t>Doctrines of Salvation </a:t>
            </a:r>
            <a:r>
              <a:rPr lang="en-US" sz="1200" dirty="0"/>
              <a:t>2:345-346</a:t>
            </a:r>
          </a:p>
        </p:txBody>
      </p:sp>
      <p:sp>
        <p:nvSpPr>
          <p:cNvPr id="3" name="TextBox 2"/>
          <p:cNvSpPr txBox="1"/>
          <p:nvPr/>
        </p:nvSpPr>
        <p:spPr>
          <a:xfrm>
            <a:off x="1676400" y="3352800"/>
            <a:ext cx="3886200" cy="1754326"/>
          </a:xfrm>
          <a:prstGeom prst="rect">
            <a:avLst/>
          </a:prstGeom>
          <a:noFill/>
        </p:spPr>
        <p:txBody>
          <a:bodyPr wrap="square" rtlCol="0">
            <a:spAutoFit/>
          </a:bodyPr>
          <a:lstStyle/>
          <a:p>
            <a:r>
              <a:rPr lang="en-US" sz="1200" dirty="0"/>
              <a:t>“All of us face different family circumstances and home situations. All of us need strength in dealing with them. This strength come from faith in the Savior’s love and in the power of his atonement. If we trustingly put our hand in the Savior’s, we can claim the promise of the sacramental prayer to always have his Spirit with us. All problems are manageable with that strength, and all other problems are secondary in urgency to maintaining a strong spiritual life.”</a:t>
            </a:r>
          </a:p>
          <a:p>
            <a:r>
              <a:rPr lang="en-US" sz="1200" dirty="0" err="1"/>
              <a:t>Cheiko</a:t>
            </a:r>
            <a:r>
              <a:rPr lang="en-US" sz="1200" dirty="0"/>
              <a:t> N. Okazaki Ensign Nov 1993</a:t>
            </a:r>
          </a:p>
        </p:txBody>
      </p:sp>
      <p:sp>
        <p:nvSpPr>
          <p:cNvPr id="4" name="Rectangle 3"/>
          <p:cNvSpPr/>
          <p:nvPr/>
        </p:nvSpPr>
        <p:spPr>
          <a:xfrm>
            <a:off x="5943600" y="457200"/>
            <a:ext cx="3886200" cy="2308324"/>
          </a:xfrm>
          <a:prstGeom prst="rect">
            <a:avLst/>
          </a:prstGeom>
        </p:spPr>
        <p:txBody>
          <a:bodyPr wrap="square">
            <a:spAutoFit/>
          </a:bodyPr>
          <a:lstStyle/>
          <a:p>
            <a:pPr fontAlgn="base"/>
            <a:r>
              <a:rPr lang="en-US" sz="1200" dirty="0"/>
              <a:t> ”One’s faithfulness to the covenants made in baptism and renewed with worthy partaking of the sacrament binds the renewed with worthy partaking of the sacrament binds the Lord to his part of the covenant agreement. He has promised that we may have the influence of the Holy Ghost as a constant companion. </a:t>
            </a:r>
          </a:p>
          <a:p>
            <a:pPr fontAlgn="base"/>
            <a:endParaRPr lang="en-US" sz="1200" dirty="0"/>
          </a:p>
          <a:p>
            <a:pPr fontAlgn="base"/>
            <a:r>
              <a:rPr lang="en-US" sz="1200" dirty="0"/>
              <a:t>The Holy Ghost is a sanctifier, as a result we are forgiven of our sins and cleansed by the Holy Spirit through worthy partaking of the sacrament.”</a:t>
            </a:r>
          </a:p>
          <a:p>
            <a:pPr fontAlgn="base"/>
            <a:r>
              <a:rPr lang="en-US" sz="1200" dirty="0"/>
              <a:t>JFM and RLM Doctrinal Commentary on the Book of Mormon </a:t>
            </a:r>
            <a:r>
              <a:rPr lang="en-US" sz="1200" dirty="0" err="1"/>
              <a:t>Vol</a:t>
            </a:r>
            <a:r>
              <a:rPr lang="en-US" sz="1200" dirty="0"/>
              <a:t> 4 pg 237</a:t>
            </a:r>
          </a:p>
        </p:txBody>
      </p:sp>
      <p:sp>
        <p:nvSpPr>
          <p:cNvPr id="5" name="Rectangle 4"/>
          <p:cNvSpPr/>
          <p:nvPr/>
        </p:nvSpPr>
        <p:spPr>
          <a:xfrm>
            <a:off x="1658471" y="251012"/>
            <a:ext cx="3810000" cy="2743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667435" y="3209365"/>
            <a:ext cx="3899647" cy="2057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867400" y="457200"/>
            <a:ext cx="3993776" cy="23622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7400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51B8458-90ED-4076-81C4-F7D8F055DE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 y="0"/>
            <a:ext cx="12214162" cy="6858000"/>
          </a:xfrm>
          <a:prstGeom prst="rect">
            <a:avLst/>
          </a:prstGeom>
        </p:spPr>
      </p:pic>
      <p:sp>
        <p:nvSpPr>
          <p:cNvPr id="6" name="TextBox 5"/>
          <p:cNvSpPr txBox="1"/>
          <p:nvPr/>
        </p:nvSpPr>
        <p:spPr>
          <a:xfrm>
            <a:off x="8305800" y="6488668"/>
            <a:ext cx="2362200" cy="369332"/>
          </a:xfrm>
          <a:prstGeom prst="rect">
            <a:avLst/>
          </a:prstGeom>
          <a:noFill/>
        </p:spPr>
        <p:txBody>
          <a:bodyPr wrap="square" rtlCol="0">
            <a:spAutoFit/>
          </a:bodyPr>
          <a:lstStyle/>
          <a:p>
            <a:pPr algn="r"/>
            <a:r>
              <a:rPr lang="en-US" dirty="0"/>
              <a:t>Moroni 4:3</a:t>
            </a:r>
          </a:p>
        </p:txBody>
      </p:sp>
      <p:sp>
        <p:nvSpPr>
          <p:cNvPr id="7" name="TextBox 6"/>
          <p:cNvSpPr txBox="1"/>
          <p:nvPr/>
        </p:nvSpPr>
        <p:spPr>
          <a:xfrm>
            <a:off x="1524000" y="1"/>
            <a:ext cx="9144000" cy="830997"/>
          </a:xfrm>
          <a:prstGeom prst="rect">
            <a:avLst/>
          </a:prstGeom>
          <a:noFill/>
        </p:spPr>
        <p:txBody>
          <a:bodyPr wrap="square" rtlCol="0">
            <a:spAutoFit/>
          </a:bodyPr>
          <a:lstStyle/>
          <a:p>
            <a:pPr algn="ctr"/>
            <a:r>
              <a:rPr lang="en-US" sz="4800" dirty="0">
                <a:latin typeface="French Script MT" pitchFamily="66" charset="0"/>
              </a:rPr>
              <a:t>The Ordinance of the Sacrament</a:t>
            </a:r>
          </a:p>
        </p:txBody>
      </p:sp>
      <p:sp>
        <p:nvSpPr>
          <p:cNvPr id="8" name="Rectangle 7"/>
          <p:cNvSpPr/>
          <p:nvPr/>
        </p:nvSpPr>
        <p:spPr>
          <a:xfrm>
            <a:off x="2182906" y="869577"/>
            <a:ext cx="4572000" cy="5632311"/>
          </a:xfrm>
          <a:prstGeom prst="rect">
            <a:avLst/>
          </a:prstGeom>
        </p:spPr>
        <p:txBody>
          <a:bodyPr>
            <a:spAutoFit/>
          </a:bodyPr>
          <a:lstStyle/>
          <a:p>
            <a:r>
              <a:rPr lang="en-US" dirty="0"/>
              <a:t>“O God, the Eternal Father, </a:t>
            </a:r>
          </a:p>
          <a:p>
            <a:endParaRPr lang="en-US" dirty="0"/>
          </a:p>
          <a:p>
            <a:r>
              <a:rPr lang="en-US" dirty="0"/>
              <a:t>we ask thee in the name of thy Son, Jesus Christ, </a:t>
            </a:r>
          </a:p>
          <a:p>
            <a:endParaRPr lang="en-US" dirty="0"/>
          </a:p>
          <a:p>
            <a:r>
              <a:rPr lang="en-US" dirty="0"/>
              <a:t>to bless and sanctify this bread to the souls of all those who partake of it; </a:t>
            </a:r>
          </a:p>
          <a:p>
            <a:endParaRPr lang="en-US" dirty="0"/>
          </a:p>
          <a:p>
            <a:r>
              <a:rPr lang="en-US" dirty="0"/>
              <a:t>that they may eat in remembrance of the body of thy Son, and witness unto thee, O God, the Eternal Father, </a:t>
            </a:r>
          </a:p>
          <a:p>
            <a:endParaRPr lang="en-US" dirty="0"/>
          </a:p>
          <a:p>
            <a:r>
              <a:rPr lang="en-US" dirty="0"/>
              <a:t>that they are willing to take upon them the name of thy Son, and always remember him, </a:t>
            </a:r>
          </a:p>
          <a:p>
            <a:endParaRPr lang="en-US" dirty="0"/>
          </a:p>
          <a:p>
            <a:r>
              <a:rPr lang="en-US" dirty="0"/>
              <a:t>and keep his commandments which he hath given them, </a:t>
            </a:r>
          </a:p>
          <a:p>
            <a:endParaRPr lang="en-US" dirty="0"/>
          </a:p>
          <a:p>
            <a:r>
              <a:rPr lang="en-US" dirty="0"/>
              <a:t>that they may always have his Spirit to be with them. Amen.</a:t>
            </a:r>
          </a:p>
        </p:txBody>
      </p:sp>
      <p:pic>
        <p:nvPicPr>
          <p:cNvPr id="3" name="Picture 2">
            <a:extLst>
              <a:ext uri="{FF2B5EF4-FFF2-40B4-BE49-F238E27FC236}">
                <a16:creationId xmlns:a16="http://schemas.microsoft.com/office/drawing/2014/main" id="{553C084B-E2D4-40EC-82F9-F956A1375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5224" y="1286434"/>
            <a:ext cx="3152775" cy="4101171"/>
          </a:xfrm>
          <a:prstGeom prst="rect">
            <a:avLst/>
          </a:prstGeom>
        </p:spPr>
      </p:pic>
    </p:spTree>
    <p:extLst>
      <p:ext uri="{BB962C8B-B14F-4D97-AF65-F5344CB8AC3E}">
        <p14:creationId xmlns:p14="http://schemas.microsoft.com/office/powerpoint/2010/main" val="301028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F0E00D4-979D-4D34-8A5B-77EB4609CF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 y="0"/>
            <a:ext cx="12214162" cy="6858000"/>
          </a:xfrm>
          <a:prstGeom prst="rect">
            <a:avLst/>
          </a:prstGeom>
        </p:spPr>
      </p:pic>
      <p:sp>
        <p:nvSpPr>
          <p:cNvPr id="6" name="TextBox 5"/>
          <p:cNvSpPr txBox="1"/>
          <p:nvPr/>
        </p:nvSpPr>
        <p:spPr>
          <a:xfrm>
            <a:off x="8305800" y="6488668"/>
            <a:ext cx="2362200" cy="369332"/>
          </a:xfrm>
          <a:prstGeom prst="rect">
            <a:avLst/>
          </a:prstGeom>
          <a:noFill/>
        </p:spPr>
        <p:txBody>
          <a:bodyPr wrap="square" rtlCol="0">
            <a:spAutoFit/>
          </a:bodyPr>
          <a:lstStyle/>
          <a:p>
            <a:pPr algn="r"/>
            <a:r>
              <a:rPr lang="en-US" dirty="0"/>
              <a:t>Moroni 5:2</a:t>
            </a:r>
          </a:p>
        </p:txBody>
      </p:sp>
      <p:sp>
        <p:nvSpPr>
          <p:cNvPr id="7" name="TextBox 6"/>
          <p:cNvSpPr txBox="1"/>
          <p:nvPr/>
        </p:nvSpPr>
        <p:spPr>
          <a:xfrm>
            <a:off x="1524000" y="1"/>
            <a:ext cx="9144000" cy="830997"/>
          </a:xfrm>
          <a:prstGeom prst="rect">
            <a:avLst/>
          </a:prstGeom>
          <a:noFill/>
        </p:spPr>
        <p:txBody>
          <a:bodyPr wrap="square" rtlCol="0">
            <a:spAutoFit/>
          </a:bodyPr>
          <a:lstStyle/>
          <a:p>
            <a:pPr algn="ctr"/>
            <a:r>
              <a:rPr lang="en-US" sz="4800" dirty="0">
                <a:latin typeface="French Script MT" pitchFamily="66" charset="0"/>
              </a:rPr>
              <a:t>The Ordinance of the Sacrament</a:t>
            </a:r>
          </a:p>
        </p:txBody>
      </p:sp>
      <p:sp>
        <p:nvSpPr>
          <p:cNvPr id="8" name="Rectangle 7"/>
          <p:cNvSpPr/>
          <p:nvPr/>
        </p:nvSpPr>
        <p:spPr>
          <a:xfrm>
            <a:off x="2819400" y="914401"/>
            <a:ext cx="4572000" cy="5078313"/>
          </a:xfrm>
          <a:prstGeom prst="rect">
            <a:avLst/>
          </a:prstGeom>
        </p:spPr>
        <p:txBody>
          <a:bodyPr>
            <a:spAutoFit/>
          </a:bodyPr>
          <a:lstStyle/>
          <a:p>
            <a:r>
              <a:rPr lang="en-US" dirty="0"/>
              <a:t>O God, the Eternal Father, </a:t>
            </a:r>
          </a:p>
          <a:p>
            <a:endParaRPr lang="en-US" dirty="0"/>
          </a:p>
          <a:p>
            <a:r>
              <a:rPr lang="en-US" dirty="0"/>
              <a:t>we ask thee, in the name of thy Son, Jesus Christ, </a:t>
            </a:r>
          </a:p>
          <a:p>
            <a:endParaRPr lang="en-US" dirty="0"/>
          </a:p>
          <a:p>
            <a:r>
              <a:rPr lang="en-US" dirty="0"/>
              <a:t>to bless and sanctify this wine to the souls of all those who drink of it, </a:t>
            </a:r>
          </a:p>
          <a:p>
            <a:endParaRPr lang="en-US" dirty="0"/>
          </a:p>
          <a:p>
            <a:r>
              <a:rPr lang="en-US" dirty="0"/>
              <a:t>that they may do it in remembrance of the blood of thy Son, which was shed for them; </a:t>
            </a:r>
          </a:p>
          <a:p>
            <a:endParaRPr lang="en-US" dirty="0"/>
          </a:p>
          <a:p>
            <a:r>
              <a:rPr lang="en-US" dirty="0"/>
              <a:t>that they may witness unto thee, O God, the Eternal Father, </a:t>
            </a:r>
          </a:p>
          <a:p>
            <a:endParaRPr lang="en-US" dirty="0"/>
          </a:p>
          <a:p>
            <a:r>
              <a:rPr lang="en-US" dirty="0"/>
              <a:t>that they do always remember him, </a:t>
            </a:r>
          </a:p>
          <a:p>
            <a:endParaRPr lang="en-US" dirty="0"/>
          </a:p>
          <a:p>
            <a:r>
              <a:rPr lang="en-US" dirty="0"/>
              <a:t>that they may have his Spirit to be with them. Amen.</a:t>
            </a:r>
          </a:p>
        </p:txBody>
      </p:sp>
      <p:pic>
        <p:nvPicPr>
          <p:cNvPr id="3" name="Picture 2">
            <a:extLst>
              <a:ext uri="{FF2B5EF4-FFF2-40B4-BE49-F238E27FC236}">
                <a16:creationId xmlns:a16="http://schemas.microsoft.com/office/drawing/2014/main" id="{2FE8DDCF-90BB-4AF6-A3A3-DEA8024197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7933" y="930929"/>
            <a:ext cx="3604538" cy="4824414"/>
          </a:xfrm>
          <a:prstGeom prst="rect">
            <a:avLst/>
          </a:prstGeom>
        </p:spPr>
      </p:pic>
    </p:spTree>
    <p:extLst>
      <p:ext uri="{BB962C8B-B14F-4D97-AF65-F5344CB8AC3E}">
        <p14:creationId xmlns:p14="http://schemas.microsoft.com/office/powerpoint/2010/main" val="147085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93D979-E5A4-49F2-976F-38245C1623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 y="0"/>
            <a:ext cx="12214162" cy="6858000"/>
          </a:xfrm>
          <a:prstGeom prst="rect">
            <a:avLst/>
          </a:prstGeom>
        </p:spPr>
      </p:pic>
      <p:sp>
        <p:nvSpPr>
          <p:cNvPr id="6" name="TextBox 5"/>
          <p:cNvSpPr txBox="1"/>
          <p:nvPr/>
        </p:nvSpPr>
        <p:spPr>
          <a:xfrm>
            <a:off x="8305800" y="6488668"/>
            <a:ext cx="2362200" cy="369332"/>
          </a:xfrm>
          <a:prstGeom prst="rect">
            <a:avLst/>
          </a:prstGeom>
          <a:noFill/>
        </p:spPr>
        <p:txBody>
          <a:bodyPr wrap="square" rtlCol="0">
            <a:spAutoFit/>
          </a:bodyPr>
          <a:lstStyle/>
          <a:p>
            <a:pPr algn="r"/>
            <a:r>
              <a:rPr lang="en-US" dirty="0"/>
              <a:t>Moroni 4:3</a:t>
            </a:r>
          </a:p>
        </p:txBody>
      </p:sp>
      <p:sp>
        <p:nvSpPr>
          <p:cNvPr id="7" name="TextBox 6"/>
          <p:cNvSpPr txBox="1"/>
          <p:nvPr/>
        </p:nvSpPr>
        <p:spPr>
          <a:xfrm>
            <a:off x="1524000" y="1"/>
            <a:ext cx="9144000" cy="830997"/>
          </a:xfrm>
          <a:prstGeom prst="rect">
            <a:avLst/>
          </a:prstGeom>
          <a:noFill/>
        </p:spPr>
        <p:txBody>
          <a:bodyPr wrap="square" rtlCol="0">
            <a:spAutoFit/>
          </a:bodyPr>
          <a:lstStyle/>
          <a:p>
            <a:pPr algn="ctr"/>
            <a:r>
              <a:rPr lang="en-US" sz="4800" dirty="0">
                <a:latin typeface="French Script MT" pitchFamily="66" charset="0"/>
              </a:rPr>
              <a:t>Eternal Atonement</a:t>
            </a:r>
          </a:p>
        </p:txBody>
      </p:sp>
      <p:sp>
        <p:nvSpPr>
          <p:cNvPr id="8" name="Rectangle 7"/>
          <p:cNvSpPr/>
          <p:nvPr/>
        </p:nvSpPr>
        <p:spPr>
          <a:xfrm>
            <a:off x="2819400" y="914401"/>
            <a:ext cx="4572000" cy="1384995"/>
          </a:xfrm>
          <a:prstGeom prst="rect">
            <a:avLst/>
          </a:prstGeom>
        </p:spPr>
        <p:txBody>
          <a:bodyPr>
            <a:spAutoFit/>
          </a:bodyPr>
          <a:lstStyle/>
          <a:p>
            <a:r>
              <a:rPr lang="en-US" dirty="0"/>
              <a:t>“Emblems of the Sacrament are symbols of the sacrifice of the Savior’s flesh and body that were broken and his blood that was spilt in the course of the infinite and eternal Atonement.”</a:t>
            </a:r>
          </a:p>
          <a:p>
            <a:r>
              <a:rPr lang="en-US" sz="1200" dirty="0"/>
              <a:t>JFM and RLM</a:t>
            </a:r>
          </a:p>
        </p:txBody>
      </p:sp>
      <p:sp>
        <p:nvSpPr>
          <p:cNvPr id="9" name="Rectangle 8"/>
          <p:cNvSpPr/>
          <p:nvPr/>
        </p:nvSpPr>
        <p:spPr>
          <a:xfrm>
            <a:off x="5791200" y="2895601"/>
            <a:ext cx="4572000" cy="3139321"/>
          </a:xfrm>
          <a:prstGeom prst="rect">
            <a:avLst/>
          </a:prstGeom>
        </p:spPr>
        <p:txBody>
          <a:bodyPr>
            <a:spAutoFit/>
          </a:bodyPr>
          <a:lstStyle/>
          <a:p>
            <a:pPr fontAlgn="base"/>
            <a:r>
              <a:rPr lang="en-US" dirty="0"/>
              <a:t> ¶And as they did eat, Jesus took bread, and blessed, and brake </a:t>
            </a:r>
            <a:r>
              <a:rPr lang="en-US" i="1" dirty="0"/>
              <a:t>it,</a:t>
            </a:r>
            <a:r>
              <a:rPr lang="en-US" dirty="0"/>
              <a:t> and gave to them, and said, Take, eat: this is my body.</a:t>
            </a:r>
          </a:p>
          <a:p>
            <a:pPr fontAlgn="base"/>
            <a:endParaRPr lang="en-US" dirty="0"/>
          </a:p>
          <a:p>
            <a:pPr fontAlgn="base"/>
            <a:r>
              <a:rPr lang="en-US" dirty="0"/>
              <a:t>And he took the cup, and when he had given thanks, he gave </a:t>
            </a:r>
            <a:r>
              <a:rPr lang="en-US" i="1" dirty="0"/>
              <a:t>it</a:t>
            </a:r>
            <a:r>
              <a:rPr lang="en-US" dirty="0"/>
              <a:t> to them: and they all drank of it.</a:t>
            </a:r>
          </a:p>
          <a:p>
            <a:pPr fontAlgn="base"/>
            <a:endParaRPr lang="en-US" dirty="0"/>
          </a:p>
          <a:p>
            <a:pPr fontAlgn="base"/>
            <a:r>
              <a:rPr lang="en-US" dirty="0"/>
              <a:t>And he said unto them, This is my blood of the new testament, which is shed for many.</a:t>
            </a:r>
          </a:p>
          <a:p>
            <a:pPr fontAlgn="base"/>
            <a:r>
              <a:rPr lang="en-US" sz="1200" dirty="0"/>
              <a:t>Mark 14:22-24</a:t>
            </a:r>
          </a:p>
        </p:txBody>
      </p:sp>
      <p:pic>
        <p:nvPicPr>
          <p:cNvPr id="3" name="Picture 2">
            <a:extLst>
              <a:ext uri="{FF2B5EF4-FFF2-40B4-BE49-F238E27FC236}">
                <a16:creationId xmlns:a16="http://schemas.microsoft.com/office/drawing/2014/main" id="{CC13BE56-74AD-4BBF-B6A0-6A1F1346D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2069" y="421694"/>
            <a:ext cx="2213722" cy="2226372"/>
          </a:xfrm>
          <a:prstGeom prst="rect">
            <a:avLst/>
          </a:prstGeom>
        </p:spPr>
      </p:pic>
      <p:pic>
        <p:nvPicPr>
          <p:cNvPr id="12" name="Picture 11">
            <a:extLst>
              <a:ext uri="{FF2B5EF4-FFF2-40B4-BE49-F238E27FC236}">
                <a16:creationId xmlns:a16="http://schemas.microsoft.com/office/drawing/2014/main" id="{E365951A-E67A-47DD-ACBE-B5A8995EAE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6438" y="2873029"/>
            <a:ext cx="2400300" cy="2971800"/>
          </a:xfrm>
          <a:prstGeom prst="rect">
            <a:avLst/>
          </a:prstGeom>
        </p:spPr>
      </p:pic>
      <p:sp>
        <p:nvSpPr>
          <p:cNvPr id="13" name="Rectangle 12">
            <a:extLst>
              <a:ext uri="{FF2B5EF4-FFF2-40B4-BE49-F238E27FC236}">
                <a16:creationId xmlns:a16="http://schemas.microsoft.com/office/drawing/2014/main" id="{B2AB3DA0-DE65-440E-9BFD-73B796408602}"/>
              </a:ext>
            </a:extLst>
          </p:cNvPr>
          <p:cNvSpPr/>
          <p:nvPr/>
        </p:nvSpPr>
        <p:spPr>
          <a:xfrm>
            <a:off x="3343836" y="5947647"/>
            <a:ext cx="6096000" cy="646331"/>
          </a:xfrm>
          <a:prstGeom prst="rect">
            <a:avLst/>
          </a:prstGeom>
        </p:spPr>
        <p:txBody>
          <a:bodyPr>
            <a:spAutoFit/>
          </a:bodyPr>
          <a:lstStyle/>
          <a:p>
            <a:pPr algn="ctr"/>
            <a:r>
              <a:rPr lang="en-US" b="1" i="0" dirty="0">
                <a:solidFill>
                  <a:srgbClr val="FF0000"/>
                </a:solidFill>
                <a:effectLst/>
                <a:latin typeface="Open Sans"/>
              </a:rPr>
              <a:t>The emblems of the sacrament help us remember the Savior Jesus Christ and His atoning sacrifice</a:t>
            </a:r>
            <a:endParaRPr lang="en-US" dirty="0">
              <a:solidFill>
                <a:srgbClr val="FF0000"/>
              </a:solidFill>
            </a:endParaRPr>
          </a:p>
        </p:txBody>
      </p:sp>
    </p:spTree>
    <p:extLst>
      <p:ext uri="{BB962C8B-B14F-4D97-AF65-F5344CB8AC3E}">
        <p14:creationId xmlns:p14="http://schemas.microsoft.com/office/powerpoint/2010/main" val="379924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0577FD-1152-48AA-91FD-1AFA2EF09B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 y="0"/>
            <a:ext cx="12214162" cy="6858000"/>
          </a:xfrm>
          <a:prstGeom prst="rect">
            <a:avLst/>
          </a:prstGeom>
        </p:spPr>
      </p:pic>
      <p:sp>
        <p:nvSpPr>
          <p:cNvPr id="7" name="TextBox 6"/>
          <p:cNvSpPr txBox="1"/>
          <p:nvPr/>
        </p:nvSpPr>
        <p:spPr>
          <a:xfrm>
            <a:off x="1524000" y="1"/>
            <a:ext cx="9144000" cy="830997"/>
          </a:xfrm>
          <a:prstGeom prst="rect">
            <a:avLst/>
          </a:prstGeom>
          <a:noFill/>
        </p:spPr>
        <p:txBody>
          <a:bodyPr wrap="square" rtlCol="0">
            <a:spAutoFit/>
          </a:bodyPr>
          <a:lstStyle/>
          <a:p>
            <a:pPr algn="ctr"/>
            <a:r>
              <a:rPr lang="en-US" sz="4800" dirty="0">
                <a:latin typeface="French Script MT" pitchFamily="66" charset="0"/>
              </a:rPr>
              <a:t>Changing Wine to Water</a:t>
            </a:r>
          </a:p>
        </p:txBody>
      </p:sp>
      <p:sp>
        <p:nvSpPr>
          <p:cNvPr id="8" name="Rectangle 7"/>
          <p:cNvSpPr/>
          <p:nvPr/>
        </p:nvSpPr>
        <p:spPr>
          <a:xfrm>
            <a:off x="1994647" y="1335741"/>
            <a:ext cx="4572000" cy="3046988"/>
          </a:xfrm>
          <a:prstGeom prst="rect">
            <a:avLst/>
          </a:prstGeom>
        </p:spPr>
        <p:txBody>
          <a:bodyPr>
            <a:spAutoFit/>
          </a:bodyPr>
          <a:lstStyle/>
          <a:p>
            <a:r>
              <a:rPr lang="en-US" dirty="0"/>
              <a:t>The Church uses water for wine in the blessing as given to Joseph Smith in revelation:</a:t>
            </a:r>
          </a:p>
          <a:p>
            <a:endParaRPr lang="en-US" dirty="0"/>
          </a:p>
          <a:p>
            <a:r>
              <a:rPr lang="en-US" dirty="0"/>
              <a:t>“For, behold, I say unto you, that it </a:t>
            </a:r>
            <a:r>
              <a:rPr lang="en-US" dirty="0" err="1"/>
              <a:t>mattereth</a:t>
            </a:r>
            <a:r>
              <a:rPr lang="en-US" dirty="0"/>
              <a:t> not what ye shall</a:t>
            </a:r>
            <a:r>
              <a:rPr lang="en-US" baseline="30000" dirty="0"/>
              <a:t> </a:t>
            </a:r>
            <a:r>
              <a:rPr lang="en-US" dirty="0"/>
              <a:t>eat or </a:t>
            </a:r>
            <a:r>
              <a:rPr lang="en-US" dirty="0">
                <a:solidFill>
                  <a:srgbClr val="FF0000"/>
                </a:solidFill>
              </a:rPr>
              <a:t>what ye shall drink </a:t>
            </a:r>
            <a:r>
              <a:rPr lang="en-US" dirty="0"/>
              <a:t>when ye partake of the sacrament, if it so be that ye do it with an eye single to my glory—remembering unto the Father my body which was laid down for you, and my</a:t>
            </a:r>
            <a:r>
              <a:rPr lang="en-US" baseline="30000" dirty="0"/>
              <a:t> </a:t>
            </a:r>
            <a:r>
              <a:rPr lang="en-US" dirty="0"/>
              <a:t>blood which was shed for the remission of your sins.”</a:t>
            </a:r>
          </a:p>
          <a:p>
            <a:r>
              <a:rPr lang="en-US" sz="1200" dirty="0"/>
              <a:t>D&amp;C 27:2</a:t>
            </a:r>
          </a:p>
        </p:txBody>
      </p:sp>
      <p:pic>
        <p:nvPicPr>
          <p:cNvPr id="3" name="Picture 2">
            <a:extLst>
              <a:ext uri="{FF2B5EF4-FFF2-40B4-BE49-F238E27FC236}">
                <a16:creationId xmlns:a16="http://schemas.microsoft.com/office/drawing/2014/main" id="{02BF96E7-3801-41AF-ADB8-FCA0F4F269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0519" y="2277035"/>
            <a:ext cx="4293815" cy="2862543"/>
          </a:xfrm>
          <a:prstGeom prst="rect">
            <a:avLst/>
          </a:prstGeom>
        </p:spPr>
      </p:pic>
    </p:spTree>
    <p:extLst>
      <p:ext uri="{BB962C8B-B14F-4D97-AF65-F5344CB8AC3E}">
        <p14:creationId xmlns:p14="http://schemas.microsoft.com/office/powerpoint/2010/main" val="2658251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9161391-A289-4BDD-B96E-6C3A47DEAA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 y="0"/>
            <a:ext cx="12214162" cy="6858000"/>
          </a:xfrm>
          <a:prstGeom prst="rect">
            <a:avLst/>
          </a:prstGeom>
        </p:spPr>
      </p:pic>
      <p:sp>
        <p:nvSpPr>
          <p:cNvPr id="7" name="TextBox 6"/>
          <p:cNvSpPr txBox="1"/>
          <p:nvPr/>
        </p:nvSpPr>
        <p:spPr>
          <a:xfrm>
            <a:off x="1524000" y="1"/>
            <a:ext cx="9144000" cy="830997"/>
          </a:xfrm>
          <a:prstGeom prst="rect">
            <a:avLst/>
          </a:prstGeom>
          <a:noFill/>
        </p:spPr>
        <p:txBody>
          <a:bodyPr wrap="square" rtlCol="0">
            <a:spAutoFit/>
          </a:bodyPr>
          <a:lstStyle/>
          <a:p>
            <a:pPr algn="ctr"/>
            <a:r>
              <a:rPr lang="en-US" sz="4800" dirty="0">
                <a:latin typeface="French Script MT" pitchFamily="66" charset="0"/>
              </a:rPr>
              <a:t>Explaining the Sacrament to Others</a:t>
            </a:r>
          </a:p>
        </p:txBody>
      </p:sp>
      <p:sp>
        <p:nvSpPr>
          <p:cNvPr id="8" name="Rectangle 7"/>
          <p:cNvSpPr/>
          <p:nvPr/>
        </p:nvSpPr>
        <p:spPr>
          <a:xfrm>
            <a:off x="3760694" y="699248"/>
            <a:ext cx="4572000" cy="1200329"/>
          </a:xfrm>
          <a:prstGeom prst="rect">
            <a:avLst/>
          </a:prstGeom>
        </p:spPr>
        <p:txBody>
          <a:bodyPr>
            <a:spAutoFit/>
          </a:bodyPr>
          <a:lstStyle/>
          <a:p>
            <a:pPr algn="ctr"/>
            <a:r>
              <a:rPr lang="en-US" dirty="0"/>
              <a:t>If a friend of another faith decided to attend sacrament meeting with you, how would you explain the meaning of the sacrament and its importance to you?</a:t>
            </a:r>
            <a:endParaRPr lang="en-US" sz="1200" dirty="0"/>
          </a:p>
        </p:txBody>
      </p:sp>
      <p:sp>
        <p:nvSpPr>
          <p:cNvPr id="9" name="Rectangle 8"/>
          <p:cNvSpPr/>
          <p:nvPr/>
        </p:nvSpPr>
        <p:spPr>
          <a:xfrm>
            <a:off x="1506071" y="2133601"/>
            <a:ext cx="7942729" cy="4524315"/>
          </a:xfrm>
          <a:prstGeom prst="rect">
            <a:avLst/>
          </a:prstGeom>
        </p:spPr>
        <p:txBody>
          <a:bodyPr wrap="square">
            <a:spAutoFit/>
          </a:bodyPr>
          <a:lstStyle/>
          <a:p>
            <a:pPr fontAlgn="base"/>
            <a:r>
              <a:rPr lang="en-US" sz="1600" dirty="0"/>
              <a:t>Bread--- Jesus Christ’s Body</a:t>
            </a:r>
          </a:p>
          <a:p>
            <a:pPr fontAlgn="base"/>
            <a:endParaRPr lang="en-US" sz="1600" dirty="0"/>
          </a:p>
          <a:p>
            <a:pPr fontAlgn="base"/>
            <a:r>
              <a:rPr lang="en-US" sz="1600" dirty="0"/>
              <a:t>Water (Wine)---Jesus Christ’s Blood</a:t>
            </a:r>
          </a:p>
          <a:p>
            <a:pPr fontAlgn="base"/>
            <a:endParaRPr lang="en-US" sz="1600" dirty="0"/>
          </a:p>
          <a:p>
            <a:pPr fontAlgn="base"/>
            <a:r>
              <a:rPr lang="en-US" sz="1600" dirty="0"/>
              <a:t>Symbolic of:</a:t>
            </a:r>
          </a:p>
          <a:p>
            <a:pPr fontAlgn="base"/>
            <a:endParaRPr lang="en-US" sz="1600" dirty="0"/>
          </a:p>
          <a:p>
            <a:pPr fontAlgn="base"/>
            <a:r>
              <a:rPr lang="en-US" sz="1600" dirty="0"/>
              <a:t>The Savior’s physical suffering and death on the cross</a:t>
            </a:r>
          </a:p>
          <a:p>
            <a:pPr fontAlgn="base"/>
            <a:endParaRPr lang="en-US" sz="1600" dirty="0"/>
          </a:p>
          <a:p>
            <a:pPr fontAlgn="base"/>
            <a:r>
              <a:rPr lang="en-US" sz="1600" dirty="0"/>
              <a:t>His Resurrection, when His body was reunited with His spirit </a:t>
            </a:r>
          </a:p>
          <a:p>
            <a:pPr fontAlgn="base"/>
            <a:r>
              <a:rPr lang="en-US" sz="1600" dirty="0"/>
              <a:t>three days after He took death upon Himself. </a:t>
            </a:r>
          </a:p>
          <a:p>
            <a:pPr fontAlgn="base"/>
            <a:endParaRPr lang="en-US" sz="1600" dirty="0"/>
          </a:p>
          <a:p>
            <a:pPr fontAlgn="base"/>
            <a:r>
              <a:rPr lang="en-US" sz="1600" dirty="0"/>
              <a:t>His intense spiritual suffering and anguish when He took our </a:t>
            </a:r>
          </a:p>
          <a:p>
            <a:pPr fontAlgn="base"/>
            <a:r>
              <a:rPr lang="en-US" sz="1600" dirty="0"/>
              <a:t>sins upon Himself, causing Him to bleed from every pore. </a:t>
            </a:r>
          </a:p>
          <a:p>
            <a:pPr fontAlgn="base"/>
            <a:endParaRPr lang="en-US" sz="1600" dirty="0"/>
          </a:p>
          <a:p>
            <a:pPr fontAlgn="base"/>
            <a:r>
              <a:rPr lang="en-US" sz="1600" dirty="0"/>
              <a:t>Because He took physical death upon Himself, all people will be </a:t>
            </a:r>
          </a:p>
          <a:p>
            <a:pPr fontAlgn="base"/>
            <a:r>
              <a:rPr lang="en-US" sz="1600" dirty="0"/>
              <a:t>resurrected. </a:t>
            </a:r>
          </a:p>
          <a:p>
            <a:pPr fontAlgn="base"/>
            <a:endParaRPr lang="en-US" sz="1600" dirty="0"/>
          </a:p>
          <a:p>
            <a:pPr fontAlgn="base"/>
            <a:r>
              <a:rPr lang="en-US" sz="1600" dirty="0"/>
              <a:t>Because He suffered for our sins, we can be forgiven of our sins when we repent. </a:t>
            </a:r>
          </a:p>
        </p:txBody>
      </p:sp>
      <p:pic>
        <p:nvPicPr>
          <p:cNvPr id="3" name="Picture 2">
            <a:extLst>
              <a:ext uri="{FF2B5EF4-FFF2-40B4-BE49-F238E27FC236}">
                <a16:creationId xmlns:a16="http://schemas.microsoft.com/office/drawing/2014/main" id="{18F14E8D-A7A0-435E-B948-EE066982C0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5791" y="1944605"/>
            <a:ext cx="1447800" cy="1619250"/>
          </a:xfrm>
          <a:prstGeom prst="rect">
            <a:avLst/>
          </a:prstGeom>
        </p:spPr>
      </p:pic>
      <p:pic>
        <p:nvPicPr>
          <p:cNvPr id="6" name="Picture 5">
            <a:extLst>
              <a:ext uri="{FF2B5EF4-FFF2-40B4-BE49-F238E27FC236}">
                <a16:creationId xmlns:a16="http://schemas.microsoft.com/office/drawing/2014/main" id="{01E4F181-44DF-494F-8C78-7700A9BEB6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2926" y="768565"/>
            <a:ext cx="1562100" cy="1676400"/>
          </a:xfrm>
          <a:prstGeom prst="rect">
            <a:avLst/>
          </a:prstGeom>
        </p:spPr>
      </p:pic>
      <p:pic>
        <p:nvPicPr>
          <p:cNvPr id="13" name="Picture 12">
            <a:extLst>
              <a:ext uri="{FF2B5EF4-FFF2-40B4-BE49-F238E27FC236}">
                <a16:creationId xmlns:a16="http://schemas.microsoft.com/office/drawing/2014/main" id="{35D6D3AF-86F2-46CB-AF69-729BA8DDDA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4887" y="2800312"/>
            <a:ext cx="2867025" cy="3686175"/>
          </a:xfrm>
          <a:prstGeom prst="rect">
            <a:avLst/>
          </a:prstGeom>
        </p:spPr>
      </p:pic>
    </p:spTree>
    <p:extLst>
      <p:ext uri="{BB962C8B-B14F-4D97-AF65-F5344CB8AC3E}">
        <p14:creationId xmlns:p14="http://schemas.microsoft.com/office/powerpoint/2010/main" val="308597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9" end="9"/>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9">
                                            <p:txEl>
                                              <p:pRg st="11" end="11"/>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9">
                                            <p:txEl>
                                              <p:pRg st="14" end="14"/>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9">
                                            <p:txEl>
                                              <p:pRg st="15" end="15"/>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9">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7ED1794-1206-411D-9236-D797625519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 y="0"/>
            <a:ext cx="12214162" cy="6858000"/>
          </a:xfrm>
          <a:prstGeom prst="rect">
            <a:avLst/>
          </a:prstGeom>
        </p:spPr>
      </p:pic>
      <p:sp>
        <p:nvSpPr>
          <p:cNvPr id="6" name="TextBox 5"/>
          <p:cNvSpPr txBox="1"/>
          <p:nvPr/>
        </p:nvSpPr>
        <p:spPr>
          <a:xfrm>
            <a:off x="8305800" y="6488668"/>
            <a:ext cx="2362200" cy="369332"/>
          </a:xfrm>
          <a:prstGeom prst="rect">
            <a:avLst/>
          </a:prstGeom>
          <a:noFill/>
        </p:spPr>
        <p:txBody>
          <a:bodyPr wrap="square" rtlCol="0">
            <a:spAutoFit/>
          </a:bodyPr>
          <a:lstStyle/>
          <a:p>
            <a:pPr algn="r"/>
            <a:r>
              <a:rPr lang="en-US" dirty="0"/>
              <a:t>Moroni 4:3</a:t>
            </a:r>
          </a:p>
        </p:txBody>
      </p:sp>
      <p:sp>
        <p:nvSpPr>
          <p:cNvPr id="7" name="TextBox 6"/>
          <p:cNvSpPr txBox="1"/>
          <p:nvPr/>
        </p:nvSpPr>
        <p:spPr>
          <a:xfrm>
            <a:off x="1524000" y="1"/>
            <a:ext cx="9144000" cy="830997"/>
          </a:xfrm>
          <a:prstGeom prst="rect">
            <a:avLst/>
          </a:prstGeom>
          <a:noFill/>
        </p:spPr>
        <p:txBody>
          <a:bodyPr wrap="square" rtlCol="0">
            <a:spAutoFit/>
          </a:bodyPr>
          <a:lstStyle/>
          <a:p>
            <a:pPr algn="ctr"/>
            <a:r>
              <a:rPr lang="en-US" sz="4800" dirty="0">
                <a:latin typeface="French Script MT" pitchFamily="66" charset="0"/>
              </a:rPr>
              <a:t>How We Conduct Our Lives</a:t>
            </a:r>
          </a:p>
        </p:txBody>
      </p:sp>
      <p:sp>
        <p:nvSpPr>
          <p:cNvPr id="8" name="Rectangle 7"/>
          <p:cNvSpPr/>
          <p:nvPr/>
        </p:nvSpPr>
        <p:spPr>
          <a:xfrm>
            <a:off x="2819400" y="914401"/>
            <a:ext cx="4572000" cy="2215991"/>
          </a:xfrm>
          <a:prstGeom prst="rect">
            <a:avLst/>
          </a:prstGeom>
        </p:spPr>
        <p:txBody>
          <a:bodyPr>
            <a:spAutoFit/>
          </a:bodyPr>
          <a:lstStyle/>
          <a:p>
            <a:r>
              <a:rPr lang="en-US" dirty="0"/>
              <a:t>“How we treat our family members, our neighbors, business associates, (people at school), and all we meet will reveal if we have taken His name  upon us and do always remember Him. How we conduct our lives, all we do and all we say, reflects on how we remember Him”</a:t>
            </a:r>
          </a:p>
          <a:p>
            <a:r>
              <a:rPr lang="en-US" sz="1200" dirty="0"/>
              <a:t>Robert D. Hales</a:t>
            </a:r>
          </a:p>
        </p:txBody>
      </p:sp>
      <p:pic>
        <p:nvPicPr>
          <p:cNvPr id="10" name="Picture 9" descr="IMG_0791.JPG"/>
          <p:cNvPicPr>
            <a:picLocks noChangeAspect="1"/>
          </p:cNvPicPr>
          <p:nvPr/>
        </p:nvPicPr>
        <p:blipFill>
          <a:blip r:embed="rId3" cstate="print"/>
          <a:srcRect l="23077" b="3846"/>
          <a:stretch>
            <a:fillRect/>
          </a:stretch>
        </p:blipFill>
        <p:spPr>
          <a:xfrm>
            <a:off x="7391400" y="685801"/>
            <a:ext cx="2260600" cy="2119313"/>
          </a:xfrm>
          <a:prstGeom prst="rect">
            <a:avLst/>
          </a:prstGeom>
        </p:spPr>
      </p:pic>
      <p:pic>
        <p:nvPicPr>
          <p:cNvPr id="14" name="Picture 13" descr="20140409_190555.jpg"/>
          <p:cNvPicPr>
            <a:picLocks noChangeAspect="1"/>
          </p:cNvPicPr>
          <p:nvPr/>
        </p:nvPicPr>
        <p:blipFill>
          <a:blip r:embed="rId4" cstate="print"/>
          <a:stretch>
            <a:fillRect/>
          </a:stretch>
        </p:blipFill>
        <p:spPr>
          <a:xfrm>
            <a:off x="3276600" y="3581400"/>
            <a:ext cx="2641600" cy="1981200"/>
          </a:xfrm>
          <a:prstGeom prst="rect">
            <a:avLst/>
          </a:prstGeom>
        </p:spPr>
      </p:pic>
      <p:pic>
        <p:nvPicPr>
          <p:cNvPr id="17" name="Picture 16" descr="2000 SV0005.jpg"/>
          <p:cNvPicPr>
            <a:picLocks noChangeAspect="1"/>
          </p:cNvPicPr>
          <p:nvPr/>
        </p:nvPicPr>
        <p:blipFill>
          <a:blip r:embed="rId5" cstate="print"/>
          <a:srcRect l="26542" t="6449" r="32407" b="11474"/>
          <a:stretch>
            <a:fillRect/>
          </a:stretch>
        </p:blipFill>
        <p:spPr>
          <a:xfrm>
            <a:off x="6477000" y="3124200"/>
            <a:ext cx="2362200" cy="3307081"/>
          </a:xfrm>
          <a:prstGeom prst="rect">
            <a:avLst/>
          </a:prstGeom>
        </p:spPr>
      </p:pic>
      <p:pic>
        <p:nvPicPr>
          <p:cNvPr id="3" name="Picture 2">
            <a:extLst>
              <a:ext uri="{FF2B5EF4-FFF2-40B4-BE49-F238E27FC236}">
                <a16:creationId xmlns:a16="http://schemas.microsoft.com/office/drawing/2014/main" id="{2F74BD10-26EE-49D9-A042-F4701F3081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1082" y="806842"/>
            <a:ext cx="1122665" cy="1410917"/>
          </a:xfrm>
          <a:prstGeom prst="rect">
            <a:avLst/>
          </a:prstGeom>
        </p:spPr>
      </p:pic>
    </p:spTree>
    <p:extLst>
      <p:ext uri="{BB962C8B-B14F-4D97-AF65-F5344CB8AC3E}">
        <p14:creationId xmlns:p14="http://schemas.microsoft.com/office/powerpoint/2010/main" val="651655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C15E6C-6019-4374-8674-9CCE82FD40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 y="0"/>
            <a:ext cx="12214162" cy="6858000"/>
          </a:xfrm>
          <a:prstGeom prst="rect">
            <a:avLst/>
          </a:prstGeom>
        </p:spPr>
      </p:pic>
      <p:sp>
        <p:nvSpPr>
          <p:cNvPr id="7" name="TextBox 6"/>
          <p:cNvSpPr txBox="1"/>
          <p:nvPr/>
        </p:nvSpPr>
        <p:spPr>
          <a:xfrm>
            <a:off x="1524000" y="1"/>
            <a:ext cx="9144000" cy="830997"/>
          </a:xfrm>
          <a:prstGeom prst="rect">
            <a:avLst/>
          </a:prstGeom>
          <a:noFill/>
        </p:spPr>
        <p:txBody>
          <a:bodyPr wrap="square" rtlCol="0">
            <a:spAutoFit/>
          </a:bodyPr>
          <a:lstStyle/>
          <a:p>
            <a:pPr algn="ctr"/>
            <a:r>
              <a:rPr lang="en-US" sz="4800" dirty="0">
                <a:latin typeface="French Script MT" pitchFamily="66" charset="0"/>
              </a:rPr>
              <a:t>Covenants--Agreements and Promises</a:t>
            </a:r>
          </a:p>
        </p:txBody>
      </p:sp>
      <p:sp>
        <p:nvSpPr>
          <p:cNvPr id="8" name="Rectangle 7"/>
          <p:cNvSpPr/>
          <p:nvPr/>
        </p:nvSpPr>
        <p:spPr>
          <a:xfrm>
            <a:off x="2819400" y="1219200"/>
            <a:ext cx="4572000" cy="2862322"/>
          </a:xfrm>
          <a:prstGeom prst="rect">
            <a:avLst/>
          </a:prstGeom>
        </p:spPr>
        <p:txBody>
          <a:bodyPr>
            <a:spAutoFit/>
          </a:bodyPr>
          <a:lstStyle/>
          <a:p>
            <a:pPr fontAlgn="base"/>
            <a:r>
              <a:rPr lang="en-US" dirty="0"/>
              <a:t>“We promise to take His name upon us. </a:t>
            </a:r>
          </a:p>
          <a:p>
            <a:pPr fontAlgn="base"/>
            <a:endParaRPr lang="en-US" dirty="0"/>
          </a:p>
          <a:p>
            <a:pPr fontAlgn="base"/>
            <a:r>
              <a:rPr lang="en-US" dirty="0"/>
              <a:t>That means we must see ourselves as His. </a:t>
            </a:r>
          </a:p>
          <a:p>
            <a:pPr fontAlgn="base"/>
            <a:endParaRPr lang="en-US" dirty="0"/>
          </a:p>
          <a:p>
            <a:pPr fontAlgn="base"/>
            <a:r>
              <a:rPr lang="en-US" dirty="0"/>
              <a:t>We will put Him first in our lives.</a:t>
            </a:r>
          </a:p>
          <a:p>
            <a:pPr fontAlgn="base"/>
            <a:endParaRPr lang="en-US" dirty="0"/>
          </a:p>
          <a:p>
            <a:pPr fontAlgn="base"/>
            <a:r>
              <a:rPr lang="en-US" dirty="0"/>
              <a:t>We will want what He wants rather than what we want or what the world teaches us to want” </a:t>
            </a:r>
          </a:p>
          <a:p>
            <a:pPr fontAlgn="base"/>
            <a:r>
              <a:rPr lang="en-US" sz="1200" dirty="0"/>
              <a:t>Henry B. </a:t>
            </a:r>
            <a:r>
              <a:rPr lang="en-US" sz="1200" dirty="0" err="1"/>
              <a:t>Eyring</a:t>
            </a:r>
            <a:endParaRPr lang="en-US" sz="1200" dirty="0"/>
          </a:p>
        </p:txBody>
      </p:sp>
      <p:pic>
        <p:nvPicPr>
          <p:cNvPr id="3" name="Picture 2">
            <a:extLst>
              <a:ext uri="{FF2B5EF4-FFF2-40B4-BE49-F238E27FC236}">
                <a16:creationId xmlns:a16="http://schemas.microsoft.com/office/drawing/2014/main" id="{B61FC03A-76D2-46AF-9B9E-AA683FE068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7749" y="3230655"/>
            <a:ext cx="2171700" cy="2650191"/>
          </a:xfrm>
          <a:prstGeom prst="rect">
            <a:avLst/>
          </a:prstGeom>
        </p:spPr>
      </p:pic>
      <p:sp>
        <p:nvSpPr>
          <p:cNvPr id="4" name="Rectangle 3">
            <a:extLst>
              <a:ext uri="{FF2B5EF4-FFF2-40B4-BE49-F238E27FC236}">
                <a16:creationId xmlns:a16="http://schemas.microsoft.com/office/drawing/2014/main" id="{ECDA0DDB-CA45-42A5-8FA2-2BB86BEFAB98}"/>
              </a:ext>
            </a:extLst>
          </p:cNvPr>
          <p:cNvSpPr/>
          <p:nvPr/>
        </p:nvSpPr>
        <p:spPr>
          <a:xfrm>
            <a:off x="2052918" y="5540205"/>
            <a:ext cx="6096000" cy="923330"/>
          </a:xfrm>
          <a:prstGeom prst="rect">
            <a:avLst/>
          </a:prstGeom>
        </p:spPr>
        <p:txBody>
          <a:bodyPr>
            <a:spAutoFit/>
          </a:bodyPr>
          <a:lstStyle/>
          <a:p>
            <a:pPr algn="ctr"/>
            <a:r>
              <a:rPr lang="en-US" b="1" i="0" dirty="0">
                <a:solidFill>
                  <a:srgbClr val="FF0000"/>
                </a:solidFill>
                <a:effectLst/>
                <a:latin typeface="Open Sans"/>
              </a:rPr>
              <a:t>As we partake of the sacrament, we promise to be willing to take upon ourselves the Lord’s name, always remember Him, and keep His commandments.</a:t>
            </a:r>
            <a:endParaRPr lang="en-US" dirty="0">
              <a:solidFill>
                <a:srgbClr val="FF0000"/>
              </a:solidFill>
            </a:endParaRPr>
          </a:p>
        </p:txBody>
      </p:sp>
      <p:pic>
        <p:nvPicPr>
          <p:cNvPr id="10" name="Picture 9">
            <a:extLst>
              <a:ext uri="{FF2B5EF4-FFF2-40B4-BE49-F238E27FC236}">
                <a16:creationId xmlns:a16="http://schemas.microsoft.com/office/drawing/2014/main" id="{A374715A-BAA1-4F93-8175-303E04ACEF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3865" y="866215"/>
            <a:ext cx="995190" cy="1240756"/>
          </a:xfrm>
          <a:prstGeom prst="rect">
            <a:avLst/>
          </a:prstGeom>
        </p:spPr>
      </p:pic>
    </p:spTree>
    <p:extLst>
      <p:ext uri="{BB962C8B-B14F-4D97-AF65-F5344CB8AC3E}">
        <p14:creationId xmlns:p14="http://schemas.microsoft.com/office/powerpoint/2010/main" val="407300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BAE69F5-4844-457F-8759-F6B18179CA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 y="0"/>
            <a:ext cx="12214162" cy="6858000"/>
          </a:xfrm>
          <a:prstGeom prst="rect">
            <a:avLst/>
          </a:prstGeom>
        </p:spPr>
      </p:pic>
      <p:sp>
        <p:nvSpPr>
          <p:cNvPr id="7" name="TextBox 6"/>
          <p:cNvSpPr txBox="1"/>
          <p:nvPr/>
        </p:nvSpPr>
        <p:spPr>
          <a:xfrm>
            <a:off x="1524000" y="1"/>
            <a:ext cx="9144000" cy="830997"/>
          </a:xfrm>
          <a:prstGeom prst="rect">
            <a:avLst/>
          </a:prstGeom>
          <a:noFill/>
        </p:spPr>
        <p:txBody>
          <a:bodyPr wrap="square" rtlCol="0">
            <a:spAutoFit/>
          </a:bodyPr>
          <a:lstStyle/>
          <a:p>
            <a:pPr algn="ctr"/>
            <a:r>
              <a:rPr lang="en-US" sz="4800" dirty="0">
                <a:latin typeface="French Script MT" pitchFamily="66" charset="0"/>
              </a:rPr>
              <a:t>Witness---Promises</a:t>
            </a:r>
          </a:p>
        </p:txBody>
      </p:sp>
      <p:sp>
        <p:nvSpPr>
          <p:cNvPr id="10" name="Rectangle 9"/>
          <p:cNvSpPr/>
          <p:nvPr/>
        </p:nvSpPr>
        <p:spPr>
          <a:xfrm>
            <a:off x="1698811" y="721659"/>
            <a:ext cx="5706036" cy="2585323"/>
          </a:xfrm>
          <a:prstGeom prst="rect">
            <a:avLst/>
          </a:prstGeom>
        </p:spPr>
        <p:txBody>
          <a:bodyPr wrap="square">
            <a:spAutoFit/>
          </a:bodyPr>
          <a:lstStyle/>
          <a:p>
            <a:r>
              <a:rPr lang="en-US" dirty="0"/>
              <a:t>When we witness our willingness to take upon ourselves the name of Jesus Christ, we commit to live as His disciples. </a:t>
            </a:r>
          </a:p>
          <a:p>
            <a:endParaRPr lang="en-US" dirty="0"/>
          </a:p>
          <a:p>
            <a:r>
              <a:rPr lang="en-US" dirty="0"/>
              <a:t>We promise that we will not bring shame or reproach upon His name. </a:t>
            </a:r>
          </a:p>
          <a:p>
            <a:r>
              <a:rPr lang="en-US" dirty="0"/>
              <a:t>We commit to serve Him and our fellowman. </a:t>
            </a:r>
          </a:p>
          <a:p>
            <a:endParaRPr lang="en-US" dirty="0"/>
          </a:p>
          <a:p>
            <a:r>
              <a:rPr lang="en-US" dirty="0"/>
              <a:t>We also show that we are willing to be identified with Him and His Church.</a:t>
            </a:r>
          </a:p>
        </p:txBody>
      </p:sp>
      <p:pic>
        <p:nvPicPr>
          <p:cNvPr id="9" name="Picture 8" descr="100_1413.JPG"/>
          <p:cNvPicPr>
            <a:picLocks noChangeAspect="1"/>
          </p:cNvPicPr>
          <p:nvPr/>
        </p:nvPicPr>
        <p:blipFill>
          <a:blip r:embed="rId3" cstate="print"/>
          <a:stretch>
            <a:fillRect/>
          </a:stretch>
        </p:blipFill>
        <p:spPr>
          <a:xfrm>
            <a:off x="3567953" y="3352800"/>
            <a:ext cx="3032760" cy="2274570"/>
          </a:xfrm>
          <a:prstGeom prst="rect">
            <a:avLst/>
          </a:prstGeom>
        </p:spPr>
      </p:pic>
      <p:pic>
        <p:nvPicPr>
          <p:cNvPr id="11" name="Picture 10" descr="100_1444.JPG"/>
          <p:cNvPicPr>
            <a:picLocks noChangeAspect="1"/>
          </p:cNvPicPr>
          <p:nvPr/>
        </p:nvPicPr>
        <p:blipFill>
          <a:blip r:embed="rId4" cstate="print"/>
          <a:stretch>
            <a:fillRect/>
          </a:stretch>
        </p:blipFill>
        <p:spPr>
          <a:xfrm>
            <a:off x="7552764" y="883023"/>
            <a:ext cx="2446160" cy="1834620"/>
          </a:xfrm>
          <a:prstGeom prst="rect">
            <a:avLst/>
          </a:prstGeom>
        </p:spPr>
      </p:pic>
      <p:pic>
        <p:nvPicPr>
          <p:cNvPr id="12" name="Picture 11" descr="100_2230.JPG"/>
          <p:cNvPicPr>
            <a:picLocks noChangeAspect="1"/>
          </p:cNvPicPr>
          <p:nvPr/>
        </p:nvPicPr>
        <p:blipFill>
          <a:blip r:embed="rId5" cstate="print"/>
          <a:stretch>
            <a:fillRect/>
          </a:stretch>
        </p:blipFill>
        <p:spPr>
          <a:xfrm>
            <a:off x="7485529" y="2935941"/>
            <a:ext cx="3810000" cy="2857500"/>
          </a:xfrm>
          <a:prstGeom prst="rect">
            <a:avLst/>
          </a:prstGeom>
        </p:spPr>
      </p:pic>
      <p:sp>
        <p:nvSpPr>
          <p:cNvPr id="2" name="Rectangle 1">
            <a:extLst>
              <a:ext uri="{FF2B5EF4-FFF2-40B4-BE49-F238E27FC236}">
                <a16:creationId xmlns:a16="http://schemas.microsoft.com/office/drawing/2014/main" id="{B31A56FF-665E-4745-B0AB-2D18AF5BB12C}"/>
              </a:ext>
            </a:extLst>
          </p:cNvPr>
          <p:cNvSpPr/>
          <p:nvPr/>
        </p:nvSpPr>
        <p:spPr>
          <a:xfrm>
            <a:off x="3039034" y="5827075"/>
            <a:ext cx="6096000" cy="923330"/>
          </a:xfrm>
          <a:prstGeom prst="rect">
            <a:avLst/>
          </a:prstGeom>
        </p:spPr>
        <p:txBody>
          <a:bodyPr>
            <a:spAutoFit/>
          </a:bodyPr>
          <a:lstStyle/>
          <a:p>
            <a:pPr algn="ctr"/>
            <a:r>
              <a:rPr lang="en-US" b="1" i="0" dirty="0">
                <a:solidFill>
                  <a:srgbClr val="FF0000"/>
                </a:solidFill>
                <a:effectLst/>
                <a:latin typeface="Open Sans"/>
              </a:rPr>
              <a:t>As we faithfully keep the covenant we make during the sacrament, we can always have the Lord’s Spirit to be with us.</a:t>
            </a:r>
            <a:endParaRPr lang="en-US" dirty="0">
              <a:solidFill>
                <a:srgbClr val="FF0000"/>
              </a:solidFill>
            </a:endParaRPr>
          </a:p>
        </p:txBody>
      </p:sp>
    </p:spTree>
    <p:extLst>
      <p:ext uri="{BB962C8B-B14F-4D97-AF65-F5344CB8AC3E}">
        <p14:creationId xmlns:p14="http://schemas.microsoft.com/office/powerpoint/2010/main" val="44464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3" end="3"/>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xEl>
                                              <p:pRg st="5" end="5"/>
                                            </p:txEl>
                                          </p:spTgt>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2010</Words>
  <Application>Microsoft Office PowerPoint</Application>
  <PresentationFormat>Widescreen</PresentationFormat>
  <Paragraphs>189</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Open Sans</vt:lpstr>
      <vt:lpstr>French Script MT</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7</cp:revision>
  <dcterms:created xsi:type="dcterms:W3CDTF">2017-12-12T16:11:11Z</dcterms:created>
  <dcterms:modified xsi:type="dcterms:W3CDTF">2020-06-11T16:05:09Z</dcterms:modified>
</cp:coreProperties>
</file>