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3" r:id="rId17"/>
    <p:sldId id="274" r:id="rId18"/>
    <p:sldId id="275" r:id="rId19"/>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Iskoola Pota" panose="020B0502040204020203" pitchFamily="34" charset="0"/>
      <p:regular r:id="rId26"/>
      <p:bold r:id="rId27"/>
    </p:embeddedFont>
    <p:embeddedFont>
      <p:font typeface="Tempus Sans ITC" panose="04020404030D07020202" pitchFamily="82"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A823B-EE58-4056-ACD6-8198D33232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05EC9A-9B81-417C-B96C-6BE9BDC981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B6BF10-A838-4403-A67A-451FF9744D2A}"/>
              </a:ext>
            </a:extLst>
          </p:cNvPr>
          <p:cNvSpPr>
            <a:spLocks noGrp="1"/>
          </p:cNvSpPr>
          <p:nvPr>
            <p:ph type="dt" sz="half" idx="10"/>
          </p:nvPr>
        </p:nvSpPr>
        <p:spPr/>
        <p:txBody>
          <a:bodyPr/>
          <a:lstStyle/>
          <a:p>
            <a:fld id="{F4CDC8FD-03A5-4E29-A182-5216E3F4F793}" type="datetimeFigureOut">
              <a:rPr lang="en-US" smtClean="0"/>
              <a:t>6/16/2020</a:t>
            </a:fld>
            <a:endParaRPr lang="en-US"/>
          </a:p>
        </p:txBody>
      </p:sp>
      <p:sp>
        <p:nvSpPr>
          <p:cNvPr id="5" name="Footer Placeholder 4">
            <a:extLst>
              <a:ext uri="{FF2B5EF4-FFF2-40B4-BE49-F238E27FC236}">
                <a16:creationId xmlns:a16="http://schemas.microsoft.com/office/drawing/2014/main" id="{88B939BC-63A1-4363-90D2-C2A36EBDBE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86D3F6-344C-4C86-9F4B-245F65064422}"/>
              </a:ext>
            </a:extLst>
          </p:cNvPr>
          <p:cNvSpPr>
            <a:spLocks noGrp="1"/>
          </p:cNvSpPr>
          <p:nvPr>
            <p:ph type="sldNum" sz="quarter" idx="12"/>
          </p:nvPr>
        </p:nvSpPr>
        <p:spPr/>
        <p:txBody>
          <a:bodyPr/>
          <a:lstStyle/>
          <a:p>
            <a:fld id="{F2D4B3DB-625C-426A-9701-272B7E8680B0}" type="slidenum">
              <a:rPr lang="en-US" smtClean="0"/>
              <a:t>‹#›</a:t>
            </a:fld>
            <a:endParaRPr lang="en-US"/>
          </a:p>
        </p:txBody>
      </p:sp>
    </p:spTree>
    <p:extLst>
      <p:ext uri="{BB962C8B-B14F-4D97-AF65-F5344CB8AC3E}">
        <p14:creationId xmlns:p14="http://schemas.microsoft.com/office/powerpoint/2010/main" val="3709437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1D067-B38B-4CD8-A2FC-F6F1FAA8A5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0AC1B0-A1FF-4D34-9870-3EF8A504456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896DEF-57C1-48C5-9E3F-48C6ED2F5C9D}"/>
              </a:ext>
            </a:extLst>
          </p:cNvPr>
          <p:cNvSpPr>
            <a:spLocks noGrp="1"/>
          </p:cNvSpPr>
          <p:nvPr>
            <p:ph type="dt" sz="half" idx="10"/>
          </p:nvPr>
        </p:nvSpPr>
        <p:spPr/>
        <p:txBody>
          <a:bodyPr/>
          <a:lstStyle/>
          <a:p>
            <a:fld id="{F4CDC8FD-03A5-4E29-A182-5216E3F4F793}" type="datetimeFigureOut">
              <a:rPr lang="en-US" smtClean="0"/>
              <a:t>6/16/2020</a:t>
            </a:fld>
            <a:endParaRPr lang="en-US"/>
          </a:p>
        </p:txBody>
      </p:sp>
      <p:sp>
        <p:nvSpPr>
          <p:cNvPr id="5" name="Footer Placeholder 4">
            <a:extLst>
              <a:ext uri="{FF2B5EF4-FFF2-40B4-BE49-F238E27FC236}">
                <a16:creationId xmlns:a16="http://schemas.microsoft.com/office/drawing/2014/main" id="{0F33949D-B37A-4F0B-9CE4-9C755A32A6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2BBDC4-2DD3-4783-8AE7-28F73587316B}"/>
              </a:ext>
            </a:extLst>
          </p:cNvPr>
          <p:cNvSpPr>
            <a:spLocks noGrp="1"/>
          </p:cNvSpPr>
          <p:nvPr>
            <p:ph type="sldNum" sz="quarter" idx="12"/>
          </p:nvPr>
        </p:nvSpPr>
        <p:spPr/>
        <p:txBody>
          <a:bodyPr/>
          <a:lstStyle/>
          <a:p>
            <a:fld id="{F2D4B3DB-625C-426A-9701-272B7E8680B0}" type="slidenum">
              <a:rPr lang="en-US" smtClean="0"/>
              <a:t>‹#›</a:t>
            </a:fld>
            <a:endParaRPr lang="en-US"/>
          </a:p>
        </p:txBody>
      </p:sp>
    </p:spTree>
    <p:extLst>
      <p:ext uri="{BB962C8B-B14F-4D97-AF65-F5344CB8AC3E}">
        <p14:creationId xmlns:p14="http://schemas.microsoft.com/office/powerpoint/2010/main" val="3104148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4BD5E3-DBA0-4706-A38E-6C63547EF3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EF2F9A-1079-4472-84A5-9A2157CBA29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F9AA4A-16D0-438A-8F5B-A0E5437362DC}"/>
              </a:ext>
            </a:extLst>
          </p:cNvPr>
          <p:cNvSpPr>
            <a:spLocks noGrp="1"/>
          </p:cNvSpPr>
          <p:nvPr>
            <p:ph type="dt" sz="half" idx="10"/>
          </p:nvPr>
        </p:nvSpPr>
        <p:spPr/>
        <p:txBody>
          <a:bodyPr/>
          <a:lstStyle/>
          <a:p>
            <a:fld id="{F4CDC8FD-03A5-4E29-A182-5216E3F4F793}" type="datetimeFigureOut">
              <a:rPr lang="en-US" smtClean="0"/>
              <a:t>6/16/2020</a:t>
            </a:fld>
            <a:endParaRPr lang="en-US"/>
          </a:p>
        </p:txBody>
      </p:sp>
      <p:sp>
        <p:nvSpPr>
          <p:cNvPr id="5" name="Footer Placeholder 4">
            <a:extLst>
              <a:ext uri="{FF2B5EF4-FFF2-40B4-BE49-F238E27FC236}">
                <a16:creationId xmlns:a16="http://schemas.microsoft.com/office/drawing/2014/main" id="{9C9A8862-95DD-4437-A51E-71277D5977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827380-593A-4AF2-82EB-449379652306}"/>
              </a:ext>
            </a:extLst>
          </p:cNvPr>
          <p:cNvSpPr>
            <a:spLocks noGrp="1"/>
          </p:cNvSpPr>
          <p:nvPr>
            <p:ph type="sldNum" sz="quarter" idx="12"/>
          </p:nvPr>
        </p:nvSpPr>
        <p:spPr/>
        <p:txBody>
          <a:bodyPr/>
          <a:lstStyle/>
          <a:p>
            <a:fld id="{F2D4B3DB-625C-426A-9701-272B7E8680B0}" type="slidenum">
              <a:rPr lang="en-US" smtClean="0"/>
              <a:t>‹#›</a:t>
            </a:fld>
            <a:endParaRPr lang="en-US"/>
          </a:p>
        </p:txBody>
      </p:sp>
    </p:spTree>
    <p:extLst>
      <p:ext uri="{BB962C8B-B14F-4D97-AF65-F5344CB8AC3E}">
        <p14:creationId xmlns:p14="http://schemas.microsoft.com/office/powerpoint/2010/main" val="1257709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C7EFA-7F9F-4A27-8FC0-3B31C1DF5F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CCBC1C-733E-4B9B-AE6A-5F486C19AC0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824615-F909-4C36-B1B3-6ECD55C427BC}"/>
              </a:ext>
            </a:extLst>
          </p:cNvPr>
          <p:cNvSpPr>
            <a:spLocks noGrp="1"/>
          </p:cNvSpPr>
          <p:nvPr>
            <p:ph type="dt" sz="half" idx="10"/>
          </p:nvPr>
        </p:nvSpPr>
        <p:spPr/>
        <p:txBody>
          <a:bodyPr/>
          <a:lstStyle/>
          <a:p>
            <a:fld id="{F4CDC8FD-03A5-4E29-A182-5216E3F4F793}" type="datetimeFigureOut">
              <a:rPr lang="en-US" smtClean="0"/>
              <a:t>6/16/2020</a:t>
            </a:fld>
            <a:endParaRPr lang="en-US"/>
          </a:p>
        </p:txBody>
      </p:sp>
      <p:sp>
        <p:nvSpPr>
          <p:cNvPr id="5" name="Footer Placeholder 4">
            <a:extLst>
              <a:ext uri="{FF2B5EF4-FFF2-40B4-BE49-F238E27FC236}">
                <a16:creationId xmlns:a16="http://schemas.microsoft.com/office/drawing/2014/main" id="{526E6A8A-959F-495C-BBA8-1401D26EC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362818-EE3E-4B9A-BCFF-80B05FBF8E92}"/>
              </a:ext>
            </a:extLst>
          </p:cNvPr>
          <p:cNvSpPr>
            <a:spLocks noGrp="1"/>
          </p:cNvSpPr>
          <p:nvPr>
            <p:ph type="sldNum" sz="quarter" idx="12"/>
          </p:nvPr>
        </p:nvSpPr>
        <p:spPr/>
        <p:txBody>
          <a:bodyPr/>
          <a:lstStyle/>
          <a:p>
            <a:fld id="{F2D4B3DB-625C-426A-9701-272B7E8680B0}" type="slidenum">
              <a:rPr lang="en-US" smtClean="0"/>
              <a:t>‹#›</a:t>
            </a:fld>
            <a:endParaRPr lang="en-US"/>
          </a:p>
        </p:txBody>
      </p:sp>
    </p:spTree>
    <p:extLst>
      <p:ext uri="{BB962C8B-B14F-4D97-AF65-F5344CB8AC3E}">
        <p14:creationId xmlns:p14="http://schemas.microsoft.com/office/powerpoint/2010/main" val="386571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DC452-3FD9-49BC-8BA2-1F2871CB6C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114030-B7F0-49B8-A648-ADA7E17330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B5B495-AC45-4AAD-9737-1F9DAF1DED79}"/>
              </a:ext>
            </a:extLst>
          </p:cNvPr>
          <p:cNvSpPr>
            <a:spLocks noGrp="1"/>
          </p:cNvSpPr>
          <p:nvPr>
            <p:ph type="dt" sz="half" idx="10"/>
          </p:nvPr>
        </p:nvSpPr>
        <p:spPr/>
        <p:txBody>
          <a:bodyPr/>
          <a:lstStyle/>
          <a:p>
            <a:fld id="{F4CDC8FD-03A5-4E29-A182-5216E3F4F793}" type="datetimeFigureOut">
              <a:rPr lang="en-US" smtClean="0"/>
              <a:t>6/16/2020</a:t>
            </a:fld>
            <a:endParaRPr lang="en-US"/>
          </a:p>
        </p:txBody>
      </p:sp>
      <p:sp>
        <p:nvSpPr>
          <p:cNvPr id="5" name="Footer Placeholder 4">
            <a:extLst>
              <a:ext uri="{FF2B5EF4-FFF2-40B4-BE49-F238E27FC236}">
                <a16:creationId xmlns:a16="http://schemas.microsoft.com/office/drawing/2014/main" id="{E10EEBB0-F3B4-42F7-8045-B181731A2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D9C77-DB99-414E-A7D2-C9303CFB0C16}"/>
              </a:ext>
            </a:extLst>
          </p:cNvPr>
          <p:cNvSpPr>
            <a:spLocks noGrp="1"/>
          </p:cNvSpPr>
          <p:nvPr>
            <p:ph type="sldNum" sz="quarter" idx="12"/>
          </p:nvPr>
        </p:nvSpPr>
        <p:spPr/>
        <p:txBody>
          <a:bodyPr/>
          <a:lstStyle/>
          <a:p>
            <a:fld id="{F2D4B3DB-625C-426A-9701-272B7E8680B0}" type="slidenum">
              <a:rPr lang="en-US" smtClean="0"/>
              <a:t>‹#›</a:t>
            </a:fld>
            <a:endParaRPr lang="en-US"/>
          </a:p>
        </p:txBody>
      </p:sp>
    </p:spTree>
    <p:extLst>
      <p:ext uri="{BB962C8B-B14F-4D97-AF65-F5344CB8AC3E}">
        <p14:creationId xmlns:p14="http://schemas.microsoft.com/office/powerpoint/2010/main" val="1244796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46209-41A5-4810-AF4A-6C5F6B1F9D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57B455-7338-4BDB-9C35-472EBD332BD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57A975-6FE5-4604-98B9-39139C92639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585ECF-7CC6-4FB4-93C8-017C4FF14F79}"/>
              </a:ext>
            </a:extLst>
          </p:cNvPr>
          <p:cNvSpPr>
            <a:spLocks noGrp="1"/>
          </p:cNvSpPr>
          <p:nvPr>
            <p:ph type="dt" sz="half" idx="10"/>
          </p:nvPr>
        </p:nvSpPr>
        <p:spPr/>
        <p:txBody>
          <a:bodyPr/>
          <a:lstStyle/>
          <a:p>
            <a:fld id="{F4CDC8FD-03A5-4E29-A182-5216E3F4F793}" type="datetimeFigureOut">
              <a:rPr lang="en-US" smtClean="0"/>
              <a:t>6/16/2020</a:t>
            </a:fld>
            <a:endParaRPr lang="en-US"/>
          </a:p>
        </p:txBody>
      </p:sp>
      <p:sp>
        <p:nvSpPr>
          <p:cNvPr id="6" name="Footer Placeholder 5">
            <a:extLst>
              <a:ext uri="{FF2B5EF4-FFF2-40B4-BE49-F238E27FC236}">
                <a16:creationId xmlns:a16="http://schemas.microsoft.com/office/drawing/2014/main" id="{393D4B82-E78D-406C-B4F4-300D05C732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65C024-7BF4-4EC5-8B2A-D2AF2B1CEE69}"/>
              </a:ext>
            </a:extLst>
          </p:cNvPr>
          <p:cNvSpPr>
            <a:spLocks noGrp="1"/>
          </p:cNvSpPr>
          <p:nvPr>
            <p:ph type="sldNum" sz="quarter" idx="12"/>
          </p:nvPr>
        </p:nvSpPr>
        <p:spPr/>
        <p:txBody>
          <a:bodyPr/>
          <a:lstStyle/>
          <a:p>
            <a:fld id="{F2D4B3DB-625C-426A-9701-272B7E8680B0}" type="slidenum">
              <a:rPr lang="en-US" smtClean="0"/>
              <a:t>‹#›</a:t>
            </a:fld>
            <a:endParaRPr lang="en-US"/>
          </a:p>
        </p:txBody>
      </p:sp>
    </p:spTree>
    <p:extLst>
      <p:ext uri="{BB962C8B-B14F-4D97-AF65-F5344CB8AC3E}">
        <p14:creationId xmlns:p14="http://schemas.microsoft.com/office/powerpoint/2010/main" val="1374521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445DE-A5B2-4263-A8EA-1129BEB1CB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B6D24A-80C2-4929-B51C-E82174D9C0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B7B3F0D-614B-4A97-A9D2-A25806DE445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DCEFA7-E8E3-42E0-8AE6-7F9CD77C89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2652BB4-EB19-47F9-BF9C-FD17D8BFE6E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A929CC-DC5F-4C9E-8765-34B0A39E6599}"/>
              </a:ext>
            </a:extLst>
          </p:cNvPr>
          <p:cNvSpPr>
            <a:spLocks noGrp="1"/>
          </p:cNvSpPr>
          <p:nvPr>
            <p:ph type="dt" sz="half" idx="10"/>
          </p:nvPr>
        </p:nvSpPr>
        <p:spPr/>
        <p:txBody>
          <a:bodyPr/>
          <a:lstStyle/>
          <a:p>
            <a:fld id="{F4CDC8FD-03A5-4E29-A182-5216E3F4F793}" type="datetimeFigureOut">
              <a:rPr lang="en-US" smtClean="0"/>
              <a:t>6/16/2020</a:t>
            </a:fld>
            <a:endParaRPr lang="en-US"/>
          </a:p>
        </p:txBody>
      </p:sp>
      <p:sp>
        <p:nvSpPr>
          <p:cNvPr id="8" name="Footer Placeholder 7">
            <a:extLst>
              <a:ext uri="{FF2B5EF4-FFF2-40B4-BE49-F238E27FC236}">
                <a16:creationId xmlns:a16="http://schemas.microsoft.com/office/drawing/2014/main" id="{E2BD2F2D-9054-49F1-BFCB-20FB9A3EE1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FF1251-3693-4DD1-B81F-54385E9FDB39}"/>
              </a:ext>
            </a:extLst>
          </p:cNvPr>
          <p:cNvSpPr>
            <a:spLocks noGrp="1"/>
          </p:cNvSpPr>
          <p:nvPr>
            <p:ph type="sldNum" sz="quarter" idx="12"/>
          </p:nvPr>
        </p:nvSpPr>
        <p:spPr/>
        <p:txBody>
          <a:bodyPr/>
          <a:lstStyle/>
          <a:p>
            <a:fld id="{F2D4B3DB-625C-426A-9701-272B7E8680B0}" type="slidenum">
              <a:rPr lang="en-US" smtClean="0"/>
              <a:t>‹#›</a:t>
            </a:fld>
            <a:endParaRPr lang="en-US"/>
          </a:p>
        </p:txBody>
      </p:sp>
    </p:spTree>
    <p:extLst>
      <p:ext uri="{BB962C8B-B14F-4D97-AF65-F5344CB8AC3E}">
        <p14:creationId xmlns:p14="http://schemas.microsoft.com/office/powerpoint/2010/main" val="4164100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72F60-3030-4C8D-B5D4-F9C81A46AC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2181A0-0053-4DB5-8D0B-FA2FAEADE124}"/>
              </a:ext>
            </a:extLst>
          </p:cNvPr>
          <p:cNvSpPr>
            <a:spLocks noGrp="1"/>
          </p:cNvSpPr>
          <p:nvPr>
            <p:ph type="dt" sz="half" idx="10"/>
          </p:nvPr>
        </p:nvSpPr>
        <p:spPr/>
        <p:txBody>
          <a:bodyPr/>
          <a:lstStyle/>
          <a:p>
            <a:fld id="{F4CDC8FD-03A5-4E29-A182-5216E3F4F793}" type="datetimeFigureOut">
              <a:rPr lang="en-US" smtClean="0"/>
              <a:t>6/16/2020</a:t>
            </a:fld>
            <a:endParaRPr lang="en-US"/>
          </a:p>
        </p:txBody>
      </p:sp>
      <p:sp>
        <p:nvSpPr>
          <p:cNvPr id="4" name="Footer Placeholder 3">
            <a:extLst>
              <a:ext uri="{FF2B5EF4-FFF2-40B4-BE49-F238E27FC236}">
                <a16:creationId xmlns:a16="http://schemas.microsoft.com/office/drawing/2014/main" id="{F099FC9B-7920-4D39-8269-79A0EA60A6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A0A8DE-7929-49C9-B161-9AC7A643BD98}"/>
              </a:ext>
            </a:extLst>
          </p:cNvPr>
          <p:cNvSpPr>
            <a:spLocks noGrp="1"/>
          </p:cNvSpPr>
          <p:nvPr>
            <p:ph type="sldNum" sz="quarter" idx="12"/>
          </p:nvPr>
        </p:nvSpPr>
        <p:spPr/>
        <p:txBody>
          <a:bodyPr/>
          <a:lstStyle/>
          <a:p>
            <a:fld id="{F2D4B3DB-625C-426A-9701-272B7E8680B0}" type="slidenum">
              <a:rPr lang="en-US" smtClean="0"/>
              <a:t>‹#›</a:t>
            </a:fld>
            <a:endParaRPr lang="en-US"/>
          </a:p>
        </p:txBody>
      </p:sp>
    </p:spTree>
    <p:extLst>
      <p:ext uri="{BB962C8B-B14F-4D97-AF65-F5344CB8AC3E}">
        <p14:creationId xmlns:p14="http://schemas.microsoft.com/office/powerpoint/2010/main" val="584300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839F9B-B02E-40CB-A747-489D3161F2E5}"/>
              </a:ext>
            </a:extLst>
          </p:cNvPr>
          <p:cNvSpPr>
            <a:spLocks noGrp="1"/>
          </p:cNvSpPr>
          <p:nvPr>
            <p:ph type="dt" sz="half" idx="10"/>
          </p:nvPr>
        </p:nvSpPr>
        <p:spPr/>
        <p:txBody>
          <a:bodyPr/>
          <a:lstStyle/>
          <a:p>
            <a:fld id="{F4CDC8FD-03A5-4E29-A182-5216E3F4F793}" type="datetimeFigureOut">
              <a:rPr lang="en-US" smtClean="0"/>
              <a:t>6/16/2020</a:t>
            </a:fld>
            <a:endParaRPr lang="en-US"/>
          </a:p>
        </p:txBody>
      </p:sp>
      <p:sp>
        <p:nvSpPr>
          <p:cNvPr id="3" name="Footer Placeholder 2">
            <a:extLst>
              <a:ext uri="{FF2B5EF4-FFF2-40B4-BE49-F238E27FC236}">
                <a16:creationId xmlns:a16="http://schemas.microsoft.com/office/drawing/2014/main" id="{F9D01B58-C9E4-41AB-925A-D2FB183F1C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E8C5FC-29FC-4C3F-9B35-566D61FA2EA9}"/>
              </a:ext>
            </a:extLst>
          </p:cNvPr>
          <p:cNvSpPr>
            <a:spLocks noGrp="1"/>
          </p:cNvSpPr>
          <p:nvPr>
            <p:ph type="sldNum" sz="quarter" idx="12"/>
          </p:nvPr>
        </p:nvSpPr>
        <p:spPr/>
        <p:txBody>
          <a:bodyPr/>
          <a:lstStyle/>
          <a:p>
            <a:fld id="{F2D4B3DB-625C-426A-9701-272B7E8680B0}" type="slidenum">
              <a:rPr lang="en-US" smtClean="0"/>
              <a:t>‹#›</a:t>
            </a:fld>
            <a:endParaRPr lang="en-US"/>
          </a:p>
        </p:txBody>
      </p:sp>
    </p:spTree>
    <p:extLst>
      <p:ext uri="{BB962C8B-B14F-4D97-AF65-F5344CB8AC3E}">
        <p14:creationId xmlns:p14="http://schemas.microsoft.com/office/powerpoint/2010/main" val="1568772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619BA-15A5-4918-A531-476B595F63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DF3B11-7A7F-4494-AE5F-95F76E507F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FDFA1F-DCF2-479A-9E8F-10D27D011F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046004-0398-45C7-9C7C-D8B79E0243C1}"/>
              </a:ext>
            </a:extLst>
          </p:cNvPr>
          <p:cNvSpPr>
            <a:spLocks noGrp="1"/>
          </p:cNvSpPr>
          <p:nvPr>
            <p:ph type="dt" sz="half" idx="10"/>
          </p:nvPr>
        </p:nvSpPr>
        <p:spPr/>
        <p:txBody>
          <a:bodyPr/>
          <a:lstStyle/>
          <a:p>
            <a:fld id="{F4CDC8FD-03A5-4E29-A182-5216E3F4F793}" type="datetimeFigureOut">
              <a:rPr lang="en-US" smtClean="0"/>
              <a:t>6/16/2020</a:t>
            </a:fld>
            <a:endParaRPr lang="en-US"/>
          </a:p>
        </p:txBody>
      </p:sp>
      <p:sp>
        <p:nvSpPr>
          <p:cNvPr id="6" name="Footer Placeholder 5">
            <a:extLst>
              <a:ext uri="{FF2B5EF4-FFF2-40B4-BE49-F238E27FC236}">
                <a16:creationId xmlns:a16="http://schemas.microsoft.com/office/drawing/2014/main" id="{5F5D838C-EE32-42C8-9562-8BA3AF2785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D54547-6F2C-48D7-9A6A-102E3CD2C845}"/>
              </a:ext>
            </a:extLst>
          </p:cNvPr>
          <p:cNvSpPr>
            <a:spLocks noGrp="1"/>
          </p:cNvSpPr>
          <p:nvPr>
            <p:ph type="sldNum" sz="quarter" idx="12"/>
          </p:nvPr>
        </p:nvSpPr>
        <p:spPr/>
        <p:txBody>
          <a:bodyPr/>
          <a:lstStyle/>
          <a:p>
            <a:fld id="{F2D4B3DB-625C-426A-9701-272B7E8680B0}" type="slidenum">
              <a:rPr lang="en-US" smtClean="0"/>
              <a:t>‹#›</a:t>
            </a:fld>
            <a:endParaRPr lang="en-US"/>
          </a:p>
        </p:txBody>
      </p:sp>
    </p:spTree>
    <p:extLst>
      <p:ext uri="{BB962C8B-B14F-4D97-AF65-F5344CB8AC3E}">
        <p14:creationId xmlns:p14="http://schemas.microsoft.com/office/powerpoint/2010/main" val="2617907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FDA02-7CA0-46A1-B9EB-E89ACFA6EB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DFB826-AC23-4C22-8272-5F120484D3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8B6E53-BA76-4A1C-960C-9A9502C39E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2CA914A-84D6-45EC-8E6A-5670E49BA947}"/>
              </a:ext>
            </a:extLst>
          </p:cNvPr>
          <p:cNvSpPr>
            <a:spLocks noGrp="1"/>
          </p:cNvSpPr>
          <p:nvPr>
            <p:ph type="dt" sz="half" idx="10"/>
          </p:nvPr>
        </p:nvSpPr>
        <p:spPr/>
        <p:txBody>
          <a:bodyPr/>
          <a:lstStyle/>
          <a:p>
            <a:fld id="{F4CDC8FD-03A5-4E29-A182-5216E3F4F793}" type="datetimeFigureOut">
              <a:rPr lang="en-US" smtClean="0"/>
              <a:t>6/16/2020</a:t>
            </a:fld>
            <a:endParaRPr lang="en-US"/>
          </a:p>
        </p:txBody>
      </p:sp>
      <p:sp>
        <p:nvSpPr>
          <p:cNvPr id="6" name="Footer Placeholder 5">
            <a:extLst>
              <a:ext uri="{FF2B5EF4-FFF2-40B4-BE49-F238E27FC236}">
                <a16:creationId xmlns:a16="http://schemas.microsoft.com/office/drawing/2014/main" id="{BF78B2B1-03E4-48C6-8C04-6CB9273CD7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835695-1D1B-4846-B4D2-9820A9B6CD4B}"/>
              </a:ext>
            </a:extLst>
          </p:cNvPr>
          <p:cNvSpPr>
            <a:spLocks noGrp="1"/>
          </p:cNvSpPr>
          <p:nvPr>
            <p:ph type="sldNum" sz="quarter" idx="12"/>
          </p:nvPr>
        </p:nvSpPr>
        <p:spPr/>
        <p:txBody>
          <a:bodyPr/>
          <a:lstStyle/>
          <a:p>
            <a:fld id="{F2D4B3DB-625C-426A-9701-272B7E8680B0}" type="slidenum">
              <a:rPr lang="en-US" smtClean="0"/>
              <a:t>‹#›</a:t>
            </a:fld>
            <a:endParaRPr lang="en-US"/>
          </a:p>
        </p:txBody>
      </p:sp>
    </p:spTree>
    <p:extLst>
      <p:ext uri="{BB962C8B-B14F-4D97-AF65-F5344CB8AC3E}">
        <p14:creationId xmlns:p14="http://schemas.microsoft.com/office/powerpoint/2010/main" val="2639927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42EEF6-E758-414F-A9FD-91DD5A7263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C1CDB9-0250-4A60-AEE7-7CD1A177A6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BE731F-1DBE-415B-BC1F-C431D13AC6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DC8FD-03A5-4E29-A182-5216E3F4F793}" type="datetimeFigureOut">
              <a:rPr lang="en-US" smtClean="0"/>
              <a:t>6/16/2020</a:t>
            </a:fld>
            <a:endParaRPr lang="en-US"/>
          </a:p>
        </p:txBody>
      </p:sp>
      <p:sp>
        <p:nvSpPr>
          <p:cNvPr id="5" name="Footer Placeholder 4">
            <a:extLst>
              <a:ext uri="{FF2B5EF4-FFF2-40B4-BE49-F238E27FC236}">
                <a16:creationId xmlns:a16="http://schemas.microsoft.com/office/drawing/2014/main" id="{0D0129A7-36A3-4DF9-A53C-0DF906B22B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AC6AFC-036E-4EB8-AA79-A826BDEC52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D4B3DB-625C-426A-9701-272B7E8680B0}" type="slidenum">
              <a:rPr lang="en-US" smtClean="0"/>
              <a:t>‹#›</a:t>
            </a:fld>
            <a:endParaRPr lang="en-US"/>
          </a:p>
        </p:txBody>
      </p:sp>
    </p:spTree>
    <p:extLst>
      <p:ext uri="{BB962C8B-B14F-4D97-AF65-F5344CB8AC3E}">
        <p14:creationId xmlns:p14="http://schemas.microsoft.com/office/powerpoint/2010/main" val="4085099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Picture 155">
            <a:extLst>
              <a:ext uri="{FF2B5EF4-FFF2-40B4-BE49-F238E27FC236}">
                <a16:creationId xmlns:a16="http://schemas.microsoft.com/office/drawing/2014/main" id="{A160855D-58F4-4FBE-9005-2EEE64C1CB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62640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2E3CB62-5032-4060-8A62-71A673B2B1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80" y="0"/>
            <a:ext cx="12339872" cy="6858000"/>
          </a:xfrm>
          <a:prstGeom prst="rect">
            <a:avLst/>
          </a:prstGeom>
        </p:spPr>
      </p:pic>
      <p:sp>
        <p:nvSpPr>
          <p:cNvPr id="5" name="TextBox 4"/>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Tempus Sans ITC" pitchFamily="82" charset="0"/>
              </a:rPr>
              <a:t>Criticizing Your Beliefs</a:t>
            </a:r>
          </a:p>
        </p:txBody>
      </p:sp>
      <p:sp>
        <p:nvSpPr>
          <p:cNvPr id="7" name="TextBox 6"/>
          <p:cNvSpPr txBox="1"/>
          <p:nvPr/>
        </p:nvSpPr>
        <p:spPr>
          <a:xfrm>
            <a:off x="0" y="6488668"/>
            <a:ext cx="7543800" cy="369332"/>
          </a:xfrm>
          <a:prstGeom prst="rect">
            <a:avLst/>
          </a:prstGeom>
          <a:noFill/>
        </p:spPr>
        <p:txBody>
          <a:bodyPr wrap="square" rtlCol="0">
            <a:spAutoFit/>
          </a:bodyPr>
          <a:lstStyle/>
          <a:p>
            <a:r>
              <a:rPr lang="en-US" dirty="0">
                <a:solidFill>
                  <a:schemeClr val="bg1"/>
                </a:solidFill>
              </a:rPr>
              <a:t>Alma 30:7-11</a:t>
            </a:r>
          </a:p>
        </p:txBody>
      </p:sp>
      <p:grpSp>
        <p:nvGrpSpPr>
          <p:cNvPr id="13" name="Group 12"/>
          <p:cNvGrpSpPr/>
          <p:nvPr/>
        </p:nvGrpSpPr>
        <p:grpSpPr>
          <a:xfrm>
            <a:off x="726540" y="940806"/>
            <a:ext cx="2667000" cy="1752600"/>
            <a:chOff x="533400" y="2362200"/>
            <a:chExt cx="2667000" cy="1752600"/>
          </a:xfrm>
        </p:grpSpPr>
        <p:sp>
          <p:nvSpPr>
            <p:cNvPr id="12" name="Rounded Rectangular Callout 11"/>
            <p:cNvSpPr/>
            <p:nvPr/>
          </p:nvSpPr>
          <p:spPr>
            <a:xfrm>
              <a:off x="533400" y="2362200"/>
              <a:ext cx="2667000" cy="1752600"/>
            </a:xfrm>
            <a:prstGeom prst="wedgeRoundRectCallout">
              <a:avLst>
                <a:gd name="adj1" fmla="val -11872"/>
                <a:gd name="adj2" fmla="val 64279"/>
                <a:gd name="adj3" fmla="val 16667"/>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613371" y="2504038"/>
              <a:ext cx="2443681" cy="1477328"/>
            </a:xfrm>
            <a:prstGeom prst="rect">
              <a:avLst/>
            </a:prstGeom>
            <a:noFill/>
          </p:spPr>
          <p:txBody>
            <a:bodyPr wrap="square" rtlCol="0">
              <a:spAutoFit/>
            </a:bodyPr>
            <a:lstStyle/>
            <a:p>
              <a:r>
                <a:rPr lang="en-US" dirty="0">
                  <a:solidFill>
                    <a:schemeClr val="bg1"/>
                  </a:solidFill>
                </a:rPr>
                <a:t>“It was a very well done movie and not that violent. </a:t>
              </a:r>
            </a:p>
            <a:p>
              <a:r>
                <a:rPr lang="en-US" dirty="0">
                  <a:solidFill>
                    <a:schemeClr val="bg1"/>
                  </a:solidFill>
                </a:rPr>
                <a:t>It is up for an Academy award.”</a:t>
              </a:r>
            </a:p>
          </p:txBody>
        </p:sp>
      </p:grpSp>
      <p:pic>
        <p:nvPicPr>
          <p:cNvPr id="4" name="Picture 3">
            <a:extLst>
              <a:ext uri="{FF2B5EF4-FFF2-40B4-BE49-F238E27FC236}">
                <a16:creationId xmlns:a16="http://schemas.microsoft.com/office/drawing/2014/main" id="{A0E01A26-D03A-4D8F-905D-199A123B22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4633" y="4188171"/>
            <a:ext cx="5057775" cy="2247900"/>
          </a:xfrm>
          <a:prstGeom prst="rect">
            <a:avLst/>
          </a:prstGeom>
        </p:spPr>
      </p:pic>
      <p:pic>
        <p:nvPicPr>
          <p:cNvPr id="8" name="Picture 7">
            <a:extLst>
              <a:ext uri="{FF2B5EF4-FFF2-40B4-BE49-F238E27FC236}">
                <a16:creationId xmlns:a16="http://schemas.microsoft.com/office/drawing/2014/main" id="{EED2697E-69CB-4D65-9F9D-897ABB59BF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3" y="4211074"/>
            <a:ext cx="3901630" cy="1386025"/>
          </a:xfrm>
          <a:prstGeom prst="rect">
            <a:avLst/>
          </a:prstGeom>
        </p:spPr>
      </p:pic>
      <p:pic>
        <p:nvPicPr>
          <p:cNvPr id="10" name="Picture 9">
            <a:extLst>
              <a:ext uri="{FF2B5EF4-FFF2-40B4-BE49-F238E27FC236}">
                <a16:creationId xmlns:a16="http://schemas.microsoft.com/office/drawing/2014/main" id="{560E4410-B02D-4AC3-83F6-77A200CE35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2238" y="960337"/>
            <a:ext cx="2162175" cy="2857500"/>
          </a:xfrm>
          <a:prstGeom prst="rect">
            <a:avLst/>
          </a:prstGeom>
        </p:spPr>
      </p:pic>
      <p:pic>
        <p:nvPicPr>
          <p:cNvPr id="16" name="Picture 15">
            <a:extLst>
              <a:ext uri="{FF2B5EF4-FFF2-40B4-BE49-F238E27FC236}">
                <a16:creationId xmlns:a16="http://schemas.microsoft.com/office/drawing/2014/main" id="{FA913789-2FC7-4A26-9530-38EA4BE5EA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60981" y="1166779"/>
            <a:ext cx="2819400" cy="1857375"/>
          </a:xfrm>
          <a:prstGeom prst="rect">
            <a:avLst/>
          </a:prstGeom>
        </p:spPr>
      </p:pic>
      <p:grpSp>
        <p:nvGrpSpPr>
          <p:cNvPr id="23" name="Group 22">
            <a:extLst>
              <a:ext uri="{FF2B5EF4-FFF2-40B4-BE49-F238E27FC236}">
                <a16:creationId xmlns:a16="http://schemas.microsoft.com/office/drawing/2014/main" id="{83205FE4-FE68-451A-8B80-1FC1CE95A8B3}"/>
              </a:ext>
            </a:extLst>
          </p:cNvPr>
          <p:cNvGrpSpPr/>
          <p:nvPr/>
        </p:nvGrpSpPr>
        <p:grpSpPr>
          <a:xfrm>
            <a:off x="1777863" y="2798618"/>
            <a:ext cx="1055392" cy="1305791"/>
            <a:chOff x="6092884" y="3505200"/>
            <a:chExt cx="2289116" cy="2832224"/>
          </a:xfrm>
        </p:grpSpPr>
        <p:sp>
          <p:nvSpPr>
            <p:cNvPr id="24" name="Oval 23">
              <a:extLst>
                <a:ext uri="{FF2B5EF4-FFF2-40B4-BE49-F238E27FC236}">
                  <a16:creationId xmlns:a16="http://schemas.microsoft.com/office/drawing/2014/main" id="{5794DC15-6C6F-4CD3-B562-F1FF3C6487C0}"/>
                </a:ext>
              </a:extLst>
            </p:cNvPr>
            <p:cNvSpPr/>
            <p:nvPr/>
          </p:nvSpPr>
          <p:spPr>
            <a:xfrm>
              <a:off x="6172200" y="3505200"/>
              <a:ext cx="2209800" cy="2209800"/>
            </a:xfrm>
            <a:prstGeom prst="ellipse">
              <a:avLst/>
            </a:prstGeom>
            <a:solidFill>
              <a:srgbClr val="AFDC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6AA7E348-BABC-4C41-9C9F-E84082FAA323}"/>
                </a:ext>
              </a:extLst>
            </p:cNvPr>
            <p:cNvGrpSpPr/>
            <p:nvPr/>
          </p:nvGrpSpPr>
          <p:grpSpPr>
            <a:xfrm>
              <a:off x="6491334" y="4065006"/>
              <a:ext cx="633743" cy="621437"/>
              <a:chOff x="4499572" y="2697933"/>
              <a:chExt cx="932507" cy="914400"/>
            </a:xfrm>
          </p:grpSpPr>
          <p:sp>
            <p:nvSpPr>
              <p:cNvPr id="33" name="Chord 32">
                <a:extLst>
                  <a:ext uri="{FF2B5EF4-FFF2-40B4-BE49-F238E27FC236}">
                    <a16:creationId xmlns:a16="http://schemas.microsoft.com/office/drawing/2014/main" id="{A51CADEC-7F68-4E75-8082-EFEFFD747BA4}"/>
                  </a:ext>
                </a:extLst>
              </p:cNvPr>
              <p:cNvSpPr/>
              <p:nvPr/>
            </p:nvSpPr>
            <p:spPr>
              <a:xfrm rot="17137209">
                <a:off x="4508626" y="2688879"/>
                <a:ext cx="914400" cy="932507"/>
              </a:xfrm>
              <a:prstGeom prst="chord">
                <a:avLst>
                  <a:gd name="adj1" fmla="val 2700000"/>
                  <a:gd name="adj2" fmla="val 174326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4">
                <a:extLst>
                  <a:ext uri="{FF2B5EF4-FFF2-40B4-BE49-F238E27FC236}">
                    <a16:creationId xmlns:a16="http://schemas.microsoft.com/office/drawing/2014/main" id="{EB505BEF-F25A-467E-B884-1D3F07E5A3BC}"/>
                  </a:ext>
                </a:extLst>
              </p:cNvPr>
              <p:cNvSpPr/>
              <p:nvPr/>
            </p:nvSpPr>
            <p:spPr>
              <a:xfrm rot="366392">
                <a:off x="4531790" y="2889893"/>
                <a:ext cx="554237" cy="384793"/>
              </a:xfrm>
              <a:custGeom>
                <a:avLst/>
                <a:gdLst>
                  <a:gd name="connsiteX0" fmla="*/ 0 w 832919"/>
                  <a:gd name="connsiteY0" fmla="*/ 416460 h 832919"/>
                  <a:gd name="connsiteX1" fmla="*/ 416460 w 832919"/>
                  <a:gd name="connsiteY1" fmla="*/ 0 h 832919"/>
                  <a:gd name="connsiteX2" fmla="*/ 832920 w 832919"/>
                  <a:gd name="connsiteY2" fmla="*/ 416460 h 832919"/>
                  <a:gd name="connsiteX3" fmla="*/ 416460 w 832919"/>
                  <a:gd name="connsiteY3" fmla="*/ 832920 h 832919"/>
                  <a:gd name="connsiteX4" fmla="*/ 0 w 832919"/>
                  <a:gd name="connsiteY4" fmla="*/ 416460 h 832919"/>
                  <a:gd name="connsiteX0" fmla="*/ 1718 w 834638"/>
                  <a:gd name="connsiteY0" fmla="*/ 208783 h 625243"/>
                  <a:gd name="connsiteX1" fmla="*/ 318590 w 834638"/>
                  <a:gd name="connsiteY1" fmla="*/ 552 h 625243"/>
                  <a:gd name="connsiteX2" fmla="*/ 834638 w 834638"/>
                  <a:gd name="connsiteY2" fmla="*/ 208783 h 625243"/>
                  <a:gd name="connsiteX3" fmla="*/ 418178 w 834638"/>
                  <a:gd name="connsiteY3" fmla="*/ 625243 h 625243"/>
                  <a:gd name="connsiteX4" fmla="*/ 1718 w 834638"/>
                  <a:gd name="connsiteY4" fmla="*/ 208783 h 62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638" h="625243">
                    <a:moveTo>
                      <a:pt x="1718" y="208783"/>
                    </a:moveTo>
                    <a:cubicBezTo>
                      <a:pt x="-14880" y="104668"/>
                      <a:pt x="88585" y="552"/>
                      <a:pt x="318590" y="552"/>
                    </a:cubicBezTo>
                    <a:cubicBezTo>
                      <a:pt x="548595" y="552"/>
                      <a:pt x="834638" y="-21222"/>
                      <a:pt x="834638" y="208783"/>
                    </a:cubicBezTo>
                    <a:cubicBezTo>
                      <a:pt x="834638" y="438788"/>
                      <a:pt x="648183" y="625243"/>
                      <a:pt x="418178" y="625243"/>
                    </a:cubicBezTo>
                    <a:cubicBezTo>
                      <a:pt x="188173" y="625243"/>
                      <a:pt x="18316" y="312898"/>
                      <a:pt x="1718" y="208783"/>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E668A650-EFAA-4685-8F05-84E74CA08894}"/>
                </a:ext>
              </a:extLst>
            </p:cNvPr>
            <p:cNvGrpSpPr/>
            <p:nvPr/>
          </p:nvGrpSpPr>
          <p:grpSpPr>
            <a:xfrm>
              <a:off x="7494760" y="4090658"/>
              <a:ext cx="633743" cy="621437"/>
              <a:chOff x="4499572" y="2697933"/>
              <a:chExt cx="932507" cy="914400"/>
            </a:xfrm>
          </p:grpSpPr>
          <p:sp>
            <p:nvSpPr>
              <p:cNvPr id="31" name="Chord 30">
                <a:extLst>
                  <a:ext uri="{FF2B5EF4-FFF2-40B4-BE49-F238E27FC236}">
                    <a16:creationId xmlns:a16="http://schemas.microsoft.com/office/drawing/2014/main" id="{E5B70687-1CE7-49BA-96CE-CF846D55782C}"/>
                  </a:ext>
                </a:extLst>
              </p:cNvPr>
              <p:cNvSpPr/>
              <p:nvPr/>
            </p:nvSpPr>
            <p:spPr>
              <a:xfrm rot="17137209">
                <a:off x="4508626" y="2688879"/>
                <a:ext cx="914400" cy="932507"/>
              </a:xfrm>
              <a:prstGeom prst="chord">
                <a:avLst>
                  <a:gd name="adj1" fmla="val 2700000"/>
                  <a:gd name="adj2" fmla="val 174326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4">
                <a:extLst>
                  <a:ext uri="{FF2B5EF4-FFF2-40B4-BE49-F238E27FC236}">
                    <a16:creationId xmlns:a16="http://schemas.microsoft.com/office/drawing/2014/main" id="{8DC1BB8A-97F8-4DAD-91D1-3842B3B655AE}"/>
                  </a:ext>
                </a:extLst>
              </p:cNvPr>
              <p:cNvSpPr/>
              <p:nvPr/>
            </p:nvSpPr>
            <p:spPr>
              <a:xfrm rot="366392">
                <a:off x="4535538" y="2890093"/>
                <a:ext cx="548959" cy="413255"/>
              </a:xfrm>
              <a:custGeom>
                <a:avLst/>
                <a:gdLst>
                  <a:gd name="connsiteX0" fmla="*/ 0 w 832919"/>
                  <a:gd name="connsiteY0" fmla="*/ 416460 h 832919"/>
                  <a:gd name="connsiteX1" fmla="*/ 416460 w 832919"/>
                  <a:gd name="connsiteY1" fmla="*/ 0 h 832919"/>
                  <a:gd name="connsiteX2" fmla="*/ 832920 w 832919"/>
                  <a:gd name="connsiteY2" fmla="*/ 416460 h 832919"/>
                  <a:gd name="connsiteX3" fmla="*/ 416460 w 832919"/>
                  <a:gd name="connsiteY3" fmla="*/ 832920 h 832919"/>
                  <a:gd name="connsiteX4" fmla="*/ 0 w 832919"/>
                  <a:gd name="connsiteY4" fmla="*/ 416460 h 832919"/>
                  <a:gd name="connsiteX0" fmla="*/ 1718 w 834638"/>
                  <a:gd name="connsiteY0" fmla="*/ 208783 h 625243"/>
                  <a:gd name="connsiteX1" fmla="*/ 318590 w 834638"/>
                  <a:gd name="connsiteY1" fmla="*/ 552 h 625243"/>
                  <a:gd name="connsiteX2" fmla="*/ 834638 w 834638"/>
                  <a:gd name="connsiteY2" fmla="*/ 208783 h 625243"/>
                  <a:gd name="connsiteX3" fmla="*/ 418178 w 834638"/>
                  <a:gd name="connsiteY3" fmla="*/ 625243 h 625243"/>
                  <a:gd name="connsiteX4" fmla="*/ 1718 w 834638"/>
                  <a:gd name="connsiteY4" fmla="*/ 208783 h 62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638" h="625243">
                    <a:moveTo>
                      <a:pt x="1718" y="208783"/>
                    </a:moveTo>
                    <a:cubicBezTo>
                      <a:pt x="-14880" y="104668"/>
                      <a:pt x="88585" y="552"/>
                      <a:pt x="318590" y="552"/>
                    </a:cubicBezTo>
                    <a:cubicBezTo>
                      <a:pt x="548595" y="552"/>
                      <a:pt x="834638" y="-21222"/>
                      <a:pt x="834638" y="208783"/>
                    </a:cubicBezTo>
                    <a:cubicBezTo>
                      <a:pt x="834638" y="438788"/>
                      <a:pt x="648183" y="625243"/>
                      <a:pt x="418178" y="625243"/>
                    </a:cubicBezTo>
                    <a:cubicBezTo>
                      <a:pt x="188173" y="625243"/>
                      <a:pt x="18316" y="312898"/>
                      <a:pt x="1718" y="208783"/>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Rounded Corners 9">
              <a:extLst>
                <a:ext uri="{FF2B5EF4-FFF2-40B4-BE49-F238E27FC236}">
                  <a16:creationId xmlns:a16="http://schemas.microsoft.com/office/drawing/2014/main" id="{62D51ED8-7C09-4B73-8724-BF3F7C07DD4D}"/>
                </a:ext>
              </a:extLst>
            </p:cNvPr>
            <p:cNvSpPr/>
            <p:nvPr/>
          </p:nvSpPr>
          <p:spPr>
            <a:xfrm>
              <a:off x="6536603" y="3829615"/>
              <a:ext cx="561316" cy="153908"/>
            </a:xfrm>
            <a:custGeom>
              <a:avLst/>
              <a:gdLst>
                <a:gd name="connsiteX0" fmla="*/ 0 w 1385180"/>
                <a:gd name="connsiteY0" fmla="*/ 114677 h 470780"/>
                <a:gd name="connsiteX1" fmla="*/ 114677 w 1385180"/>
                <a:gd name="connsiteY1" fmla="*/ 0 h 470780"/>
                <a:gd name="connsiteX2" fmla="*/ 1270503 w 1385180"/>
                <a:gd name="connsiteY2" fmla="*/ 0 h 470780"/>
                <a:gd name="connsiteX3" fmla="*/ 1385180 w 1385180"/>
                <a:gd name="connsiteY3" fmla="*/ 114677 h 470780"/>
                <a:gd name="connsiteX4" fmla="*/ 1385180 w 1385180"/>
                <a:gd name="connsiteY4" fmla="*/ 356103 h 470780"/>
                <a:gd name="connsiteX5" fmla="*/ 1270503 w 1385180"/>
                <a:gd name="connsiteY5" fmla="*/ 470780 h 470780"/>
                <a:gd name="connsiteX6" fmla="*/ 114677 w 1385180"/>
                <a:gd name="connsiteY6" fmla="*/ 470780 h 470780"/>
                <a:gd name="connsiteX7" fmla="*/ 0 w 1385180"/>
                <a:gd name="connsiteY7" fmla="*/ 356103 h 470780"/>
                <a:gd name="connsiteX8" fmla="*/ 0 w 1385180"/>
                <a:gd name="connsiteY8" fmla="*/ 114677 h 470780"/>
                <a:gd name="connsiteX0" fmla="*/ 0 w 1385180"/>
                <a:gd name="connsiteY0" fmla="*/ 259532 h 615635"/>
                <a:gd name="connsiteX1" fmla="*/ 114677 w 1385180"/>
                <a:gd name="connsiteY1" fmla="*/ 144855 h 615635"/>
                <a:gd name="connsiteX2" fmla="*/ 1270503 w 1385180"/>
                <a:gd name="connsiteY2" fmla="*/ 144855 h 615635"/>
                <a:gd name="connsiteX3" fmla="*/ 1385180 w 1385180"/>
                <a:gd name="connsiteY3" fmla="*/ 259532 h 615635"/>
                <a:gd name="connsiteX4" fmla="*/ 1385180 w 1385180"/>
                <a:gd name="connsiteY4" fmla="*/ 500958 h 615635"/>
                <a:gd name="connsiteX5" fmla="*/ 1270503 w 1385180"/>
                <a:gd name="connsiteY5" fmla="*/ 615635 h 615635"/>
                <a:gd name="connsiteX6" fmla="*/ 114677 w 1385180"/>
                <a:gd name="connsiteY6" fmla="*/ 615635 h 615635"/>
                <a:gd name="connsiteX7" fmla="*/ 0 w 1385180"/>
                <a:gd name="connsiteY7" fmla="*/ 500958 h 615635"/>
                <a:gd name="connsiteX8" fmla="*/ 0 w 1385180"/>
                <a:gd name="connsiteY8" fmla="*/ 259532 h 615635"/>
                <a:gd name="connsiteX0" fmla="*/ 0 w 1385180"/>
                <a:gd name="connsiteY0" fmla="*/ 320378 h 676481"/>
                <a:gd name="connsiteX1" fmla="*/ 114677 w 1385180"/>
                <a:gd name="connsiteY1" fmla="*/ 205701 h 676481"/>
                <a:gd name="connsiteX2" fmla="*/ 1270503 w 1385180"/>
                <a:gd name="connsiteY2" fmla="*/ 205701 h 676481"/>
                <a:gd name="connsiteX3" fmla="*/ 1385180 w 1385180"/>
                <a:gd name="connsiteY3" fmla="*/ 320378 h 676481"/>
                <a:gd name="connsiteX4" fmla="*/ 1385180 w 1385180"/>
                <a:gd name="connsiteY4" fmla="*/ 561804 h 676481"/>
                <a:gd name="connsiteX5" fmla="*/ 1270503 w 1385180"/>
                <a:gd name="connsiteY5" fmla="*/ 676481 h 676481"/>
                <a:gd name="connsiteX6" fmla="*/ 114677 w 1385180"/>
                <a:gd name="connsiteY6" fmla="*/ 676481 h 676481"/>
                <a:gd name="connsiteX7" fmla="*/ 0 w 1385180"/>
                <a:gd name="connsiteY7" fmla="*/ 561804 h 676481"/>
                <a:gd name="connsiteX8" fmla="*/ 0 w 1385180"/>
                <a:gd name="connsiteY8" fmla="*/ 320378 h 676481"/>
                <a:gd name="connsiteX0" fmla="*/ 0 w 1385180"/>
                <a:gd name="connsiteY0" fmla="*/ 320378 h 676481"/>
                <a:gd name="connsiteX1" fmla="*/ 114677 w 1385180"/>
                <a:gd name="connsiteY1" fmla="*/ 205701 h 676481"/>
                <a:gd name="connsiteX2" fmla="*/ 1270503 w 1385180"/>
                <a:gd name="connsiteY2" fmla="*/ 205701 h 676481"/>
                <a:gd name="connsiteX3" fmla="*/ 1385180 w 1385180"/>
                <a:gd name="connsiteY3" fmla="*/ 320378 h 676481"/>
                <a:gd name="connsiteX4" fmla="*/ 1385180 w 1385180"/>
                <a:gd name="connsiteY4" fmla="*/ 561804 h 676481"/>
                <a:gd name="connsiteX5" fmla="*/ 1270503 w 1385180"/>
                <a:gd name="connsiteY5" fmla="*/ 676481 h 676481"/>
                <a:gd name="connsiteX6" fmla="*/ 114677 w 1385180"/>
                <a:gd name="connsiteY6" fmla="*/ 676481 h 676481"/>
                <a:gd name="connsiteX7" fmla="*/ 0 w 1385180"/>
                <a:gd name="connsiteY7" fmla="*/ 561804 h 676481"/>
                <a:gd name="connsiteX8" fmla="*/ 0 w 1385180"/>
                <a:gd name="connsiteY8" fmla="*/ 320378 h 676481"/>
                <a:gd name="connsiteX0" fmla="*/ 0 w 1385180"/>
                <a:gd name="connsiteY0" fmla="*/ 320378 h 676481"/>
                <a:gd name="connsiteX1" fmla="*/ 114677 w 1385180"/>
                <a:gd name="connsiteY1" fmla="*/ 205701 h 676481"/>
                <a:gd name="connsiteX2" fmla="*/ 1270503 w 1385180"/>
                <a:gd name="connsiteY2" fmla="*/ 205701 h 676481"/>
                <a:gd name="connsiteX3" fmla="*/ 1385180 w 1385180"/>
                <a:gd name="connsiteY3" fmla="*/ 320378 h 676481"/>
                <a:gd name="connsiteX4" fmla="*/ 1385180 w 1385180"/>
                <a:gd name="connsiteY4" fmla="*/ 561804 h 676481"/>
                <a:gd name="connsiteX5" fmla="*/ 1270503 w 1385180"/>
                <a:gd name="connsiteY5" fmla="*/ 676481 h 676481"/>
                <a:gd name="connsiteX6" fmla="*/ 114677 w 1385180"/>
                <a:gd name="connsiteY6" fmla="*/ 676481 h 676481"/>
                <a:gd name="connsiteX7" fmla="*/ 0 w 1385180"/>
                <a:gd name="connsiteY7" fmla="*/ 561804 h 676481"/>
                <a:gd name="connsiteX8" fmla="*/ 0 w 1385180"/>
                <a:gd name="connsiteY8" fmla="*/ 320378 h 67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5180" h="676481">
                  <a:moveTo>
                    <a:pt x="0" y="320378"/>
                  </a:moveTo>
                  <a:cubicBezTo>
                    <a:pt x="0" y="257044"/>
                    <a:pt x="51343" y="205701"/>
                    <a:pt x="114677" y="205701"/>
                  </a:cubicBezTo>
                  <a:cubicBezTo>
                    <a:pt x="816823" y="-120224"/>
                    <a:pt x="658892" y="-11582"/>
                    <a:pt x="1270503" y="205701"/>
                  </a:cubicBezTo>
                  <a:cubicBezTo>
                    <a:pt x="1333837" y="205701"/>
                    <a:pt x="1385180" y="257044"/>
                    <a:pt x="1385180" y="320378"/>
                  </a:cubicBezTo>
                  <a:lnTo>
                    <a:pt x="1385180" y="561804"/>
                  </a:lnTo>
                  <a:cubicBezTo>
                    <a:pt x="1385180" y="625138"/>
                    <a:pt x="1333837" y="676481"/>
                    <a:pt x="1270503" y="676481"/>
                  </a:cubicBezTo>
                  <a:cubicBezTo>
                    <a:pt x="686052" y="422984"/>
                    <a:pt x="717235" y="441091"/>
                    <a:pt x="114677" y="676481"/>
                  </a:cubicBezTo>
                  <a:cubicBezTo>
                    <a:pt x="51343" y="676481"/>
                    <a:pt x="0" y="625138"/>
                    <a:pt x="0" y="561804"/>
                  </a:cubicBezTo>
                  <a:lnTo>
                    <a:pt x="0" y="320378"/>
                  </a:ln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9">
              <a:extLst>
                <a:ext uri="{FF2B5EF4-FFF2-40B4-BE49-F238E27FC236}">
                  <a16:creationId xmlns:a16="http://schemas.microsoft.com/office/drawing/2014/main" id="{8DB2E0DA-4695-40B5-9914-A89A23CC69CB}"/>
                </a:ext>
              </a:extLst>
            </p:cNvPr>
            <p:cNvSpPr/>
            <p:nvPr/>
          </p:nvSpPr>
          <p:spPr>
            <a:xfrm rot="20913301">
              <a:off x="7467602" y="3873375"/>
              <a:ext cx="561316" cy="153908"/>
            </a:xfrm>
            <a:custGeom>
              <a:avLst/>
              <a:gdLst>
                <a:gd name="connsiteX0" fmla="*/ 0 w 1385180"/>
                <a:gd name="connsiteY0" fmla="*/ 114677 h 470780"/>
                <a:gd name="connsiteX1" fmla="*/ 114677 w 1385180"/>
                <a:gd name="connsiteY1" fmla="*/ 0 h 470780"/>
                <a:gd name="connsiteX2" fmla="*/ 1270503 w 1385180"/>
                <a:gd name="connsiteY2" fmla="*/ 0 h 470780"/>
                <a:gd name="connsiteX3" fmla="*/ 1385180 w 1385180"/>
                <a:gd name="connsiteY3" fmla="*/ 114677 h 470780"/>
                <a:gd name="connsiteX4" fmla="*/ 1385180 w 1385180"/>
                <a:gd name="connsiteY4" fmla="*/ 356103 h 470780"/>
                <a:gd name="connsiteX5" fmla="*/ 1270503 w 1385180"/>
                <a:gd name="connsiteY5" fmla="*/ 470780 h 470780"/>
                <a:gd name="connsiteX6" fmla="*/ 114677 w 1385180"/>
                <a:gd name="connsiteY6" fmla="*/ 470780 h 470780"/>
                <a:gd name="connsiteX7" fmla="*/ 0 w 1385180"/>
                <a:gd name="connsiteY7" fmla="*/ 356103 h 470780"/>
                <a:gd name="connsiteX8" fmla="*/ 0 w 1385180"/>
                <a:gd name="connsiteY8" fmla="*/ 114677 h 470780"/>
                <a:gd name="connsiteX0" fmla="*/ 0 w 1385180"/>
                <a:gd name="connsiteY0" fmla="*/ 259532 h 615635"/>
                <a:gd name="connsiteX1" fmla="*/ 114677 w 1385180"/>
                <a:gd name="connsiteY1" fmla="*/ 144855 h 615635"/>
                <a:gd name="connsiteX2" fmla="*/ 1270503 w 1385180"/>
                <a:gd name="connsiteY2" fmla="*/ 144855 h 615635"/>
                <a:gd name="connsiteX3" fmla="*/ 1385180 w 1385180"/>
                <a:gd name="connsiteY3" fmla="*/ 259532 h 615635"/>
                <a:gd name="connsiteX4" fmla="*/ 1385180 w 1385180"/>
                <a:gd name="connsiteY4" fmla="*/ 500958 h 615635"/>
                <a:gd name="connsiteX5" fmla="*/ 1270503 w 1385180"/>
                <a:gd name="connsiteY5" fmla="*/ 615635 h 615635"/>
                <a:gd name="connsiteX6" fmla="*/ 114677 w 1385180"/>
                <a:gd name="connsiteY6" fmla="*/ 615635 h 615635"/>
                <a:gd name="connsiteX7" fmla="*/ 0 w 1385180"/>
                <a:gd name="connsiteY7" fmla="*/ 500958 h 615635"/>
                <a:gd name="connsiteX8" fmla="*/ 0 w 1385180"/>
                <a:gd name="connsiteY8" fmla="*/ 259532 h 615635"/>
                <a:gd name="connsiteX0" fmla="*/ 0 w 1385180"/>
                <a:gd name="connsiteY0" fmla="*/ 320378 h 676481"/>
                <a:gd name="connsiteX1" fmla="*/ 114677 w 1385180"/>
                <a:gd name="connsiteY1" fmla="*/ 205701 h 676481"/>
                <a:gd name="connsiteX2" fmla="*/ 1270503 w 1385180"/>
                <a:gd name="connsiteY2" fmla="*/ 205701 h 676481"/>
                <a:gd name="connsiteX3" fmla="*/ 1385180 w 1385180"/>
                <a:gd name="connsiteY3" fmla="*/ 320378 h 676481"/>
                <a:gd name="connsiteX4" fmla="*/ 1385180 w 1385180"/>
                <a:gd name="connsiteY4" fmla="*/ 561804 h 676481"/>
                <a:gd name="connsiteX5" fmla="*/ 1270503 w 1385180"/>
                <a:gd name="connsiteY5" fmla="*/ 676481 h 676481"/>
                <a:gd name="connsiteX6" fmla="*/ 114677 w 1385180"/>
                <a:gd name="connsiteY6" fmla="*/ 676481 h 676481"/>
                <a:gd name="connsiteX7" fmla="*/ 0 w 1385180"/>
                <a:gd name="connsiteY7" fmla="*/ 561804 h 676481"/>
                <a:gd name="connsiteX8" fmla="*/ 0 w 1385180"/>
                <a:gd name="connsiteY8" fmla="*/ 320378 h 676481"/>
                <a:gd name="connsiteX0" fmla="*/ 0 w 1385180"/>
                <a:gd name="connsiteY0" fmla="*/ 320378 h 676481"/>
                <a:gd name="connsiteX1" fmla="*/ 114677 w 1385180"/>
                <a:gd name="connsiteY1" fmla="*/ 205701 h 676481"/>
                <a:gd name="connsiteX2" fmla="*/ 1270503 w 1385180"/>
                <a:gd name="connsiteY2" fmla="*/ 205701 h 676481"/>
                <a:gd name="connsiteX3" fmla="*/ 1385180 w 1385180"/>
                <a:gd name="connsiteY3" fmla="*/ 320378 h 676481"/>
                <a:gd name="connsiteX4" fmla="*/ 1385180 w 1385180"/>
                <a:gd name="connsiteY4" fmla="*/ 561804 h 676481"/>
                <a:gd name="connsiteX5" fmla="*/ 1270503 w 1385180"/>
                <a:gd name="connsiteY5" fmla="*/ 676481 h 676481"/>
                <a:gd name="connsiteX6" fmla="*/ 114677 w 1385180"/>
                <a:gd name="connsiteY6" fmla="*/ 676481 h 676481"/>
                <a:gd name="connsiteX7" fmla="*/ 0 w 1385180"/>
                <a:gd name="connsiteY7" fmla="*/ 561804 h 676481"/>
                <a:gd name="connsiteX8" fmla="*/ 0 w 1385180"/>
                <a:gd name="connsiteY8" fmla="*/ 320378 h 676481"/>
                <a:gd name="connsiteX0" fmla="*/ 0 w 1385180"/>
                <a:gd name="connsiteY0" fmla="*/ 320378 h 676481"/>
                <a:gd name="connsiteX1" fmla="*/ 114677 w 1385180"/>
                <a:gd name="connsiteY1" fmla="*/ 205701 h 676481"/>
                <a:gd name="connsiteX2" fmla="*/ 1270503 w 1385180"/>
                <a:gd name="connsiteY2" fmla="*/ 205701 h 676481"/>
                <a:gd name="connsiteX3" fmla="*/ 1385180 w 1385180"/>
                <a:gd name="connsiteY3" fmla="*/ 320378 h 676481"/>
                <a:gd name="connsiteX4" fmla="*/ 1385180 w 1385180"/>
                <a:gd name="connsiteY4" fmla="*/ 561804 h 676481"/>
                <a:gd name="connsiteX5" fmla="*/ 1270503 w 1385180"/>
                <a:gd name="connsiteY5" fmla="*/ 676481 h 676481"/>
                <a:gd name="connsiteX6" fmla="*/ 114677 w 1385180"/>
                <a:gd name="connsiteY6" fmla="*/ 676481 h 676481"/>
                <a:gd name="connsiteX7" fmla="*/ 0 w 1385180"/>
                <a:gd name="connsiteY7" fmla="*/ 561804 h 676481"/>
                <a:gd name="connsiteX8" fmla="*/ 0 w 1385180"/>
                <a:gd name="connsiteY8" fmla="*/ 320378 h 67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5180" h="676481">
                  <a:moveTo>
                    <a:pt x="0" y="320378"/>
                  </a:moveTo>
                  <a:cubicBezTo>
                    <a:pt x="0" y="257044"/>
                    <a:pt x="51343" y="205701"/>
                    <a:pt x="114677" y="205701"/>
                  </a:cubicBezTo>
                  <a:cubicBezTo>
                    <a:pt x="816823" y="-120224"/>
                    <a:pt x="658892" y="-11582"/>
                    <a:pt x="1270503" y="205701"/>
                  </a:cubicBezTo>
                  <a:cubicBezTo>
                    <a:pt x="1333837" y="205701"/>
                    <a:pt x="1385180" y="257044"/>
                    <a:pt x="1385180" y="320378"/>
                  </a:cubicBezTo>
                  <a:lnTo>
                    <a:pt x="1385180" y="561804"/>
                  </a:lnTo>
                  <a:cubicBezTo>
                    <a:pt x="1385180" y="625138"/>
                    <a:pt x="1333837" y="676481"/>
                    <a:pt x="1270503" y="676481"/>
                  </a:cubicBezTo>
                  <a:cubicBezTo>
                    <a:pt x="686052" y="422984"/>
                    <a:pt x="717235" y="441091"/>
                    <a:pt x="114677" y="676481"/>
                  </a:cubicBezTo>
                  <a:cubicBezTo>
                    <a:pt x="51343" y="676481"/>
                    <a:pt x="0" y="625138"/>
                    <a:pt x="0" y="561804"/>
                  </a:cubicBezTo>
                  <a:lnTo>
                    <a:pt x="0" y="320378"/>
                  </a:ln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9">
              <a:extLst>
                <a:ext uri="{FF2B5EF4-FFF2-40B4-BE49-F238E27FC236}">
                  <a16:creationId xmlns:a16="http://schemas.microsoft.com/office/drawing/2014/main" id="{3BFB0410-C7DC-4F4D-B059-8061BC6BC833}"/>
                </a:ext>
              </a:extLst>
            </p:cNvPr>
            <p:cNvSpPr/>
            <p:nvPr/>
          </p:nvSpPr>
          <p:spPr>
            <a:xfrm rot="329346">
              <a:off x="6967334" y="4958711"/>
              <a:ext cx="730032" cy="194454"/>
            </a:xfrm>
            <a:custGeom>
              <a:avLst/>
              <a:gdLst>
                <a:gd name="connsiteX0" fmla="*/ 0 w 1385180"/>
                <a:gd name="connsiteY0" fmla="*/ 114677 h 470780"/>
                <a:gd name="connsiteX1" fmla="*/ 114677 w 1385180"/>
                <a:gd name="connsiteY1" fmla="*/ 0 h 470780"/>
                <a:gd name="connsiteX2" fmla="*/ 1270503 w 1385180"/>
                <a:gd name="connsiteY2" fmla="*/ 0 h 470780"/>
                <a:gd name="connsiteX3" fmla="*/ 1385180 w 1385180"/>
                <a:gd name="connsiteY3" fmla="*/ 114677 h 470780"/>
                <a:gd name="connsiteX4" fmla="*/ 1385180 w 1385180"/>
                <a:gd name="connsiteY4" fmla="*/ 356103 h 470780"/>
                <a:gd name="connsiteX5" fmla="*/ 1270503 w 1385180"/>
                <a:gd name="connsiteY5" fmla="*/ 470780 h 470780"/>
                <a:gd name="connsiteX6" fmla="*/ 114677 w 1385180"/>
                <a:gd name="connsiteY6" fmla="*/ 470780 h 470780"/>
                <a:gd name="connsiteX7" fmla="*/ 0 w 1385180"/>
                <a:gd name="connsiteY7" fmla="*/ 356103 h 470780"/>
                <a:gd name="connsiteX8" fmla="*/ 0 w 1385180"/>
                <a:gd name="connsiteY8" fmla="*/ 114677 h 470780"/>
                <a:gd name="connsiteX0" fmla="*/ 0 w 1385180"/>
                <a:gd name="connsiteY0" fmla="*/ 259532 h 615635"/>
                <a:gd name="connsiteX1" fmla="*/ 114677 w 1385180"/>
                <a:gd name="connsiteY1" fmla="*/ 144855 h 615635"/>
                <a:gd name="connsiteX2" fmla="*/ 1270503 w 1385180"/>
                <a:gd name="connsiteY2" fmla="*/ 144855 h 615635"/>
                <a:gd name="connsiteX3" fmla="*/ 1385180 w 1385180"/>
                <a:gd name="connsiteY3" fmla="*/ 259532 h 615635"/>
                <a:gd name="connsiteX4" fmla="*/ 1385180 w 1385180"/>
                <a:gd name="connsiteY4" fmla="*/ 500958 h 615635"/>
                <a:gd name="connsiteX5" fmla="*/ 1270503 w 1385180"/>
                <a:gd name="connsiteY5" fmla="*/ 615635 h 615635"/>
                <a:gd name="connsiteX6" fmla="*/ 114677 w 1385180"/>
                <a:gd name="connsiteY6" fmla="*/ 615635 h 615635"/>
                <a:gd name="connsiteX7" fmla="*/ 0 w 1385180"/>
                <a:gd name="connsiteY7" fmla="*/ 500958 h 615635"/>
                <a:gd name="connsiteX8" fmla="*/ 0 w 1385180"/>
                <a:gd name="connsiteY8" fmla="*/ 259532 h 615635"/>
                <a:gd name="connsiteX0" fmla="*/ 0 w 1385180"/>
                <a:gd name="connsiteY0" fmla="*/ 320378 h 676481"/>
                <a:gd name="connsiteX1" fmla="*/ 114677 w 1385180"/>
                <a:gd name="connsiteY1" fmla="*/ 205701 h 676481"/>
                <a:gd name="connsiteX2" fmla="*/ 1270503 w 1385180"/>
                <a:gd name="connsiteY2" fmla="*/ 205701 h 676481"/>
                <a:gd name="connsiteX3" fmla="*/ 1385180 w 1385180"/>
                <a:gd name="connsiteY3" fmla="*/ 320378 h 676481"/>
                <a:gd name="connsiteX4" fmla="*/ 1385180 w 1385180"/>
                <a:gd name="connsiteY4" fmla="*/ 561804 h 676481"/>
                <a:gd name="connsiteX5" fmla="*/ 1270503 w 1385180"/>
                <a:gd name="connsiteY5" fmla="*/ 676481 h 676481"/>
                <a:gd name="connsiteX6" fmla="*/ 114677 w 1385180"/>
                <a:gd name="connsiteY6" fmla="*/ 676481 h 676481"/>
                <a:gd name="connsiteX7" fmla="*/ 0 w 1385180"/>
                <a:gd name="connsiteY7" fmla="*/ 561804 h 676481"/>
                <a:gd name="connsiteX8" fmla="*/ 0 w 1385180"/>
                <a:gd name="connsiteY8" fmla="*/ 320378 h 676481"/>
                <a:gd name="connsiteX0" fmla="*/ 0 w 1385180"/>
                <a:gd name="connsiteY0" fmla="*/ 320378 h 676481"/>
                <a:gd name="connsiteX1" fmla="*/ 114677 w 1385180"/>
                <a:gd name="connsiteY1" fmla="*/ 205701 h 676481"/>
                <a:gd name="connsiteX2" fmla="*/ 1270503 w 1385180"/>
                <a:gd name="connsiteY2" fmla="*/ 205701 h 676481"/>
                <a:gd name="connsiteX3" fmla="*/ 1385180 w 1385180"/>
                <a:gd name="connsiteY3" fmla="*/ 320378 h 676481"/>
                <a:gd name="connsiteX4" fmla="*/ 1385180 w 1385180"/>
                <a:gd name="connsiteY4" fmla="*/ 561804 h 676481"/>
                <a:gd name="connsiteX5" fmla="*/ 1270503 w 1385180"/>
                <a:gd name="connsiteY5" fmla="*/ 676481 h 676481"/>
                <a:gd name="connsiteX6" fmla="*/ 114677 w 1385180"/>
                <a:gd name="connsiteY6" fmla="*/ 676481 h 676481"/>
                <a:gd name="connsiteX7" fmla="*/ 0 w 1385180"/>
                <a:gd name="connsiteY7" fmla="*/ 561804 h 676481"/>
                <a:gd name="connsiteX8" fmla="*/ 0 w 1385180"/>
                <a:gd name="connsiteY8" fmla="*/ 320378 h 676481"/>
                <a:gd name="connsiteX0" fmla="*/ 0 w 1385180"/>
                <a:gd name="connsiteY0" fmla="*/ 320378 h 676481"/>
                <a:gd name="connsiteX1" fmla="*/ 114677 w 1385180"/>
                <a:gd name="connsiteY1" fmla="*/ 205701 h 676481"/>
                <a:gd name="connsiteX2" fmla="*/ 1270503 w 1385180"/>
                <a:gd name="connsiteY2" fmla="*/ 205701 h 676481"/>
                <a:gd name="connsiteX3" fmla="*/ 1385180 w 1385180"/>
                <a:gd name="connsiteY3" fmla="*/ 320378 h 676481"/>
                <a:gd name="connsiteX4" fmla="*/ 1385180 w 1385180"/>
                <a:gd name="connsiteY4" fmla="*/ 561804 h 676481"/>
                <a:gd name="connsiteX5" fmla="*/ 1270503 w 1385180"/>
                <a:gd name="connsiteY5" fmla="*/ 676481 h 676481"/>
                <a:gd name="connsiteX6" fmla="*/ 114677 w 1385180"/>
                <a:gd name="connsiteY6" fmla="*/ 676481 h 676481"/>
                <a:gd name="connsiteX7" fmla="*/ 0 w 1385180"/>
                <a:gd name="connsiteY7" fmla="*/ 561804 h 676481"/>
                <a:gd name="connsiteX8" fmla="*/ 0 w 1385180"/>
                <a:gd name="connsiteY8" fmla="*/ 320378 h 67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5180" h="676481">
                  <a:moveTo>
                    <a:pt x="0" y="320378"/>
                  </a:moveTo>
                  <a:cubicBezTo>
                    <a:pt x="0" y="257044"/>
                    <a:pt x="51343" y="205701"/>
                    <a:pt x="114677" y="205701"/>
                  </a:cubicBezTo>
                  <a:cubicBezTo>
                    <a:pt x="816823" y="-120224"/>
                    <a:pt x="658892" y="-11582"/>
                    <a:pt x="1270503" y="205701"/>
                  </a:cubicBezTo>
                  <a:cubicBezTo>
                    <a:pt x="1333837" y="205701"/>
                    <a:pt x="1385180" y="257044"/>
                    <a:pt x="1385180" y="320378"/>
                  </a:cubicBezTo>
                  <a:lnTo>
                    <a:pt x="1385180" y="561804"/>
                  </a:lnTo>
                  <a:cubicBezTo>
                    <a:pt x="1385180" y="625138"/>
                    <a:pt x="1333837" y="676481"/>
                    <a:pt x="1270503" y="676481"/>
                  </a:cubicBezTo>
                  <a:cubicBezTo>
                    <a:pt x="686052" y="422984"/>
                    <a:pt x="717235" y="441091"/>
                    <a:pt x="114677" y="676481"/>
                  </a:cubicBezTo>
                  <a:cubicBezTo>
                    <a:pt x="51343" y="676481"/>
                    <a:pt x="0" y="625138"/>
                    <a:pt x="0" y="561804"/>
                  </a:cubicBezTo>
                  <a:lnTo>
                    <a:pt x="0" y="320378"/>
                  </a:ln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A70892-4759-4206-BD4B-94966AEBFEAA}"/>
                </a:ext>
              </a:extLst>
            </p:cNvPr>
            <p:cNvSpPr/>
            <p:nvPr/>
          </p:nvSpPr>
          <p:spPr>
            <a:xfrm>
              <a:off x="6092884" y="4979979"/>
              <a:ext cx="1409935" cy="1357445"/>
            </a:xfrm>
            <a:custGeom>
              <a:avLst/>
              <a:gdLst>
                <a:gd name="connsiteX0" fmla="*/ 195237 w 1409935"/>
                <a:gd name="connsiteY0" fmla="*/ 419 h 1357445"/>
                <a:gd name="connsiteX1" fmla="*/ 236138 w 1409935"/>
                <a:gd name="connsiteY1" fmla="*/ 1869 h 1357445"/>
                <a:gd name="connsiteX2" fmla="*/ 409213 w 1409935"/>
                <a:gd name="connsiteY2" fmla="*/ 153631 h 1357445"/>
                <a:gd name="connsiteX3" fmla="*/ 470460 w 1409935"/>
                <a:gd name="connsiteY3" fmla="*/ 378821 h 1357445"/>
                <a:gd name="connsiteX4" fmla="*/ 516111 w 1409935"/>
                <a:gd name="connsiteY4" fmla="*/ 389239 h 1357445"/>
                <a:gd name="connsiteX5" fmla="*/ 1218478 w 1409935"/>
                <a:gd name="connsiteY5" fmla="*/ 281978 h 1357445"/>
                <a:gd name="connsiteX6" fmla="*/ 1408819 w 1409935"/>
                <a:gd name="connsiteY6" fmla="*/ 433468 h 1357445"/>
                <a:gd name="connsiteX7" fmla="*/ 1257329 w 1409935"/>
                <a:gd name="connsiteY7" fmla="*/ 623810 h 1357445"/>
                <a:gd name="connsiteX8" fmla="*/ 1020869 w 1409935"/>
                <a:gd name="connsiteY8" fmla="*/ 650685 h 1357445"/>
                <a:gd name="connsiteX9" fmla="*/ 1041784 w 1409935"/>
                <a:gd name="connsiteY9" fmla="*/ 665739 h 1357445"/>
                <a:gd name="connsiteX10" fmla="*/ 1092550 w 1409935"/>
                <a:gd name="connsiteY10" fmla="*/ 764446 h 1357445"/>
                <a:gd name="connsiteX11" fmla="*/ 1069190 w 1409935"/>
                <a:gd name="connsiteY11" fmla="*/ 833165 h 1357445"/>
                <a:gd name="connsiteX12" fmla="*/ 1056060 w 1409935"/>
                <a:gd name="connsiteY12" fmla="*/ 847532 h 1357445"/>
                <a:gd name="connsiteX13" fmla="*/ 1073103 w 1409935"/>
                <a:gd name="connsiteY13" fmla="*/ 870509 h 1357445"/>
                <a:gd name="connsiteX14" fmla="*/ 1092550 w 1409935"/>
                <a:gd name="connsiteY14" fmla="*/ 940989 h 1357445"/>
                <a:gd name="connsiteX15" fmla="*/ 1050287 w 1409935"/>
                <a:gd name="connsiteY15" fmla="*/ 1042227 h 1357445"/>
                <a:gd name="connsiteX16" fmla="*/ 1036556 w 1409935"/>
                <a:gd name="connsiteY16" fmla="*/ 1054405 h 1357445"/>
                <a:gd name="connsiteX17" fmla="*/ 1053487 w 1409935"/>
                <a:gd name="connsiteY17" fmla="*/ 1077230 h 1357445"/>
                <a:gd name="connsiteX18" fmla="*/ 1072934 w 1409935"/>
                <a:gd name="connsiteY18" fmla="*/ 1147710 h 1357445"/>
                <a:gd name="connsiteX19" fmla="*/ 825472 w 1409935"/>
                <a:gd name="connsiteY19" fmla="*/ 1328780 h 1357445"/>
                <a:gd name="connsiteX20" fmla="*/ 775600 w 1409935"/>
                <a:gd name="connsiteY20" fmla="*/ 1325102 h 1357445"/>
                <a:gd name="connsiteX21" fmla="*/ 760183 w 1409935"/>
                <a:gd name="connsiteY21" fmla="*/ 1321600 h 1357445"/>
                <a:gd name="connsiteX22" fmla="*/ 722208 w 1409935"/>
                <a:gd name="connsiteY22" fmla="*/ 1336280 h 1357445"/>
                <a:gd name="connsiteX23" fmla="*/ 579519 w 1409935"/>
                <a:gd name="connsiteY23" fmla="*/ 1357445 h 1357445"/>
                <a:gd name="connsiteX24" fmla="*/ 99684 w 1409935"/>
                <a:gd name="connsiteY24" fmla="*/ 886666 h 1357445"/>
                <a:gd name="connsiteX25" fmla="*/ 109433 w 1409935"/>
                <a:gd name="connsiteY25" fmla="*/ 791788 h 1357445"/>
                <a:gd name="connsiteX26" fmla="*/ 131889 w 1409935"/>
                <a:gd name="connsiteY26" fmla="*/ 720814 h 1357445"/>
                <a:gd name="connsiteX27" fmla="*/ 7351 w 1409935"/>
                <a:gd name="connsiteY27" fmla="*/ 262932 h 1357445"/>
                <a:gd name="connsiteX28" fmla="*/ 153633 w 1409935"/>
                <a:gd name="connsiteY28" fmla="*/ 7351 h 1357445"/>
                <a:gd name="connsiteX29" fmla="*/ 195237 w 1409935"/>
                <a:gd name="connsiteY29" fmla="*/ 419 h 135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09935" h="1357445">
                  <a:moveTo>
                    <a:pt x="195237" y="419"/>
                  </a:moveTo>
                  <a:cubicBezTo>
                    <a:pt x="209045" y="-462"/>
                    <a:pt x="222736" y="55"/>
                    <a:pt x="236138" y="1869"/>
                  </a:cubicBezTo>
                  <a:cubicBezTo>
                    <a:pt x="316551" y="12757"/>
                    <a:pt x="386576" y="70404"/>
                    <a:pt x="409213" y="153631"/>
                  </a:cubicBezTo>
                  <a:lnTo>
                    <a:pt x="470460" y="378821"/>
                  </a:lnTo>
                  <a:lnTo>
                    <a:pt x="516111" y="389239"/>
                  </a:lnTo>
                  <a:cubicBezTo>
                    <a:pt x="896446" y="464886"/>
                    <a:pt x="973912" y="309775"/>
                    <a:pt x="1218478" y="281978"/>
                  </a:cubicBezTo>
                  <a:cubicBezTo>
                    <a:pt x="1312872" y="271250"/>
                    <a:pt x="1398091" y="339074"/>
                    <a:pt x="1408819" y="433468"/>
                  </a:cubicBezTo>
                  <a:cubicBezTo>
                    <a:pt x="1419548" y="527862"/>
                    <a:pt x="1351723" y="613081"/>
                    <a:pt x="1257329" y="623810"/>
                  </a:cubicBezTo>
                  <a:lnTo>
                    <a:pt x="1020869" y="650685"/>
                  </a:lnTo>
                  <a:lnTo>
                    <a:pt x="1041784" y="665739"/>
                  </a:lnTo>
                  <a:cubicBezTo>
                    <a:pt x="1073835" y="693916"/>
                    <a:pt x="1092550" y="727883"/>
                    <a:pt x="1092550" y="764446"/>
                  </a:cubicBezTo>
                  <a:cubicBezTo>
                    <a:pt x="1092550" y="788822"/>
                    <a:pt x="1084232" y="812043"/>
                    <a:pt x="1069190" y="833165"/>
                  </a:cubicBezTo>
                  <a:lnTo>
                    <a:pt x="1056060" y="847532"/>
                  </a:lnTo>
                  <a:lnTo>
                    <a:pt x="1073103" y="870509"/>
                  </a:lnTo>
                  <a:cubicBezTo>
                    <a:pt x="1085626" y="892172"/>
                    <a:pt x="1092550" y="915989"/>
                    <a:pt x="1092550" y="940989"/>
                  </a:cubicBezTo>
                  <a:cubicBezTo>
                    <a:pt x="1092550" y="978490"/>
                    <a:pt x="1076970" y="1013328"/>
                    <a:pt x="1050287" y="1042227"/>
                  </a:cubicBezTo>
                  <a:lnTo>
                    <a:pt x="1036556" y="1054405"/>
                  </a:lnTo>
                  <a:lnTo>
                    <a:pt x="1053487" y="1077230"/>
                  </a:lnTo>
                  <a:cubicBezTo>
                    <a:pt x="1066010" y="1098893"/>
                    <a:pt x="1072934" y="1122710"/>
                    <a:pt x="1072934" y="1147710"/>
                  </a:cubicBezTo>
                  <a:cubicBezTo>
                    <a:pt x="1072934" y="1247712"/>
                    <a:pt x="962141" y="1328780"/>
                    <a:pt x="825472" y="1328780"/>
                  </a:cubicBezTo>
                  <a:cubicBezTo>
                    <a:pt x="808388" y="1328780"/>
                    <a:pt x="791709" y="1327514"/>
                    <a:pt x="775600" y="1325102"/>
                  </a:cubicBezTo>
                  <a:lnTo>
                    <a:pt x="760183" y="1321600"/>
                  </a:lnTo>
                  <a:lnTo>
                    <a:pt x="722208" y="1336280"/>
                  </a:lnTo>
                  <a:cubicBezTo>
                    <a:pt x="677133" y="1350035"/>
                    <a:pt x="629208" y="1357445"/>
                    <a:pt x="579519" y="1357445"/>
                  </a:cubicBezTo>
                  <a:cubicBezTo>
                    <a:pt x="314514" y="1357446"/>
                    <a:pt x="99685" y="1146671"/>
                    <a:pt x="99684" y="886666"/>
                  </a:cubicBezTo>
                  <a:cubicBezTo>
                    <a:pt x="99685" y="854165"/>
                    <a:pt x="103041" y="822434"/>
                    <a:pt x="109433" y="791788"/>
                  </a:cubicBezTo>
                  <a:lnTo>
                    <a:pt x="131889" y="720814"/>
                  </a:lnTo>
                  <a:lnTo>
                    <a:pt x="7351" y="262932"/>
                  </a:lnTo>
                  <a:cubicBezTo>
                    <a:pt x="-22831" y="151961"/>
                    <a:pt x="42661" y="37533"/>
                    <a:pt x="153633" y="7351"/>
                  </a:cubicBezTo>
                  <a:cubicBezTo>
                    <a:pt x="167503" y="3578"/>
                    <a:pt x="181428" y="1300"/>
                    <a:pt x="195237" y="419"/>
                  </a:cubicBezTo>
                  <a:close/>
                </a:path>
              </a:pathLst>
            </a:custGeom>
            <a:solidFill>
              <a:srgbClr val="AFDC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4081405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Picture 214">
            <a:extLst>
              <a:ext uri="{FF2B5EF4-FFF2-40B4-BE49-F238E27FC236}">
                <a16:creationId xmlns:a16="http://schemas.microsoft.com/office/drawing/2014/main" id="{4497CBAF-61EF-4F79-9FC6-250DBE80B6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80" y="0"/>
            <a:ext cx="12339872" cy="6858000"/>
          </a:xfrm>
          <a:prstGeom prst="rect">
            <a:avLst/>
          </a:prstGeom>
        </p:spPr>
      </p:pic>
      <p:sp>
        <p:nvSpPr>
          <p:cNvPr id="5" name="TextBox 4"/>
          <p:cNvSpPr txBox="1"/>
          <p:nvPr/>
        </p:nvSpPr>
        <p:spPr>
          <a:xfrm>
            <a:off x="1524000" y="1"/>
            <a:ext cx="9144000" cy="830997"/>
          </a:xfrm>
          <a:prstGeom prst="rect">
            <a:avLst/>
          </a:prstGeom>
          <a:noFill/>
        </p:spPr>
        <p:txBody>
          <a:bodyPr wrap="square" rtlCol="0">
            <a:spAutoFit/>
          </a:bodyPr>
          <a:lstStyle/>
          <a:p>
            <a:pPr algn="ctr"/>
            <a:r>
              <a:rPr lang="en-US" sz="4800" dirty="0" err="1">
                <a:solidFill>
                  <a:schemeClr val="bg1"/>
                </a:solidFill>
                <a:latin typeface="Tempus Sans ITC" pitchFamily="82" charset="0"/>
              </a:rPr>
              <a:t>Korihor’s</a:t>
            </a:r>
            <a:r>
              <a:rPr lang="en-US" sz="4800" dirty="0">
                <a:solidFill>
                  <a:schemeClr val="bg1"/>
                </a:solidFill>
                <a:latin typeface="Tempus Sans ITC" pitchFamily="82" charset="0"/>
              </a:rPr>
              <a:t> Preaching Tour</a:t>
            </a:r>
          </a:p>
        </p:txBody>
      </p:sp>
      <p:sp>
        <p:nvSpPr>
          <p:cNvPr id="102" name="TextBox 101"/>
          <p:cNvSpPr txBox="1"/>
          <p:nvPr/>
        </p:nvSpPr>
        <p:spPr>
          <a:xfrm>
            <a:off x="2819400" y="1066800"/>
            <a:ext cx="4267200" cy="1754326"/>
          </a:xfrm>
          <a:prstGeom prst="rect">
            <a:avLst/>
          </a:prstGeom>
          <a:noFill/>
        </p:spPr>
        <p:txBody>
          <a:bodyPr wrap="square" rtlCol="0">
            <a:spAutoFit/>
          </a:bodyPr>
          <a:lstStyle/>
          <a:p>
            <a:r>
              <a:rPr lang="en-US" dirty="0" err="1">
                <a:solidFill>
                  <a:schemeClr val="bg1"/>
                </a:solidFill>
              </a:rPr>
              <a:t>Korihor</a:t>
            </a:r>
            <a:r>
              <a:rPr lang="en-US" dirty="0">
                <a:solidFill>
                  <a:schemeClr val="bg1"/>
                </a:solidFill>
              </a:rPr>
              <a:t> preaches in the Land of </a:t>
            </a:r>
            <a:r>
              <a:rPr lang="en-US" dirty="0" err="1">
                <a:solidFill>
                  <a:schemeClr val="bg1"/>
                </a:solidFill>
              </a:rPr>
              <a:t>Jershon</a:t>
            </a:r>
            <a:r>
              <a:rPr lang="en-US" dirty="0">
                <a:solidFill>
                  <a:schemeClr val="bg1"/>
                </a:solidFill>
              </a:rPr>
              <a:t>---They took him and bound him and carried him to </a:t>
            </a:r>
            <a:r>
              <a:rPr lang="en-US" dirty="0" err="1">
                <a:solidFill>
                  <a:schemeClr val="bg1"/>
                </a:solidFill>
              </a:rPr>
              <a:t>Ammon</a:t>
            </a:r>
            <a:r>
              <a:rPr lang="en-US" dirty="0">
                <a:solidFill>
                  <a:schemeClr val="bg1"/>
                </a:solidFill>
              </a:rPr>
              <a:t>, the high priest</a:t>
            </a:r>
          </a:p>
          <a:p>
            <a:endParaRPr lang="en-US" dirty="0">
              <a:solidFill>
                <a:schemeClr val="bg1"/>
              </a:solidFill>
            </a:endParaRPr>
          </a:p>
          <a:p>
            <a:r>
              <a:rPr lang="en-US" dirty="0">
                <a:solidFill>
                  <a:schemeClr val="bg1"/>
                </a:solidFill>
              </a:rPr>
              <a:t>Result—</a:t>
            </a:r>
            <a:r>
              <a:rPr lang="en-US" dirty="0" err="1">
                <a:solidFill>
                  <a:schemeClr val="bg1"/>
                </a:solidFill>
              </a:rPr>
              <a:t>Ammon</a:t>
            </a:r>
            <a:r>
              <a:rPr lang="en-US" dirty="0">
                <a:solidFill>
                  <a:schemeClr val="bg1"/>
                </a:solidFill>
              </a:rPr>
              <a:t> caused that </a:t>
            </a:r>
            <a:r>
              <a:rPr lang="en-US" dirty="0" err="1">
                <a:solidFill>
                  <a:schemeClr val="bg1"/>
                </a:solidFill>
              </a:rPr>
              <a:t>Korihor</a:t>
            </a:r>
            <a:r>
              <a:rPr lang="en-US" dirty="0">
                <a:solidFill>
                  <a:schemeClr val="bg1"/>
                </a:solidFill>
              </a:rPr>
              <a:t> be carried out of the land</a:t>
            </a:r>
          </a:p>
        </p:txBody>
      </p:sp>
      <p:sp>
        <p:nvSpPr>
          <p:cNvPr id="7" name="TextBox 6"/>
          <p:cNvSpPr txBox="1"/>
          <p:nvPr/>
        </p:nvSpPr>
        <p:spPr>
          <a:xfrm>
            <a:off x="0" y="6488668"/>
            <a:ext cx="7543800" cy="369332"/>
          </a:xfrm>
          <a:prstGeom prst="rect">
            <a:avLst/>
          </a:prstGeom>
          <a:noFill/>
        </p:spPr>
        <p:txBody>
          <a:bodyPr wrap="square" rtlCol="0">
            <a:spAutoFit/>
          </a:bodyPr>
          <a:lstStyle/>
          <a:p>
            <a:r>
              <a:rPr lang="en-US" dirty="0">
                <a:solidFill>
                  <a:schemeClr val="bg1"/>
                </a:solidFill>
              </a:rPr>
              <a:t>Alma 30:19-29</a:t>
            </a:r>
          </a:p>
        </p:txBody>
      </p:sp>
      <p:sp>
        <p:nvSpPr>
          <p:cNvPr id="6" name="TextBox 5"/>
          <p:cNvSpPr txBox="1"/>
          <p:nvPr/>
        </p:nvSpPr>
        <p:spPr>
          <a:xfrm>
            <a:off x="1752600" y="3962400"/>
            <a:ext cx="5105400" cy="2308324"/>
          </a:xfrm>
          <a:prstGeom prst="rect">
            <a:avLst/>
          </a:prstGeom>
          <a:noFill/>
        </p:spPr>
        <p:txBody>
          <a:bodyPr wrap="square" rtlCol="0">
            <a:spAutoFit/>
          </a:bodyPr>
          <a:lstStyle/>
          <a:p>
            <a:r>
              <a:rPr lang="en-US" dirty="0" err="1">
                <a:solidFill>
                  <a:schemeClr val="bg1"/>
                </a:solidFill>
              </a:rPr>
              <a:t>Korihor</a:t>
            </a:r>
            <a:r>
              <a:rPr lang="en-US" dirty="0">
                <a:solidFill>
                  <a:schemeClr val="bg1"/>
                </a:solidFill>
              </a:rPr>
              <a:t> preaches in the Land of Gideon---he had much success---however he was bound and carried before the chief judge over the land, </a:t>
            </a:r>
            <a:r>
              <a:rPr lang="en-US" dirty="0" err="1">
                <a:solidFill>
                  <a:schemeClr val="bg1"/>
                </a:solidFill>
              </a:rPr>
              <a:t>Giddonah</a:t>
            </a:r>
            <a:endParaRPr lang="en-US" dirty="0">
              <a:solidFill>
                <a:schemeClr val="bg1"/>
              </a:solidFill>
            </a:endParaRPr>
          </a:p>
          <a:p>
            <a:endParaRPr lang="en-US" dirty="0">
              <a:solidFill>
                <a:schemeClr val="bg1"/>
              </a:solidFill>
            </a:endParaRPr>
          </a:p>
          <a:p>
            <a:r>
              <a:rPr lang="en-US" dirty="0">
                <a:solidFill>
                  <a:schemeClr val="bg1"/>
                </a:solidFill>
              </a:rPr>
              <a:t>Result—</a:t>
            </a:r>
            <a:r>
              <a:rPr lang="en-US" dirty="0" err="1">
                <a:solidFill>
                  <a:schemeClr val="bg1"/>
                </a:solidFill>
              </a:rPr>
              <a:t>Giddonah</a:t>
            </a:r>
            <a:r>
              <a:rPr lang="en-US" dirty="0">
                <a:solidFill>
                  <a:schemeClr val="bg1"/>
                </a:solidFill>
              </a:rPr>
              <a:t>, the high priest and the chief judge (no name) bound him and had officers take him to the land of Zarahemla before the chief judge and governor over all the land</a:t>
            </a:r>
          </a:p>
        </p:txBody>
      </p:sp>
      <p:pic>
        <p:nvPicPr>
          <p:cNvPr id="34818" name="Picture 2" descr="G:\A Book of Mormon Seminary\Korihor's teaching route.jpg"/>
          <p:cNvPicPr>
            <a:picLocks noChangeAspect="1" noChangeArrowheads="1"/>
          </p:cNvPicPr>
          <p:nvPr/>
        </p:nvPicPr>
        <p:blipFill>
          <a:blip r:embed="rId3" cstate="print"/>
          <a:srcRect t="311" r="4122"/>
          <a:stretch>
            <a:fillRect/>
          </a:stretch>
        </p:blipFill>
        <p:spPr bwMode="auto">
          <a:xfrm>
            <a:off x="7086600" y="914400"/>
            <a:ext cx="3060700" cy="3356138"/>
          </a:xfrm>
          <a:prstGeom prst="rect">
            <a:avLst/>
          </a:prstGeom>
          <a:noFill/>
        </p:spPr>
      </p:pic>
      <p:grpSp>
        <p:nvGrpSpPr>
          <p:cNvPr id="51" name="Group 50"/>
          <p:cNvGrpSpPr/>
          <p:nvPr/>
        </p:nvGrpSpPr>
        <p:grpSpPr>
          <a:xfrm>
            <a:off x="6781801" y="3962400"/>
            <a:ext cx="1205651" cy="2514600"/>
            <a:chOff x="1091784" y="1219200"/>
            <a:chExt cx="2045953" cy="4267201"/>
          </a:xfrm>
        </p:grpSpPr>
        <p:sp>
          <p:nvSpPr>
            <p:cNvPr id="52" name="Oval 51"/>
            <p:cNvSpPr/>
            <p:nvPr/>
          </p:nvSpPr>
          <p:spPr>
            <a:xfrm>
              <a:off x="1091784" y="3601995"/>
              <a:ext cx="388532" cy="54430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1327004">
              <a:off x="1221311" y="2524254"/>
              <a:ext cx="669795" cy="1363547"/>
            </a:xfrm>
            <a:prstGeom prst="trapezoid">
              <a:avLst>
                <a:gd name="adj" fmla="val 34133"/>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20736710">
              <a:off x="2725385" y="3624447"/>
              <a:ext cx="412352" cy="521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406809" y="1890361"/>
              <a:ext cx="383159" cy="894037"/>
            </a:xfrm>
            <a:prstGeom prst="ellipse">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449959" y="1838017"/>
              <a:ext cx="383159" cy="894037"/>
            </a:xfrm>
            <a:prstGeom prst="ellipse">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17"/>
            <p:cNvGrpSpPr/>
            <p:nvPr/>
          </p:nvGrpSpPr>
          <p:grpSpPr>
            <a:xfrm rot="2754858">
              <a:off x="1509686" y="4979599"/>
              <a:ext cx="378438" cy="635165"/>
              <a:chOff x="1676400" y="2133600"/>
              <a:chExt cx="1447800" cy="2088845"/>
            </a:xfrm>
          </p:grpSpPr>
          <p:sp>
            <p:nvSpPr>
              <p:cNvPr id="92" name="Oval 14"/>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oon 15"/>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oon 16"/>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18"/>
            <p:cNvGrpSpPr/>
            <p:nvPr/>
          </p:nvGrpSpPr>
          <p:grpSpPr>
            <a:xfrm rot="18845142" flipH="1">
              <a:off x="2119511" y="4932899"/>
              <a:ext cx="378438" cy="635165"/>
              <a:chOff x="1676400" y="2133600"/>
              <a:chExt cx="1447800" cy="2088845"/>
            </a:xfrm>
          </p:grpSpPr>
          <p:sp>
            <p:nvSpPr>
              <p:cNvPr id="89" name="Oval 88"/>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20"/>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90"/>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rapezoid 58"/>
            <p:cNvSpPr/>
            <p:nvPr/>
          </p:nvSpPr>
          <p:spPr>
            <a:xfrm rot="20102191">
              <a:off x="2316276" y="2544215"/>
              <a:ext cx="669795" cy="1363547"/>
            </a:xfrm>
            <a:prstGeom prst="trapezoid">
              <a:avLst>
                <a:gd name="adj" fmla="val 34133"/>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a:off x="1375936" y="2571402"/>
              <a:ext cx="1442634" cy="2652284"/>
            </a:xfrm>
            <a:prstGeom prst="trapezoi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5"/>
            <p:cNvSpPr/>
            <p:nvPr/>
          </p:nvSpPr>
          <p:spPr>
            <a:xfrm rot="10800000">
              <a:off x="1891162" y="2571402"/>
              <a:ext cx="412182" cy="491164"/>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1582026" y="4044893"/>
              <a:ext cx="1030453" cy="147349"/>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rot="366654" flipH="1">
              <a:off x="1421520" y="2539433"/>
              <a:ext cx="477878" cy="2499169"/>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rot="21233346">
              <a:off x="2287293" y="2528948"/>
              <a:ext cx="477878" cy="2505176"/>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nvSpPr>
          <p:spPr>
            <a:xfrm>
              <a:off x="1581182" y="1390998"/>
              <a:ext cx="1007648" cy="135512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19278804">
              <a:off x="2198215" y="1221080"/>
              <a:ext cx="383159" cy="894037"/>
            </a:xfrm>
            <a:prstGeom prst="ellipse">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2369756">
              <a:off x="1626670" y="1219200"/>
              <a:ext cx="383159" cy="894037"/>
            </a:xfrm>
            <a:prstGeom prst="ellipse">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21206386">
              <a:off x="1811740" y="2314122"/>
              <a:ext cx="553635" cy="775406"/>
            </a:xfrm>
            <a:prstGeom prst="ellipse">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21206386">
              <a:off x="1854786" y="2429969"/>
              <a:ext cx="424620" cy="2570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83"/>
            <p:cNvGrpSpPr/>
            <p:nvPr/>
          </p:nvGrpSpPr>
          <p:grpSpPr>
            <a:xfrm>
              <a:off x="1524000" y="1295400"/>
              <a:ext cx="1143000" cy="500406"/>
              <a:chOff x="3013024" y="762000"/>
              <a:chExt cx="2057400" cy="1039305"/>
            </a:xfrm>
          </p:grpSpPr>
          <p:sp>
            <p:nvSpPr>
              <p:cNvPr id="74" name="Rounded Rectangle 73"/>
              <p:cNvSpPr/>
              <p:nvPr/>
            </p:nvSpPr>
            <p:spPr>
              <a:xfrm>
                <a:off x="3048000" y="1371600"/>
                <a:ext cx="1981200" cy="381000"/>
              </a:xfrm>
              <a:prstGeom prst="roundRect">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Delay 74"/>
              <p:cNvSpPr/>
              <p:nvPr/>
            </p:nvSpPr>
            <p:spPr>
              <a:xfrm rot="16200000">
                <a:off x="3708816" y="137410"/>
                <a:ext cx="655820" cy="1905000"/>
              </a:xfrm>
              <a:prstGeom prst="flowChartDelay">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82"/>
              <p:cNvGrpSpPr/>
              <p:nvPr/>
            </p:nvGrpSpPr>
            <p:grpSpPr>
              <a:xfrm>
                <a:off x="3013024" y="1399082"/>
                <a:ext cx="2057400" cy="402223"/>
                <a:chOff x="3124200" y="4108554"/>
                <a:chExt cx="3942413" cy="770744"/>
              </a:xfrm>
            </p:grpSpPr>
            <p:grpSp>
              <p:nvGrpSpPr>
                <p:cNvPr id="77" name="Group 72"/>
                <p:cNvGrpSpPr/>
                <p:nvPr/>
              </p:nvGrpSpPr>
              <p:grpSpPr>
                <a:xfrm>
                  <a:off x="3124200" y="4114800"/>
                  <a:ext cx="990600" cy="762000"/>
                  <a:chOff x="3124200" y="4114800"/>
                  <a:chExt cx="990600" cy="762000"/>
                </a:xfrm>
              </p:grpSpPr>
              <p:sp>
                <p:nvSpPr>
                  <p:cNvPr id="87" name="Plaque 86"/>
                  <p:cNvSpPr/>
                  <p:nvPr/>
                </p:nvSpPr>
                <p:spPr>
                  <a:xfrm>
                    <a:off x="3124200" y="4114800"/>
                    <a:ext cx="990600" cy="762000"/>
                  </a:xfrm>
                  <a:prstGeom prst="plaque">
                    <a:avLst>
                      <a:gd name="adj" fmla="val 26503"/>
                    </a:avLst>
                  </a:prstGeom>
                  <a:solidFill>
                    <a:srgbClr val="42BEA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Plaque 87"/>
                  <p:cNvSpPr/>
                  <p:nvPr/>
                </p:nvSpPr>
                <p:spPr>
                  <a:xfrm>
                    <a:off x="3336561" y="4297181"/>
                    <a:ext cx="533400" cy="410308"/>
                  </a:xfrm>
                  <a:prstGeom prst="plaque">
                    <a:avLst>
                      <a:gd name="adj" fmla="val 265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3"/>
                <p:cNvGrpSpPr/>
                <p:nvPr/>
              </p:nvGrpSpPr>
              <p:grpSpPr>
                <a:xfrm>
                  <a:off x="4101059" y="4117298"/>
                  <a:ext cx="990600" cy="762000"/>
                  <a:chOff x="3124200" y="4114800"/>
                  <a:chExt cx="990600" cy="762000"/>
                </a:xfrm>
              </p:grpSpPr>
              <p:sp>
                <p:nvSpPr>
                  <p:cNvPr id="85" name="Plaque 84"/>
                  <p:cNvSpPr/>
                  <p:nvPr/>
                </p:nvSpPr>
                <p:spPr>
                  <a:xfrm>
                    <a:off x="3124200" y="4114800"/>
                    <a:ext cx="990600" cy="762000"/>
                  </a:xfrm>
                  <a:prstGeom prst="plaque">
                    <a:avLst>
                      <a:gd name="adj" fmla="val 26503"/>
                    </a:avLst>
                  </a:prstGeom>
                  <a:solidFill>
                    <a:srgbClr val="42BEA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Plaque 85"/>
                  <p:cNvSpPr/>
                  <p:nvPr/>
                </p:nvSpPr>
                <p:spPr>
                  <a:xfrm>
                    <a:off x="3336561" y="4297181"/>
                    <a:ext cx="533400" cy="410308"/>
                  </a:xfrm>
                  <a:prstGeom prst="plaque">
                    <a:avLst>
                      <a:gd name="adj" fmla="val 265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6"/>
                <p:cNvGrpSpPr/>
                <p:nvPr/>
              </p:nvGrpSpPr>
              <p:grpSpPr>
                <a:xfrm>
                  <a:off x="5090410" y="4117298"/>
                  <a:ext cx="990600" cy="762000"/>
                  <a:chOff x="3124200" y="4114800"/>
                  <a:chExt cx="990600" cy="762000"/>
                </a:xfrm>
              </p:grpSpPr>
              <p:sp>
                <p:nvSpPr>
                  <p:cNvPr id="83" name="Plaque 82"/>
                  <p:cNvSpPr/>
                  <p:nvPr/>
                </p:nvSpPr>
                <p:spPr>
                  <a:xfrm>
                    <a:off x="3124200" y="4114800"/>
                    <a:ext cx="990600" cy="762000"/>
                  </a:xfrm>
                  <a:prstGeom prst="plaque">
                    <a:avLst>
                      <a:gd name="adj" fmla="val 26503"/>
                    </a:avLst>
                  </a:prstGeom>
                  <a:solidFill>
                    <a:srgbClr val="42BEA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laque 83"/>
                  <p:cNvSpPr/>
                  <p:nvPr/>
                </p:nvSpPr>
                <p:spPr>
                  <a:xfrm>
                    <a:off x="3336561" y="4297181"/>
                    <a:ext cx="533400" cy="410308"/>
                  </a:xfrm>
                  <a:prstGeom prst="plaque">
                    <a:avLst>
                      <a:gd name="adj" fmla="val 265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6076013" y="4108554"/>
                  <a:ext cx="990600" cy="762000"/>
                  <a:chOff x="3124200" y="4114800"/>
                  <a:chExt cx="990600" cy="762000"/>
                </a:xfrm>
              </p:grpSpPr>
              <p:sp>
                <p:nvSpPr>
                  <p:cNvPr id="81" name="Plaque 80"/>
                  <p:cNvSpPr/>
                  <p:nvPr/>
                </p:nvSpPr>
                <p:spPr>
                  <a:xfrm>
                    <a:off x="3124200" y="4114800"/>
                    <a:ext cx="990600" cy="762000"/>
                  </a:xfrm>
                  <a:prstGeom prst="plaque">
                    <a:avLst>
                      <a:gd name="adj" fmla="val 26503"/>
                    </a:avLst>
                  </a:prstGeom>
                  <a:solidFill>
                    <a:srgbClr val="42BEA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Plaque 81"/>
                  <p:cNvSpPr/>
                  <p:nvPr/>
                </p:nvSpPr>
                <p:spPr>
                  <a:xfrm>
                    <a:off x="3336561" y="4297181"/>
                    <a:ext cx="533400" cy="410308"/>
                  </a:xfrm>
                  <a:prstGeom prst="plaque">
                    <a:avLst>
                      <a:gd name="adj" fmla="val 265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1" name="Group 84"/>
            <p:cNvGrpSpPr/>
            <p:nvPr/>
          </p:nvGrpSpPr>
          <p:grpSpPr>
            <a:xfrm>
              <a:off x="1805066" y="3899941"/>
              <a:ext cx="590862" cy="439712"/>
              <a:chOff x="3124200" y="4114800"/>
              <a:chExt cx="990600" cy="762000"/>
            </a:xfrm>
          </p:grpSpPr>
          <p:sp>
            <p:nvSpPr>
              <p:cNvPr id="72" name="Plaque 71"/>
              <p:cNvSpPr/>
              <p:nvPr/>
            </p:nvSpPr>
            <p:spPr>
              <a:xfrm>
                <a:off x="3124200" y="4114800"/>
                <a:ext cx="990600" cy="762000"/>
              </a:xfrm>
              <a:prstGeom prst="plaque">
                <a:avLst>
                  <a:gd name="adj" fmla="val 26503"/>
                </a:avLst>
              </a:prstGeom>
              <a:solidFill>
                <a:srgbClr val="42BEA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Plaque 72"/>
              <p:cNvSpPr/>
              <p:nvPr/>
            </p:nvSpPr>
            <p:spPr>
              <a:xfrm>
                <a:off x="3336561" y="4297181"/>
                <a:ext cx="533400" cy="410308"/>
              </a:xfrm>
              <a:prstGeom prst="plaque">
                <a:avLst>
                  <a:gd name="adj" fmla="val 265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5" name="Group 94"/>
          <p:cNvGrpSpPr/>
          <p:nvPr/>
        </p:nvGrpSpPr>
        <p:grpSpPr>
          <a:xfrm>
            <a:off x="1752601" y="838200"/>
            <a:ext cx="972845" cy="2135474"/>
            <a:chOff x="2971800" y="685800"/>
            <a:chExt cx="1353845" cy="2971800"/>
          </a:xfrm>
        </p:grpSpPr>
        <p:sp>
          <p:nvSpPr>
            <p:cNvPr id="96" name="Oval 95"/>
            <p:cNvSpPr/>
            <p:nvPr/>
          </p:nvSpPr>
          <p:spPr>
            <a:xfrm>
              <a:off x="2971800" y="2514600"/>
              <a:ext cx="181486" cy="34713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lowchart: Manual Operation 96"/>
            <p:cNvSpPr/>
            <p:nvPr/>
          </p:nvSpPr>
          <p:spPr>
            <a:xfrm rot="12279233">
              <a:off x="3100192" y="1695045"/>
              <a:ext cx="318990" cy="1050642"/>
            </a:xfrm>
            <a:prstGeom prst="flowChartManualOperation">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18242526">
              <a:off x="4105157" y="2457487"/>
              <a:ext cx="183075" cy="2579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lowchart: Manual Operation 99"/>
            <p:cNvSpPr/>
            <p:nvPr/>
          </p:nvSpPr>
          <p:spPr>
            <a:xfrm rot="8993220" flipH="1">
              <a:off x="3747231" y="1609321"/>
              <a:ext cx="318990" cy="1050642"/>
            </a:xfrm>
            <a:prstGeom prst="flowChartManualOperation">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a:off x="3124200" y="1676400"/>
              <a:ext cx="914400" cy="1676400"/>
            </a:xfrm>
            <a:prstGeom prst="trapezoid">
              <a:avLst>
                <a:gd name="adj" fmla="val 33815"/>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3198657" y="3409648"/>
              <a:ext cx="362972" cy="247952"/>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3561629" y="3409648"/>
              <a:ext cx="362972" cy="247952"/>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Cloud 104"/>
            <p:cNvSpPr/>
            <p:nvPr/>
          </p:nvSpPr>
          <p:spPr>
            <a:xfrm rot="20835976" flipH="1">
              <a:off x="3689855" y="858790"/>
              <a:ext cx="513671" cy="1041400"/>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53286" y="3310467"/>
              <a:ext cx="862057" cy="198362"/>
            </a:xfrm>
            <a:prstGeom prst="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lowchart: Extract 106"/>
            <p:cNvSpPr/>
            <p:nvPr/>
          </p:nvSpPr>
          <p:spPr>
            <a:xfrm rot="10800000">
              <a:off x="3425514" y="1624390"/>
              <a:ext cx="317600" cy="446314"/>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7"/>
            <p:cNvSpPr/>
            <p:nvPr/>
          </p:nvSpPr>
          <p:spPr>
            <a:xfrm rot="2203033">
              <a:off x="3454847" y="1679760"/>
              <a:ext cx="135657" cy="1143048"/>
            </a:xfrm>
            <a:prstGeom prst="round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p:cNvSpPr/>
            <p:nvPr/>
          </p:nvSpPr>
          <p:spPr>
            <a:xfrm>
              <a:off x="3226261" y="2219476"/>
              <a:ext cx="136114" cy="595086"/>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9"/>
            <p:cNvSpPr/>
            <p:nvPr/>
          </p:nvSpPr>
          <p:spPr>
            <a:xfrm rot="5400000">
              <a:off x="3269522" y="2230024"/>
              <a:ext cx="49590" cy="226857"/>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Pentagon 110"/>
            <p:cNvSpPr/>
            <p:nvPr/>
          </p:nvSpPr>
          <p:spPr>
            <a:xfrm rot="5400000">
              <a:off x="3073270" y="2628857"/>
              <a:ext cx="396724" cy="272229"/>
            </a:xfrm>
            <a:prstGeom prst="homePlat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3135518" y="2566610"/>
              <a:ext cx="272229" cy="99181"/>
            </a:xfrm>
            <a:prstGeom prst="rect">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loud 112"/>
            <p:cNvSpPr/>
            <p:nvPr/>
          </p:nvSpPr>
          <p:spPr>
            <a:xfrm rot="308159">
              <a:off x="3018359" y="856670"/>
              <a:ext cx="460201" cy="1060825"/>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3289400" y="830943"/>
              <a:ext cx="589829" cy="94221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loud 114"/>
            <p:cNvSpPr/>
            <p:nvPr/>
          </p:nvSpPr>
          <p:spPr>
            <a:xfrm rot="16200000" flipH="1">
              <a:off x="3435248" y="403838"/>
              <a:ext cx="343505" cy="907429"/>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a:off x="3124200" y="838200"/>
              <a:ext cx="952800" cy="148771"/>
            </a:xfrm>
            <a:prstGeom prst="round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Pentagon 116"/>
            <p:cNvSpPr/>
            <p:nvPr/>
          </p:nvSpPr>
          <p:spPr>
            <a:xfrm>
              <a:off x="3198657"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Pentagon 117"/>
            <p:cNvSpPr/>
            <p:nvPr/>
          </p:nvSpPr>
          <p:spPr>
            <a:xfrm>
              <a:off x="3380143"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Pentagon 118"/>
            <p:cNvSpPr/>
            <p:nvPr/>
          </p:nvSpPr>
          <p:spPr>
            <a:xfrm>
              <a:off x="3561629"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Pentagon 119"/>
            <p:cNvSpPr/>
            <p:nvPr/>
          </p:nvSpPr>
          <p:spPr>
            <a:xfrm>
              <a:off x="3743114"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Pentagon 120"/>
            <p:cNvSpPr/>
            <p:nvPr/>
          </p:nvSpPr>
          <p:spPr>
            <a:xfrm>
              <a:off x="3924600" y="3310467"/>
              <a:ext cx="90743"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8382000" y="3352800"/>
            <a:ext cx="1519582" cy="3124200"/>
            <a:chOff x="1600200" y="228600"/>
            <a:chExt cx="2952600" cy="6130709"/>
          </a:xfrm>
        </p:grpSpPr>
        <p:grpSp>
          <p:nvGrpSpPr>
            <p:cNvPr id="123" name="Group 123"/>
            <p:cNvGrpSpPr/>
            <p:nvPr/>
          </p:nvGrpSpPr>
          <p:grpSpPr>
            <a:xfrm>
              <a:off x="1600200" y="228600"/>
              <a:ext cx="2952600" cy="6130709"/>
              <a:chOff x="1882624" y="457199"/>
              <a:chExt cx="2952600" cy="6130709"/>
            </a:xfrm>
          </p:grpSpPr>
          <p:sp>
            <p:nvSpPr>
              <p:cNvPr id="127" name="Oval 126"/>
              <p:cNvSpPr/>
              <p:nvPr/>
            </p:nvSpPr>
            <p:spPr>
              <a:xfrm rot="3155750">
                <a:off x="2142009" y="4196336"/>
                <a:ext cx="533400" cy="10521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rot="19375723">
                <a:off x="4301824" y="4016839"/>
                <a:ext cx="533400" cy="10521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rot="3155750">
                <a:off x="2827808" y="5567935"/>
                <a:ext cx="533400" cy="105217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rot="19225752">
                <a:off x="3398215" y="5535738"/>
                <a:ext cx="533400" cy="105217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rapezoid 130"/>
              <p:cNvSpPr/>
              <p:nvPr/>
            </p:nvSpPr>
            <p:spPr>
              <a:xfrm>
                <a:off x="2627026" y="5326505"/>
                <a:ext cx="1752600" cy="762000"/>
              </a:xfrm>
              <a:prstGeom prst="trapezoi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62"/>
              <p:cNvGrpSpPr/>
              <p:nvPr/>
            </p:nvGrpSpPr>
            <p:grpSpPr>
              <a:xfrm rot="19784978">
                <a:off x="3387924" y="3012599"/>
                <a:ext cx="1296852" cy="1809573"/>
                <a:chOff x="5105400" y="1143000"/>
                <a:chExt cx="1752600" cy="2057400"/>
              </a:xfrm>
            </p:grpSpPr>
            <p:sp>
              <p:nvSpPr>
                <p:cNvPr id="201" name="Trapezoid 35"/>
                <p:cNvSpPr/>
                <p:nvPr/>
              </p:nvSpPr>
              <p:spPr>
                <a:xfrm>
                  <a:off x="5105400" y="1143000"/>
                  <a:ext cx="1752600" cy="2057400"/>
                </a:xfrm>
                <a:prstGeom prst="trapezoid">
                  <a:avLst/>
                </a:prstGeom>
                <a:solidFill>
                  <a:srgbClr val="34702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2" name="Group 36"/>
                <p:cNvGrpSpPr/>
                <p:nvPr/>
              </p:nvGrpSpPr>
              <p:grpSpPr>
                <a:xfrm>
                  <a:off x="5181600" y="2438400"/>
                  <a:ext cx="1596724" cy="490202"/>
                  <a:chOff x="5334000" y="1161737"/>
                  <a:chExt cx="3194154" cy="1124263"/>
                </a:xfrm>
              </p:grpSpPr>
              <p:grpSp>
                <p:nvGrpSpPr>
                  <p:cNvPr id="203" name="Group 21"/>
                  <p:cNvGrpSpPr/>
                  <p:nvPr/>
                </p:nvGrpSpPr>
                <p:grpSpPr>
                  <a:xfrm>
                    <a:off x="5334000" y="1219200"/>
                    <a:ext cx="838200" cy="1066800"/>
                    <a:chOff x="5334000" y="1219200"/>
                    <a:chExt cx="838200" cy="1066800"/>
                  </a:xfrm>
                </p:grpSpPr>
                <p:sp>
                  <p:nvSpPr>
                    <p:cNvPr id="213" name="Diamond 47"/>
                    <p:cNvSpPr/>
                    <p:nvPr/>
                  </p:nvSpPr>
                  <p:spPr>
                    <a:xfrm>
                      <a:off x="5334000" y="1219200"/>
                      <a:ext cx="838200" cy="1066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Diamond 48"/>
                    <p:cNvSpPr/>
                    <p:nvPr/>
                  </p:nvSpPr>
                  <p:spPr>
                    <a:xfrm>
                      <a:off x="5527623" y="1494020"/>
                      <a:ext cx="419100" cy="5334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22"/>
                  <p:cNvGrpSpPr/>
                  <p:nvPr/>
                </p:nvGrpSpPr>
                <p:grpSpPr>
                  <a:xfrm>
                    <a:off x="6112240" y="1215452"/>
                    <a:ext cx="838200" cy="1066800"/>
                    <a:chOff x="5334000" y="1219200"/>
                    <a:chExt cx="838200" cy="1066800"/>
                  </a:xfrm>
                </p:grpSpPr>
                <p:sp>
                  <p:nvSpPr>
                    <p:cNvPr id="211" name="Diamond 45"/>
                    <p:cNvSpPr/>
                    <p:nvPr/>
                  </p:nvSpPr>
                  <p:spPr>
                    <a:xfrm>
                      <a:off x="5334000" y="1219200"/>
                      <a:ext cx="838200" cy="1066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Diamond 46"/>
                    <p:cNvSpPr/>
                    <p:nvPr/>
                  </p:nvSpPr>
                  <p:spPr>
                    <a:xfrm>
                      <a:off x="5527623" y="1494020"/>
                      <a:ext cx="419100" cy="5334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25"/>
                  <p:cNvGrpSpPr/>
                  <p:nvPr/>
                </p:nvGrpSpPr>
                <p:grpSpPr>
                  <a:xfrm>
                    <a:off x="6895475" y="1191718"/>
                    <a:ext cx="838200" cy="1066800"/>
                    <a:chOff x="5334000" y="1219200"/>
                    <a:chExt cx="838200" cy="1066800"/>
                  </a:xfrm>
                </p:grpSpPr>
                <p:sp>
                  <p:nvSpPr>
                    <p:cNvPr id="209" name="Diamond 43"/>
                    <p:cNvSpPr/>
                    <p:nvPr/>
                  </p:nvSpPr>
                  <p:spPr>
                    <a:xfrm>
                      <a:off x="5334000" y="1219200"/>
                      <a:ext cx="838200" cy="1066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Diamond 44"/>
                    <p:cNvSpPr/>
                    <p:nvPr/>
                  </p:nvSpPr>
                  <p:spPr>
                    <a:xfrm>
                      <a:off x="5527623" y="1494020"/>
                      <a:ext cx="419100" cy="5334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28"/>
                  <p:cNvGrpSpPr/>
                  <p:nvPr/>
                </p:nvGrpSpPr>
                <p:grpSpPr>
                  <a:xfrm>
                    <a:off x="7689954" y="1161737"/>
                    <a:ext cx="838200" cy="1066800"/>
                    <a:chOff x="5334000" y="1219200"/>
                    <a:chExt cx="838200" cy="1066800"/>
                  </a:xfrm>
                </p:grpSpPr>
                <p:sp>
                  <p:nvSpPr>
                    <p:cNvPr id="207" name="Diamond 206"/>
                    <p:cNvSpPr/>
                    <p:nvPr/>
                  </p:nvSpPr>
                  <p:spPr>
                    <a:xfrm>
                      <a:off x="5334000" y="1219200"/>
                      <a:ext cx="838200" cy="1066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Diamond 207"/>
                    <p:cNvSpPr/>
                    <p:nvPr/>
                  </p:nvSpPr>
                  <p:spPr>
                    <a:xfrm>
                      <a:off x="5527623" y="1494020"/>
                      <a:ext cx="419100" cy="5334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3" name="Group 76"/>
              <p:cNvGrpSpPr/>
              <p:nvPr/>
            </p:nvGrpSpPr>
            <p:grpSpPr>
              <a:xfrm rot="1567545">
                <a:off x="2273217" y="3006769"/>
                <a:ext cx="1296852" cy="1921507"/>
                <a:chOff x="5105400" y="1143000"/>
                <a:chExt cx="1752600" cy="2057400"/>
              </a:xfrm>
            </p:grpSpPr>
            <p:sp>
              <p:nvSpPr>
                <p:cNvPr id="187" name="Trapezoid 186"/>
                <p:cNvSpPr/>
                <p:nvPr/>
              </p:nvSpPr>
              <p:spPr>
                <a:xfrm>
                  <a:off x="5105400" y="1143000"/>
                  <a:ext cx="1752600" cy="2057400"/>
                </a:xfrm>
                <a:prstGeom prst="trapezoid">
                  <a:avLst/>
                </a:prstGeom>
                <a:solidFill>
                  <a:srgbClr val="34702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8" name="Group 36"/>
                <p:cNvGrpSpPr/>
                <p:nvPr/>
              </p:nvGrpSpPr>
              <p:grpSpPr>
                <a:xfrm>
                  <a:off x="5181600" y="2438400"/>
                  <a:ext cx="1596724" cy="490202"/>
                  <a:chOff x="5334000" y="1161737"/>
                  <a:chExt cx="3194154" cy="1124263"/>
                </a:xfrm>
              </p:grpSpPr>
              <p:grpSp>
                <p:nvGrpSpPr>
                  <p:cNvPr id="189" name="Group 21"/>
                  <p:cNvGrpSpPr/>
                  <p:nvPr/>
                </p:nvGrpSpPr>
                <p:grpSpPr>
                  <a:xfrm>
                    <a:off x="5334000" y="1219200"/>
                    <a:ext cx="838200" cy="1066800"/>
                    <a:chOff x="5334000" y="1219200"/>
                    <a:chExt cx="838200" cy="1066800"/>
                  </a:xfrm>
                </p:grpSpPr>
                <p:sp>
                  <p:nvSpPr>
                    <p:cNvPr id="199" name="Diamond 198"/>
                    <p:cNvSpPr/>
                    <p:nvPr/>
                  </p:nvSpPr>
                  <p:spPr>
                    <a:xfrm>
                      <a:off x="5334000" y="1219200"/>
                      <a:ext cx="838200" cy="1066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Diamond 199"/>
                    <p:cNvSpPr/>
                    <p:nvPr/>
                  </p:nvSpPr>
                  <p:spPr>
                    <a:xfrm>
                      <a:off x="5527623" y="1494020"/>
                      <a:ext cx="419100" cy="5334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 name="Group 22"/>
                  <p:cNvGrpSpPr/>
                  <p:nvPr/>
                </p:nvGrpSpPr>
                <p:grpSpPr>
                  <a:xfrm>
                    <a:off x="6112240" y="1215452"/>
                    <a:ext cx="838200" cy="1066800"/>
                    <a:chOff x="5334000" y="1219200"/>
                    <a:chExt cx="838200" cy="1066800"/>
                  </a:xfrm>
                </p:grpSpPr>
                <p:sp>
                  <p:nvSpPr>
                    <p:cNvPr id="197" name="Diamond 196"/>
                    <p:cNvSpPr/>
                    <p:nvPr/>
                  </p:nvSpPr>
                  <p:spPr>
                    <a:xfrm>
                      <a:off x="5334000" y="1219200"/>
                      <a:ext cx="838200" cy="1066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Diamond 197"/>
                    <p:cNvSpPr/>
                    <p:nvPr/>
                  </p:nvSpPr>
                  <p:spPr>
                    <a:xfrm>
                      <a:off x="5527623" y="1494020"/>
                      <a:ext cx="419100" cy="5334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 name="Group 25"/>
                  <p:cNvGrpSpPr/>
                  <p:nvPr/>
                </p:nvGrpSpPr>
                <p:grpSpPr>
                  <a:xfrm>
                    <a:off x="6895475" y="1191718"/>
                    <a:ext cx="838200" cy="1066800"/>
                    <a:chOff x="5334000" y="1219200"/>
                    <a:chExt cx="838200" cy="1066800"/>
                  </a:xfrm>
                </p:grpSpPr>
                <p:sp>
                  <p:nvSpPr>
                    <p:cNvPr id="195" name="Diamond 194"/>
                    <p:cNvSpPr/>
                    <p:nvPr/>
                  </p:nvSpPr>
                  <p:spPr>
                    <a:xfrm>
                      <a:off x="5334000" y="1219200"/>
                      <a:ext cx="838200" cy="1066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iamond 195"/>
                    <p:cNvSpPr/>
                    <p:nvPr/>
                  </p:nvSpPr>
                  <p:spPr>
                    <a:xfrm>
                      <a:off x="5527623" y="1494020"/>
                      <a:ext cx="419100" cy="5334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28"/>
                  <p:cNvGrpSpPr/>
                  <p:nvPr/>
                </p:nvGrpSpPr>
                <p:grpSpPr>
                  <a:xfrm>
                    <a:off x="7689954" y="1161737"/>
                    <a:ext cx="838200" cy="1066800"/>
                    <a:chOff x="5334000" y="1219200"/>
                    <a:chExt cx="838200" cy="1066800"/>
                  </a:xfrm>
                </p:grpSpPr>
                <p:sp>
                  <p:nvSpPr>
                    <p:cNvPr id="193" name="Diamond 192"/>
                    <p:cNvSpPr/>
                    <p:nvPr/>
                  </p:nvSpPr>
                  <p:spPr>
                    <a:xfrm>
                      <a:off x="5334000" y="1219200"/>
                      <a:ext cx="838200" cy="1066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Diamond 193"/>
                    <p:cNvSpPr/>
                    <p:nvPr/>
                  </p:nvSpPr>
                  <p:spPr>
                    <a:xfrm>
                      <a:off x="5527623" y="1494020"/>
                      <a:ext cx="419100" cy="5334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34" name="Trapezoid 133"/>
              <p:cNvSpPr/>
              <p:nvPr/>
            </p:nvSpPr>
            <p:spPr>
              <a:xfrm>
                <a:off x="2726125" y="2982451"/>
                <a:ext cx="1522392" cy="2580149"/>
              </a:xfrm>
              <a:prstGeom prst="trapezoid">
                <a:avLst/>
              </a:prstGeom>
              <a:solidFill>
                <a:srgbClr val="34702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gular Pentagon 134"/>
              <p:cNvSpPr/>
              <p:nvPr/>
            </p:nvSpPr>
            <p:spPr>
              <a:xfrm rot="10800000">
                <a:off x="3120819" y="2598174"/>
                <a:ext cx="676619" cy="878349"/>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2895279" y="1939412"/>
                <a:ext cx="1127698" cy="126262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16200000">
                <a:off x="3323256" y="1622717"/>
                <a:ext cx="323207" cy="1066391"/>
              </a:xfrm>
              <a:prstGeom prst="moon">
                <a:avLst>
                  <a:gd name="adj" fmla="val 875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18"/>
              <p:cNvGrpSpPr/>
              <p:nvPr/>
            </p:nvGrpSpPr>
            <p:grpSpPr>
              <a:xfrm rot="2382292">
                <a:off x="3016232" y="457199"/>
                <a:ext cx="942894" cy="1411767"/>
                <a:chOff x="5992532" y="1567293"/>
                <a:chExt cx="966701" cy="2785287"/>
              </a:xfrm>
            </p:grpSpPr>
            <p:sp>
              <p:nvSpPr>
                <p:cNvPr id="176" name="Moon 175"/>
                <p:cNvSpPr/>
                <p:nvPr/>
              </p:nvSpPr>
              <p:spPr>
                <a:xfrm rot="576449">
                  <a:off x="6186765" y="1624473"/>
                  <a:ext cx="385007" cy="1120021"/>
                </a:xfrm>
                <a:prstGeom prst="moon">
                  <a:avLst>
                    <a:gd name="adj" fmla="val 7641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Moon 176"/>
                <p:cNvSpPr/>
                <p:nvPr/>
              </p:nvSpPr>
              <p:spPr>
                <a:xfrm rot="20448269">
                  <a:off x="6110564" y="1776874"/>
                  <a:ext cx="385007" cy="1120021"/>
                </a:xfrm>
                <a:prstGeom prst="moon">
                  <a:avLst>
                    <a:gd name="adj" fmla="val 7641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Moon 177"/>
                <p:cNvSpPr/>
                <p:nvPr/>
              </p:nvSpPr>
              <p:spPr>
                <a:xfrm rot="19585995">
                  <a:off x="5992532" y="2146650"/>
                  <a:ext cx="385007" cy="1120021"/>
                </a:xfrm>
                <a:prstGeom prst="moon">
                  <a:avLst>
                    <a:gd name="adj" fmla="val 7641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Moon 11"/>
                <p:cNvSpPr/>
                <p:nvPr/>
              </p:nvSpPr>
              <p:spPr>
                <a:xfrm rot="19617088">
                  <a:off x="6034365" y="2538874"/>
                  <a:ext cx="385007" cy="1120021"/>
                </a:xfrm>
                <a:prstGeom prst="moon">
                  <a:avLst>
                    <a:gd name="adj" fmla="val 7641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Moon 12"/>
                <p:cNvSpPr/>
                <p:nvPr/>
              </p:nvSpPr>
              <p:spPr>
                <a:xfrm rot="19439708">
                  <a:off x="6110564" y="3072274"/>
                  <a:ext cx="385007" cy="1120021"/>
                </a:xfrm>
                <a:prstGeom prst="moon">
                  <a:avLst>
                    <a:gd name="adj" fmla="val 7641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Moon 7"/>
                <p:cNvSpPr/>
                <p:nvPr/>
              </p:nvSpPr>
              <p:spPr>
                <a:xfrm rot="21173667">
                  <a:off x="6084494" y="1567293"/>
                  <a:ext cx="862841" cy="2622891"/>
                </a:xfrm>
                <a:prstGeom prst="moon">
                  <a:avLst>
                    <a:gd name="adj" fmla="val 7641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Moon 13"/>
                <p:cNvSpPr/>
                <p:nvPr/>
              </p:nvSpPr>
              <p:spPr>
                <a:xfrm rot="1712194">
                  <a:off x="6574226" y="1784758"/>
                  <a:ext cx="385007" cy="1120021"/>
                </a:xfrm>
                <a:prstGeom prst="moon">
                  <a:avLst>
                    <a:gd name="adj" fmla="val 7641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Moon 14"/>
                <p:cNvSpPr/>
                <p:nvPr/>
              </p:nvSpPr>
              <p:spPr>
                <a:xfrm rot="141223">
                  <a:off x="6468072" y="2089478"/>
                  <a:ext cx="385007" cy="1120021"/>
                </a:xfrm>
                <a:prstGeom prst="moon">
                  <a:avLst>
                    <a:gd name="adj" fmla="val 7641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Moon 15"/>
                <p:cNvSpPr/>
                <p:nvPr/>
              </p:nvSpPr>
              <p:spPr>
                <a:xfrm rot="19978641">
                  <a:off x="6262295" y="2227417"/>
                  <a:ext cx="385007" cy="1120021"/>
                </a:xfrm>
                <a:prstGeom prst="moon">
                  <a:avLst>
                    <a:gd name="adj" fmla="val 7641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Moon 16"/>
                <p:cNvSpPr/>
                <p:nvPr/>
              </p:nvSpPr>
              <p:spPr>
                <a:xfrm rot="20009734">
                  <a:off x="6421826" y="2699159"/>
                  <a:ext cx="385007" cy="1120021"/>
                </a:xfrm>
                <a:prstGeom prst="moon">
                  <a:avLst>
                    <a:gd name="adj" fmla="val 7641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Moon 17"/>
                <p:cNvSpPr/>
                <p:nvPr/>
              </p:nvSpPr>
              <p:spPr>
                <a:xfrm rot="19832354">
                  <a:off x="6498025" y="3232559"/>
                  <a:ext cx="385007" cy="1120021"/>
                </a:xfrm>
                <a:prstGeom prst="moon">
                  <a:avLst>
                    <a:gd name="adj" fmla="val 7641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Moon 3"/>
              <p:cNvSpPr/>
              <p:nvPr/>
            </p:nvSpPr>
            <p:spPr>
              <a:xfrm>
                <a:off x="2838895" y="1961837"/>
                <a:ext cx="225540" cy="746130"/>
              </a:xfrm>
              <a:prstGeom prst="moon">
                <a:avLst>
                  <a:gd name="adj" fmla="val 875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oon 139"/>
              <p:cNvSpPr/>
              <p:nvPr/>
            </p:nvSpPr>
            <p:spPr>
              <a:xfrm rot="10604928">
                <a:off x="3842939" y="1970131"/>
                <a:ext cx="214915" cy="744368"/>
              </a:xfrm>
              <a:prstGeom prst="moon">
                <a:avLst>
                  <a:gd name="adj" fmla="val 875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2962152" y="1857262"/>
                <a:ext cx="1020396" cy="261438"/>
              </a:xfrm>
              <a:prstGeom prst="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p:cNvSpPr/>
              <p:nvPr/>
            </p:nvSpPr>
            <p:spPr>
              <a:xfrm rot="10800000">
                <a:off x="2854741" y="1543536"/>
                <a:ext cx="1235216" cy="366014"/>
              </a:xfrm>
              <a:prstGeom prst="trapezoi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31"/>
              <p:cNvGrpSpPr/>
              <p:nvPr/>
            </p:nvGrpSpPr>
            <p:grpSpPr>
              <a:xfrm>
                <a:off x="2838895" y="1809259"/>
                <a:ext cx="1181511" cy="353156"/>
                <a:chOff x="5334000" y="1161737"/>
                <a:chExt cx="3194154" cy="1124263"/>
              </a:xfrm>
            </p:grpSpPr>
            <p:grpSp>
              <p:nvGrpSpPr>
                <p:cNvPr id="164" name="Group 21"/>
                <p:cNvGrpSpPr/>
                <p:nvPr/>
              </p:nvGrpSpPr>
              <p:grpSpPr>
                <a:xfrm>
                  <a:off x="5334000" y="1219200"/>
                  <a:ext cx="838200" cy="1066800"/>
                  <a:chOff x="5334000" y="1219200"/>
                  <a:chExt cx="838200" cy="1066800"/>
                </a:xfrm>
              </p:grpSpPr>
              <p:sp>
                <p:nvSpPr>
                  <p:cNvPr id="174" name="Diamond 173"/>
                  <p:cNvSpPr/>
                  <p:nvPr/>
                </p:nvSpPr>
                <p:spPr>
                  <a:xfrm>
                    <a:off x="5334000" y="1219200"/>
                    <a:ext cx="838200" cy="1066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Diamond 174"/>
                  <p:cNvSpPr/>
                  <p:nvPr/>
                </p:nvSpPr>
                <p:spPr>
                  <a:xfrm>
                    <a:off x="5527623" y="1494020"/>
                    <a:ext cx="419100" cy="5334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22"/>
                <p:cNvGrpSpPr/>
                <p:nvPr/>
              </p:nvGrpSpPr>
              <p:grpSpPr>
                <a:xfrm>
                  <a:off x="6112240" y="1215452"/>
                  <a:ext cx="838200" cy="1066800"/>
                  <a:chOff x="5334000" y="1219200"/>
                  <a:chExt cx="838200" cy="1066800"/>
                </a:xfrm>
              </p:grpSpPr>
              <p:sp>
                <p:nvSpPr>
                  <p:cNvPr id="172" name="Diamond 171"/>
                  <p:cNvSpPr/>
                  <p:nvPr/>
                </p:nvSpPr>
                <p:spPr>
                  <a:xfrm>
                    <a:off x="5334000" y="1219200"/>
                    <a:ext cx="838200" cy="1066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Diamond 172"/>
                  <p:cNvSpPr/>
                  <p:nvPr/>
                </p:nvSpPr>
                <p:spPr>
                  <a:xfrm>
                    <a:off x="5527623" y="1494020"/>
                    <a:ext cx="419100" cy="5334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25"/>
                <p:cNvGrpSpPr/>
                <p:nvPr/>
              </p:nvGrpSpPr>
              <p:grpSpPr>
                <a:xfrm>
                  <a:off x="6895475" y="1191718"/>
                  <a:ext cx="838200" cy="1066800"/>
                  <a:chOff x="5334000" y="1219200"/>
                  <a:chExt cx="838200" cy="1066800"/>
                </a:xfrm>
              </p:grpSpPr>
              <p:sp>
                <p:nvSpPr>
                  <p:cNvPr id="170" name="Diamond 169"/>
                  <p:cNvSpPr/>
                  <p:nvPr/>
                </p:nvSpPr>
                <p:spPr>
                  <a:xfrm>
                    <a:off x="5334000" y="1219200"/>
                    <a:ext cx="838200" cy="1066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Diamond 27"/>
                  <p:cNvSpPr/>
                  <p:nvPr/>
                </p:nvSpPr>
                <p:spPr>
                  <a:xfrm>
                    <a:off x="5527623" y="1494020"/>
                    <a:ext cx="419100" cy="5334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28"/>
                <p:cNvGrpSpPr/>
                <p:nvPr/>
              </p:nvGrpSpPr>
              <p:grpSpPr>
                <a:xfrm>
                  <a:off x="7689954" y="1161737"/>
                  <a:ext cx="838200" cy="1066800"/>
                  <a:chOff x="5334000" y="1219200"/>
                  <a:chExt cx="838200" cy="1066800"/>
                </a:xfrm>
              </p:grpSpPr>
              <p:sp>
                <p:nvSpPr>
                  <p:cNvPr id="168" name="Diamond 167"/>
                  <p:cNvSpPr/>
                  <p:nvPr/>
                </p:nvSpPr>
                <p:spPr>
                  <a:xfrm>
                    <a:off x="5334000" y="1219200"/>
                    <a:ext cx="838200" cy="1066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Diamond 168"/>
                  <p:cNvSpPr/>
                  <p:nvPr/>
                </p:nvSpPr>
                <p:spPr>
                  <a:xfrm>
                    <a:off x="5527623" y="1494020"/>
                    <a:ext cx="419100" cy="5334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4" name="Moon 143"/>
              <p:cNvSpPr/>
              <p:nvPr/>
            </p:nvSpPr>
            <p:spPr>
              <a:xfrm rot="14641121">
                <a:off x="3190618" y="3014921"/>
                <a:ext cx="605757" cy="1027740"/>
              </a:xfrm>
              <a:prstGeom prst="moon">
                <a:avLst>
                  <a:gd name="adj" fmla="val 73892"/>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Moon 144"/>
              <p:cNvSpPr/>
              <p:nvPr/>
            </p:nvSpPr>
            <p:spPr>
              <a:xfrm rot="16611988">
                <a:off x="3065474" y="3066224"/>
                <a:ext cx="770566" cy="830233"/>
              </a:xfrm>
              <a:prstGeom prst="moon">
                <a:avLst>
                  <a:gd name="adj" fmla="val 50815"/>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Moon 145"/>
              <p:cNvSpPr/>
              <p:nvPr/>
            </p:nvSpPr>
            <p:spPr>
              <a:xfrm rot="21412579">
                <a:off x="2782291" y="3156666"/>
                <a:ext cx="415588" cy="2018114"/>
              </a:xfrm>
              <a:prstGeom prst="moon">
                <a:avLst>
                  <a:gd name="adj" fmla="val 87500"/>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Moon 146"/>
              <p:cNvSpPr/>
              <p:nvPr/>
            </p:nvSpPr>
            <p:spPr>
              <a:xfrm rot="164113">
                <a:off x="2640093" y="3155643"/>
                <a:ext cx="415588" cy="2024566"/>
              </a:xfrm>
              <a:prstGeom prst="moon">
                <a:avLst>
                  <a:gd name="adj" fmla="val 87500"/>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8" name="Group 98"/>
              <p:cNvGrpSpPr/>
              <p:nvPr/>
            </p:nvGrpSpPr>
            <p:grpSpPr>
              <a:xfrm>
                <a:off x="2726125" y="5178323"/>
                <a:ext cx="1522392" cy="353156"/>
                <a:chOff x="5334000" y="1161737"/>
                <a:chExt cx="3194154" cy="1124263"/>
              </a:xfrm>
            </p:grpSpPr>
            <p:grpSp>
              <p:nvGrpSpPr>
                <p:cNvPr id="152" name="Group 21"/>
                <p:cNvGrpSpPr/>
                <p:nvPr/>
              </p:nvGrpSpPr>
              <p:grpSpPr>
                <a:xfrm>
                  <a:off x="5334000" y="1219200"/>
                  <a:ext cx="838200" cy="1066800"/>
                  <a:chOff x="5334000" y="1219200"/>
                  <a:chExt cx="838200" cy="1066800"/>
                </a:xfrm>
              </p:grpSpPr>
              <p:sp>
                <p:nvSpPr>
                  <p:cNvPr id="162" name="Diamond 161"/>
                  <p:cNvSpPr/>
                  <p:nvPr/>
                </p:nvSpPr>
                <p:spPr>
                  <a:xfrm>
                    <a:off x="5334000" y="1219200"/>
                    <a:ext cx="838200" cy="1066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Diamond 162"/>
                  <p:cNvSpPr/>
                  <p:nvPr/>
                </p:nvSpPr>
                <p:spPr>
                  <a:xfrm>
                    <a:off x="5527623" y="1494020"/>
                    <a:ext cx="419100" cy="5334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22"/>
                <p:cNvGrpSpPr/>
                <p:nvPr/>
              </p:nvGrpSpPr>
              <p:grpSpPr>
                <a:xfrm>
                  <a:off x="6112240" y="1215452"/>
                  <a:ext cx="838200" cy="1066800"/>
                  <a:chOff x="5334000" y="1219200"/>
                  <a:chExt cx="838200" cy="1066800"/>
                </a:xfrm>
              </p:grpSpPr>
              <p:sp>
                <p:nvSpPr>
                  <p:cNvPr id="160" name="Diamond 159"/>
                  <p:cNvSpPr/>
                  <p:nvPr/>
                </p:nvSpPr>
                <p:spPr>
                  <a:xfrm>
                    <a:off x="5334000" y="1219200"/>
                    <a:ext cx="838200" cy="1066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Diamond 160"/>
                  <p:cNvSpPr/>
                  <p:nvPr/>
                </p:nvSpPr>
                <p:spPr>
                  <a:xfrm>
                    <a:off x="5527623" y="1494020"/>
                    <a:ext cx="419100" cy="5334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25"/>
                <p:cNvGrpSpPr/>
                <p:nvPr/>
              </p:nvGrpSpPr>
              <p:grpSpPr>
                <a:xfrm>
                  <a:off x="6895475" y="1191718"/>
                  <a:ext cx="838200" cy="1066800"/>
                  <a:chOff x="5334000" y="1219200"/>
                  <a:chExt cx="838200" cy="1066800"/>
                </a:xfrm>
              </p:grpSpPr>
              <p:sp>
                <p:nvSpPr>
                  <p:cNvPr id="158" name="Diamond 157"/>
                  <p:cNvSpPr/>
                  <p:nvPr/>
                </p:nvSpPr>
                <p:spPr>
                  <a:xfrm>
                    <a:off x="5334000" y="1219200"/>
                    <a:ext cx="838200" cy="1066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Diamond 158"/>
                  <p:cNvSpPr/>
                  <p:nvPr/>
                </p:nvSpPr>
                <p:spPr>
                  <a:xfrm>
                    <a:off x="5527623" y="1494020"/>
                    <a:ext cx="419100" cy="5334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28"/>
                <p:cNvGrpSpPr/>
                <p:nvPr/>
              </p:nvGrpSpPr>
              <p:grpSpPr>
                <a:xfrm>
                  <a:off x="7689954" y="1161737"/>
                  <a:ext cx="838200" cy="1066800"/>
                  <a:chOff x="5334000" y="1219200"/>
                  <a:chExt cx="838200" cy="1066800"/>
                </a:xfrm>
              </p:grpSpPr>
              <p:sp>
                <p:nvSpPr>
                  <p:cNvPr id="156" name="Diamond 155"/>
                  <p:cNvSpPr/>
                  <p:nvPr/>
                </p:nvSpPr>
                <p:spPr>
                  <a:xfrm>
                    <a:off x="5334000" y="1219200"/>
                    <a:ext cx="838200" cy="1066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iamond 156"/>
                  <p:cNvSpPr/>
                  <p:nvPr/>
                </p:nvSpPr>
                <p:spPr>
                  <a:xfrm>
                    <a:off x="5527623" y="1494020"/>
                    <a:ext cx="419100" cy="5334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9" name="Group 111"/>
              <p:cNvGrpSpPr/>
              <p:nvPr/>
            </p:nvGrpSpPr>
            <p:grpSpPr>
              <a:xfrm>
                <a:off x="2838895" y="3037348"/>
                <a:ext cx="394694" cy="439174"/>
                <a:chOff x="5334000" y="1219200"/>
                <a:chExt cx="838200" cy="1066800"/>
              </a:xfrm>
            </p:grpSpPr>
            <p:sp>
              <p:nvSpPr>
                <p:cNvPr id="150" name="Diamond 149"/>
                <p:cNvSpPr/>
                <p:nvPr/>
              </p:nvSpPr>
              <p:spPr>
                <a:xfrm>
                  <a:off x="5334000" y="1219200"/>
                  <a:ext cx="838200" cy="1066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Diamond 150"/>
                <p:cNvSpPr/>
                <p:nvPr/>
              </p:nvSpPr>
              <p:spPr>
                <a:xfrm>
                  <a:off x="5527623" y="1494020"/>
                  <a:ext cx="419100" cy="5334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4" name="Group 126"/>
            <p:cNvGrpSpPr/>
            <p:nvPr/>
          </p:nvGrpSpPr>
          <p:grpSpPr>
            <a:xfrm>
              <a:off x="2946230" y="2587018"/>
              <a:ext cx="477110" cy="498494"/>
              <a:chOff x="6657545" y="2608254"/>
              <a:chExt cx="477110" cy="498494"/>
            </a:xfrm>
          </p:grpSpPr>
          <p:sp>
            <p:nvSpPr>
              <p:cNvPr id="125" name="Oval 124"/>
              <p:cNvSpPr/>
              <p:nvPr/>
            </p:nvSpPr>
            <p:spPr>
              <a:xfrm rot="3155750">
                <a:off x="6646853" y="2618946"/>
                <a:ext cx="498494" cy="47711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rot="4310090">
                <a:off x="6748853" y="2621199"/>
                <a:ext cx="257090" cy="31976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7416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100">
            <a:extLst>
              <a:ext uri="{FF2B5EF4-FFF2-40B4-BE49-F238E27FC236}">
                <a16:creationId xmlns:a16="http://schemas.microsoft.com/office/drawing/2014/main" id="{54EFB66B-AEE4-4247-99CB-1E4E17E060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80" y="0"/>
            <a:ext cx="12339872" cy="6858000"/>
          </a:xfrm>
          <a:prstGeom prst="rect">
            <a:avLst/>
          </a:prstGeom>
        </p:spPr>
      </p:pic>
      <p:sp>
        <p:nvSpPr>
          <p:cNvPr id="5" name="TextBox 4"/>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Tempus Sans ITC" pitchFamily="82" charset="0"/>
              </a:rPr>
              <a:t>Blasphemy</a:t>
            </a:r>
          </a:p>
        </p:txBody>
      </p:sp>
      <p:sp>
        <p:nvSpPr>
          <p:cNvPr id="102" name="TextBox 101"/>
          <p:cNvSpPr txBox="1"/>
          <p:nvPr/>
        </p:nvSpPr>
        <p:spPr>
          <a:xfrm>
            <a:off x="371192" y="838200"/>
            <a:ext cx="6182008" cy="2308324"/>
          </a:xfrm>
          <a:prstGeom prst="rect">
            <a:avLst/>
          </a:prstGeom>
          <a:noFill/>
        </p:spPr>
        <p:txBody>
          <a:bodyPr wrap="square" rtlCol="0">
            <a:spAutoFit/>
          </a:bodyPr>
          <a:lstStyle/>
          <a:p>
            <a:r>
              <a:rPr lang="en-US" dirty="0">
                <a:solidFill>
                  <a:schemeClr val="bg1"/>
                </a:solidFill>
              </a:rPr>
              <a:t>What is Blasphemy?</a:t>
            </a:r>
          </a:p>
          <a:p>
            <a:endParaRPr lang="en-US" dirty="0">
              <a:solidFill>
                <a:schemeClr val="bg1"/>
              </a:solidFill>
            </a:endParaRPr>
          </a:p>
          <a:p>
            <a:r>
              <a:rPr lang="en-US" dirty="0">
                <a:solidFill>
                  <a:schemeClr val="bg1"/>
                </a:solidFill>
              </a:rPr>
              <a:t>It consists in either or both of the following:</a:t>
            </a:r>
          </a:p>
          <a:p>
            <a:endParaRPr lang="en-US" dirty="0">
              <a:solidFill>
                <a:schemeClr val="bg1"/>
              </a:solidFill>
            </a:endParaRPr>
          </a:p>
          <a:p>
            <a:pPr marL="342900" indent="-342900">
              <a:buAutoNum type="arabicPeriod"/>
            </a:pPr>
            <a:r>
              <a:rPr lang="en-US" dirty="0">
                <a:solidFill>
                  <a:schemeClr val="bg1"/>
                </a:solidFill>
              </a:rPr>
              <a:t>Speaking irreverently, evilly, abusively, or scurrilously against God or sacred things</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Speaking profanely or falsely about Deity. </a:t>
            </a:r>
          </a:p>
        </p:txBody>
      </p:sp>
      <p:sp>
        <p:nvSpPr>
          <p:cNvPr id="7" name="TextBox 6"/>
          <p:cNvSpPr txBox="1"/>
          <p:nvPr/>
        </p:nvSpPr>
        <p:spPr>
          <a:xfrm>
            <a:off x="0" y="6488668"/>
            <a:ext cx="7543800" cy="369332"/>
          </a:xfrm>
          <a:prstGeom prst="rect">
            <a:avLst/>
          </a:prstGeom>
          <a:noFill/>
        </p:spPr>
        <p:txBody>
          <a:bodyPr wrap="square" rtlCol="0">
            <a:spAutoFit/>
          </a:bodyPr>
          <a:lstStyle/>
          <a:p>
            <a:r>
              <a:rPr lang="en-US" dirty="0">
                <a:solidFill>
                  <a:schemeClr val="bg1"/>
                </a:solidFill>
              </a:rPr>
              <a:t>Alma 30:30</a:t>
            </a:r>
          </a:p>
        </p:txBody>
      </p:sp>
      <p:sp>
        <p:nvSpPr>
          <p:cNvPr id="6" name="TextBox 5"/>
          <p:cNvSpPr txBox="1"/>
          <p:nvPr/>
        </p:nvSpPr>
        <p:spPr>
          <a:xfrm>
            <a:off x="3518779" y="3237109"/>
            <a:ext cx="8673221" cy="3416320"/>
          </a:xfrm>
          <a:prstGeom prst="rect">
            <a:avLst/>
          </a:prstGeom>
          <a:noFill/>
        </p:spPr>
        <p:txBody>
          <a:bodyPr wrap="square" rtlCol="0">
            <a:spAutoFit/>
          </a:bodyPr>
          <a:lstStyle/>
          <a:p>
            <a:r>
              <a:rPr lang="en-US" dirty="0">
                <a:solidFill>
                  <a:schemeClr val="bg1"/>
                </a:solidFill>
              </a:rPr>
              <a:t>Forms of Blasphemy:</a:t>
            </a:r>
          </a:p>
          <a:p>
            <a:endParaRPr lang="en-US" dirty="0">
              <a:solidFill>
                <a:schemeClr val="bg1"/>
              </a:solidFill>
            </a:endParaRPr>
          </a:p>
          <a:p>
            <a:r>
              <a:rPr lang="en-US" dirty="0">
                <a:solidFill>
                  <a:schemeClr val="bg1"/>
                </a:solidFill>
              </a:rPr>
              <a:t>“Taking the name of the Lord in vain</a:t>
            </a:r>
          </a:p>
          <a:p>
            <a:endParaRPr lang="en-US" dirty="0">
              <a:solidFill>
                <a:schemeClr val="bg1"/>
              </a:solidFill>
            </a:endParaRPr>
          </a:p>
          <a:p>
            <a:r>
              <a:rPr lang="en-US" dirty="0">
                <a:solidFill>
                  <a:schemeClr val="bg1"/>
                </a:solidFill>
              </a:rPr>
              <a:t>Evil speaking of the Lord’s anointed</a:t>
            </a:r>
          </a:p>
          <a:p>
            <a:endParaRPr lang="en-US" dirty="0">
              <a:solidFill>
                <a:schemeClr val="bg1"/>
              </a:solidFill>
            </a:endParaRPr>
          </a:p>
          <a:p>
            <a:r>
              <a:rPr lang="en-US" dirty="0">
                <a:solidFill>
                  <a:schemeClr val="bg1"/>
                </a:solidFill>
              </a:rPr>
              <a:t>Belittling sacred temple ordinances or patriarchal blessings, or sacramental administrations</a:t>
            </a:r>
          </a:p>
          <a:p>
            <a:endParaRPr lang="en-US" dirty="0">
              <a:solidFill>
                <a:schemeClr val="bg1"/>
              </a:solidFill>
            </a:endParaRPr>
          </a:p>
          <a:p>
            <a:r>
              <a:rPr lang="en-US" dirty="0">
                <a:solidFill>
                  <a:schemeClr val="bg1"/>
                </a:solidFill>
              </a:rPr>
              <a:t>Claiming unwarranted divine authority</a:t>
            </a:r>
          </a:p>
          <a:p>
            <a:endParaRPr lang="en-US" dirty="0">
              <a:solidFill>
                <a:schemeClr val="bg1"/>
              </a:solidFill>
            </a:endParaRPr>
          </a:p>
          <a:p>
            <a:r>
              <a:rPr lang="en-US" dirty="0">
                <a:solidFill>
                  <a:schemeClr val="bg1"/>
                </a:solidFill>
              </a:rPr>
              <a:t>Promulgating with profane piety a false system of salvation.”</a:t>
            </a:r>
          </a:p>
          <a:p>
            <a:r>
              <a:rPr lang="en-US" dirty="0">
                <a:solidFill>
                  <a:schemeClr val="bg1"/>
                </a:solidFill>
              </a:rPr>
              <a:t>Bruce R. McConkie</a:t>
            </a:r>
          </a:p>
        </p:txBody>
      </p:sp>
      <p:grpSp>
        <p:nvGrpSpPr>
          <p:cNvPr id="16" name="Group 121"/>
          <p:cNvGrpSpPr/>
          <p:nvPr/>
        </p:nvGrpSpPr>
        <p:grpSpPr>
          <a:xfrm>
            <a:off x="7391400" y="381000"/>
            <a:ext cx="1519582" cy="3124200"/>
            <a:chOff x="1600200" y="228600"/>
            <a:chExt cx="2952600" cy="6130709"/>
          </a:xfrm>
        </p:grpSpPr>
        <p:grpSp>
          <p:nvGrpSpPr>
            <p:cNvPr id="17" name="Group 123"/>
            <p:cNvGrpSpPr/>
            <p:nvPr/>
          </p:nvGrpSpPr>
          <p:grpSpPr>
            <a:xfrm>
              <a:off x="1600200" y="228600"/>
              <a:ext cx="2952600" cy="6130709"/>
              <a:chOff x="1882624" y="457199"/>
              <a:chExt cx="2952600" cy="6130709"/>
            </a:xfrm>
          </p:grpSpPr>
          <p:sp>
            <p:nvSpPr>
              <p:cNvPr id="127" name="Oval 126"/>
              <p:cNvSpPr/>
              <p:nvPr/>
            </p:nvSpPr>
            <p:spPr>
              <a:xfrm rot="3155750">
                <a:off x="2142009" y="4196336"/>
                <a:ext cx="533400" cy="10521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rot="19375723">
                <a:off x="4301824" y="4016839"/>
                <a:ext cx="533400" cy="10521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rot="3155750">
                <a:off x="2827808" y="5567935"/>
                <a:ext cx="533400" cy="105217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rot="19225752">
                <a:off x="3398215" y="5535738"/>
                <a:ext cx="533400" cy="105217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rapezoid 130"/>
              <p:cNvSpPr/>
              <p:nvPr/>
            </p:nvSpPr>
            <p:spPr>
              <a:xfrm>
                <a:off x="2627026" y="5326505"/>
                <a:ext cx="1752600" cy="762000"/>
              </a:xfrm>
              <a:prstGeom prst="trapezoi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62"/>
              <p:cNvGrpSpPr/>
              <p:nvPr/>
            </p:nvGrpSpPr>
            <p:grpSpPr>
              <a:xfrm rot="19784978">
                <a:off x="3387924" y="3012599"/>
                <a:ext cx="1296852" cy="1809573"/>
                <a:chOff x="5105400" y="1143000"/>
                <a:chExt cx="1752600" cy="2057400"/>
              </a:xfrm>
            </p:grpSpPr>
            <p:sp>
              <p:nvSpPr>
                <p:cNvPr id="201" name="Trapezoid 35"/>
                <p:cNvSpPr/>
                <p:nvPr/>
              </p:nvSpPr>
              <p:spPr>
                <a:xfrm>
                  <a:off x="5105400" y="1143000"/>
                  <a:ext cx="1752600" cy="2057400"/>
                </a:xfrm>
                <a:prstGeom prst="trapezoid">
                  <a:avLst/>
                </a:prstGeom>
                <a:solidFill>
                  <a:srgbClr val="34702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36"/>
                <p:cNvGrpSpPr/>
                <p:nvPr/>
              </p:nvGrpSpPr>
              <p:grpSpPr>
                <a:xfrm>
                  <a:off x="5181600" y="2438400"/>
                  <a:ext cx="1596724" cy="490202"/>
                  <a:chOff x="5334000" y="1161737"/>
                  <a:chExt cx="3194154" cy="1124263"/>
                </a:xfrm>
              </p:grpSpPr>
              <p:grpSp>
                <p:nvGrpSpPr>
                  <p:cNvPr id="20" name="Group 21"/>
                  <p:cNvGrpSpPr/>
                  <p:nvPr/>
                </p:nvGrpSpPr>
                <p:grpSpPr>
                  <a:xfrm>
                    <a:off x="5334000" y="1219200"/>
                    <a:ext cx="838200" cy="1066800"/>
                    <a:chOff x="5334000" y="1219200"/>
                    <a:chExt cx="838200" cy="1066800"/>
                  </a:xfrm>
                </p:grpSpPr>
                <p:sp>
                  <p:nvSpPr>
                    <p:cNvPr id="213" name="Diamond 47"/>
                    <p:cNvSpPr/>
                    <p:nvPr/>
                  </p:nvSpPr>
                  <p:spPr>
                    <a:xfrm>
                      <a:off x="5334000" y="1219200"/>
                      <a:ext cx="838200" cy="1066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Diamond 48"/>
                    <p:cNvSpPr/>
                    <p:nvPr/>
                  </p:nvSpPr>
                  <p:spPr>
                    <a:xfrm>
                      <a:off x="5527623" y="1494020"/>
                      <a:ext cx="419100" cy="5334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2"/>
                  <p:cNvGrpSpPr/>
                  <p:nvPr/>
                </p:nvGrpSpPr>
                <p:grpSpPr>
                  <a:xfrm>
                    <a:off x="6112240" y="1215452"/>
                    <a:ext cx="838200" cy="1066800"/>
                    <a:chOff x="5334000" y="1219200"/>
                    <a:chExt cx="838200" cy="1066800"/>
                  </a:xfrm>
                </p:grpSpPr>
                <p:sp>
                  <p:nvSpPr>
                    <p:cNvPr id="211" name="Diamond 45"/>
                    <p:cNvSpPr/>
                    <p:nvPr/>
                  </p:nvSpPr>
                  <p:spPr>
                    <a:xfrm>
                      <a:off x="5334000" y="1219200"/>
                      <a:ext cx="838200" cy="1066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Diamond 46"/>
                    <p:cNvSpPr/>
                    <p:nvPr/>
                  </p:nvSpPr>
                  <p:spPr>
                    <a:xfrm>
                      <a:off x="5527623" y="1494020"/>
                      <a:ext cx="419100" cy="5334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5"/>
                  <p:cNvGrpSpPr/>
                  <p:nvPr/>
                </p:nvGrpSpPr>
                <p:grpSpPr>
                  <a:xfrm>
                    <a:off x="6895475" y="1191718"/>
                    <a:ext cx="838200" cy="1066800"/>
                    <a:chOff x="5334000" y="1219200"/>
                    <a:chExt cx="838200" cy="1066800"/>
                  </a:xfrm>
                </p:grpSpPr>
                <p:sp>
                  <p:nvSpPr>
                    <p:cNvPr id="209" name="Diamond 43"/>
                    <p:cNvSpPr/>
                    <p:nvPr/>
                  </p:nvSpPr>
                  <p:spPr>
                    <a:xfrm>
                      <a:off x="5334000" y="1219200"/>
                      <a:ext cx="838200" cy="1066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Diamond 44"/>
                    <p:cNvSpPr/>
                    <p:nvPr/>
                  </p:nvSpPr>
                  <p:spPr>
                    <a:xfrm>
                      <a:off x="5527623" y="1494020"/>
                      <a:ext cx="419100" cy="5334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8"/>
                  <p:cNvGrpSpPr/>
                  <p:nvPr/>
                </p:nvGrpSpPr>
                <p:grpSpPr>
                  <a:xfrm>
                    <a:off x="7689954" y="1161737"/>
                    <a:ext cx="838200" cy="1066800"/>
                    <a:chOff x="5334000" y="1219200"/>
                    <a:chExt cx="838200" cy="1066800"/>
                  </a:xfrm>
                </p:grpSpPr>
                <p:sp>
                  <p:nvSpPr>
                    <p:cNvPr id="207" name="Diamond 206"/>
                    <p:cNvSpPr/>
                    <p:nvPr/>
                  </p:nvSpPr>
                  <p:spPr>
                    <a:xfrm>
                      <a:off x="5334000" y="1219200"/>
                      <a:ext cx="838200" cy="1066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Diamond 207"/>
                    <p:cNvSpPr/>
                    <p:nvPr/>
                  </p:nvSpPr>
                  <p:spPr>
                    <a:xfrm>
                      <a:off x="5527623" y="1494020"/>
                      <a:ext cx="419100" cy="5334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 name="Group 76"/>
              <p:cNvGrpSpPr/>
              <p:nvPr/>
            </p:nvGrpSpPr>
            <p:grpSpPr>
              <a:xfrm rot="1567545">
                <a:off x="2273217" y="3006769"/>
                <a:ext cx="1296852" cy="1921507"/>
                <a:chOff x="5105400" y="1143000"/>
                <a:chExt cx="1752600" cy="2057400"/>
              </a:xfrm>
            </p:grpSpPr>
            <p:sp>
              <p:nvSpPr>
                <p:cNvPr id="187" name="Trapezoid 186"/>
                <p:cNvSpPr/>
                <p:nvPr/>
              </p:nvSpPr>
              <p:spPr>
                <a:xfrm>
                  <a:off x="5105400" y="1143000"/>
                  <a:ext cx="1752600" cy="2057400"/>
                </a:xfrm>
                <a:prstGeom prst="trapezoid">
                  <a:avLst/>
                </a:prstGeom>
                <a:solidFill>
                  <a:srgbClr val="34702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36"/>
                <p:cNvGrpSpPr/>
                <p:nvPr/>
              </p:nvGrpSpPr>
              <p:grpSpPr>
                <a:xfrm>
                  <a:off x="5181600" y="2438400"/>
                  <a:ext cx="1596724" cy="490202"/>
                  <a:chOff x="5334000" y="1161737"/>
                  <a:chExt cx="3194154" cy="1124263"/>
                </a:xfrm>
              </p:grpSpPr>
              <p:grpSp>
                <p:nvGrpSpPr>
                  <p:cNvPr id="26" name="Group 21"/>
                  <p:cNvGrpSpPr/>
                  <p:nvPr/>
                </p:nvGrpSpPr>
                <p:grpSpPr>
                  <a:xfrm>
                    <a:off x="5334000" y="1219200"/>
                    <a:ext cx="838200" cy="1066800"/>
                    <a:chOff x="5334000" y="1219200"/>
                    <a:chExt cx="838200" cy="1066800"/>
                  </a:xfrm>
                </p:grpSpPr>
                <p:sp>
                  <p:nvSpPr>
                    <p:cNvPr id="199" name="Diamond 198"/>
                    <p:cNvSpPr/>
                    <p:nvPr/>
                  </p:nvSpPr>
                  <p:spPr>
                    <a:xfrm>
                      <a:off x="5334000" y="1219200"/>
                      <a:ext cx="838200" cy="1066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Diamond 199"/>
                    <p:cNvSpPr/>
                    <p:nvPr/>
                  </p:nvSpPr>
                  <p:spPr>
                    <a:xfrm>
                      <a:off x="5527623" y="1494020"/>
                      <a:ext cx="419100" cy="5334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2"/>
                  <p:cNvGrpSpPr/>
                  <p:nvPr/>
                </p:nvGrpSpPr>
                <p:grpSpPr>
                  <a:xfrm>
                    <a:off x="6112240" y="1215452"/>
                    <a:ext cx="838200" cy="1066800"/>
                    <a:chOff x="5334000" y="1219200"/>
                    <a:chExt cx="838200" cy="1066800"/>
                  </a:xfrm>
                </p:grpSpPr>
                <p:sp>
                  <p:nvSpPr>
                    <p:cNvPr id="197" name="Diamond 196"/>
                    <p:cNvSpPr/>
                    <p:nvPr/>
                  </p:nvSpPr>
                  <p:spPr>
                    <a:xfrm>
                      <a:off x="5334000" y="1219200"/>
                      <a:ext cx="838200" cy="1066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Diamond 197"/>
                    <p:cNvSpPr/>
                    <p:nvPr/>
                  </p:nvSpPr>
                  <p:spPr>
                    <a:xfrm>
                      <a:off x="5527623" y="1494020"/>
                      <a:ext cx="419100" cy="5334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5"/>
                  <p:cNvGrpSpPr/>
                  <p:nvPr/>
                </p:nvGrpSpPr>
                <p:grpSpPr>
                  <a:xfrm>
                    <a:off x="6895475" y="1191718"/>
                    <a:ext cx="838200" cy="1066800"/>
                    <a:chOff x="5334000" y="1219200"/>
                    <a:chExt cx="838200" cy="1066800"/>
                  </a:xfrm>
                </p:grpSpPr>
                <p:sp>
                  <p:nvSpPr>
                    <p:cNvPr id="195" name="Diamond 194"/>
                    <p:cNvSpPr/>
                    <p:nvPr/>
                  </p:nvSpPr>
                  <p:spPr>
                    <a:xfrm>
                      <a:off x="5334000" y="1219200"/>
                      <a:ext cx="838200" cy="1066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iamond 195"/>
                    <p:cNvSpPr/>
                    <p:nvPr/>
                  </p:nvSpPr>
                  <p:spPr>
                    <a:xfrm>
                      <a:off x="5527623" y="1494020"/>
                      <a:ext cx="419100" cy="5334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7689954" y="1161737"/>
                    <a:ext cx="838200" cy="1066800"/>
                    <a:chOff x="5334000" y="1219200"/>
                    <a:chExt cx="838200" cy="1066800"/>
                  </a:xfrm>
                </p:grpSpPr>
                <p:sp>
                  <p:nvSpPr>
                    <p:cNvPr id="193" name="Diamond 192"/>
                    <p:cNvSpPr/>
                    <p:nvPr/>
                  </p:nvSpPr>
                  <p:spPr>
                    <a:xfrm>
                      <a:off x="5334000" y="1219200"/>
                      <a:ext cx="838200" cy="1066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Diamond 193"/>
                    <p:cNvSpPr/>
                    <p:nvPr/>
                  </p:nvSpPr>
                  <p:spPr>
                    <a:xfrm>
                      <a:off x="5527623" y="1494020"/>
                      <a:ext cx="419100" cy="5334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34" name="Trapezoid 133"/>
              <p:cNvSpPr/>
              <p:nvPr/>
            </p:nvSpPr>
            <p:spPr>
              <a:xfrm>
                <a:off x="2726125" y="2982451"/>
                <a:ext cx="1522392" cy="2580149"/>
              </a:xfrm>
              <a:prstGeom prst="trapezoid">
                <a:avLst/>
              </a:prstGeom>
              <a:solidFill>
                <a:srgbClr val="34702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gular Pentagon 134"/>
              <p:cNvSpPr/>
              <p:nvPr/>
            </p:nvSpPr>
            <p:spPr>
              <a:xfrm rot="10800000">
                <a:off x="3120819" y="2598174"/>
                <a:ext cx="676619" cy="878349"/>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2895279" y="1939412"/>
                <a:ext cx="1127698" cy="126262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16200000">
                <a:off x="3323256" y="1622717"/>
                <a:ext cx="323207" cy="1066391"/>
              </a:xfrm>
              <a:prstGeom prst="moon">
                <a:avLst>
                  <a:gd name="adj" fmla="val 875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18"/>
              <p:cNvGrpSpPr/>
              <p:nvPr/>
            </p:nvGrpSpPr>
            <p:grpSpPr>
              <a:xfrm rot="2382292">
                <a:off x="3016232" y="457199"/>
                <a:ext cx="942894" cy="1411767"/>
                <a:chOff x="5992532" y="1567293"/>
                <a:chExt cx="966701" cy="2785287"/>
              </a:xfrm>
            </p:grpSpPr>
            <p:sp>
              <p:nvSpPr>
                <p:cNvPr id="176" name="Moon 175"/>
                <p:cNvSpPr/>
                <p:nvPr/>
              </p:nvSpPr>
              <p:spPr>
                <a:xfrm rot="576449">
                  <a:off x="6186765" y="1624473"/>
                  <a:ext cx="385007" cy="1120021"/>
                </a:xfrm>
                <a:prstGeom prst="moon">
                  <a:avLst>
                    <a:gd name="adj" fmla="val 7641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Moon 176"/>
                <p:cNvSpPr/>
                <p:nvPr/>
              </p:nvSpPr>
              <p:spPr>
                <a:xfrm rot="20448269">
                  <a:off x="6110564" y="1776874"/>
                  <a:ext cx="385007" cy="1120021"/>
                </a:xfrm>
                <a:prstGeom prst="moon">
                  <a:avLst>
                    <a:gd name="adj" fmla="val 7641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Moon 177"/>
                <p:cNvSpPr/>
                <p:nvPr/>
              </p:nvSpPr>
              <p:spPr>
                <a:xfrm rot="19585995">
                  <a:off x="5992532" y="2146650"/>
                  <a:ext cx="385007" cy="1120021"/>
                </a:xfrm>
                <a:prstGeom prst="moon">
                  <a:avLst>
                    <a:gd name="adj" fmla="val 7641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Moon 11"/>
                <p:cNvSpPr/>
                <p:nvPr/>
              </p:nvSpPr>
              <p:spPr>
                <a:xfrm rot="19617088">
                  <a:off x="6034365" y="2538874"/>
                  <a:ext cx="385007" cy="1120021"/>
                </a:xfrm>
                <a:prstGeom prst="moon">
                  <a:avLst>
                    <a:gd name="adj" fmla="val 7641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Moon 12"/>
                <p:cNvSpPr/>
                <p:nvPr/>
              </p:nvSpPr>
              <p:spPr>
                <a:xfrm rot="19439708">
                  <a:off x="6110564" y="3072274"/>
                  <a:ext cx="385007" cy="1120021"/>
                </a:xfrm>
                <a:prstGeom prst="moon">
                  <a:avLst>
                    <a:gd name="adj" fmla="val 7641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Moon 7"/>
                <p:cNvSpPr/>
                <p:nvPr/>
              </p:nvSpPr>
              <p:spPr>
                <a:xfrm rot="21173667">
                  <a:off x="6084494" y="1567293"/>
                  <a:ext cx="862841" cy="2622891"/>
                </a:xfrm>
                <a:prstGeom prst="moon">
                  <a:avLst>
                    <a:gd name="adj" fmla="val 7641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Moon 13"/>
                <p:cNvSpPr/>
                <p:nvPr/>
              </p:nvSpPr>
              <p:spPr>
                <a:xfrm rot="1712194">
                  <a:off x="6574226" y="1784758"/>
                  <a:ext cx="385007" cy="1120021"/>
                </a:xfrm>
                <a:prstGeom prst="moon">
                  <a:avLst>
                    <a:gd name="adj" fmla="val 7641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Moon 14"/>
                <p:cNvSpPr/>
                <p:nvPr/>
              </p:nvSpPr>
              <p:spPr>
                <a:xfrm rot="141223">
                  <a:off x="6468072" y="2089478"/>
                  <a:ext cx="385007" cy="1120021"/>
                </a:xfrm>
                <a:prstGeom prst="moon">
                  <a:avLst>
                    <a:gd name="adj" fmla="val 7641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Moon 15"/>
                <p:cNvSpPr/>
                <p:nvPr/>
              </p:nvSpPr>
              <p:spPr>
                <a:xfrm rot="19978641">
                  <a:off x="6262295" y="2227417"/>
                  <a:ext cx="385007" cy="1120021"/>
                </a:xfrm>
                <a:prstGeom prst="moon">
                  <a:avLst>
                    <a:gd name="adj" fmla="val 7641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Moon 16"/>
                <p:cNvSpPr/>
                <p:nvPr/>
              </p:nvSpPr>
              <p:spPr>
                <a:xfrm rot="20009734">
                  <a:off x="6421826" y="2699159"/>
                  <a:ext cx="385007" cy="1120021"/>
                </a:xfrm>
                <a:prstGeom prst="moon">
                  <a:avLst>
                    <a:gd name="adj" fmla="val 7641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Moon 17"/>
                <p:cNvSpPr/>
                <p:nvPr/>
              </p:nvSpPr>
              <p:spPr>
                <a:xfrm rot="19832354">
                  <a:off x="6498025" y="3232559"/>
                  <a:ext cx="385007" cy="1120021"/>
                </a:xfrm>
                <a:prstGeom prst="moon">
                  <a:avLst>
                    <a:gd name="adj" fmla="val 7641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Moon 3"/>
              <p:cNvSpPr/>
              <p:nvPr/>
            </p:nvSpPr>
            <p:spPr>
              <a:xfrm>
                <a:off x="2838895" y="1961837"/>
                <a:ext cx="225540" cy="746130"/>
              </a:xfrm>
              <a:prstGeom prst="moon">
                <a:avLst>
                  <a:gd name="adj" fmla="val 875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oon 139"/>
              <p:cNvSpPr/>
              <p:nvPr/>
            </p:nvSpPr>
            <p:spPr>
              <a:xfrm rot="10604928">
                <a:off x="3842939" y="1970131"/>
                <a:ext cx="214915" cy="744368"/>
              </a:xfrm>
              <a:prstGeom prst="moon">
                <a:avLst>
                  <a:gd name="adj" fmla="val 875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2962152" y="1857262"/>
                <a:ext cx="1020396" cy="261438"/>
              </a:xfrm>
              <a:prstGeom prst="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p:cNvSpPr/>
              <p:nvPr/>
            </p:nvSpPr>
            <p:spPr>
              <a:xfrm rot="10800000">
                <a:off x="2854741" y="1543536"/>
                <a:ext cx="1235216" cy="366014"/>
              </a:xfrm>
              <a:prstGeom prst="trapezoi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1"/>
              <p:cNvGrpSpPr/>
              <p:nvPr/>
            </p:nvGrpSpPr>
            <p:grpSpPr>
              <a:xfrm>
                <a:off x="2838895" y="1809259"/>
                <a:ext cx="1181511" cy="353156"/>
                <a:chOff x="5334000" y="1161737"/>
                <a:chExt cx="3194154" cy="1124263"/>
              </a:xfrm>
            </p:grpSpPr>
            <p:grpSp>
              <p:nvGrpSpPr>
                <p:cNvPr id="32" name="Group 21"/>
                <p:cNvGrpSpPr/>
                <p:nvPr/>
              </p:nvGrpSpPr>
              <p:grpSpPr>
                <a:xfrm>
                  <a:off x="5334000" y="1219200"/>
                  <a:ext cx="838200" cy="1066800"/>
                  <a:chOff x="5334000" y="1219200"/>
                  <a:chExt cx="838200" cy="1066800"/>
                </a:xfrm>
              </p:grpSpPr>
              <p:sp>
                <p:nvSpPr>
                  <p:cNvPr id="174" name="Diamond 173"/>
                  <p:cNvSpPr/>
                  <p:nvPr/>
                </p:nvSpPr>
                <p:spPr>
                  <a:xfrm>
                    <a:off x="5334000" y="1219200"/>
                    <a:ext cx="838200" cy="1066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Diamond 174"/>
                  <p:cNvSpPr/>
                  <p:nvPr/>
                </p:nvSpPr>
                <p:spPr>
                  <a:xfrm>
                    <a:off x="5527623" y="1494020"/>
                    <a:ext cx="419100" cy="5334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22"/>
                <p:cNvGrpSpPr/>
                <p:nvPr/>
              </p:nvGrpSpPr>
              <p:grpSpPr>
                <a:xfrm>
                  <a:off x="6112240" y="1215452"/>
                  <a:ext cx="838200" cy="1066800"/>
                  <a:chOff x="5334000" y="1219200"/>
                  <a:chExt cx="838200" cy="1066800"/>
                </a:xfrm>
              </p:grpSpPr>
              <p:sp>
                <p:nvSpPr>
                  <p:cNvPr id="172" name="Diamond 171"/>
                  <p:cNvSpPr/>
                  <p:nvPr/>
                </p:nvSpPr>
                <p:spPr>
                  <a:xfrm>
                    <a:off x="5334000" y="1219200"/>
                    <a:ext cx="838200" cy="1066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Diamond 172"/>
                  <p:cNvSpPr/>
                  <p:nvPr/>
                </p:nvSpPr>
                <p:spPr>
                  <a:xfrm>
                    <a:off x="5527623" y="1494020"/>
                    <a:ext cx="419100" cy="5334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25"/>
                <p:cNvGrpSpPr/>
                <p:nvPr/>
              </p:nvGrpSpPr>
              <p:grpSpPr>
                <a:xfrm>
                  <a:off x="6895475" y="1191718"/>
                  <a:ext cx="838200" cy="1066800"/>
                  <a:chOff x="5334000" y="1219200"/>
                  <a:chExt cx="838200" cy="1066800"/>
                </a:xfrm>
              </p:grpSpPr>
              <p:sp>
                <p:nvSpPr>
                  <p:cNvPr id="170" name="Diamond 169"/>
                  <p:cNvSpPr/>
                  <p:nvPr/>
                </p:nvSpPr>
                <p:spPr>
                  <a:xfrm>
                    <a:off x="5334000" y="1219200"/>
                    <a:ext cx="838200" cy="1066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Diamond 27"/>
                  <p:cNvSpPr/>
                  <p:nvPr/>
                </p:nvSpPr>
                <p:spPr>
                  <a:xfrm>
                    <a:off x="5527623" y="1494020"/>
                    <a:ext cx="419100" cy="5334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28"/>
                <p:cNvGrpSpPr/>
                <p:nvPr/>
              </p:nvGrpSpPr>
              <p:grpSpPr>
                <a:xfrm>
                  <a:off x="7689954" y="1161737"/>
                  <a:ext cx="838200" cy="1066800"/>
                  <a:chOff x="5334000" y="1219200"/>
                  <a:chExt cx="838200" cy="1066800"/>
                </a:xfrm>
              </p:grpSpPr>
              <p:sp>
                <p:nvSpPr>
                  <p:cNvPr id="168" name="Diamond 167"/>
                  <p:cNvSpPr/>
                  <p:nvPr/>
                </p:nvSpPr>
                <p:spPr>
                  <a:xfrm>
                    <a:off x="5334000" y="1219200"/>
                    <a:ext cx="838200" cy="1066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Diamond 168"/>
                  <p:cNvSpPr/>
                  <p:nvPr/>
                </p:nvSpPr>
                <p:spPr>
                  <a:xfrm>
                    <a:off x="5527623" y="1494020"/>
                    <a:ext cx="419100" cy="5334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4" name="Moon 143"/>
              <p:cNvSpPr/>
              <p:nvPr/>
            </p:nvSpPr>
            <p:spPr>
              <a:xfrm rot="14641121">
                <a:off x="3190618" y="3014921"/>
                <a:ext cx="605757" cy="1027740"/>
              </a:xfrm>
              <a:prstGeom prst="moon">
                <a:avLst>
                  <a:gd name="adj" fmla="val 73892"/>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Moon 144"/>
              <p:cNvSpPr/>
              <p:nvPr/>
            </p:nvSpPr>
            <p:spPr>
              <a:xfrm rot="16611988">
                <a:off x="3065474" y="3066224"/>
                <a:ext cx="770566" cy="830233"/>
              </a:xfrm>
              <a:prstGeom prst="moon">
                <a:avLst>
                  <a:gd name="adj" fmla="val 50815"/>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Moon 145"/>
              <p:cNvSpPr/>
              <p:nvPr/>
            </p:nvSpPr>
            <p:spPr>
              <a:xfrm rot="21412579">
                <a:off x="2782291" y="3156666"/>
                <a:ext cx="415588" cy="2018114"/>
              </a:xfrm>
              <a:prstGeom prst="moon">
                <a:avLst>
                  <a:gd name="adj" fmla="val 87500"/>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Moon 146"/>
              <p:cNvSpPr/>
              <p:nvPr/>
            </p:nvSpPr>
            <p:spPr>
              <a:xfrm rot="164113">
                <a:off x="2640093" y="3155643"/>
                <a:ext cx="415588" cy="2024566"/>
              </a:xfrm>
              <a:prstGeom prst="moon">
                <a:avLst>
                  <a:gd name="adj" fmla="val 87500"/>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98"/>
              <p:cNvGrpSpPr/>
              <p:nvPr/>
            </p:nvGrpSpPr>
            <p:grpSpPr>
              <a:xfrm>
                <a:off x="2726125" y="5178323"/>
                <a:ext cx="1522392" cy="353156"/>
                <a:chOff x="5334000" y="1161737"/>
                <a:chExt cx="3194154" cy="1124263"/>
              </a:xfrm>
            </p:grpSpPr>
            <p:grpSp>
              <p:nvGrpSpPr>
                <p:cNvPr id="37" name="Group 21"/>
                <p:cNvGrpSpPr/>
                <p:nvPr/>
              </p:nvGrpSpPr>
              <p:grpSpPr>
                <a:xfrm>
                  <a:off x="5334000" y="1219200"/>
                  <a:ext cx="838200" cy="1066800"/>
                  <a:chOff x="5334000" y="1219200"/>
                  <a:chExt cx="838200" cy="1066800"/>
                </a:xfrm>
              </p:grpSpPr>
              <p:sp>
                <p:nvSpPr>
                  <p:cNvPr id="162" name="Diamond 161"/>
                  <p:cNvSpPr/>
                  <p:nvPr/>
                </p:nvSpPr>
                <p:spPr>
                  <a:xfrm>
                    <a:off x="5334000" y="1219200"/>
                    <a:ext cx="838200" cy="1066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Diamond 162"/>
                  <p:cNvSpPr/>
                  <p:nvPr/>
                </p:nvSpPr>
                <p:spPr>
                  <a:xfrm>
                    <a:off x="5527623" y="1494020"/>
                    <a:ext cx="419100" cy="5334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22"/>
                <p:cNvGrpSpPr/>
                <p:nvPr/>
              </p:nvGrpSpPr>
              <p:grpSpPr>
                <a:xfrm>
                  <a:off x="6112240" y="1215452"/>
                  <a:ext cx="838200" cy="1066800"/>
                  <a:chOff x="5334000" y="1219200"/>
                  <a:chExt cx="838200" cy="1066800"/>
                </a:xfrm>
              </p:grpSpPr>
              <p:sp>
                <p:nvSpPr>
                  <p:cNvPr id="160" name="Diamond 159"/>
                  <p:cNvSpPr/>
                  <p:nvPr/>
                </p:nvSpPr>
                <p:spPr>
                  <a:xfrm>
                    <a:off x="5334000" y="1219200"/>
                    <a:ext cx="838200" cy="1066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Diamond 160"/>
                  <p:cNvSpPr/>
                  <p:nvPr/>
                </p:nvSpPr>
                <p:spPr>
                  <a:xfrm>
                    <a:off x="5527623" y="1494020"/>
                    <a:ext cx="419100" cy="5334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25"/>
                <p:cNvGrpSpPr/>
                <p:nvPr/>
              </p:nvGrpSpPr>
              <p:grpSpPr>
                <a:xfrm>
                  <a:off x="6895475" y="1191718"/>
                  <a:ext cx="838200" cy="1066800"/>
                  <a:chOff x="5334000" y="1219200"/>
                  <a:chExt cx="838200" cy="1066800"/>
                </a:xfrm>
              </p:grpSpPr>
              <p:sp>
                <p:nvSpPr>
                  <p:cNvPr id="158" name="Diamond 157"/>
                  <p:cNvSpPr/>
                  <p:nvPr/>
                </p:nvSpPr>
                <p:spPr>
                  <a:xfrm>
                    <a:off x="5334000" y="1219200"/>
                    <a:ext cx="838200" cy="1066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Diamond 158"/>
                  <p:cNvSpPr/>
                  <p:nvPr/>
                </p:nvSpPr>
                <p:spPr>
                  <a:xfrm>
                    <a:off x="5527623" y="1494020"/>
                    <a:ext cx="419100" cy="5334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28"/>
                <p:cNvGrpSpPr/>
                <p:nvPr/>
              </p:nvGrpSpPr>
              <p:grpSpPr>
                <a:xfrm>
                  <a:off x="7689954" y="1161737"/>
                  <a:ext cx="838200" cy="1066800"/>
                  <a:chOff x="5334000" y="1219200"/>
                  <a:chExt cx="838200" cy="1066800"/>
                </a:xfrm>
              </p:grpSpPr>
              <p:sp>
                <p:nvSpPr>
                  <p:cNvPr id="156" name="Diamond 155"/>
                  <p:cNvSpPr/>
                  <p:nvPr/>
                </p:nvSpPr>
                <p:spPr>
                  <a:xfrm>
                    <a:off x="5334000" y="1219200"/>
                    <a:ext cx="838200" cy="1066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iamond 156"/>
                  <p:cNvSpPr/>
                  <p:nvPr/>
                </p:nvSpPr>
                <p:spPr>
                  <a:xfrm>
                    <a:off x="5527623" y="1494020"/>
                    <a:ext cx="419100" cy="5334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 name="Group 111"/>
              <p:cNvGrpSpPr/>
              <p:nvPr/>
            </p:nvGrpSpPr>
            <p:grpSpPr>
              <a:xfrm>
                <a:off x="2838895" y="3037348"/>
                <a:ext cx="394694" cy="439174"/>
                <a:chOff x="5334000" y="1219200"/>
                <a:chExt cx="838200" cy="1066800"/>
              </a:xfrm>
            </p:grpSpPr>
            <p:sp>
              <p:nvSpPr>
                <p:cNvPr id="150" name="Diamond 149"/>
                <p:cNvSpPr/>
                <p:nvPr/>
              </p:nvSpPr>
              <p:spPr>
                <a:xfrm>
                  <a:off x="5334000" y="1219200"/>
                  <a:ext cx="838200" cy="1066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Diamond 150"/>
                <p:cNvSpPr/>
                <p:nvPr/>
              </p:nvSpPr>
              <p:spPr>
                <a:xfrm>
                  <a:off x="5527623" y="1494020"/>
                  <a:ext cx="419100" cy="5334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 name="Group 126"/>
            <p:cNvGrpSpPr/>
            <p:nvPr/>
          </p:nvGrpSpPr>
          <p:grpSpPr>
            <a:xfrm>
              <a:off x="2946230" y="2587018"/>
              <a:ext cx="477110" cy="498494"/>
              <a:chOff x="6657545" y="2608254"/>
              <a:chExt cx="477110" cy="498494"/>
            </a:xfrm>
          </p:grpSpPr>
          <p:sp>
            <p:nvSpPr>
              <p:cNvPr id="125" name="Oval 124"/>
              <p:cNvSpPr/>
              <p:nvPr/>
            </p:nvSpPr>
            <p:spPr>
              <a:xfrm rot="3155750">
                <a:off x="6646853" y="2618946"/>
                <a:ext cx="498494" cy="47711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rot="4310090">
                <a:off x="6748853" y="2621199"/>
                <a:ext cx="257090" cy="31976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88" name="Picture 187" descr="bruce R. McConkie.jpg"/>
          <p:cNvPicPr>
            <a:picLocks noChangeAspect="1"/>
          </p:cNvPicPr>
          <p:nvPr/>
        </p:nvPicPr>
        <p:blipFill>
          <a:blip r:embed="rId3" cstate="print"/>
          <a:stretch>
            <a:fillRect/>
          </a:stretch>
        </p:blipFill>
        <p:spPr>
          <a:xfrm>
            <a:off x="1758636" y="3998613"/>
            <a:ext cx="1528549" cy="2133600"/>
          </a:xfrm>
          <a:prstGeom prst="rect">
            <a:avLst/>
          </a:prstGeom>
        </p:spPr>
      </p:pic>
    </p:spTree>
    <p:extLst>
      <p:ext uri="{BB962C8B-B14F-4D97-AF65-F5344CB8AC3E}">
        <p14:creationId xmlns:p14="http://schemas.microsoft.com/office/powerpoint/2010/main" val="260544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188"/>
                                        </p:tgtEl>
                                        <p:attrNameLst>
                                          <p:attrName>style.visibility</p:attrName>
                                        </p:attrNameLst>
                                      </p:cBhvr>
                                      <p:to>
                                        <p:strVal val="visible"/>
                                      </p:to>
                                    </p:set>
                                    <p:animEffect transition="in" filter="fade">
                                      <p:cBhvr>
                                        <p:cTn id="14" dur="20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Picture 149">
            <a:extLst>
              <a:ext uri="{FF2B5EF4-FFF2-40B4-BE49-F238E27FC236}">
                <a16:creationId xmlns:a16="http://schemas.microsoft.com/office/drawing/2014/main" id="{FC568272-93C8-489A-875F-ED79DA3159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80" y="0"/>
            <a:ext cx="12339872" cy="6858000"/>
          </a:xfrm>
          <a:prstGeom prst="rect">
            <a:avLst/>
          </a:prstGeom>
        </p:spPr>
      </p:pic>
      <p:sp>
        <p:nvSpPr>
          <p:cNvPr id="5" name="TextBox 4"/>
          <p:cNvSpPr txBox="1"/>
          <p:nvPr/>
        </p:nvSpPr>
        <p:spPr>
          <a:xfrm>
            <a:off x="1524000" y="1905000"/>
            <a:ext cx="9144000" cy="2308324"/>
          </a:xfrm>
          <a:prstGeom prst="rect">
            <a:avLst/>
          </a:prstGeom>
          <a:noFill/>
        </p:spPr>
        <p:txBody>
          <a:bodyPr wrap="square" rtlCol="0">
            <a:spAutoFit/>
          </a:bodyPr>
          <a:lstStyle/>
          <a:p>
            <a:pPr algn="ctr"/>
            <a:r>
              <a:rPr lang="en-US" sz="4800" dirty="0">
                <a:solidFill>
                  <a:schemeClr val="bg1"/>
                </a:solidFill>
                <a:latin typeface="Tempus Sans ITC" pitchFamily="82" charset="0"/>
              </a:rPr>
              <a:t>See The Story of Alma and </a:t>
            </a:r>
            <a:r>
              <a:rPr lang="en-US" sz="4800" dirty="0" err="1">
                <a:solidFill>
                  <a:schemeClr val="bg1"/>
                </a:solidFill>
                <a:latin typeface="Tempus Sans ITC" pitchFamily="82" charset="0"/>
              </a:rPr>
              <a:t>Korihor</a:t>
            </a:r>
            <a:r>
              <a:rPr lang="en-US" sz="4800" dirty="0">
                <a:solidFill>
                  <a:schemeClr val="bg1"/>
                </a:solidFill>
                <a:latin typeface="Tempus Sans ITC" pitchFamily="82" charset="0"/>
              </a:rPr>
              <a:t> Readers Theater</a:t>
            </a:r>
          </a:p>
          <a:p>
            <a:pPr algn="ctr"/>
            <a:r>
              <a:rPr lang="en-US" sz="4800" dirty="0">
                <a:solidFill>
                  <a:schemeClr val="bg1"/>
                </a:solidFill>
                <a:latin typeface="Tempus Sans ITC" pitchFamily="82" charset="0"/>
              </a:rPr>
              <a:t>Alma 30:30-60</a:t>
            </a:r>
          </a:p>
        </p:txBody>
      </p:sp>
      <p:grpSp>
        <p:nvGrpSpPr>
          <p:cNvPr id="101" name="Group 100"/>
          <p:cNvGrpSpPr/>
          <p:nvPr/>
        </p:nvGrpSpPr>
        <p:grpSpPr>
          <a:xfrm>
            <a:off x="2209800" y="2819401"/>
            <a:ext cx="1524000" cy="3766449"/>
            <a:chOff x="3429000" y="1066800"/>
            <a:chExt cx="1524000" cy="3766449"/>
          </a:xfrm>
        </p:grpSpPr>
        <p:grpSp>
          <p:nvGrpSpPr>
            <p:cNvPr id="103" name="Group 49"/>
            <p:cNvGrpSpPr/>
            <p:nvPr/>
          </p:nvGrpSpPr>
          <p:grpSpPr>
            <a:xfrm rot="9550070">
              <a:off x="4213978" y="4219465"/>
              <a:ext cx="304800" cy="613784"/>
              <a:chOff x="1295400" y="4546730"/>
              <a:chExt cx="409568" cy="689984"/>
            </a:xfrm>
          </p:grpSpPr>
          <p:sp>
            <p:nvSpPr>
              <p:cNvPr id="218" name="Oval 217"/>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42"/>
            <p:cNvGrpSpPr/>
            <p:nvPr/>
          </p:nvGrpSpPr>
          <p:grpSpPr>
            <a:xfrm rot="15885139">
              <a:off x="3977145" y="4210668"/>
              <a:ext cx="304800" cy="613784"/>
              <a:chOff x="1295400" y="4546730"/>
              <a:chExt cx="409568" cy="689984"/>
            </a:xfrm>
          </p:grpSpPr>
          <p:sp>
            <p:nvSpPr>
              <p:cNvPr id="216" name="Oval 5"/>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Trapezoid 104"/>
            <p:cNvSpPr/>
            <p:nvPr/>
          </p:nvSpPr>
          <p:spPr>
            <a:xfrm>
              <a:off x="3685309" y="3384074"/>
              <a:ext cx="1115291" cy="1106055"/>
            </a:xfrm>
            <a:prstGeom prst="trapezoid">
              <a:avLst>
                <a:gd name="adj" fmla="val 1376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47244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34290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p:cNvSpPr/>
            <p:nvPr/>
          </p:nvSpPr>
          <p:spPr>
            <a:xfrm>
              <a:off x="3657600" y="2051730"/>
              <a:ext cx="1143000" cy="2133600"/>
            </a:xfrm>
            <a:prstGeom prst="trapezoid">
              <a:avLst>
                <a:gd name="adj" fmla="val 23863"/>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3886200" y="2127930"/>
              <a:ext cx="685800" cy="525906"/>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3909291" y="1867002"/>
              <a:ext cx="609600" cy="5259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p:cNvSpPr/>
            <p:nvPr/>
          </p:nvSpPr>
          <p:spPr>
            <a:xfrm rot="20397331">
              <a:off x="4372636" y="2187397"/>
              <a:ext cx="551541" cy="1157352"/>
            </a:xfrm>
            <a:prstGeom prst="trapezoid">
              <a:avLst>
                <a:gd name="adj" fmla="val 35984"/>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rot="1296214">
              <a:off x="3544730" y="2182303"/>
              <a:ext cx="511448" cy="1132587"/>
            </a:xfrm>
            <a:prstGeom prst="trapezoid">
              <a:avLst>
                <a:gd name="adj" fmla="val 32075"/>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rot="287694">
              <a:off x="3726428" y="2125747"/>
              <a:ext cx="498368" cy="1764854"/>
            </a:xfrm>
            <a:prstGeom prst="trapezoid">
              <a:avLst>
                <a:gd name="adj" fmla="val 32759"/>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rot="21293170">
              <a:off x="4267801" y="2145148"/>
              <a:ext cx="464197" cy="1744020"/>
            </a:xfrm>
            <a:prstGeom prst="trapezoid">
              <a:avLst>
                <a:gd name="adj" fmla="val 35984"/>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31"/>
            <p:cNvGrpSpPr/>
            <p:nvPr/>
          </p:nvGrpSpPr>
          <p:grpSpPr>
            <a:xfrm rot="21151532">
              <a:off x="4409671" y="1410436"/>
              <a:ext cx="343204" cy="757299"/>
              <a:chOff x="1434718" y="4935165"/>
              <a:chExt cx="343204" cy="757299"/>
            </a:xfrm>
          </p:grpSpPr>
          <p:sp>
            <p:nvSpPr>
              <p:cNvPr id="205" name="Moon 204"/>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Moon 205"/>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Moon 214"/>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29"/>
            <p:cNvGrpSpPr/>
            <p:nvPr/>
          </p:nvGrpSpPr>
          <p:grpSpPr>
            <a:xfrm rot="1653802">
              <a:off x="3690953" y="1480868"/>
              <a:ext cx="343204" cy="757299"/>
              <a:chOff x="1434718" y="4935165"/>
              <a:chExt cx="343204" cy="757299"/>
            </a:xfrm>
          </p:grpSpPr>
          <p:sp>
            <p:nvSpPr>
              <p:cNvPr id="202" name="Moon 201"/>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27"/>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28"/>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Oval 14"/>
            <p:cNvSpPr/>
            <p:nvPr/>
          </p:nvSpPr>
          <p:spPr>
            <a:xfrm>
              <a:off x="3810000" y="110652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oon 117"/>
            <p:cNvSpPr/>
            <p:nvPr/>
          </p:nvSpPr>
          <p:spPr>
            <a:xfrm rot="5412568">
              <a:off x="4013458" y="828675"/>
              <a:ext cx="381000" cy="85725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118"/>
            <p:cNvSpPr/>
            <p:nvPr/>
          </p:nvSpPr>
          <p:spPr>
            <a:xfrm rot="4358243">
              <a:off x="3899411" y="1137045"/>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oon 119"/>
            <p:cNvSpPr/>
            <p:nvPr/>
          </p:nvSpPr>
          <p:spPr>
            <a:xfrm rot="5412568">
              <a:off x="4065610" y="757058"/>
              <a:ext cx="223255" cy="85197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oon 120"/>
            <p:cNvSpPr/>
            <p:nvPr/>
          </p:nvSpPr>
          <p:spPr>
            <a:xfrm rot="5412568">
              <a:off x="3889596" y="983038"/>
              <a:ext cx="217103" cy="48848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Moon 121"/>
            <p:cNvSpPr/>
            <p:nvPr/>
          </p:nvSpPr>
          <p:spPr>
            <a:xfrm rot="5412568">
              <a:off x="4351905" y="1006711"/>
              <a:ext cx="188274" cy="42361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p:cNvSpPr/>
            <p:nvPr/>
          </p:nvSpPr>
          <p:spPr>
            <a:xfrm rot="14214603">
              <a:off x="4128820" y="1096021"/>
              <a:ext cx="233489"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oon 123"/>
            <p:cNvSpPr/>
            <p:nvPr/>
          </p:nvSpPr>
          <p:spPr>
            <a:xfrm rot="14214603">
              <a:off x="4125101" y="1103909"/>
              <a:ext cx="128959" cy="29015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14214603">
              <a:off x="3941218" y="1069196"/>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p:cNvSpPr/>
            <p:nvPr/>
          </p:nvSpPr>
          <p:spPr>
            <a:xfrm rot="3904094">
              <a:off x="4052332" y="929465"/>
              <a:ext cx="95325" cy="45237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20210230">
              <a:off x="4404440" y="1144891"/>
              <a:ext cx="106521" cy="33219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48"/>
            <p:cNvGrpSpPr/>
            <p:nvPr/>
          </p:nvGrpSpPr>
          <p:grpSpPr>
            <a:xfrm>
              <a:off x="3890818" y="3982130"/>
              <a:ext cx="609600" cy="164123"/>
              <a:chOff x="553453" y="4798401"/>
              <a:chExt cx="1858183" cy="519282"/>
            </a:xfrm>
          </p:grpSpPr>
          <p:sp>
            <p:nvSpPr>
              <p:cNvPr id="167" name="Frame 166"/>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9" name="Frame 188"/>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0" name="Frame 189"/>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1" name="Frame 190"/>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2" name="Frame 191"/>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8" name="Group 53"/>
            <p:cNvGrpSpPr/>
            <p:nvPr/>
          </p:nvGrpSpPr>
          <p:grpSpPr>
            <a:xfrm rot="1653802">
              <a:off x="3691791" y="1315553"/>
              <a:ext cx="243277" cy="536804"/>
              <a:chOff x="1434718" y="4935165"/>
              <a:chExt cx="343204" cy="757299"/>
            </a:xfrm>
          </p:grpSpPr>
          <p:sp>
            <p:nvSpPr>
              <p:cNvPr id="164" name="Moon 163"/>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oon 164"/>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Moon 165"/>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57"/>
            <p:cNvGrpSpPr/>
            <p:nvPr/>
          </p:nvGrpSpPr>
          <p:grpSpPr>
            <a:xfrm rot="20849912">
              <a:off x="4551016" y="1309696"/>
              <a:ext cx="243277" cy="536804"/>
              <a:chOff x="1434718" y="4935165"/>
              <a:chExt cx="343204" cy="757299"/>
            </a:xfrm>
          </p:grpSpPr>
          <p:sp>
            <p:nvSpPr>
              <p:cNvPr id="153" name="Moon 152"/>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oon 153"/>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Moon 154"/>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Rounded Rectangle 151"/>
            <p:cNvSpPr/>
            <p:nvPr/>
          </p:nvSpPr>
          <p:spPr>
            <a:xfrm>
              <a:off x="3733800" y="1289729"/>
              <a:ext cx="990600" cy="7620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0" name="Group 219"/>
          <p:cNvGrpSpPr/>
          <p:nvPr/>
        </p:nvGrpSpPr>
        <p:grpSpPr>
          <a:xfrm>
            <a:off x="8153400" y="2438400"/>
            <a:ext cx="1748182" cy="4038600"/>
            <a:chOff x="1600200" y="228600"/>
            <a:chExt cx="2952600" cy="6130709"/>
          </a:xfrm>
        </p:grpSpPr>
        <p:grpSp>
          <p:nvGrpSpPr>
            <p:cNvPr id="221" name="Group 123"/>
            <p:cNvGrpSpPr/>
            <p:nvPr/>
          </p:nvGrpSpPr>
          <p:grpSpPr>
            <a:xfrm>
              <a:off x="1600200" y="228600"/>
              <a:ext cx="2952600" cy="6130709"/>
              <a:chOff x="1882624" y="457199"/>
              <a:chExt cx="2952600" cy="6130709"/>
            </a:xfrm>
          </p:grpSpPr>
          <p:sp>
            <p:nvSpPr>
              <p:cNvPr id="225" name="Oval 224"/>
              <p:cNvSpPr/>
              <p:nvPr/>
            </p:nvSpPr>
            <p:spPr>
              <a:xfrm rot="3155750">
                <a:off x="2142009" y="4196336"/>
                <a:ext cx="533400" cy="10521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rot="19375723">
                <a:off x="4301824" y="4016839"/>
                <a:ext cx="533400" cy="10521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rot="3155750">
                <a:off x="2827808" y="5567935"/>
                <a:ext cx="533400" cy="105217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rot="19225752">
                <a:off x="3398215" y="5535738"/>
                <a:ext cx="533400" cy="105217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Trapezoid 228"/>
              <p:cNvSpPr/>
              <p:nvPr/>
            </p:nvSpPr>
            <p:spPr>
              <a:xfrm>
                <a:off x="2627026" y="5326505"/>
                <a:ext cx="1752600" cy="762000"/>
              </a:xfrm>
              <a:prstGeom prst="trapezoi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62"/>
              <p:cNvGrpSpPr/>
              <p:nvPr/>
            </p:nvGrpSpPr>
            <p:grpSpPr>
              <a:xfrm rot="19784978">
                <a:off x="3387924" y="3012599"/>
                <a:ext cx="1296852" cy="1809573"/>
                <a:chOff x="5105400" y="1143000"/>
                <a:chExt cx="1752600" cy="2057400"/>
              </a:xfrm>
            </p:grpSpPr>
            <p:sp>
              <p:nvSpPr>
                <p:cNvPr id="299" name="Trapezoid 35"/>
                <p:cNvSpPr/>
                <p:nvPr/>
              </p:nvSpPr>
              <p:spPr>
                <a:xfrm>
                  <a:off x="5105400" y="1143000"/>
                  <a:ext cx="1752600" cy="2057400"/>
                </a:xfrm>
                <a:prstGeom prst="trapezoid">
                  <a:avLst/>
                </a:prstGeom>
                <a:solidFill>
                  <a:srgbClr val="34702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0" name="Group 36"/>
                <p:cNvGrpSpPr/>
                <p:nvPr/>
              </p:nvGrpSpPr>
              <p:grpSpPr>
                <a:xfrm>
                  <a:off x="5181600" y="2438400"/>
                  <a:ext cx="1596724" cy="490202"/>
                  <a:chOff x="5334000" y="1161737"/>
                  <a:chExt cx="3194154" cy="1124263"/>
                </a:xfrm>
              </p:grpSpPr>
              <p:grpSp>
                <p:nvGrpSpPr>
                  <p:cNvPr id="301" name="Group 21"/>
                  <p:cNvGrpSpPr/>
                  <p:nvPr/>
                </p:nvGrpSpPr>
                <p:grpSpPr>
                  <a:xfrm>
                    <a:off x="5334000" y="1219200"/>
                    <a:ext cx="838200" cy="1066800"/>
                    <a:chOff x="5334000" y="1219200"/>
                    <a:chExt cx="838200" cy="1066800"/>
                  </a:xfrm>
                </p:grpSpPr>
                <p:sp>
                  <p:nvSpPr>
                    <p:cNvPr id="311" name="Diamond 47"/>
                    <p:cNvSpPr/>
                    <p:nvPr/>
                  </p:nvSpPr>
                  <p:spPr>
                    <a:xfrm>
                      <a:off x="5334000" y="1219200"/>
                      <a:ext cx="838200" cy="1066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Diamond 48"/>
                    <p:cNvSpPr/>
                    <p:nvPr/>
                  </p:nvSpPr>
                  <p:spPr>
                    <a:xfrm>
                      <a:off x="5527623" y="1494020"/>
                      <a:ext cx="419100" cy="5334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22"/>
                  <p:cNvGrpSpPr/>
                  <p:nvPr/>
                </p:nvGrpSpPr>
                <p:grpSpPr>
                  <a:xfrm>
                    <a:off x="6112240" y="1215452"/>
                    <a:ext cx="838200" cy="1066800"/>
                    <a:chOff x="5334000" y="1219200"/>
                    <a:chExt cx="838200" cy="1066800"/>
                  </a:xfrm>
                </p:grpSpPr>
                <p:sp>
                  <p:nvSpPr>
                    <p:cNvPr id="309" name="Diamond 45"/>
                    <p:cNvSpPr/>
                    <p:nvPr/>
                  </p:nvSpPr>
                  <p:spPr>
                    <a:xfrm>
                      <a:off x="5334000" y="1219200"/>
                      <a:ext cx="838200" cy="1066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Diamond 46"/>
                    <p:cNvSpPr/>
                    <p:nvPr/>
                  </p:nvSpPr>
                  <p:spPr>
                    <a:xfrm>
                      <a:off x="5527623" y="1494020"/>
                      <a:ext cx="419100" cy="5334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 name="Group 25"/>
                  <p:cNvGrpSpPr/>
                  <p:nvPr/>
                </p:nvGrpSpPr>
                <p:grpSpPr>
                  <a:xfrm>
                    <a:off x="6895475" y="1191718"/>
                    <a:ext cx="838200" cy="1066800"/>
                    <a:chOff x="5334000" y="1219200"/>
                    <a:chExt cx="838200" cy="1066800"/>
                  </a:xfrm>
                </p:grpSpPr>
                <p:sp>
                  <p:nvSpPr>
                    <p:cNvPr id="307" name="Diamond 43"/>
                    <p:cNvSpPr/>
                    <p:nvPr/>
                  </p:nvSpPr>
                  <p:spPr>
                    <a:xfrm>
                      <a:off x="5334000" y="1219200"/>
                      <a:ext cx="838200" cy="1066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Diamond 44"/>
                    <p:cNvSpPr/>
                    <p:nvPr/>
                  </p:nvSpPr>
                  <p:spPr>
                    <a:xfrm>
                      <a:off x="5527623" y="1494020"/>
                      <a:ext cx="419100" cy="5334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4" name="Group 28"/>
                  <p:cNvGrpSpPr/>
                  <p:nvPr/>
                </p:nvGrpSpPr>
                <p:grpSpPr>
                  <a:xfrm>
                    <a:off x="7689954" y="1161737"/>
                    <a:ext cx="838200" cy="1066800"/>
                    <a:chOff x="5334000" y="1219200"/>
                    <a:chExt cx="838200" cy="1066800"/>
                  </a:xfrm>
                </p:grpSpPr>
                <p:sp>
                  <p:nvSpPr>
                    <p:cNvPr id="305" name="Diamond 304"/>
                    <p:cNvSpPr/>
                    <p:nvPr/>
                  </p:nvSpPr>
                  <p:spPr>
                    <a:xfrm>
                      <a:off x="5334000" y="1219200"/>
                      <a:ext cx="838200" cy="1066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Diamond 305"/>
                    <p:cNvSpPr/>
                    <p:nvPr/>
                  </p:nvSpPr>
                  <p:spPr>
                    <a:xfrm>
                      <a:off x="5527623" y="1494020"/>
                      <a:ext cx="419100" cy="5334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31" name="Group 76"/>
              <p:cNvGrpSpPr/>
              <p:nvPr/>
            </p:nvGrpSpPr>
            <p:grpSpPr>
              <a:xfrm rot="1567545">
                <a:off x="2273217" y="3006769"/>
                <a:ext cx="1296852" cy="1921507"/>
                <a:chOff x="5105400" y="1143000"/>
                <a:chExt cx="1752600" cy="2057400"/>
              </a:xfrm>
            </p:grpSpPr>
            <p:sp>
              <p:nvSpPr>
                <p:cNvPr id="285" name="Trapezoid 284"/>
                <p:cNvSpPr/>
                <p:nvPr/>
              </p:nvSpPr>
              <p:spPr>
                <a:xfrm>
                  <a:off x="5105400" y="1143000"/>
                  <a:ext cx="1752600" cy="2057400"/>
                </a:xfrm>
                <a:prstGeom prst="trapezoid">
                  <a:avLst/>
                </a:prstGeom>
                <a:solidFill>
                  <a:srgbClr val="34702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6" name="Group 36"/>
                <p:cNvGrpSpPr/>
                <p:nvPr/>
              </p:nvGrpSpPr>
              <p:grpSpPr>
                <a:xfrm>
                  <a:off x="5181600" y="2438400"/>
                  <a:ext cx="1596724" cy="490202"/>
                  <a:chOff x="5334000" y="1161737"/>
                  <a:chExt cx="3194154" cy="1124263"/>
                </a:xfrm>
              </p:grpSpPr>
              <p:grpSp>
                <p:nvGrpSpPr>
                  <p:cNvPr id="287" name="Group 21"/>
                  <p:cNvGrpSpPr/>
                  <p:nvPr/>
                </p:nvGrpSpPr>
                <p:grpSpPr>
                  <a:xfrm>
                    <a:off x="5334000" y="1219200"/>
                    <a:ext cx="838200" cy="1066800"/>
                    <a:chOff x="5334000" y="1219200"/>
                    <a:chExt cx="838200" cy="1066800"/>
                  </a:xfrm>
                </p:grpSpPr>
                <p:sp>
                  <p:nvSpPr>
                    <p:cNvPr id="297" name="Diamond 296"/>
                    <p:cNvSpPr/>
                    <p:nvPr/>
                  </p:nvSpPr>
                  <p:spPr>
                    <a:xfrm>
                      <a:off x="5334000" y="1219200"/>
                      <a:ext cx="838200" cy="1066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Diamond 297"/>
                    <p:cNvSpPr/>
                    <p:nvPr/>
                  </p:nvSpPr>
                  <p:spPr>
                    <a:xfrm>
                      <a:off x="5527623" y="1494020"/>
                      <a:ext cx="419100" cy="5334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8" name="Group 22"/>
                  <p:cNvGrpSpPr/>
                  <p:nvPr/>
                </p:nvGrpSpPr>
                <p:grpSpPr>
                  <a:xfrm>
                    <a:off x="6112240" y="1215452"/>
                    <a:ext cx="838200" cy="1066800"/>
                    <a:chOff x="5334000" y="1219200"/>
                    <a:chExt cx="838200" cy="1066800"/>
                  </a:xfrm>
                </p:grpSpPr>
                <p:sp>
                  <p:nvSpPr>
                    <p:cNvPr id="295" name="Diamond 294"/>
                    <p:cNvSpPr/>
                    <p:nvPr/>
                  </p:nvSpPr>
                  <p:spPr>
                    <a:xfrm>
                      <a:off x="5334000" y="1219200"/>
                      <a:ext cx="838200" cy="1066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Diamond 295"/>
                    <p:cNvSpPr/>
                    <p:nvPr/>
                  </p:nvSpPr>
                  <p:spPr>
                    <a:xfrm>
                      <a:off x="5527623" y="1494020"/>
                      <a:ext cx="419100" cy="5334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25"/>
                  <p:cNvGrpSpPr/>
                  <p:nvPr/>
                </p:nvGrpSpPr>
                <p:grpSpPr>
                  <a:xfrm>
                    <a:off x="6895475" y="1191718"/>
                    <a:ext cx="838200" cy="1066800"/>
                    <a:chOff x="5334000" y="1219200"/>
                    <a:chExt cx="838200" cy="1066800"/>
                  </a:xfrm>
                </p:grpSpPr>
                <p:sp>
                  <p:nvSpPr>
                    <p:cNvPr id="293" name="Diamond 292"/>
                    <p:cNvSpPr/>
                    <p:nvPr/>
                  </p:nvSpPr>
                  <p:spPr>
                    <a:xfrm>
                      <a:off x="5334000" y="1219200"/>
                      <a:ext cx="838200" cy="1066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Diamond 293"/>
                    <p:cNvSpPr/>
                    <p:nvPr/>
                  </p:nvSpPr>
                  <p:spPr>
                    <a:xfrm>
                      <a:off x="5527623" y="1494020"/>
                      <a:ext cx="419100" cy="5334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0" name="Group 28"/>
                  <p:cNvGrpSpPr/>
                  <p:nvPr/>
                </p:nvGrpSpPr>
                <p:grpSpPr>
                  <a:xfrm>
                    <a:off x="7689954" y="1161737"/>
                    <a:ext cx="838200" cy="1066800"/>
                    <a:chOff x="5334000" y="1219200"/>
                    <a:chExt cx="838200" cy="1066800"/>
                  </a:xfrm>
                </p:grpSpPr>
                <p:sp>
                  <p:nvSpPr>
                    <p:cNvPr id="291" name="Diamond 290"/>
                    <p:cNvSpPr/>
                    <p:nvPr/>
                  </p:nvSpPr>
                  <p:spPr>
                    <a:xfrm>
                      <a:off x="5334000" y="1219200"/>
                      <a:ext cx="838200" cy="1066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Diamond 291"/>
                    <p:cNvSpPr/>
                    <p:nvPr/>
                  </p:nvSpPr>
                  <p:spPr>
                    <a:xfrm>
                      <a:off x="5527623" y="1494020"/>
                      <a:ext cx="419100" cy="5334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32" name="Trapezoid 231"/>
              <p:cNvSpPr/>
              <p:nvPr/>
            </p:nvSpPr>
            <p:spPr>
              <a:xfrm>
                <a:off x="2726125" y="2982451"/>
                <a:ext cx="1522392" cy="2580149"/>
              </a:xfrm>
              <a:prstGeom prst="trapezoid">
                <a:avLst/>
              </a:prstGeom>
              <a:solidFill>
                <a:srgbClr val="34702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gular Pentagon 232"/>
              <p:cNvSpPr/>
              <p:nvPr/>
            </p:nvSpPr>
            <p:spPr>
              <a:xfrm rot="10800000">
                <a:off x="3120819" y="2598174"/>
                <a:ext cx="676619" cy="878349"/>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2895279" y="1939412"/>
                <a:ext cx="1127698" cy="126262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Moon 234"/>
              <p:cNvSpPr/>
              <p:nvPr/>
            </p:nvSpPr>
            <p:spPr>
              <a:xfrm rot="16200000">
                <a:off x="3323256" y="1622717"/>
                <a:ext cx="323207" cy="1066391"/>
              </a:xfrm>
              <a:prstGeom prst="moon">
                <a:avLst>
                  <a:gd name="adj" fmla="val 875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6" name="Group 18"/>
              <p:cNvGrpSpPr/>
              <p:nvPr/>
            </p:nvGrpSpPr>
            <p:grpSpPr>
              <a:xfrm rot="2382292">
                <a:off x="3016232" y="457199"/>
                <a:ext cx="942894" cy="1411767"/>
                <a:chOff x="5992532" y="1567293"/>
                <a:chExt cx="966701" cy="2785287"/>
              </a:xfrm>
            </p:grpSpPr>
            <p:sp>
              <p:nvSpPr>
                <p:cNvPr id="274" name="Moon 273"/>
                <p:cNvSpPr/>
                <p:nvPr/>
              </p:nvSpPr>
              <p:spPr>
                <a:xfrm rot="576449">
                  <a:off x="6186765" y="1624473"/>
                  <a:ext cx="385007" cy="1120021"/>
                </a:xfrm>
                <a:prstGeom prst="moon">
                  <a:avLst>
                    <a:gd name="adj" fmla="val 7641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5" name="Moon 274"/>
                <p:cNvSpPr/>
                <p:nvPr/>
              </p:nvSpPr>
              <p:spPr>
                <a:xfrm rot="20448269">
                  <a:off x="6110564" y="1776874"/>
                  <a:ext cx="385007" cy="1120021"/>
                </a:xfrm>
                <a:prstGeom prst="moon">
                  <a:avLst>
                    <a:gd name="adj" fmla="val 7641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 name="Moon 275"/>
                <p:cNvSpPr/>
                <p:nvPr/>
              </p:nvSpPr>
              <p:spPr>
                <a:xfrm rot="19585995">
                  <a:off x="5992532" y="2146650"/>
                  <a:ext cx="385007" cy="1120021"/>
                </a:xfrm>
                <a:prstGeom prst="moon">
                  <a:avLst>
                    <a:gd name="adj" fmla="val 7641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 name="Moon 11"/>
                <p:cNvSpPr/>
                <p:nvPr/>
              </p:nvSpPr>
              <p:spPr>
                <a:xfrm rot="19617088">
                  <a:off x="6034365" y="2538874"/>
                  <a:ext cx="385007" cy="1120021"/>
                </a:xfrm>
                <a:prstGeom prst="moon">
                  <a:avLst>
                    <a:gd name="adj" fmla="val 7641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8" name="Moon 12"/>
                <p:cNvSpPr/>
                <p:nvPr/>
              </p:nvSpPr>
              <p:spPr>
                <a:xfrm rot="19439708">
                  <a:off x="6110564" y="3072274"/>
                  <a:ext cx="385007" cy="1120021"/>
                </a:xfrm>
                <a:prstGeom prst="moon">
                  <a:avLst>
                    <a:gd name="adj" fmla="val 7641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9" name="Moon 7"/>
                <p:cNvSpPr/>
                <p:nvPr/>
              </p:nvSpPr>
              <p:spPr>
                <a:xfrm rot="21173667">
                  <a:off x="6084494" y="1567293"/>
                  <a:ext cx="862841" cy="2622891"/>
                </a:xfrm>
                <a:prstGeom prst="moon">
                  <a:avLst>
                    <a:gd name="adj" fmla="val 7641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Moon 13"/>
                <p:cNvSpPr/>
                <p:nvPr/>
              </p:nvSpPr>
              <p:spPr>
                <a:xfrm rot="1712194">
                  <a:off x="6574226" y="1784758"/>
                  <a:ext cx="385007" cy="1120021"/>
                </a:xfrm>
                <a:prstGeom prst="moon">
                  <a:avLst>
                    <a:gd name="adj" fmla="val 7641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1" name="Moon 14"/>
                <p:cNvSpPr/>
                <p:nvPr/>
              </p:nvSpPr>
              <p:spPr>
                <a:xfrm rot="141223">
                  <a:off x="6468072" y="2089478"/>
                  <a:ext cx="385007" cy="1120021"/>
                </a:xfrm>
                <a:prstGeom prst="moon">
                  <a:avLst>
                    <a:gd name="adj" fmla="val 7641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2" name="Moon 15"/>
                <p:cNvSpPr/>
                <p:nvPr/>
              </p:nvSpPr>
              <p:spPr>
                <a:xfrm rot="19978641">
                  <a:off x="6262295" y="2227417"/>
                  <a:ext cx="385007" cy="1120021"/>
                </a:xfrm>
                <a:prstGeom prst="moon">
                  <a:avLst>
                    <a:gd name="adj" fmla="val 7641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Moon 16"/>
                <p:cNvSpPr/>
                <p:nvPr/>
              </p:nvSpPr>
              <p:spPr>
                <a:xfrm rot="20009734">
                  <a:off x="6421826" y="2699159"/>
                  <a:ext cx="385007" cy="1120021"/>
                </a:xfrm>
                <a:prstGeom prst="moon">
                  <a:avLst>
                    <a:gd name="adj" fmla="val 7641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4" name="Moon 17"/>
                <p:cNvSpPr/>
                <p:nvPr/>
              </p:nvSpPr>
              <p:spPr>
                <a:xfrm rot="19832354">
                  <a:off x="6498025" y="3232559"/>
                  <a:ext cx="385007" cy="1120021"/>
                </a:xfrm>
                <a:prstGeom prst="moon">
                  <a:avLst>
                    <a:gd name="adj" fmla="val 7641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7" name="Moon 3"/>
              <p:cNvSpPr/>
              <p:nvPr/>
            </p:nvSpPr>
            <p:spPr>
              <a:xfrm>
                <a:off x="2838895" y="1961837"/>
                <a:ext cx="225540" cy="746130"/>
              </a:xfrm>
              <a:prstGeom prst="moon">
                <a:avLst>
                  <a:gd name="adj" fmla="val 875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Moon 237"/>
              <p:cNvSpPr/>
              <p:nvPr/>
            </p:nvSpPr>
            <p:spPr>
              <a:xfrm rot="10604928">
                <a:off x="3842939" y="1970131"/>
                <a:ext cx="214915" cy="744368"/>
              </a:xfrm>
              <a:prstGeom prst="moon">
                <a:avLst>
                  <a:gd name="adj" fmla="val 875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p:cNvSpPr/>
              <p:nvPr/>
            </p:nvSpPr>
            <p:spPr>
              <a:xfrm>
                <a:off x="2962152" y="1857262"/>
                <a:ext cx="1020396" cy="261438"/>
              </a:xfrm>
              <a:prstGeom prst="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Trapezoid 239"/>
              <p:cNvSpPr/>
              <p:nvPr/>
            </p:nvSpPr>
            <p:spPr>
              <a:xfrm rot="10800000">
                <a:off x="2854741" y="1543536"/>
                <a:ext cx="1235216" cy="366014"/>
              </a:xfrm>
              <a:prstGeom prst="trapezoi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1" name="Group 31"/>
              <p:cNvGrpSpPr/>
              <p:nvPr/>
            </p:nvGrpSpPr>
            <p:grpSpPr>
              <a:xfrm>
                <a:off x="2838895" y="1809259"/>
                <a:ext cx="1181511" cy="353156"/>
                <a:chOff x="5334000" y="1161737"/>
                <a:chExt cx="3194154" cy="1124263"/>
              </a:xfrm>
            </p:grpSpPr>
            <p:grpSp>
              <p:nvGrpSpPr>
                <p:cNvPr id="262" name="Group 21"/>
                <p:cNvGrpSpPr/>
                <p:nvPr/>
              </p:nvGrpSpPr>
              <p:grpSpPr>
                <a:xfrm>
                  <a:off x="5334000" y="1219200"/>
                  <a:ext cx="838200" cy="1066800"/>
                  <a:chOff x="5334000" y="1219200"/>
                  <a:chExt cx="838200" cy="1066800"/>
                </a:xfrm>
              </p:grpSpPr>
              <p:sp>
                <p:nvSpPr>
                  <p:cNvPr id="272" name="Diamond 271"/>
                  <p:cNvSpPr/>
                  <p:nvPr/>
                </p:nvSpPr>
                <p:spPr>
                  <a:xfrm>
                    <a:off x="5334000" y="1219200"/>
                    <a:ext cx="838200" cy="1066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Diamond 272"/>
                  <p:cNvSpPr/>
                  <p:nvPr/>
                </p:nvSpPr>
                <p:spPr>
                  <a:xfrm>
                    <a:off x="5527623" y="1494020"/>
                    <a:ext cx="419100" cy="5334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2"/>
                <p:cNvGrpSpPr/>
                <p:nvPr/>
              </p:nvGrpSpPr>
              <p:grpSpPr>
                <a:xfrm>
                  <a:off x="6112240" y="1215452"/>
                  <a:ext cx="838200" cy="1066800"/>
                  <a:chOff x="5334000" y="1219200"/>
                  <a:chExt cx="838200" cy="1066800"/>
                </a:xfrm>
              </p:grpSpPr>
              <p:sp>
                <p:nvSpPr>
                  <p:cNvPr id="270" name="Diamond 269"/>
                  <p:cNvSpPr/>
                  <p:nvPr/>
                </p:nvSpPr>
                <p:spPr>
                  <a:xfrm>
                    <a:off x="5334000" y="1219200"/>
                    <a:ext cx="838200" cy="1066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Diamond 270"/>
                  <p:cNvSpPr/>
                  <p:nvPr/>
                </p:nvSpPr>
                <p:spPr>
                  <a:xfrm>
                    <a:off x="5527623" y="1494020"/>
                    <a:ext cx="419100" cy="5334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25"/>
                <p:cNvGrpSpPr/>
                <p:nvPr/>
              </p:nvGrpSpPr>
              <p:grpSpPr>
                <a:xfrm>
                  <a:off x="6895475" y="1191718"/>
                  <a:ext cx="838200" cy="1066800"/>
                  <a:chOff x="5334000" y="1219200"/>
                  <a:chExt cx="838200" cy="1066800"/>
                </a:xfrm>
              </p:grpSpPr>
              <p:sp>
                <p:nvSpPr>
                  <p:cNvPr id="268" name="Diamond 267"/>
                  <p:cNvSpPr/>
                  <p:nvPr/>
                </p:nvSpPr>
                <p:spPr>
                  <a:xfrm>
                    <a:off x="5334000" y="1219200"/>
                    <a:ext cx="838200" cy="1066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Diamond 27"/>
                  <p:cNvSpPr/>
                  <p:nvPr/>
                </p:nvSpPr>
                <p:spPr>
                  <a:xfrm>
                    <a:off x="5527623" y="1494020"/>
                    <a:ext cx="419100" cy="5334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5" name="Group 28"/>
                <p:cNvGrpSpPr/>
                <p:nvPr/>
              </p:nvGrpSpPr>
              <p:grpSpPr>
                <a:xfrm>
                  <a:off x="7689954" y="1161737"/>
                  <a:ext cx="838200" cy="1066800"/>
                  <a:chOff x="5334000" y="1219200"/>
                  <a:chExt cx="838200" cy="1066800"/>
                </a:xfrm>
              </p:grpSpPr>
              <p:sp>
                <p:nvSpPr>
                  <p:cNvPr id="266" name="Diamond 265"/>
                  <p:cNvSpPr/>
                  <p:nvPr/>
                </p:nvSpPr>
                <p:spPr>
                  <a:xfrm>
                    <a:off x="5334000" y="1219200"/>
                    <a:ext cx="838200" cy="1066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Diamond 266"/>
                  <p:cNvSpPr/>
                  <p:nvPr/>
                </p:nvSpPr>
                <p:spPr>
                  <a:xfrm>
                    <a:off x="5527623" y="1494020"/>
                    <a:ext cx="419100" cy="5334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2" name="Moon 241"/>
              <p:cNvSpPr/>
              <p:nvPr/>
            </p:nvSpPr>
            <p:spPr>
              <a:xfrm rot="14641121">
                <a:off x="3190618" y="3014921"/>
                <a:ext cx="605757" cy="1027740"/>
              </a:xfrm>
              <a:prstGeom prst="moon">
                <a:avLst>
                  <a:gd name="adj" fmla="val 73892"/>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3" name="Moon 242"/>
              <p:cNvSpPr/>
              <p:nvPr/>
            </p:nvSpPr>
            <p:spPr>
              <a:xfrm rot="16611988">
                <a:off x="3065474" y="3066224"/>
                <a:ext cx="770566" cy="830233"/>
              </a:xfrm>
              <a:prstGeom prst="moon">
                <a:avLst>
                  <a:gd name="adj" fmla="val 50815"/>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 name="Moon 243"/>
              <p:cNvSpPr/>
              <p:nvPr/>
            </p:nvSpPr>
            <p:spPr>
              <a:xfrm rot="21412579">
                <a:off x="2782291" y="3156666"/>
                <a:ext cx="415588" cy="2018114"/>
              </a:xfrm>
              <a:prstGeom prst="moon">
                <a:avLst>
                  <a:gd name="adj" fmla="val 87500"/>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 name="Moon 244"/>
              <p:cNvSpPr/>
              <p:nvPr/>
            </p:nvSpPr>
            <p:spPr>
              <a:xfrm rot="164113">
                <a:off x="2640093" y="3155643"/>
                <a:ext cx="415588" cy="2024566"/>
              </a:xfrm>
              <a:prstGeom prst="moon">
                <a:avLst>
                  <a:gd name="adj" fmla="val 87500"/>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6" name="Group 98"/>
              <p:cNvGrpSpPr/>
              <p:nvPr/>
            </p:nvGrpSpPr>
            <p:grpSpPr>
              <a:xfrm>
                <a:off x="2726125" y="5178323"/>
                <a:ext cx="1522392" cy="353156"/>
                <a:chOff x="5334000" y="1161737"/>
                <a:chExt cx="3194154" cy="1124263"/>
              </a:xfrm>
            </p:grpSpPr>
            <p:grpSp>
              <p:nvGrpSpPr>
                <p:cNvPr id="250" name="Group 21"/>
                <p:cNvGrpSpPr/>
                <p:nvPr/>
              </p:nvGrpSpPr>
              <p:grpSpPr>
                <a:xfrm>
                  <a:off x="5334000" y="1219200"/>
                  <a:ext cx="838200" cy="1066800"/>
                  <a:chOff x="5334000" y="1219200"/>
                  <a:chExt cx="838200" cy="1066800"/>
                </a:xfrm>
              </p:grpSpPr>
              <p:sp>
                <p:nvSpPr>
                  <p:cNvPr id="260" name="Diamond 259"/>
                  <p:cNvSpPr/>
                  <p:nvPr/>
                </p:nvSpPr>
                <p:spPr>
                  <a:xfrm>
                    <a:off x="5334000" y="1219200"/>
                    <a:ext cx="838200" cy="1066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Diamond 260"/>
                  <p:cNvSpPr/>
                  <p:nvPr/>
                </p:nvSpPr>
                <p:spPr>
                  <a:xfrm>
                    <a:off x="5527623" y="1494020"/>
                    <a:ext cx="419100" cy="5334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22"/>
                <p:cNvGrpSpPr/>
                <p:nvPr/>
              </p:nvGrpSpPr>
              <p:grpSpPr>
                <a:xfrm>
                  <a:off x="6112240" y="1215452"/>
                  <a:ext cx="838200" cy="1066800"/>
                  <a:chOff x="5334000" y="1219200"/>
                  <a:chExt cx="838200" cy="1066800"/>
                </a:xfrm>
              </p:grpSpPr>
              <p:sp>
                <p:nvSpPr>
                  <p:cNvPr id="258" name="Diamond 257"/>
                  <p:cNvSpPr/>
                  <p:nvPr/>
                </p:nvSpPr>
                <p:spPr>
                  <a:xfrm>
                    <a:off x="5334000" y="1219200"/>
                    <a:ext cx="838200" cy="1066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Diamond 258"/>
                  <p:cNvSpPr/>
                  <p:nvPr/>
                </p:nvSpPr>
                <p:spPr>
                  <a:xfrm>
                    <a:off x="5527623" y="1494020"/>
                    <a:ext cx="419100" cy="5334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2" name="Group 25"/>
                <p:cNvGrpSpPr/>
                <p:nvPr/>
              </p:nvGrpSpPr>
              <p:grpSpPr>
                <a:xfrm>
                  <a:off x="6895475" y="1191718"/>
                  <a:ext cx="838200" cy="1066800"/>
                  <a:chOff x="5334000" y="1219200"/>
                  <a:chExt cx="838200" cy="1066800"/>
                </a:xfrm>
              </p:grpSpPr>
              <p:sp>
                <p:nvSpPr>
                  <p:cNvPr id="256" name="Diamond 255"/>
                  <p:cNvSpPr/>
                  <p:nvPr/>
                </p:nvSpPr>
                <p:spPr>
                  <a:xfrm>
                    <a:off x="5334000" y="1219200"/>
                    <a:ext cx="838200" cy="1066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Diamond 256"/>
                  <p:cNvSpPr/>
                  <p:nvPr/>
                </p:nvSpPr>
                <p:spPr>
                  <a:xfrm>
                    <a:off x="5527623" y="1494020"/>
                    <a:ext cx="419100" cy="5334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28"/>
                <p:cNvGrpSpPr/>
                <p:nvPr/>
              </p:nvGrpSpPr>
              <p:grpSpPr>
                <a:xfrm>
                  <a:off x="7689954" y="1161737"/>
                  <a:ext cx="838200" cy="1066800"/>
                  <a:chOff x="5334000" y="1219200"/>
                  <a:chExt cx="838200" cy="1066800"/>
                </a:xfrm>
              </p:grpSpPr>
              <p:sp>
                <p:nvSpPr>
                  <p:cNvPr id="254" name="Diamond 253"/>
                  <p:cNvSpPr/>
                  <p:nvPr/>
                </p:nvSpPr>
                <p:spPr>
                  <a:xfrm>
                    <a:off x="5334000" y="1219200"/>
                    <a:ext cx="838200" cy="1066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Diamond 254"/>
                  <p:cNvSpPr/>
                  <p:nvPr/>
                </p:nvSpPr>
                <p:spPr>
                  <a:xfrm>
                    <a:off x="5527623" y="1494020"/>
                    <a:ext cx="419100" cy="5334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7" name="Group 111"/>
              <p:cNvGrpSpPr/>
              <p:nvPr/>
            </p:nvGrpSpPr>
            <p:grpSpPr>
              <a:xfrm>
                <a:off x="2838895" y="3037348"/>
                <a:ext cx="394694" cy="439174"/>
                <a:chOff x="5334000" y="1219200"/>
                <a:chExt cx="838200" cy="1066800"/>
              </a:xfrm>
            </p:grpSpPr>
            <p:sp>
              <p:nvSpPr>
                <p:cNvPr id="248" name="Diamond 247"/>
                <p:cNvSpPr/>
                <p:nvPr/>
              </p:nvSpPr>
              <p:spPr>
                <a:xfrm>
                  <a:off x="5334000" y="1219200"/>
                  <a:ext cx="838200" cy="1066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Diamond 248"/>
                <p:cNvSpPr/>
                <p:nvPr/>
              </p:nvSpPr>
              <p:spPr>
                <a:xfrm>
                  <a:off x="5527623" y="1494020"/>
                  <a:ext cx="419100" cy="5334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2" name="Group 126"/>
            <p:cNvGrpSpPr/>
            <p:nvPr/>
          </p:nvGrpSpPr>
          <p:grpSpPr>
            <a:xfrm>
              <a:off x="2946230" y="2587018"/>
              <a:ext cx="477110" cy="498494"/>
              <a:chOff x="6657545" y="2608254"/>
              <a:chExt cx="477110" cy="498494"/>
            </a:xfrm>
          </p:grpSpPr>
          <p:sp>
            <p:nvSpPr>
              <p:cNvPr id="223" name="Oval 222"/>
              <p:cNvSpPr/>
              <p:nvPr/>
            </p:nvSpPr>
            <p:spPr>
              <a:xfrm rot="3155750">
                <a:off x="6646853" y="2618946"/>
                <a:ext cx="498494" cy="47711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rot="4310090">
                <a:off x="6748853" y="2621199"/>
                <a:ext cx="257090" cy="31976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451704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9C0FE1-A9F1-42E6-AD48-8140306F08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80" y="0"/>
            <a:ext cx="12339872" cy="6858000"/>
          </a:xfrm>
          <a:prstGeom prst="rect">
            <a:avLst/>
          </a:prstGeom>
        </p:spPr>
      </p:pic>
      <p:sp>
        <p:nvSpPr>
          <p:cNvPr id="5" name="TextBox 4"/>
          <p:cNvSpPr txBox="1"/>
          <p:nvPr/>
        </p:nvSpPr>
        <p:spPr>
          <a:xfrm>
            <a:off x="1524000" y="0"/>
            <a:ext cx="9144000" cy="830997"/>
          </a:xfrm>
          <a:prstGeom prst="rect">
            <a:avLst/>
          </a:prstGeom>
          <a:noFill/>
        </p:spPr>
        <p:txBody>
          <a:bodyPr wrap="square" rtlCol="0">
            <a:spAutoFit/>
          </a:bodyPr>
          <a:lstStyle/>
          <a:p>
            <a:pPr algn="ctr"/>
            <a:r>
              <a:rPr lang="en-US" sz="4800" dirty="0">
                <a:solidFill>
                  <a:schemeClr val="bg1"/>
                </a:solidFill>
                <a:latin typeface="Tempus Sans ITC" pitchFamily="82" charset="0"/>
              </a:rPr>
              <a:t>The Form of an Angel</a:t>
            </a:r>
          </a:p>
        </p:txBody>
      </p:sp>
      <p:sp>
        <p:nvSpPr>
          <p:cNvPr id="4" name="TextBox 3"/>
          <p:cNvSpPr txBox="1"/>
          <p:nvPr/>
        </p:nvSpPr>
        <p:spPr>
          <a:xfrm>
            <a:off x="789709" y="4177146"/>
            <a:ext cx="8409709" cy="2308324"/>
          </a:xfrm>
          <a:prstGeom prst="rect">
            <a:avLst/>
          </a:prstGeom>
          <a:noFill/>
        </p:spPr>
        <p:txBody>
          <a:bodyPr wrap="square" rtlCol="0">
            <a:spAutoFit/>
          </a:bodyPr>
          <a:lstStyle/>
          <a:p>
            <a:r>
              <a:rPr lang="en-US" sz="2400" dirty="0">
                <a:solidFill>
                  <a:schemeClr val="bg1"/>
                </a:solidFill>
              </a:rPr>
              <a:t>Such an appearance—either of God on the one hand or of Satan on the other—is, however, the end result of full devotion to the respective causes involved. In each instance an earthly representative, by obedience to the laws that are ordained, may see the face of the master he serves.”</a:t>
            </a:r>
          </a:p>
          <a:p>
            <a:r>
              <a:rPr lang="en-US" sz="2400" dirty="0">
                <a:solidFill>
                  <a:schemeClr val="bg1"/>
                </a:solidFill>
              </a:rPr>
              <a:t>Bruce R. </a:t>
            </a:r>
            <a:r>
              <a:rPr lang="en-US" sz="2400" dirty="0" err="1">
                <a:solidFill>
                  <a:schemeClr val="bg1"/>
                </a:solidFill>
              </a:rPr>
              <a:t>McConkie</a:t>
            </a:r>
            <a:endParaRPr lang="en-US" sz="2400" dirty="0">
              <a:solidFill>
                <a:schemeClr val="bg1"/>
              </a:solidFill>
            </a:endParaRPr>
          </a:p>
        </p:txBody>
      </p:sp>
      <p:pic>
        <p:nvPicPr>
          <p:cNvPr id="6" name="Picture 5" descr="bruce R. McConkie.jpg"/>
          <p:cNvPicPr>
            <a:picLocks noChangeAspect="1"/>
          </p:cNvPicPr>
          <p:nvPr/>
        </p:nvPicPr>
        <p:blipFill>
          <a:blip r:embed="rId3" cstate="print"/>
          <a:stretch>
            <a:fillRect/>
          </a:stretch>
        </p:blipFill>
        <p:spPr>
          <a:xfrm>
            <a:off x="8915401" y="4419600"/>
            <a:ext cx="1528549" cy="2133600"/>
          </a:xfrm>
          <a:prstGeom prst="rect">
            <a:avLst/>
          </a:prstGeom>
        </p:spPr>
      </p:pic>
      <p:sp>
        <p:nvSpPr>
          <p:cNvPr id="8" name="Rectangle 7">
            <a:extLst>
              <a:ext uri="{FF2B5EF4-FFF2-40B4-BE49-F238E27FC236}">
                <a16:creationId xmlns:a16="http://schemas.microsoft.com/office/drawing/2014/main" id="{CEC7D08E-C560-47AE-AE75-BC5543778D9B}"/>
              </a:ext>
            </a:extLst>
          </p:cNvPr>
          <p:cNvSpPr/>
          <p:nvPr/>
        </p:nvSpPr>
        <p:spPr>
          <a:xfrm>
            <a:off x="3006435" y="1242582"/>
            <a:ext cx="8859984" cy="2308324"/>
          </a:xfrm>
          <a:prstGeom prst="rect">
            <a:avLst/>
          </a:prstGeom>
        </p:spPr>
        <p:txBody>
          <a:bodyPr wrap="square">
            <a:spAutoFit/>
          </a:bodyPr>
          <a:lstStyle/>
          <a:p>
            <a:r>
              <a:rPr lang="en-US" sz="2400" dirty="0">
                <a:solidFill>
                  <a:schemeClr val="bg1"/>
                </a:solidFill>
              </a:rPr>
              <a:t>“Satan is one who ‘</a:t>
            </a:r>
            <a:r>
              <a:rPr lang="en-US" sz="2400" dirty="0" err="1">
                <a:solidFill>
                  <a:schemeClr val="bg1"/>
                </a:solidFill>
              </a:rPr>
              <a:t>transformeth</a:t>
            </a:r>
            <a:r>
              <a:rPr lang="en-US" sz="2400" dirty="0">
                <a:solidFill>
                  <a:schemeClr val="bg1"/>
                </a:solidFill>
              </a:rPr>
              <a:t> himself nigh unto an angel of light.’ (2 Nephi 9:9)</a:t>
            </a:r>
          </a:p>
          <a:p>
            <a:endParaRPr lang="en-US" sz="2400" dirty="0">
              <a:solidFill>
                <a:schemeClr val="bg1"/>
              </a:solidFill>
            </a:endParaRPr>
          </a:p>
          <a:p>
            <a:r>
              <a:rPr lang="en-US" sz="2400" dirty="0">
                <a:solidFill>
                  <a:schemeClr val="bg1"/>
                </a:solidFill>
              </a:rPr>
              <a:t>“Lucifer does not come personally to every false prophet, as he did to </a:t>
            </a:r>
            <a:r>
              <a:rPr lang="en-US" sz="2400" dirty="0" err="1">
                <a:solidFill>
                  <a:schemeClr val="bg1"/>
                </a:solidFill>
              </a:rPr>
              <a:t>Korihor</a:t>
            </a:r>
            <a:r>
              <a:rPr lang="en-US" sz="2400" dirty="0">
                <a:solidFill>
                  <a:schemeClr val="bg1"/>
                </a:solidFill>
              </a:rPr>
              <a:t>, any more than the Lord comes personally to every true prophet, as he did to Joseph Smith. </a:t>
            </a:r>
          </a:p>
        </p:txBody>
      </p:sp>
      <p:pic>
        <p:nvPicPr>
          <p:cNvPr id="10" name="Picture 9">
            <a:extLst>
              <a:ext uri="{FF2B5EF4-FFF2-40B4-BE49-F238E27FC236}">
                <a16:creationId xmlns:a16="http://schemas.microsoft.com/office/drawing/2014/main" id="{FB6E322B-705B-4144-9C77-DF81AF01F043}"/>
              </a:ext>
            </a:extLst>
          </p:cNvPr>
          <p:cNvPicPr>
            <a:picLocks noChangeAspect="1"/>
          </p:cNvPicPr>
          <p:nvPr/>
        </p:nvPicPr>
        <p:blipFill rotWithShape="1">
          <a:blip r:embed="rId4">
            <a:extLst>
              <a:ext uri="{28A0092B-C50C-407E-A947-70E740481C1C}">
                <a14:useLocalDpi xmlns:a14="http://schemas.microsoft.com/office/drawing/2010/main" val="0"/>
              </a:ext>
            </a:extLst>
          </a:blip>
          <a:srcRect l="21927" t="35544" r="13353" b="16445"/>
          <a:stretch/>
        </p:blipFill>
        <p:spPr>
          <a:xfrm>
            <a:off x="181295" y="1163783"/>
            <a:ext cx="2657948" cy="2628899"/>
          </a:xfrm>
          <a:prstGeom prst="ellipse">
            <a:avLst/>
          </a:prstGeom>
          <a:ln>
            <a:noFill/>
          </a:ln>
          <a:effectLst>
            <a:softEdge rad="112500"/>
          </a:effectLst>
        </p:spPr>
      </p:pic>
    </p:spTree>
    <p:extLst>
      <p:ext uri="{BB962C8B-B14F-4D97-AF65-F5344CB8AC3E}">
        <p14:creationId xmlns:p14="http://schemas.microsoft.com/office/powerpoint/2010/main" val="365873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125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EC924D-9372-4FA1-9F8D-C5A5DB8858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80" y="0"/>
            <a:ext cx="12339872" cy="6858000"/>
          </a:xfrm>
          <a:prstGeom prst="rect">
            <a:avLst/>
          </a:prstGeom>
        </p:spPr>
      </p:pic>
      <p:sp>
        <p:nvSpPr>
          <p:cNvPr id="5" name="TextBox 4"/>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Tempus Sans ITC" pitchFamily="82" charset="0"/>
              </a:rPr>
              <a:t>Beware of False Prophets</a:t>
            </a:r>
          </a:p>
        </p:txBody>
      </p:sp>
      <p:sp>
        <p:nvSpPr>
          <p:cNvPr id="7" name="TextBox 6"/>
          <p:cNvSpPr txBox="1"/>
          <p:nvPr/>
        </p:nvSpPr>
        <p:spPr>
          <a:xfrm>
            <a:off x="4197789" y="1136211"/>
            <a:ext cx="5706701" cy="5324535"/>
          </a:xfrm>
          <a:prstGeom prst="rect">
            <a:avLst/>
          </a:prstGeom>
          <a:noFill/>
        </p:spPr>
        <p:txBody>
          <a:bodyPr wrap="square" rtlCol="0">
            <a:spAutoFit/>
          </a:bodyPr>
          <a:lstStyle/>
          <a:p>
            <a:r>
              <a:rPr lang="en-US" sz="2000" dirty="0">
                <a:solidFill>
                  <a:schemeClr val="bg1"/>
                </a:solidFill>
              </a:rPr>
              <a:t>“When we think of false prophets and false teachers, we tend to think of those who espouse an obviously false doctrine or presume to have authority to teach the true gospel of Christ according to their own interpretation.</a:t>
            </a:r>
          </a:p>
          <a:p>
            <a:endParaRPr lang="en-US" sz="2000" dirty="0">
              <a:solidFill>
                <a:schemeClr val="bg1"/>
              </a:solidFill>
            </a:endParaRPr>
          </a:p>
          <a:p>
            <a:r>
              <a:rPr lang="en-US" sz="2000" dirty="0">
                <a:solidFill>
                  <a:schemeClr val="bg1"/>
                </a:solidFill>
              </a:rPr>
              <a:t>We often assume that such individuals are associated with small radical groups on the fringes of society.</a:t>
            </a:r>
          </a:p>
          <a:p>
            <a:endParaRPr lang="en-US" sz="2000" dirty="0">
              <a:solidFill>
                <a:schemeClr val="bg1"/>
              </a:solidFill>
            </a:endParaRPr>
          </a:p>
          <a:p>
            <a:r>
              <a:rPr lang="en-US" sz="2000" dirty="0">
                <a:solidFill>
                  <a:schemeClr val="bg1"/>
                </a:solidFill>
              </a:rPr>
              <a:t>However, I reiterate: there are false prophets and false teachers who have or at least claim to have membership in the Church. </a:t>
            </a:r>
          </a:p>
          <a:p>
            <a:endParaRPr lang="en-US" sz="2000" dirty="0">
              <a:solidFill>
                <a:schemeClr val="bg1"/>
              </a:solidFill>
            </a:endParaRPr>
          </a:p>
          <a:p>
            <a:r>
              <a:rPr lang="en-US" sz="2000" dirty="0">
                <a:solidFill>
                  <a:schemeClr val="bg1"/>
                </a:solidFill>
              </a:rPr>
              <a:t>There are those who, without authority, claim Church endorsement to their products and practices. Beware of such.”</a:t>
            </a:r>
          </a:p>
          <a:p>
            <a:r>
              <a:rPr lang="en-US" sz="2000" dirty="0">
                <a:solidFill>
                  <a:schemeClr val="bg1"/>
                </a:solidFill>
              </a:rPr>
              <a:t>M. Russell Ballard</a:t>
            </a:r>
          </a:p>
        </p:txBody>
      </p:sp>
      <p:pic>
        <p:nvPicPr>
          <p:cNvPr id="8" name="Picture 7" descr="m. russell ballard.jpg"/>
          <p:cNvPicPr>
            <a:picLocks noChangeAspect="1"/>
          </p:cNvPicPr>
          <p:nvPr/>
        </p:nvPicPr>
        <p:blipFill>
          <a:blip r:embed="rId3" cstate="print"/>
          <a:stretch>
            <a:fillRect/>
          </a:stretch>
        </p:blipFill>
        <p:spPr>
          <a:xfrm>
            <a:off x="9999552" y="2415012"/>
            <a:ext cx="1584960" cy="1981200"/>
          </a:xfrm>
          <a:prstGeom prst="rect">
            <a:avLst/>
          </a:prstGeom>
        </p:spPr>
      </p:pic>
      <p:grpSp>
        <p:nvGrpSpPr>
          <p:cNvPr id="9" name="Group 8">
            <a:extLst>
              <a:ext uri="{FF2B5EF4-FFF2-40B4-BE49-F238E27FC236}">
                <a16:creationId xmlns:a16="http://schemas.microsoft.com/office/drawing/2014/main" id="{98CF24DD-08EB-47FE-93D9-8A4F34AC88E2}"/>
              </a:ext>
            </a:extLst>
          </p:cNvPr>
          <p:cNvGrpSpPr/>
          <p:nvPr/>
        </p:nvGrpSpPr>
        <p:grpSpPr>
          <a:xfrm>
            <a:off x="1066800" y="1371600"/>
            <a:ext cx="2362200" cy="2398490"/>
            <a:chOff x="1066800" y="1371600"/>
            <a:chExt cx="2362200" cy="2398490"/>
          </a:xfrm>
        </p:grpSpPr>
        <p:sp>
          <p:nvSpPr>
            <p:cNvPr id="10" name="Rounded Rectangle 3">
              <a:extLst>
                <a:ext uri="{FF2B5EF4-FFF2-40B4-BE49-F238E27FC236}">
                  <a16:creationId xmlns:a16="http://schemas.microsoft.com/office/drawing/2014/main" id="{4014E085-9FB0-4A59-AF3D-D4FD052706CF}"/>
                </a:ext>
              </a:extLst>
            </p:cNvPr>
            <p:cNvSpPr/>
            <p:nvPr/>
          </p:nvSpPr>
          <p:spPr>
            <a:xfrm rot="18902810">
              <a:off x="1066800" y="1371600"/>
              <a:ext cx="2362200" cy="2398490"/>
            </a:xfrm>
            <a:prstGeom prst="roundRect">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4">
              <a:extLst>
                <a:ext uri="{FF2B5EF4-FFF2-40B4-BE49-F238E27FC236}">
                  <a16:creationId xmlns:a16="http://schemas.microsoft.com/office/drawing/2014/main" id="{5565A163-9055-4087-B59B-795F1748DF29}"/>
                </a:ext>
              </a:extLst>
            </p:cNvPr>
            <p:cNvSpPr/>
            <p:nvPr/>
          </p:nvSpPr>
          <p:spPr>
            <a:xfrm rot="18902810">
              <a:off x="1270805" y="1598152"/>
              <a:ext cx="1958989" cy="1989085"/>
            </a:xfrm>
            <a:prstGeom prst="roundRect">
              <a:avLst/>
            </a:prstGeom>
            <a:solidFill>
              <a:srgbClr val="FFC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83E6B74-BC03-4EB5-951C-0E29C9CDB315}"/>
                </a:ext>
              </a:extLst>
            </p:cNvPr>
            <p:cNvSpPr txBox="1"/>
            <p:nvPr/>
          </p:nvSpPr>
          <p:spPr>
            <a:xfrm>
              <a:off x="1365478" y="2149951"/>
              <a:ext cx="1828800" cy="646331"/>
            </a:xfrm>
            <a:prstGeom prst="rect">
              <a:avLst/>
            </a:prstGeom>
            <a:noFill/>
          </p:spPr>
          <p:txBody>
            <a:bodyPr wrap="square" rtlCol="0">
              <a:spAutoFit/>
            </a:bodyPr>
            <a:lstStyle/>
            <a:p>
              <a:pPr algn="ctr"/>
              <a:r>
                <a:rPr lang="en-US" sz="3600" dirty="0">
                  <a:latin typeface="Iskoola Pota" panose="020B0502040204020203" pitchFamily="34" charset="0"/>
                  <a:cs typeface="Iskoola Pota" panose="020B0502040204020203" pitchFamily="34" charset="0"/>
                </a:rPr>
                <a:t>Beware</a:t>
              </a:r>
            </a:p>
          </p:txBody>
        </p:sp>
      </p:grpSp>
    </p:spTree>
    <p:extLst>
      <p:ext uri="{BB962C8B-B14F-4D97-AF65-F5344CB8AC3E}">
        <p14:creationId xmlns:p14="http://schemas.microsoft.com/office/powerpoint/2010/main" val="3328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C54112-351A-4DD2-90FD-30FE12706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80" y="0"/>
            <a:ext cx="12339872" cy="6858000"/>
          </a:xfrm>
          <a:prstGeom prst="rect">
            <a:avLst/>
          </a:prstGeom>
        </p:spPr>
      </p:pic>
      <p:sp>
        <p:nvSpPr>
          <p:cNvPr id="4" name="TextBox 3"/>
          <p:cNvSpPr txBox="1"/>
          <p:nvPr/>
        </p:nvSpPr>
        <p:spPr>
          <a:xfrm>
            <a:off x="151645" y="242936"/>
            <a:ext cx="8915400" cy="4524315"/>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a:t>
            </a:r>
          </a:p>
          <a:p>
            <a:r>
              <a:rPr lang="en-US" dirty="0">
                <a:solidFill>
                  <a:schemeClr val="bg1"/>
                </a:solidFill>
              </a:rPr>
              <a:t>“All Things Denote There Is a God” (11:17) </a:t>
            </a:r>
          </a:p>
          <a:p>
            <a:endParaRPr lang="en-US" dirty="0">
              <a:solidFill>
                <a:schemeClr val="bg1"/>
              </a:solidFill>
            </a:endParaRPr>
          </a:p>
          <a:p>
            <a:r>
              <a:rPr lang="en-US" dirty="0">
                <a:solidFill>
                  <a:schemeClr val="bg1"/>
                </a:solidFill>
              </a:rPr>
              <a:t>Joseph Fielding </a:t>
            </a:r>
            <a:r>
              <a:rPr lang="en-US" dirty="0" err="1">
                <a:solidFill>
                  <a:schemeClr val="bg1"/>
                </a:solidFill>
              </a:rPr>
              <a:t>McConkie</a:t>
            </a:r>
            <a:r>
              <a:rPr lang="en-US" dirty="0">
                <a:solidFill>
                  <a:schemeClr val="bg1"/>
                </a:solidFill>
              </a:rPr>
              <a:t> and Robert L. Millet</a:t>
            </a:r>
            <a:r>
              <a:rPr lang="en-US" i="1" dirty="0">
                <a:solidFill>
                  <a:schemeClr val="bg1"/>
                </a:solidFill>
              </a:rPr>
              <a:t> Doctrinal Commentary on the Book of Mormon</a:t>
            </a:r>
            <a:r>
              <a:rPr lang="en-US" dirty="0">
                <a:solidFill>
                  <a:schemeClr val="bg1"/>
                </a:solidFill>
              </a:rPr>
              <a:t> Vol. 3 pg. 201-202</a:t>
            </a:r>
          </a:p>
          <a:p>
            <a:endParaRPr lang="en-US" dirty="0">
              <a:solidFill>
                <a:schemeClr val="bg1"/>
              </a:solidFill>
            </a:endParaRPr>
          </a:p>
          <a:p>
            <a:r>
              <a:rPr lang="en-US" i="1" dirty="0">
                <a:solidFill>
                  <a:schemeClr val="bg1"/>
                </a:solidFill>
              </a:rPr>
              <a:t>Book of Mormon Who’s Who </a:t>
            </a:r>
            <a:r>
              <a:rPr lang="en-US" dirty="0">
                <a:solidFill>
                  <a:schemeClr val="bg1"/>
                </a:solidFill>
              </a:rPr>
              <a:t>Ed J. </a:t>
            </a:r>
            <a:r>
              <a:rPr lang="en-US" dirty="0" err="1">
                <a:solidFill>
                  <a:schemeClr val="bg1"/>
                </a:solidFill>
              </a:rPr>
              <a:t>Pinegar</a:t>
            </a:r>
            <a:r>
              <a:rPr lang="en-US" dirty="0">
                <a:solidFill>
                  <a:schemeClr val="bg1"/>
                </a:solidFill>
              </a:rPr>
              <a:t> and Richard J. Allen pg. 95  </a:t>
            </a:r>
          </a:p>
          <a:p>
            <a:endParaRPr lang="en-US" dirty="0">
              <a:solidFill>
                <a:schemeClr val="bg1"/>
              </a:solidFill>
            </a:endParaRPr>
          </a:p>
          <a:p>
            <a:r>
              <a:rPr lang="en-US" dirty="0">
                <a:solidFill>
                  <a:schemeClr val="bg1"/>
                </a:solidFill>
              </a:rPr>
              <a:t>President Ezra Taft Benson </a:t>
            </a:r>
            <a:r>
              <a:rPr lang="en-US" i="1" dirty="0">
                <a:solidFill>
                  <a:schemeClr val="bg1"/>
                </a:solidFill>
              </a:rPr>
              <a:t>A Witness and a Warning </a:t>
            </a:r>
            <a:r>
              <a:rPr lang="en-US" dirty="0">
                <a:solidFill>
                  <a:schemeClr val="bg1"/>
                </a:solidFill>
              </a:rPr>
              <a:t>pg. 3</a:t>
            </a:r>
          </a:p>
          <a:p>
            <a:endParaRPr lang="en-US" dirty="0">
              <a:solidFill>
                <a:schemeClr val="bg1"/>
              </a:solidFill>
            </a:endParaRPr>
          </a:p>
          <a:p>
            <a:r>
              <a:rPr lang="en-US" dirty="0">
                <a:solidFill>
                  <a:schemeClr val="bg1"/>
                </a:solidFill>
              </a:rPr>
              <a:t>Bruce R. </a:t>
            </a:r>
            <a:r>
              <a:rPr lang="en-US" dirty="0" err="1">
                <a:solidFill>
                  <a:schemeClr val="bg1"/>
                </a:solidFill>
              </a:rPr>
              <a:t>McConkie</a:t>
            </a:r>
            <a:r>
              <a:rPr lang="en-US" dirty="0">
                <a:solidFill>
                  <a:schemeClr val="bg1"/>
                </a:solidFill>
              </a:rPr>
              <a:t> </a:t>
            </a:r>
            <a:r>
              <a:rPr lang="en-US" i="1" dirty="0">
                <a:solidFill>
                  <a:schemeClr val="bg1"/>
                </a:solidFill>
              </a:rPr>
              <a:t>Mormon Doctrine </a:t>
            </a:r>
            <a:r>
              <a:rPr lang="en-US" dirty="0">
                <a:solidFill>
                  <a:schemeClr val="bg1"/>
                </a:solidFill>
              </a:rPr>
              <a:t>pg. 90  Satan as angel—</a:t>
            </a:r>
            <a:r>
              <a:rPr lang="en-US" i="1" dirty="0">
                <a:solidFill>
                  <a:schemeClr val="bg1"/>
                </a:solidFill>
              </a:rPr>
              <a:t>Millennial Messiah </a:t>
            </a:r>
            <a:r>
              <a:rPr lang="en-US" dirty="0">
                <a:solidFill>
                  <a:schemeClr val="bg1"/>
                </a:solidFill>
              </a:rPr>
              <a:t>pg 72</a:t>
            </a:r>
          </a:p>
          <a:p>
            <a:endParaRPr lang="en-US" dirty="0">
              <a:solidFill>
                <a:schemeClr val="bg1"/>
              </a:solidFill>
            </a:endParaRPr>
          </a:p>
          <a:p>
            <a:pPr fontAlgn="base"/>
            <a:r>
              <a:rPr lang="en-US" dirty="0">
                <a:solidFill>
                  <a:schemeClr val="bg1"/>
                </a:solidFill>
              </a:rPr>
              <a:t>M. Russell Ballard Beware of False Prophets and False Teachers Oct. 1999 Gen. Conf.</a:t>
            </a:r>
          </a:p>
          <a:p>
            <a:endParaRPr lang="en-US" dirty="0">
              <a:solidFill>
                <a:schemeClr val="bg1"/>
              </a:solidFill>
            </a:endParaRPr>
          </a:p>
        </p:txBody>
      </p:sp>
      <p:sp>
        <p:nvSpPr>
          <p:cNvPr id="5" name="Footer Placeholder 14">
            <a:extLst>
              <a:ext uri="{FF2B5EF4-FFF2-40B4-BE49-F238E27FC236}">
                <a16:creationId xmlns:a16="http://schemas.microsoft.com/office/drawing/2014/main" id="{8270C36F-11AC-4D56-B374-C066CA7338D8}"/>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7" name="Group 6">
            <a:extLst>
              <a:ext uri="{FF2B5EF4-FFF2-40B4-BE49-F238E27FC236}">
                <a16:creationId xmlns:a16="http://schemas.microsoft.com/office/drawing/2014/main" id="{453AB6C5-FBCB-4F3E-A07D-DBA5A10724BC}"/>
              </a:ext>
            </a:extLst>
          </p:cNvPr>
          <p:cNvGrpSpPr/>
          <p:nvPr/>
        </p:nvGrpSpPr>
        <p:grpSpPr>
          <a:xfrm>
            <a:off x="4198731" y="835962"/>
            <a:ext cx="540804" cy="685019"/>
            <a:chOff x="7543800" y="3810000"/>
            <a:chExt cx="1143000" cy="1447800"/>
          </a:xfrm>
        </p:grpSpPr>
        <p:sp>
          <p:nvSpPr>
            <p:cNvPr id="8" name="Trapezoid 7">
              <a:extLst>
                <a:ext uri="{FF2B5EF4-FFF2-40B4-BE49-F238E27FC236}">
                  <a16:creationId xmlns:a16="http://schemas.microsoft.com/office/drawing/2014/main" id="{84EF8BC7-4008-4A95-A7CA-A590C5B1AC1B}"/>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79">
              <a:extLst>
                <a:ext uri="{FF2B5EF4-FFF2-40B4-BE49-F238E27FC236}">
                  <a16:creationId xmlns:a16="http://schemas.microsoft.com/office/drawing/2014/main" id="{89A0025D-669B-4047-AD2A-D68C396F66B7}"/>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0">
              <a:extLst>
                <a:ext uri="{FF2B5EF4-FFF2-40B4-BE49-F238E27FC236}">
                  <a16:creationId xmlns:a16="http://schemas.microsoft.com/office/drawing/2014/main" id="{B9C440CE-0FB0-4426-95FE-B685C1DF4295}"/>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1">
              <a:extLst>
                <a:ext uri="{FF2B5EF4-FFF2-40B4-BE49-F238E27FC236}">
                  <a16:creationId xmlns:a16="http://schemas.microsoft.com/office/drawing/2014/main" id="{7EC44447-C516-4080-B891-B3FDEE98D0F8}"/>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6EED226-249F-4E5B-AA09-9F2BAC6374A4}"/>
                </a:ext>
              </a:extLst>
            </p:cNvPr>
            <p:cNvGrpSpPr/>
            <p:nvPr/>
          </p:nvGrpSpPr>
          <p:grpSpPr>
            <a:xfrm>
              <a:off x="7924800" y="3810000"/>
              <a:ext cx="645353" cy="610017"/>
              <a:chOff x="7924800" y="5867400"/>
              <a:chExt cx="645353" cy="610017"/>
            </a:xfrm>
          </p:grpSpPr>
          <p:grpSp>
            <p:nvGrpSpPr>
              <p:cNvPr id="20" name="Group 13">
                <a:extLst>
                  <a:ext uri="{FF2B5EF4-FFF2-40B4-BE49-F238E27FC236}">
                    <a16:creationId xmlns:a16="http://schemas.microsoft.com/office/drawing/2014/main" id="{43829920-E0CD-4DA0-BED8-11F8D3803619}"/>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5C506366-AE43-4E08-9515-AAAD1CD1CEA9}"/>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3CAE443-142F-4365-B705-FBB0AC0D271A}"/>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BAD70FB-4207-42DA-84C3-235AA7C8B67E}"/>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4DB04CB-ABA1-4EB4-A8F5-484043AFEF6E}"/>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F143EC8D-952F-468D-AD89-14CC34BEEFE2}"/>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953E3172-956E-4830-B2F5-28CAFECB4D5E}"/>
                </a:ext>
              </a:extLst>
            </p:cNvPr>
            <p:cNvGrpSpPr/>
            <p:nvPr/>
          </p:nvGrpSpPr>
          <p:grpSpPr>
            <a:xfrm>
              <a:off x="7543800" y="4038600"/>
              <a:ext cx="403070" cy="381000"/>
              <a:chOff x="7924800" y="5867400"/>
              <a:chExt cx="645353" cy="610017"/>
            </a:xfrm>
          </p:grpSpPr>
          <p:grpSp>
            <p:nvGrpSpPr>
              <p:cNvPr id="14" name="Group 13">
                <a:extLst>
                  <a:ext uri="{FF2B5EF4-FFF2-40B4-BE49-F238E27FC236}">
                    <a16:creationId xmlns:a16="http://schemas.microsoft.com/office/drawing/2014/main" id="{BD642C44-FBD9-4B4C-9795-9AA48C509A02}"/>
                  </a:ext>
                </a:extLst>
              </p:cNvPr>
              <p:cNvGrpSpPr/>
              <p:nvPr/>
            </p:nvGrpSpPr>
            <p:grpSpPr>
              <a:xfrm>
                <a:off x="7924800" y="5867400"/>
                <a:ext cx="645353" cy="610017"/>
                <a:chOff x="3037563" y="3121795"/>
                <a:chExt cx="1250371" cy="1224010"/>
              </a:xfrm>
            </p:grpSpPr>
            <p:sp>
              <p:nvSpPr>
                <p:cNvPr id="16" name="Oval 15">
                  <a:extLst>
                    <a:ext uri="{FF2B5EF4-FFF2-40B4-BE49-F238E27FC236}">
                      <a16:creationId xmlns:a16="http://schemas.microsoft.com/office/drawing/2014/main" id="{1D2760A6-4E08-4DA4-85D7-D460B66F552F}"/>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7222896-44BE-49D8-84C4-6E508DC9FDA9}"/>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49811DB-339D-40B2-84BD-FD47F6CE14AF}"/>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8B01892-A335-43DA-BA7D-7961F8BCD742}"/>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C138E918-26D9-4B4D-9362-D8E30013C3AB}"/>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26">
            <a:extLst>
              <a:ext uri="{FF2B5EF4-FFF2-40B4-BE49-F238E27FC236}">
                <a16:creationId xmlns:a16="http://schemas.microsoft.com/office/drawing/2014/main" id="{79C5A912-D68D-45C2-89FA-8D994FEB3D6B}"/>
              </a:ext>
            </a:extLst>
          </p:cNvPr>
          <p:cNvGrpSpPr/>
          <p:nvPr/>
        </p:nvGrpSpPr>
        <p:grpSpPr>
          <a:xfrm>
            <a:off x="8655626" y="2784763"/>
            <a:ext cx="3158837" cy="3835295"/>
            <a:chOff x="8468590" y="2784763"/>
            <a:chExt cx="3158837" cy="3835295"/>
          </a:xfrm>
        </p:grpSpPr>
        <p:pic>
          <p:nvPicPr>
            <p:cNvPr id="26" name="Picture 25">
              <a:extLst>
                <a:ext uri="{FF2B5EF4-FFF2-40B4-BE49-F238E27FC236}">
                  <a16:creationId xmlns:a16="http://schemas.microsoft.com/office/drawing/2014/main" id="{37E14671-2855-4B3E-B5D6-65BA9351AFBA}"/>
                </a:ext>
              </a:extLst>
            </p:cNvPr>
            <p:cNvPicPr>
              <a:picLocks noChangeAspect="1"/>
            </p:cNvPicPr>
            <p:nvPr/>
          </p:nvPicPr>
          <p:blipFill rotWithShape="1">
            <a:blip r:embed="rId3">
              <a:extLst>
                <a:ext uri="{28A0092B-C50C-407E-A947-70E740481C1C}">
                  <a14:useLocalDpi xmlns:a14="http://schemas.microsoft.com/office/drawing/2010/main" val="0"/>
                </a:ext>
              </a:extLst>
            </a:blip>
            <a:srcRect l="-1002" t="17282" r="-2866" b="2484"/>
            <a:stretch/>
          </p:blipFill>
          <p:spPr>
            <a:xfrm>
              <a:off x="8478982" y="2784763"/>
              <a:ext cx="3127664" cy="3221182"/>
            </a:xfrm>
            <a:prstGeom prst="ellipse">
              <a:avLst/>
            </a:prstGeom>
            <a:ln>
              <a:noFill/>
            </a:ln>
            <a:effectLst>
              <a:softEdge rad="112500"/>
            </a:effectLst>
          </p:spPr>
        </p:pic>
        <p:sp>
          <p:nvSpPr>
            <p:cNvPr id="2" name="Rectangle 1">
              <a:extLst>
                <a:ext uri="{FF2B5EF4-FFF2-40B4-BE49-F238E27FC236}">
                  <a16:creationId xmlns:a16="http://schemas.microsoft.com/office/drawing/2014/main" id="{FB13DD54-F6F8-4669-A2A4-1EC20E4CE62E}"/>
                </a:ext>
              </a:extLst>
            </p:cNvPr>
            <p:cNvSpPr/>
            <p:nvPr/>
          </p:nvSpPr>
          <p:spPr>
            <a:xfrm>
              <a:off x="8468590" y="5973727"/>
              <a:ext cx="3158837" cy="646331"/>
            </a:xfrm>
            <a:prstGeom prst="rect">
              <a:avLst/>
            </a:prstGeom>
          </p:spPr>
          <p:txBody>
            <a:bodyPr wrap="square">
              <a:spAutoFit/>
            </a:bodyPr>
            <a:lstStyle/>
            <a:p>
              <a:pPr algn="ctr" fontAlgn="base"/>
              <a:r>
                <a:rPr lang="en-US" dirty="0">
                  <a:solidFill>
                    <a:schemeClr val="bg1"/>
                  </a:solidFill>
                </a:rPr>
                <a:t>An actual picture of syrup on pancakes</a:t>
              </a:r>
            </a:p>
          </p:txBody>
        </p:sp>
      </p:grpSp>
    </p:spTree>
    <p:extLst>
      <p:ext uri="{BB962C8B-B14F-4D97-AF65-F5344CB8AC3E}">
        <p14:creationId xmlns:p14="http://schemas.microsoft.com/office/powerpoint/2010/main" val="186525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053"/>
            <a:ext cx="4653481" cy="2462213"/>
          </a:xfrm>
          <a:prstGeom prst="rect">
            <a:avLst/>
          </a:prstGeom>
          <a:ln>
            <a:solidFill>
              <a:schemeClr val="tx1"/>
            </a:solidFill>
          </a:ln>
        </p:spPr>
        <p:txBody>
          <a:bodyPr wrap="square">
            <a:spAutoFit/>
          </a:bodyPr>
          <a:lstStyle/>
          <a:p>
            <a:pPr fontAlgn="base"/>
            <a:r>
              <a:rPr lang="en-US" sz="1400" b="1" dirty="0"/>
              <a:t>Alma 30:1-6: Exposing Enemies:</a:t>
            </a:r>
          </a:p>
          <a:p>
            <a:pPr fontAlgn="base"/>
            <a:r>
              <a:rPr lang="en-US" sz="1400" dirty="0"/>
              <a:t>President Ezra Taft Benson</a:t>
            </a:r>
          </a:p>
          <a:p>
            <a:pPr fontAlgn="base"/>
            <a:r>
              <a:rPr lang="en-US" sz="1400" dirty="0"/>
              <a:t>“The Book of Mormon exposes the enemies of Christ. … It fortifies the humble followers of Christ against the evil designs, strategies, and doctrines of the devil in our day. The type of apostates in the Book of Mormon are similar to the type we have today. God, with his infinite foreknowledge, so molded the Book of Mormon that we might see the error and know how to combat false educational, political, religious, and philosophical concepts of our time” (“The Book of Mormon Is the Word of God,” </a:t>
            </a:r>
            <a:r>
              <a:rPr lang="en-US" sz="1400" i="1" dirty="0"/>
              <a:t>Ensign,</a:t>
            </a:r>
            <a:r>
              <a:rPr lang="en-US" sz="1400" dirty="0"/>
              <a:t> Jan. 1988, 3).</a:t>
            </a:r>
          </a:p>
        </p:txBody>
      </p:sp>
      <p:sp>
        <p:nvSpPr>
          <p:cNvPr id="3" name="Rectangle 2"/>
          <p:cNvSpPr/>
          <p:nvPr/>
        </p:nvSpPr>
        <p:spPr>
          <a:xfrm>
            <a:off x="4653480" y="0"/>
            <a:ext cx="7538519" cy="3600986"/>
          </a:xfrm>
          <a:prstGeom prst="rect">
            <a:avLst/>
          </a:prstGeom>
          <a:ln>
            <a:solidFill>
              <a:schemeClr val="tx1"/>
            </a:solidFill>
          </a:ln>
        </p:spPr>
        <p:txBody>
          <a:bodyPr wrap="square">
            <a:spAutoFit/>
          </a:bodyPr>
          <a:lstStyle/>
          <a:p>
            <a:pPr fontAlgn="base"/>
            <a:r>
              <a:rPr lang="en-US" sz="1200" b="1" dirty="0"/>
              <a:t>Signs: Alma 30:52:</a:t>
            </a:r>
          </a:p>
          <a:p>
            <a:pPr fontAlgn="base"/>
            <a:r>
              <a:rPr lang="en-US" sz="1200" dirty="0"/>
              <a:t>Elder Robert D. Hales of the Quorum of the Twelve Apostles taught about the importance of recognizing the signs we have received concerning the truthfulness of the gospel:</a:t>
            </a:r>
          </a:p>
          <a:p>
            <a:pPr fontAlgn="base"/>
            <a:r>
              <a:rPr lang="en-US" sz="1200" dirty="0"/>
              <a:t>“If we do not yield to the gentle influence of the Holy Ghost, we stand in jeopardy of becoming like </a:t>
            </a:r>
            <a:r>
              <a:rPr lang="en-US" sz="1200" dirty="0" err="1"/>
              <a:t>Korihor</a:t>
            </a:r>
            <a:r>
              <a:rPr lang="en-US" sz="1200" dirty="0"/>
              <a:t>, an anti-Christ in the Book of Mormon. Not only did </a:t>
            </a:r>
            <a:r>
              <a:rPr lang="en-US" sz="1200" dirty="0" err="1"/>
              <a:t>Korihor</a:t>
            </a:r>
            <a:r>
              <a:rPr lang="en-US" sz="1200" dirty="0"/>
              <a:t> disbelieve in God, but he also ridiculed the Savior, the Atonement, and the spirit of prophecy, falsely teaching that there is no God and no Christ.</a:t>
            </a:r>
          </a:p>
          <a:p>
            <a:pPr fontAlgn="base"/>
            <a:r>
              <a:rPr lang="en-US" sz="1200" dirty="0"/>
              <a:t>“</a:t>
            </a:r>
            <a:r>
              <a:rPr lang="en-US" sz="1200" dirty="0" err="1"/>
              <a:t>Korihor</a:t>
            </a:r>
            <a:r>
              <a:rPr lang="en-US" sz="1200" dirty="0"/>
              <a:t> was not content merely to reject God and quietly go his own way. He mocked the believers and demanded that the prophet Alma convince him with a sign of God’s existence and power. Alma’s response is as meaningful today as it was then: ‘Thou hast had signs enough; will ye tempt your God? Will ye say, Show unto me a sign, when ye have the testimony of all these thy brethren, and also all the holy prophets? The scriptures are laid before thee, yea, and all things denote there is a God; yea, even the earth, and all things that are upon the face of it, yea, and its motion, yea, and also all the planets which move in their regular form do witness that there is a Supreme Creator.’ [Alma 30:44.]</a:t>
            </a:r>
          </a:p>
          <a:p>
            <a:pPr fontAlgn="base"/>
            <a:r>
              <a:rPr lang="en-US" sz="1200" dirty="0"/>
              <a:t>“Eventually </a:t>
            </a:r>
            <a:r>
              <a:rPr lang="en-US" sz="1200" dirty="0" err="1"/>
              <a:t>Korihor</a:t>
            </a:r>
            <a:r>
              <a:rPr lang="en-US" sz="1200" dirty="0"/>
              <a:t> was given a sign. He was struck dumb. ‘And </a:t>
            </a:r>
            <a:r>
              <a:rPr lang="en-US" sz="1200" dirty="0" err="1"/>
              <a:t>Korihor</a:t>
            </a:r>
            <a:r>
              <a:rPr lang="en-US" sz="1200" dirty="0"/>
              <a:t> put forth his hand and wrote, saying: … I know that nothing save it were the power of God could bring this upon me; yea, and I always knew that there was a God.’ [Alma 30:52.]</a:t>
            </a:r>
          </a:p>
          <a:p>
            <a:pPr fontAlgn="base"/>
            <a:r>
              <a:rPr lang="en-US" sz="1200" dirty="0"/>
              <a:t>“Brothers and sisters, you may already know, deep in your soul, that God lives. You may not know all about Him yet and do not understand all His ways, but the light of belief is within you, waiting to be awakened and intensified by the Spirit of God and the Light of Christ, which you are born with” (“Seeking to Know God, Our Heavenly Father, and His Son, Jesus Christ.” </a:t>
            </a:r>
            <a:r>
              <a:rPr lang="en-US" sz="1200" i="1" dirty="0"/>
              <a:t>Ensign</a:t>
            </a:r>
            <a:r>
              <a:rPr lang="en-US" sz="1200" dirty="0"/>
              <a:t> or </a:t>
            </a:r>
            <a:r>
              <a:rPr lang="en-US" sz="1200" i="1" dirty="0" err="1"/>
              <a:t>Liahona</a:t>
            </a:r>
            <a:r>
              <a:rPr lang="en-US" sz="1200" i="1" dirty="0"/>
              <a:t>,</a:t>
            </a:r>
            <a:r>
              <a:rPr lang="en-US" sz="1200" dirty="0"/>
              <a:t> Nov. 2009, 31–32).</a:t>
            </a:r>
          </a:p>
        </p:txBody>
      </p:sp>
      <p:sp>
        <p:nvSpPr>
          <p:cNvPr id="5" name="Rectangle 4">
            <a:extLst>
              <a:ext uri="{FF2B5EF4-FFF2-40B4-BE49-F238E27FC236}">
                <a16:creationId xmlns:a16="http://schemas.microsoft.com/office/drawing/2014/main" id="{A6A2050D-1F54-4753-A851-CF56BECD670D}"/>
              </a:ext>
            </a:extLst>
          </p:cNvPr>
          <p:cNvSpPr/>
          <p:nvPr/>
        </p:nvSpPr>
        <p:spPr>
          <a:xfrm>
            <a:off x="0" y="2480650"/>
            <a:ext cx="4644428" cy="3416320"/>
          </a:xfrm>
          <a:prstGeom prst="rect">
            <a:avLst/>
          </a:prstGeom>
          <a:ln>
            <a:solidFill>
              <a:schemeClr val="tx1"/>
            </a:solidFill>
          </a:ln>
        </p:spPr>
        <p:txBody>
          <a:bodyPr wrap="square">
            <a:spAutoFit/>
          </a:bodyPr>
          <a:lstStyle/>
          <a:p>
            <a:r>
              <a:rPr lang="en-US" sz="1200" b="1" i="0" dirty="0">
                <a:effectLst/>
                <a:latin typeface="Open Sans"/>
              </a:rPr>
              <a:t>Bondage Alma 30:24:</a:t>
            </a:r>
          </a:p>
          <a:p>
            <a:r>
              <a:rPr lang="en-US" sz="1200" b="0" i="0" dirty="0">
                <a:effectLst/>
                <a:latin typeface="Open Sans"/>
              </a:rPr>
              <a:t>“</a:t>
            </a:r>
            <a:r>
              <a:rPr lang="en-US" sz="1200" b="0" i="0" dirty="0" err="1">
                <a:effectLst/>
                <a:latin typeface="Open Sans"/>
              </a:rPr>
              <a:t>Korihor</a:t>
            </a:r>
            <a:r>
              <a:rPr lang="en-US" sz="1200" b="0" i="0" dirty="0">
                <a:effectLst/>
                <a:latin typeface="Open Sans"/>
              </a:rPr>
              <a:t> was arguing, as men and women have falsely argued from the beginning of time, that to take counsel from the servants of God is to surrender God-given rights of independence. But the argument is false because it misrepresents reality. When we reject the counsel which comes from God, we do not choose to be independent of outside influence. We choose another influence. We reject the protection of a perfectly loving, all-powerful, all-knowing Father in Heaven, whose whole purpose, as that of His Beloved Son, is to give us eternal life, to give us all that He has, and to bring us home again in families to the arms of His love. In rejecting His counsel, we choose the influence of another power, whose purpose is to make us miserable and whose motive is hatred. We have moral agency as a gift of God. Rather than the right to choose to be free of influence, it is the inalienable right to submit ourselves to whichever of those powers we choose” (Henry B. Eyring, </a:t>
            </a:r>
            <a:r>
              <a:rPr lang="en-US" sz="1200" dirty="0">
                <a:latin typeface="Open Sans"/>
              </a:rPr>
              <a:t>“Finding Safety in Counsel,”</a:t>
            </a:r>
            <a:r>
              <a:rPr lang="en-US" sz="1200" b="0" i="1" dirty="0">
                <a:effectLst/>
                <a:latin typeface="Open Sans"/>
              </a:rPr>
              <a:t> Ensign,</a:t>
            </a:r>
            <a:r>
              <a:rPr lang="en-US" sz="1200" b="0" i="0" dirty="0">
                <a:effectLst/>
                <a:latin typeface="Open Sans"/>
              </a:rPr>
              <a:t> May 1997, 25).</a:t>
            </a:r>
            <a:endParaRPr lang="en-US" sz="1200" dirty="0"/>
          </a:p>
        </p:txBody>
      </p:sp>
    </p:spTree>
    <p:extLst>
      <p:ext uri="{BB962C8B-B14F-4D97-AF65-F5344CB8AC3E}">
        <p14:creationId xmlns:p14="http://schemas.microsoft.com/office/powerpoint/2010/main" val="964143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1A659D4-3CE9-4A14-8C76-C1063D52A64E}"/>
              </a:ext>
            </a:extLst>
          </p:cNvPr>
          <p:cNvGrpSpPr/>
          <p:nvPr/>
        </p:nvGrpSpPr>
        <p:grpSpPr>
          <a:xfrm>
            <a:off x="199176" y="162962"/>
            <a:ext cx="5767059" cy="3307756"/>
            <a:chOff x="199176" y="162962"/>
            <a:chExt cx="5767059" cy="3307756"/>
          </a:xfrm>
        </p:grpSpPr>
        <p:pic>
          <p:nvPicPr>
            <p:cNvPr id="2" name="Picture 1">
              <a:extLst>
                <a:ext uri="{FF2B5EF4-FFF2-40B4-BE49-F238E27FC236}">
                  <a16:creationId xmlns:a16="http://schemas.microsoft.com/office/drawing/2014/main" id="{33ECF8A2-BD87-4095-8C26-FFA97AFDDE8A}"/>
                </a:ext>
              </a:extLst>
            </p:cNvPr>
            <p:cNvPicPr>
              <a:picLocks noChangeAspect="1"/>
            </p:cNvPicPr>
            <p:nvPr/>
          </p:nvPicPr>
          <p:blipFill rotWithShape="1">
            <a:blip r:embed="rId2"/>
            <a:srcRect l="31559" t="20858" r="32574" b="42046"/>
            <a:stretch/>
          </p:blipFill>
          <p:spPr>
            <a:xfrm>
              <a:off x="280658" y="162962"/>
              <a:ext cx="5685577" cy="3307756"/>
            </a:xfrm>
            <a:prstGeom prst="rect">
              <a:avLst/>
            </a:prstGeom>
          </p:spPr>
        </p:pic>
        <p:sp>
          <p:nvSpPr>
            <p:cNvPr id="3" name="Rectangle 2">
              <a:extLst>
                <a:ext uri="{FF2B5EF4-FFF2-40B4-BE49-F238E27FC236}">
                  <a16:creationId xmlns:a16="http://schemas.microsoft.com/office/drawing/2014/main" id="{0AC33A11-8E7B-443C-B90E-3DDBCD74D024}"/>
                </a:ext>
              </a:extLst>
            </p:cNvPr>
            <p:cNvSpPr/>
            <p:nvPr/>
          </p:nvSpPr>
          <p:spPr>
            <a:xfrm>
              <a:off x="199176" y="162962"/>
              <a:ext cx="5748951" cy="32954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B17D411F-4752-45CA-936B-809E0E0AB95D}"/>
              </a:ext>
            </a:extLst>
          </p:cNvPr>
          <p:cNvGrpSpPr/>
          <p:nvPr/>
        </p:nvGrpSpPr>
        <p:grpSpPr>
          <a:xfrm>
            <a:off x="5943600" y="152400"/>
            <a:ext cx="5767059" cy="3307756"/>
            <a:chOff x="199176" y="162962"/>
            <a:chExt cx="5767059" cy="3307756"/>
          </a:xfrm>
        </p:grpSpPr>
        <p:pic>
          <p:nvPicPr>
            <p:cNvPr id="6" name="Picture 5">
              <a:extLst>
                <a:ext uri="{FF2B5EF4-FFF2-40B4-BE49-F238E27FC236}">
                  <a16:creationId xmlns:a16="http://schemas.microsoft.com/office/drawing/2014/main" id="{137D453E-EA04-45F1-8D30-0D77B9352416}"/>
                </a:ext>
              </a:extLst>
            </p:cNvPr>
            <p:cNvPicPr>
              <a:picLocks noChangeAspect="1"/>
            </p:cNvPicPr>
            <p:nvPr/>
          </p:nvPicPr>
          <p:blipFill rotWithShape="1">
            <a:blip r:embed="rId2"/>
            <a:srcRect l="31559" t="20858" r="32574" b="42046"/>
            <a:stretch/>
          </p:blipFill>
          <p:spPr>
            <a:xfrm>
              <a:off x="280658" y="162962"/>
              <a:ext cx="5685577" cy="3307756"/>
            </a:xfrm>
            <a:prstGeom prst="rect">
              <a:avLst/>
            </a:prstGeom>
          </p:spPr>
        </p:pic>
        <p:sp>
          <p:nvSpPr>
            <p:cNvPr id="7" name="Rectangle 6">
              <a:extLst>
                <a:ext uri="{FF2B5EF4-FFF2-40B4-BE49-F238E27FC236}">
                  <a16:creationId xmlns:a16="http://schemas.microsoft.com/office/drawing/2014/main" id="{A6E1D63A-FAE5-465F-BF8A-69F349E6A4BD}"/>
                </a:ext>
              </a:extLst>
            </p:cNvPr>
            <p:cNvSpPr/>
            <p:nvPr/>
          </p:nvSpPr>
          <p:spPr>
            <a:xfrm>
              <a:off x="199176" y="162962"/>
              <a:ext cx="5748951" cy="32954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7697E307-34BD-43C1-A9D3-48A84A08618D}"/>
              </a:ext>
            </a:extLst>
          </p:cNvPr>
          <p:cNvGrpSpPr/>
          <p:nvPr/>
        </p:nvGrpSpPr>
        <p:grpSpPr>
          <a:xfrm>
            <a:off x="206720" y="3465968"/>
            <a:ext cx="5767059" cy="3307756"/>
            <a:chOff x="199176" y="162962"/>
            <a:chExt cx="5767059" cy="3307756"/>
          </a:xfrm>
        </p:grpSpPr>
        <p:pic>
          <p:nvPicPr>
            <p:cNvPr id="9" name="Picture 8">
              <a:extLst>
                <a:ext uri="{FF2B5EF4-FFF2-40B4-BE49-F238E27FC236}">
                  <a16:creationId xmlns:a16="http://schemas.microsoft.com/office/drawing/2014/main" id="{CAF1E2BE-718A-4874-8D7E-9E765D2579B1}"/>
                </a:ext>
              </a:extLst>
            </p:cNvPr>
            <p:cNvPicPr>
              <a:picLocks noChangeAspect="1"/>
            </p:cNvPicPr>
            <p:nvPr/>
          </p:nvPicPr>
          <p:blipFill rotWithShape="1">
            <a:blip r:embed="rId2"/>
            <a:srcRect l="31559" t="20858" r="32574" b="42046"/>
            <a:stretch/>
          </p:blipFill>
          <p:spPr>
            <a:xfrm>
              <a:off x="280658" y="162962"/>
              <a:ext cx="5685577" cy="3307756"/>
            </a:xfrm>
            <a:prstGeom prst="rect">
              <a:avLst/>
            </a:prstGeom>
          </p:spPr>
        </p:pic>
        <p:sp>
          <p:nvSpPr>
            <p:cNvPr id="10" name="Rectangle 9">
              <a:extLst>
                <a:ext uri="{FF2B5EF4-FFF2-40B4-BE49-F238E27FC236}">
                  <a16:creationId xmlns:a16="http://schemas.microsoft.com/office/drawing/2014/main" id="{D2110B2A-DF0F-4432-8A00-D9E665C0B579}"/>
                </a:ext>
              </a:extLst>
            </p:cNvPr>
            <p:cNvSpPr/>
            <p:nvPr/>
          </p:nvSpPr>
          <p:spPr>
            <a:xfrm>
              <a:off x="199176" y="162962"/>
              <a:ext cx="5748951" cy="32954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4716574E-8BD9-4114-89DB-1D2E61FFDA96}"/>
              </a:ext>
            </a:extLst>
          </p:cNvPr>
          <p:cNvGrpSpPr/>
          <p:nvPr/>
        </p:nvGrpSpPr>
        <p:grpSpPr>
          <a:xfrm>
            <a:off x="5955671" y="3465968"/>
            <a:ext cx="5767059" cy="3307756"/>
            <a:chOff x="199176" y="162962"/>
            <a:chExt cx="5767059" cy="3307756"/>
          </a:xfrm>
        </p:grpSpPr>
        <p:pic>
          <p:nvPicPr>
            <p:cNvPr id="12" name="Picture 11">
              <a:extLst>
                <a:ext uri="{FF2B5EF4-FFF2-40B4-BE49-F238E27FC236}">
                  <a16:creationId xmlns:a16="http://schemas.microsoft.com/office/drawing/2014/main" id="{18ECB67C-F99A-4EDE-A30E-230446C88F4F}"/>
                </a:ext>
              </a:extLst>
            </p:cNvPr>
            <p:cNvPicPr>
              <a:picLocks noChangeAspect="1"/>
            </p:cNvPicPr>
            <p:nvPr/>
          </p:nvPicPr>
          <p:blipFill rotWithShape="1">
            <a:blip r:embed="rId2"/>
            <a:srcRect l="31559" t="20858" r="32574" b="42046"/>
            <a:stretch/>
          </p:blipFill>
          <p:spPr>
            <a:xfrm>
              <a:off x="280658" y="162962"/>
              <a:ext cx="5685577" cy="3307756"/>
            </a:xfrm>
            <a:prstGeom prst="rect">
              <a:avLst/>
            </a:prstGeom>
          </p:spPr>
        </p:pic>
        <p:sp>
          <p:nvSpPr>
            <p:cNvPr id="13" name="Rectangle 12">
              <a:extLst>
                <a:ext uri="{FF2B5EF4-FFF2-40B4-BE49-F238E27FC236}">
                  <a16:creationId xmlns:a16="http://schemas.microsoft.com/office/drawing/2014/main" id="{E60EACBE-7D7B-44B6-9D6E-300B8EB45E8C}"/>
                </a:ext>
              </a:extLst>
            </p:cNvPr>
            <p:cNvSpPr/>
            <p:nvPr/>
          </p:nvSpPr>
          <p:spPr>
            <a:xfrm>
              <a:off x="199176" y="162962"/>
              <a:ext cx="5748951" cy="32954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08768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6A8F39C-151A-4193-A3FD-6A47E6DFC7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80" y="0"/>
            <a:ext cx="12339872" cy="6858000"/>
          </a:xfrm>
          <a:prstGeom prst="rect">
            <a:avLst/>
          </a:prstGeom>
        </p:spPr>
      </p:pic>
      <p:sp>
        <p:nvSpPr>
          <p:cNvPr id="4" name="TextBox 3"/>
          <p:cNvSpPr txBox="1"/>
          <p:nvPr/>
        </p:nvSpPr>
        <p:spPr>
          <a:xfrm>
            <a:off x="0" y="6550223"/>
            <a:ext cx="1600200" cy="307777"/>
          </a:xfrm>
          <a:prstGeom prst="rect">
            <a:avLst/>
          </a:prstGeom>
          <a:noFill/>
        </p:spPr>
        <p:txBody>
          <a:bodyPr wrap="square" rtlCol="0">
            <a:spAutoFit/>
          </a:bodyPr>
          <a:lstStyle/>
          <a:p>
            <a:r>
              <a:rPr lang="en-US" sz="1400" dirty="0">
                <a:solidFill>
                  <a:schemeClr val="bg1"/>
                </a:solidFill>
              </a:rPr>
              <a:t>Alma 30:1-5</a:t>
            </a:r>
          </a:p>
        </p:txBody>
      </p:sp>
      <p:sp>
        <p:nvSpPr>
          <p:cNvPr id="5" name="TextBox 4"/>
          <p:cNvSpPr txBox="1"/>
          <p:nvPr/>
        </p:nvSpPr>
        <p:spPr>
          <a:xfrm>
            <a:off x="1524000" y="228600"/>
            <a:ext cx="9144000" cy="830997"/>
          </a:xfrm>
          <a:prstGeom prst="rect">
            <a:avLst/>
          </a:prstGeom>
          <a:noFill/>
        </p:spPr>
        <p:txBody>
          <a:bodyPr wrap="square" rtlCol="0">
            <a:spAutoFit/>
          </a:bodyPr>
          <a:lstStyle/>
          <a:p>
            <a:pPr algn="ctr"/>
            <a:r>
              <a:rPr lang="en-US" sz="4800" dirty="0">
                <a:solidFill>
                  <a:schemeClr val="bg1"/>
                </a:solidFill>
                <a:latin typeface="Tempus Sans ITC" pitchFamily="82" charset="0"/>
              </a:rPr>
              <a:t>Peace for 2 Years</a:t>
            </a:r>
          </a:p>
        </p:txBody>
      </p:sp>
      <p:sp>
        <p:nvSpPr>
          <p:cNvPr id="100" name="TextBox 99"/>
          <p:cNvSpPr txBox="1"/>
          <p:nvPr/>
        </p:nvSpPr>
        <p:spPr>
          <a:xfrm>
            <a:off x="1981200" y="1905001"/>
            <a:ext cx="3657600" cy="646331"/>
          </a:xfrm>
          <a:prstGeom prst="rect">
            <a:avLst/>
          </a:prstGeom>
          <a:noFill/>
        </p:spPr>
        <p:txBody>
          <a:bodyPr wrap="square" rtlCol="0">
            <a:spAutoFit/>
          </a:bodyPr>
          <a:lstStyle/>
          <a:p>
            <a:r>
              <a:rPr lang="en-US" dirty="0">
                <a:solidFill>
                  <a:schemeClr val="bg1"/>
                </a:solidFill>
              </a:rPr>
              <a:t>After the battles and burying the dead there was peace for 2 years</a:t>
            </a:r>
          </a:p>
        </p:txBody>
      </p:sp>
      <p:sp>
        <p:nvSpPr>
          <p:cNvPr id="101" name="TextBox 100"/>
          <p:cNvSpPr txBox="1"/>
          <p:nvPr/>
        </p:nvSpPr>
        <p:spPr>
          <a:xfrm>
            <a:off x="3657600" y="1219200"/>
            <a:ext cx="4572000" cy="369332"/>
          </a:xfrm>
          <a:prstGeom prst="rect">
            <a:avLst/>
          </a:prstGeom>
          <a:noFill/>
        </p:spPr>
        <p:txBody>
          <a:bodyPr wrap="square" rtlCol="0">
            <a:spAutoFit/>
          </a:bodyPr>
          <a:lstStyle/>
          <a:p>
            <a:r>
              <a:rPr lang="en-US" dirty="0">
                <a:solidFill>
                  <a:schemeClr val="bg1"/>
                </a:solidFill>
              </a:rPr>
              <a:t>16</a:t>
            </a:r>
            <a:r>
              <a:rPr lang="en-US" baseline="30000" dirty="0">
                <a:solidFill>
                  <a:schemeClr val="bg1"/>
                </a:solidFill>
              </a:rPr>
              <a:t>th</a:t>
            </a:r>
            <a:r>
              <a:rPr lang="en-US" dirty="0">
                <a:solidFill>
                  <a:schemeClr val="bg1"/>
                </a:solidFill>
              </a:rPr>
              <a:t> and 17</a:t>
            </a:r>
            <a:r>
              <a:rPr lang="en-US" baseline="30000" dirty="0">
                <a:solidFill>
                  <a:schemeClr val="bg1"/>
                </a:solidFill>
              </a:rPr>
              <a:t>th</a:t>
            </a:r>
            <a:r>
              <a:rPr lang="en-US" dirty="0">
                <a:solidFill>
                  <a:schemeClr val="bg1"/>
                </a:solidFill>
              </a:rPr>
              <a:t> year of the reign of the judges</a:t>
            </a:r>
          </a:p>
        </p:txBody>
      </p:sp>
      <p:sp>
        <p:nvSpPr>
          <p:cNvPr id="102" name="TextBox 101"/>
          <p:cNvSpPr txBox="1"/>
          <p:nvPr/>
        </p:nvSpPr>
        <p:spPr>
          <a:xfrm>
            <a:off x="5951899" y="3591962"/>
            <a:ext cx="4097448" cy="2523768"/>
          </a:xfrm>
          <a:prstGeom prst="rect">
            <a:avLst/>
          </a:prstGeom>
          <a:noFill/>
        </p:spPr>
        <p:txBody>
          <a:bodyPr wrap="square" rtlCol="0">
            <a:spAutoFit/>
          </a:bodyPr>
          <a:lstStyle/>
          <a:p>
            <a:r>
              <a:rPr lang="en-US" dirty="0">
                <a:solidFill>
                  <a:schemeClr val="bg1"/>
                </a:solidFill>
              </a:rPr>
              <a:t>“Whenever a people live the gospel, whenever they live in harmony with the statutes and ordinances God has given them, whenever they follow the light of their consciences and subscribe to the rules and standards established for those of the household of faith, they come to know the peace of the Spirit.”</a:t>
            </a:r>
          </a:p>
          <a:p>
            <a:r>
              <a:rPr lang="en-US" sz="1400" dirty="0">
                <a:solidFill>
                  <a:schemeClr val="bg1"/>
                </a:solidFill>
              </a:rPr>
              <a:t>JFM and RLM</a:t>
            </a:r>
          </a:p>
        </p:txBody>
      </p:sp>
      <p:sp>
        <p:nvSpPr>
          <p:cNvPr id="103" name="TextBox 102"/>
          <p:cNvSpPr txBox="1"/>
          <p:nvPr/>
        </p:nvSpPr>
        <p:spPr>
          <a:xfrm>
            <a:off x="6019800" y="2057401"/>
            <a:ext cx="3657600" cy="1200329"/>
          </a:xfrm>
          <a:prstGeom prst="rect">
            <a:avLst/>
          </a:prstGeom>
          <a:noFill/>
        </p:spPr>
        <p:txBody>
          <a:bodyPr wrap="square" rtlCol="0">
            <a:spAutoFit/>
          </a:bodyPr>
          <a:lstStyle/>
          <a:p>
            <a:r>
              <a:rPr lang="en-US" dirty="0">
                <a:solidFill>
                  <a:schemeClr val="bg1"/>
                </a:solidFill>
              </a:rPr>
              <a:t>“Learn of me, and listen to my words; walk in the meekness of my Spirit, and you shall have peace in me.” D&amp;C 19:23</a:t>
            </a:r>
          </a:p>
        </p:txBody>
      </p:sp>
      <p:pic>
        <p:nvPicPr>
          <p:cNvPr id="3" name="Picture 2">
            <a:extLst>
              <a:ext uri="{FF2B5EF4-FFF2-40B4-BE49-F238E27FC236}">
                <a16:creationId xmlns:a16="http://schemas.microsoft.com/office/drawing/2014/main" id="{DA8EC09A-1805-4EC2-BC2E-DCDC54F807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300" y="2894420"/>
            <a:ext cx="4214671" cy="2972599"/>
          </a:xfrm>
          <a:prstGeom prst="rect">
            <a:avLst/>
          </a:prstGeom>
        </p:spPr>
      </p:pic>
      <p:pic>
        <p:nvPicPr>
          <p:cNvPr id="13" name="Picture 12">
            <a:extLst>
              <a:ext uri="{FF2B5EF4-FFF2-40B4-BE49-F238E27FC236}">
                <a16:creationId xmlns:a16="http://schemas.microsoft.com/office/drawing/2014/main" id="{FD037EDA-E5E2-416B-8EA9-96965819E494}"/>
              </a:ext>
            </a:extLst>
          </p:cNvPr>
          <p:cNvPicPr>
            <a:picLocks noChangeAspect="1"/>
          </p:cNvPicPr>
          <p:nvPr/>
        </p:nvPicPr>
        <p:blipFill rotWithShape="1">
          <a:blip r:embed="rId4">
            <a:extLst>
              <a:ext uri="{28A0092B-C50C-407E-A947-70E740481C1C}">
                <a14:useLocalDpi xmlns:a14="http://schemas.microsoft.com/office/drawing/2010/main" val="0"/>
              </a:ext>
            </a:extLst>
          </a:blip>
          <a:srcRect t="1698" b="4585"/>
          <a:stretch/>
        </p:blipFill>
        <p:spPr>
          <a:xfrm>
            <a:off x="10644625" y="5721790"/>
            <a:ext cx="1282985" cy="878186"/>
          </a:xfrm>
          <a:prstGeom prst="rect">
            <a:avLst/>
          </a:prstGeom>
        </p:spPr>
      </p:pic>
    </p:spTree>
    <p:extLst>
      <p:ext uri="{BB962C8B-B14F-4D97-AF65-F5344CB8AC3E}">
        <p14:creationId xmlns:p14="http://schemas.microsoft.com/office/powerpoint/2010/main" val="358448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2" grpId="0"/>
      <p:bldP spid="10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956A3D-9411-4836-9A0F-D1F8A8088C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80" y="0"/>
            <a:ext cx="12339872" cy="6858000"/>
          </a:xfrm>
          <a:prstGeom prst="rect">
            <a:avLst/>
          </a:prstGeom>
        </p:spPr>
      </p:pic>
      <p:sp>
        <p:nvSpPr>
          <p:cNvPr id="5" name="TextBox 4"/>
          <p:cNvSpPr txBox="1"/>
          <p:nvPr/>
        </p:nvSpPr>
        <p:spPr>
          <a:xfrm>
            <a:off x="1524000" y="0"/>
            <a:ext cx="9144000" cy="1569660"/>
          </a:xfrm>
          <a:prstGeom prst="rect">
            <a:avLst/>
          </a:prstGeom>
          <a:noFill/>
        </p:spPr>
        <p:txBody>
          <a:bodyPr wrap="square" rtlCol="0">
            <a:spAutoFit/>
          </a:bodyPr>
          <a:lstStyle/>
          <a:p>
            <a:pPr algn="ctr"/>
            <a:r>
              <a:rPr lang="en-US" sz="4800" dirty="0">
                <a:solidFill>
                  <a:schemeClr val="bg1"/>
                </a:solidFill>
                <a:latin typeface="Tempus Sans ITC" pitchFamily="82" charset="0"/>
              </a:rPr>
              <a:t>Enticing on the Outside But</a:t>
            </a:r>
          </a:p>
          <a:p>
            <a:pPr algn="ctr"/>
            <a:r>
              <a:rPr lang="en-US" sz="4800" dirty="0">
                <a:solidFill>
                  <a:schemeClr val="bg1"/>
                </a:solidFill>
                <a:latin typeface="Tempus Sans ITC" pitchFamily="82" charset="0"/>
              </a:rPr>
              <a:t> Empty on the Inside</a:t>
            </a:r>
          </a:p>
        </p:txBody>
      </p:sp>
      <p:sp>
        <p:nvSpPr>
          <p:cNvPr id="102" name="TextBox 101"/>
          <p:cNvSpPr txBox="1"/>
          <p:nvPr/>
        </p:nvSpPr>
        <p:spPr>
          <a:xfrm>
            <a:off x="2362200" y="5791200"/>
            <a:ext cx="7543800" cy="923330"/>
          </a:xfrm>
          <a:prstGeom prst="rect">
            <a:avLst/>
          </a:prstGeom>
          <a:noFill/>
        </p:spPr>
        <p:txBody>
          <a:bodyPr wrap="square" rtlCol="0">
            <a:spAutoFit/>
          </a:bodyPr>
          <a:lstStyle/>
          <a:p>
            <a:r>
              <a:rPr lang="en-US" dirty="0">
                <a:solidFill>
                  <a:schemeClr val="bg1"/>
                </a:solidFill>
              </a:rPr>
              <a:t>False teachings are like this box…one can image what might be inside </a:t>
            </a:r>
          </a:p>
          <a:p>
            <a:endParaRPr lang="en-US" dirty="0">
              <a:solidFill>
                <a:schemeClr val="bg1"/>
              </a:solidFill>
            </a:endParaRPr>
          </a:p>
          <a:p>
            <a:r>
              <a:rPr lang="en-US" dirty="0">
                <a:solidFill>
                  <a:schemeClr val="bg1"/>
                </a:solidFill>
              </a:rPr>
              <a:t>But once opened it may be empty… the teachings of an anti-Christ</a:t>
            </a:r>
          </a:p>
        </p:txBody>
      </p:sp>
      <p:pic>
        <p:nvPicPr>
          <p:cNvPr id="3" name="Picture 2">
            <a:extLst>
              <a:ext uri="{FF2B5EF4-FFF2-40B4-BE49-F238E27FC236}">
                <a16:creationId xmlns:a16="http://schemas.microsoft.com/office/drawing/2014/main" id="{997FEF91-DA2C-4B8E-90B4-F4EB2FBD5F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4108" y="2099838"/>
            <a:ext cx="2838450" cy="2857500"/>
          </a:xfrm>
          <a:prstGeom prst="rect">
            <a:avLst/>
          </a:prstGeom>
        </p:spPr>
      </p:pic>
      <p:pic>
        <p:nvPicPr>
          <p:cNvPr id="6" name="Picture 5">
            <a:extLst>
              <a:ext uri="{FF2B5EF4-FFF2-40B4-BE49-F238E27FC236}">
                <a16:creationId xmlns:a16="http://schemas.microsoft.com/office/drawing/2014/main" id="{EB95E623-B140-4FC2-B428-DBB12FA039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8206" y="1499580"/>
            <a:ext cx="2922293" cy="3898620"/>
          </a:xfrm>
          <a:prstGeom prst="rect">
            <a:avLst/>
          </a:prstGeom>
        </p:spPr>
      </p:pic>
    </p:spTree>
    <p:extLst>
      <p:ext uri="{BB962C8B-B14F-4D97-AF65-F5344CB8AC3E}">
        <p14:creationId xmlns:p14="http://schemas.microsoft.com/office/powerpoint/2010/main" val="293007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A779E93-DFC9-48AC-BCD5-AE7EFFDAA1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80" y="0"/>
            <a:ext cx="12339872" cy="6858000"/>
          </a:xfrm>
          <a:prstGeom prst="rect">
            <a:avLst/>
          </a:prstGeom>
        </p:spPr>
      </p:pic>
      <p:sp>
        <p:nvSpPr>
          <p:cNvPr id="4" name="TextBox 3"/>
          <p:cNvSpPr txBox="1"/>
          <p:nvPr/>
        </p:nvSpPr>
        <p:spPr>
          <a:xfrm>
            <a:off x="102606" y="6550223"/>
            <a:ext cx="1600200" cy="307777"/>
          </a:xfrm>
          <a:prstGeom prst="rect">
            <a:avLst/>
          </a:prstGeom>
          <a:noFill/>
        </p:spPr>
        <p:txBody>
          <a:bodyPr wrap="square" rtlCol="0">
            <a:spAutoFit/>
          </a:bodyPr>
          <a:lstStyle/>
          <a:p>
            <a:r>
              <a:rPr lang="en-US" sz="1400" dirty="0">
                <a:solidFill>
                  <a:schemeClr val="bg1"/>
                </a:solidFill>
              </a:rPr>
              <a:t>Alma 30:6</a:t>
            </a:r>
          </a:p>
        </p:txBody>
      </p:sp>
      <p:sp>
        <p:nvSpPr>
          <p:cNvPr id="5" name="TextBox 4"/>
          <p:cNvSpPr txBox="1"/>
          <p:nvPr/>
        </p:nvSpPr>
        <p:spPr>
          <a:xfrm>
            <a:off x="1524000" y="228600"/>
            <a:ext cx="9144000" cy="830997"/>
          </a:xfrm>
          <a:prstGeom prst="rect">
            <a:avLst/>
          </a:prstGeom>
          <a:noFill/>
        </p:spPr>
        <p:txBody>
          <a:bodyPr wrap="square" rtlCol="0">
            <a:spAutoFit/>
          </a:bodyPr>
          <a:lstStyle/>
          <a:p>
            <a:pPr algn="ctr"/>
            <a:r>
              <a:rPr lang="en-US" sz="4800" dirty="0">
                <a:solidFill>
                  <a:schemeClr val="bg1"/>
                </a:solidFill>
                <a:latin typeface="Tempus Sans ITC" pitchFamily="82" charset="0"/>
              </a:rPr>
              <a:t>An Anti-Christ</a:t>
            </a:r>
          </a:p>
        </p:txBody>
      </p:sp>
      <p:sp>
        <p:nvSpPr>
          <p:cNvPr id="100" name="TextBox 99"/>
          <p:cNvSpPr txBox="1"/>
          <p:nvPr/>
        </p:nvSpPr>
        <p:spPr>
          <a:xfrm>
            <a:off x="1981200" y="1524000"/>
            <a:ext cx="4648200" cy="923330"/>
          </a:xfrm>
          <a:prstGeom prst="rect">
            <a:avLst/>
          </a:prstGeom>
          <a:noFill/>
        </p:spPr>
        <p:txBody>
          <a:bodyPr wrap="square" rtlCol="0">
            <a:spAutoFit/>
          </a:bodyPr>
          <a:lstStyle/>
          <a:p>
            <a:r>
              <a:rPr lang="en-US" dirty="0">
                <a:solidFill>
                  <a:schemeClr val="bg1"/>
                </a:solidFill>
              </a:rPr>
              <a:t>Those who lived before the meridian of time: </a:t>
            </a:r>
          </a:p>
          <a:p>
            <a:r>
              <a:rPr lang="en-US" dirty="0">
                <a:solidFill>
                  <a:schemeClr val="bg1"/>
                </a:solidFill>
              </a:rPr>
              <a:t>One who defies and denies the prophecies concerning the coming of Christ.</a:t>
            </a:r>
          </a:p>
        </p:txBody>
      </p:sp>
      <p:sp>
        <p:nvSpPr>
          <p:cNvPr id="103" name="TextBox 102"/>
          <p:cNvSpPr txBox="1"/>
          <p:nvPr/>
        </p:nvSpPr>
        <p:spPr>
          <a:xfrm>
            <a:off x="6629400" y="3810000"/>
            <a:ext cx="4243812" cy="1477328"/>
          </a:xfrm>
          <a:prstGeom prst="rect">
            <a:avLst/>
          </a:prstGeom>
          <a:noFill/>
        </p:spPr>
        <p:txBody>
          <a:bodyPr wrap="square" rtlCol="0">
            <a:spAutoFit/>
          </a:bodyPr>
          <a:lstStyle/>
          <a:p>
            <a:r>
              <a:rPr lang="en-US" dirty="0">
                <a:solidFill>
                  <a:schemeClr val="bg1"/>
                </a:solidFill>
              </a:rPr>
              <a:t>Those who live now:</a:t>
            </a:r>
          </a:p>
          <a:p>
            <a:r>
              <a:rPr lang="en-US" dirty="0">
                <a:solidFill>
                  <a:schemeClr val="bg1"/>
                </a:solidFill>
              </a:rPr>
              <a:t>One who denies the divine birth of Jesus, his teachings, sufferings, death, and resurrection…</a:t>
            </a:r>
          </a:p>
          <a:p>
            <a:r>
              <a:rPr lang="en-US" dirty="0">
                <a:solidFill>
                  <a:schemeClr val="bg1"/>
                </a:solidFill>
              </a:rPr>
              <a:t>Many believe that He was just a good man.</a:t>
            </a:r>
          </a:p>
        </p:txBody>
      </p:sp>
      <p:grpSp>
        <p:nvGrpSpPr>
          <p:cNvPr id="12" name="Group 11">
            <a:extLst>
              <a:ext uri="{FF2B5EF4-FFF2-40B4-BE49-F238E27FC236}">
                <a16:creationId xmlns:a16="http://schemas.microsoft.com/office/drawing/2014/main" id="{9333C8B8-E3F8-4EB5-A469-B4A216628CF0}"/>
              </a:ext>
            </a:extLst>
          </p:cNvPr>
          <p:cNvGrpSpPr/>
          <p:nvPr/>
        </p:nvGrpSpPr>
        <p:grpSpPr>
          <a:xfrm>
            <a:off x="2726602" y="2531669"/>
            <a:ext cx="3389674" cy="3876685"/>
            <a:chOff x="2726602" y="2531669"/>
            <a:chExt cx="3389674" cy="3876685"/>
          </a:xfrm>
        </p:grpSpPr>
        <p:pic>
          <p:nvPicPr>
            <p:cNvPr id="11" name="Picture 10">
              <a:extLst>
                <a:ext uri="{FF2B5EF4-FFF2-40B4-BE49-F238E27FC236}">
                  <a16:creationId xmlns:a16="http://schemas.microsoft.com/office/drawing/2014/main" id="{C24D6894-B379-49EA-A270-636AF9AD0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4678" y="2531669"/>
              <a:ext cx="3331598" cy="3841970"/>
            </a:xfrm>
            <a:prstGeom prst="rect">
              <a:avLst/>
            </a:prstGeom>
          </p:spPr>
        </p:pic>
        <p:sp>
          <p:nvSpPr>
            <p:cNvPr id="16" name="TextBox 15">
              <a:extLst>
                <a:ext uri="{FF2B5EF4-FFF2-40B4-BE49-F238E27FC236}">
                  <a16:creationId xmlns:a16="http://schemas.microsoft.com/office/drawing/2014/main" id="{19A876C2-AE24-41FF-9B60-A0E82CD81B09}"/>
                </a:ext>
              </a:extLst>
            </p:cNvPr>
            <p:cNvSpPr txBox="1"/>
            <p:nvPr/>
          </p:nvSpPr>
          <p:spPr>
            <a:xfrm>
              <a:off x="2726602" y="6177522"/>
              <a:ext cx="1600200" cy="230832"/>
            </a:xfrm>
            <a:prstGeom prst="rect">
              <a:avLst/>
            </a:prstGeom>
            <a:noFill/>
          </p:spPr>
          <p:txBody>
            <a:bodyPr wrap="square" rtlCol="0">
              <a:spAutoFit/>
            </a:bodyPr>
            <a:lstStyle/>
            <a:p>
              <a:r>
                <a:rPr lang="en-US" sz="900" dirty="0">
                  <a:solidFill>
                    <a:schemeClr val="bg1"/>
                  </a:solidFill>
                </a:rPr>
                <a:t>James H. </a:t>
              </a:r>
              <a:r>
                <a:rPr lang="en-US" sz="900" dirty="0" err="1">
                  <a:solidFill>
                    <a:schemeClr val="bg1"/>
                  </a:solidFill>
                </a:rPr>
                <a:t>Fullmer</a:t>
              </a:r>
              <a:endParaRPr lang="en-US" sz="900" dirty="0">
                <a:solidFill>
                  <a:schemeClr val="bg1"/>
                </a:solidFill>
              </a:endParaRPr>
            </a:p>
          </p:txBody>
        </p:sp>
      </p:grpSp>
    </p:spTree>
    <p:extLst>
      <p:ext uri="{BB962C8B-B14F-4D97-AF65-F5344CB8AC3E}">
        <p14:creationId xmlns:p14="http://schemas.microsoft.com/office/powerpoint/2010/main" val="71981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Picture 101">
            <a:extLst>
              <a:ext uri="{FF2B5EF4-FFF2-40B4-BE49-F238E27FC236}">
                <a16:creationId xmlns:a16="http://schemas.microsoft.com/office/drawing/2014/main" id="{E90E6D83-2EE0-447C-8F75-CB0974EAC4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80" y="0"/>
            <a:ext cx="12339872" cy="6858000"/>
          </a:xfrm>
          <a:prstGeom prst="rect">
            <a:avLst/>
          </a:prstGeom>
        </p:spPr>
      </p:pic>
      <p:sp>
        <p:nvSpPr>
          <p:cNvPr id="4" name="TextBox 3"/>
          <p:cNvSpPr txBox="1"/>
          <p:nvPr/>
        </p:nvSpPr>
        <p:spPr>
          <a:xfrm>
            <a:off x="11077669" y="6450636"/>
            <a:ext cx="1600200" cy="307777"/>
          </a:xfrm>
          <a:prstGeom prst="rect">
            <a:avLst/>
          </a:prstGeom>
          <a:noFill/>
        </p:spPr>
        <p:txBody>
          <a:bodyPr wrap="square" rtlCol="0">
            <a:spAutoFit/>
          </a:bodyPr>
          <a:lstStyle/>
          <a:p>
            <a:r>
              <a:rPr lang="en-US" sz="1400" dirty="0">
                <a:solidFill>
                  <a:schemeClr val="bg1"/>
                </a:solidFill>
              </a:rPr>
              <a:t>Who’s Who</a:t>
            </a:r>
          </a:p>
        </p:txBody>
      </p:sp>
      <p:sp>
        <p:nvSpPr>
          <p:cNvPr id="5" name="TextBox 4"/>
          <p:cNvSpPr txBox="1"/>
          <p:nvPr/>
        </p:nvSpPr>
        <p:spPr>
          <a:xfrm>
            <a:off x="1524000" y="0"/>
            <a:ext cx="9144000" cy="830997"/>
          </a:xfrm>
          <a:prstGeom prst="rect">
            <a:avLst/>
          </a:prstGeom>
          <a:noFill/>
        </p:spPr>
        <p:txBody>
          <a:bodyPr wrap="square" rtlCol="0">
            <a:spAutoFit/>
          </a:bodyPr>
          <a:lstStyle/>
          <a:p>
            <a:pPr algn="ctr"/>
            <a:r>
              <a:rPr lang="en-US" sz="4800" dirty="0" err="1">
                <a:solidFill>
                  <a:schemeClr val="bg1"/>
                </a:solidFill>
                <a:latin typeface="Tempus Sans ITC" pitchFamily="82" charset="0"/>
              </a:rPr>
              <a:t>Korihor</a:t>
            </a:r>
            <a:endParaRPr lang="en-US" sz="4800" dirty="0">
              <a:solidFill>
                <a:schemeClr val="bg1"/>
              </a:solidFill>
              <a:latin typeface="Tempus Sans ITC" pitchFamily="82" charset="0"/>
            </a:endParaRPr>
          </a:p>
        </p:txBody>
      </p:sp>
      <p:sp>
        <p:nvSpPr>
          <p:cNvPr id="100" name="TextBox 99"/>
          <p:cNvSpPr txBox="1"/>
          <p:nvPr/>
        </p:nvSpPr>
        <p:spPr>
          <a:xfrm>
            <a:off x="344031" y="954386"/>
            <a:ext cx="7770891" cy="5262979"/>
          </a:xfrm>
          <a:prstGeom prst="rect">
            <a:avLst/>
          </a:prstGeom>
          <a:noFill/>
        </p:spPr>
        <p:txBody>
          <a:bodyPr wrap="square" rtlCol="0">
            <a:spAutoFit/>
          </a:bodyPr>
          <a:lstStyle/>
          <a:p>
            <a:r>
              <a:rPr lang="en-US" sz="1600" dirty="0">
                <a:solidFill>
                  <a:schemeClr val="bg1"/>
                </a:solidFill>
              </a:rPr>
              <a:t>He was a dissenter during the ministry of Alma the Younger</a:t>
            </a:r>
          </a:p>
          <a:p>
            <a:endParaRPr lang="en-US" sz="1600" dirty="0">
              <a:solidFill>
                <a:schemeClr val="bg1"/>
              </a:solidFill>
            </a:endParaRPr>
          </a:p>
          <a:p>
            <a:r>
              <a:rPr lang="en-US" sz="1600" dirty="0">
                <a:solidFill>
                  <a:schemeClr val="bg1"/>
                </a:solidFill>
              </a:rPr>
              <a:t>He is mentioned around 74 BC</a:t>
            </a:r>
          </a:p>
          <a:p>
            <a:endParaRPr lang="en-US" sz="1600" dirty="0">
              <a:solidFill>
                <a:schemeClr val="bg1"/>
              </a:solidFill>
            </a:endParaRPr>
          </a:p>
          <a:p>
            <a:r>
              <a:rPr lang="en-US" sz="1600" dirty="0">
                <a:solidFill>
                  <a:schemeClr val="bg1"/>
                </a:solidFill>
              </a:rPr>
              <a:t>He preached against the prophecies of the coming of the Messiah</a:t>
            </a:r>
          </a:p>
          <a:p>
            <a:endParaRPr lang="en-US" sz="1600" dirty="0">
              <a:solidFill>
                <a:schemeClr val="bg1"/>
              </a:solidFill>
            </a:endParaRPr>
          </a:p>
          <a:p>
            <a:r>
              <a:rPr lang="en-US" sz="1600" dirty="0">
                <a:solidFill>
                  <a:schemeClr val="bg1"/>
                </a:solidFill>
              </a:rPr>
              <a:t>He accused the priests of holding people in bondage for their own monetary gain</a:t>
            </a:r>
          </a:p>
          <a:p>
            <a:endParaRPr lang="en-US" sz="1600" dirty="0">
              <a:solidFill>
                <a:schemeClr val="bg1"/>
              </a:solidFill>
            </a:endParaRPr>
          </a:p>
          <a:p>
            <a:r>
              <a:rPr lang="en-US" sz="1600" dirty="0">
                <a:solidFill>
                  <a:schemeClr val="bg1"/>
                </a:solidFill>
              </a:rPr>
              <a:t>He was brought before Alma who was chief judge and governor over the land</a:t>
            </a:r>
          </a:p>
          <a:p>
            <a:endParaRPr lang="en-US" sz="1600" dirty="0">
              <a:solidFill>
                <a:schemeClr val="bg1"/>
              </a:solidFill>
            </a:endParaRPr>
          </a:p>
          <a:p>
            <a:r>
              <a:rPr lang="en-US" sz="1600" dirty="0">
                <a:solidFill>
                  <a:schemeClr val="bg1"/>
                </a:solidFill>
              </a:rPr>
              <a:t>He requested from Alma to give him a ‘sign’ of Christ</a:t>
            </a:r>
          </a:p>
          <a:p>
            <a:endParaRPr lang="en-US" sz="1600" dirty="0">
              <a:solidFill>
                <a:schemeClr val="bg1"/>
              </a:solidFill>
            </a:endParaRPr>
          </a:p>
          <a:p>
            <a:r>
              <a:rPr lang="en-US" sz="1600" dirty="0">
                <a:solidFill>
                  <a:schemeClr val="bg1"/>
                </a:solidFill>
              </a:rPr>
              <a:t>He led many people to sin </a:t>
            </a:r>
          </a:p>
          <a:p>
            <a:endParaRPr lang="en-US" sz="1600" dirty="0">
              <a:solidFill>
                <a:schemeClr val="bg1"/>
              </a:solidFill>
            </a:endParaRPr>
          </a:p>
          <a:p>
            <a:r>
              <a:rPr lang="en-US" sz="1600" dirty="0">
                <a:solidFill>
                  <a:schemeClr val="bg1"/>
                </a:solidFill>
              </a:rPr>
              <a:t>He was struck dumb by the Lord, and then convinced of the truth and asked Alma to restore his voice..which Alma denied</a:t>
            </a:r>
          </a:p>
          <a:p>
            <a:endParaRPr lang="en-US" sz="1600" dirty="0">
              <a:solidFill>
                <a:schemeClr val="bg1"/>
              </a:solidFill>
            </a:endParaRPr>
          </a:p>
          <a:p>
            <a:r>
              <a:rPr lang="en-US" sz="1600" dirty="0">
                <a:solidFill>
                  <a:schemeClr val="bg1"/>
                </a:solidFill>
              </a:rPr>
              <a:t>He later wrote a renouncement of his anti-Christian teachings</a:t>
            </a:r>
          </a:p>
          <a:p>
            <a:endParaRPr lang="en-US" sz="1600" dirty="0">
              <a:solidFill>
                <a:schemeClr val="bg1"/>
              </a:solidFill>
            </a:endParaRPr>
          </a:p>
          <a:p>
            <a:r>
              <a:rPr lang="en-US" sz="1600" dirty="0">
                <a:solidFill>
                  <a:schemeClr val="bg1"/>
                </a:solidFill>
              </a:rPr>
              <a:t>He was cast out  and had to beg for food and was trampled to death by the </a:t>
            </a:r>
            <a:r>
              <a:rPr lang="en-US" sz="1600" dirty="0" err="1">
                <a:solidFill>
                  <a:schemeClr val="bg1"/>
                </a:solidFill>
              </a:rPr>
              <a:t>Zoramites</a:t>
            </a:r>
            <a:r>
              <a:rPr lang="en-US" sz="1600" dirty="0">
                <a:solidFill>
                  <a:schemeClr val="bg1"/>
                </a:solidFill>
              </a:rPr>
              <a:t>—the descendants of </a:t>
            </a:r>
            <a:r>
              <a:rPr lang="en-US" sz="1600" dirty="0" err="1">
                <a:solidFill>
                  <a:schemeClr val="bg1"/>
                </a:solidFill>
              </a:rPr>
              <a:t>Zoram</a:t>
            </a:r>
            <a:r>
              <a:rPr lang="en-US" sz="1600" dirty="0">
                <a:solidFill>
                  <a:schemeClr val="bg1"/>
                </a:solidFill>
              </a:rPr>
              <a:t>, Laban’s servant</a:t>
            </a:r>
          </a:p>
        </p:txBody>
      </p:sp>
      <p:grpSp>
        <p:nvGrpSpPr>
          <p:cNvPr id="7" name="Group 6"/>
          <p:cNvGrpSpPr/>
          <p:nvPr/>
        </p:nvGrpSpPr>
        <p:grpSpPr>
          <a:xfrm>
            <a:off x="8536130" y="1106786"/>
            <a:ext cx="2587016" cy="5029200"/>
            <a:chOff x="1575333" y="228600"/>
            <a:chExt cx="2970300" cy="6130709"/>
          </a:xfrm>
        </p:grpSpPr>
        <p:grpSp>
          <p:nvGrpSpPr>
            <p:cNvPr id="8" name="Group 123"/>
            <p:cNvGrpSpPr/>
            <p:nvPr/>
          </p:nvGrpSpPr>
          <p:grpSpPr>
            <a:xfrm>
              <a:off x="1575333" y="228600"/>
              <a:ext cx="2970300" cy="6130709"/>
              <a:chOff x="1857757" y="457199"/>
              <a:chExt cx="2970300" cy="6130709"/>
            </a:xfrm>
          </p:grpSpPr>
          <p:sp>
            <p:nvSpPr>
              <p:cNvPr id="12" name="Oval 11"/>
              <p:cNvSpPr/>
              <p:nvPr/>
            </p:nvSpPr>
            <p:spPr>
              <a:xfrm rot="3155750">
                <a:off x="2160609" y="4161807"/>
                <a:ext cx="446465" cy="10521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9375723">
                <a:off x="4365576" y="3994145"/>
                <a:ext cx="462481" cy="10521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3155750">
                <a:off x="2827808" y="5567935"/>
                <a:ext cx="533400" cy="105217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9225752">
                <a:off x="3398215" y="5535738"/>
                <a:ext cx="533400" cy="105217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2627026" y="5326505"/>
                <a:ext cx="1752600" cy="762000"/>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62"/>
              <p:cNvGrpSpPr/>
              <p:nvPr/>
            </p:nvGrpSpPr>
            <p:grpSpPr>
              <a:xfrm rot="19784978">
                <a:off x="3387924" y="3012599"/>
                <a:ext cx="1296852" cy="1809573"/>
                <a:chOff x="5105400" y="1143000"/>
                <a:chExt cx="1752600" cy="2057400"/>
              </a:xfrm>
            </p:grpSpPr>
            <p:sp>
              <p:nvSpPr>
                <p:cNvPr id="86" name="Trapezoid 35"/>
                <p:cNvSpPr/>
                <p:nvPr/>
              </p:nvSpPr>
              <p:spPr>
                <a:xfrm>
                  <a:off x="5105400" y="1143000"/>
                  <a:ext cx="1752600" cy="2057400"/>
                </a:xfrm>
                <a:prstGeom prst="trapezoid">
                  <a:avLst/>
                </a:prstGeom>
                <a:solidFill>
                  <a:srgbClr val="3470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36"/>
                <p:cNvGrpSpPr/>
                <p:nvPr/>
              </p:nvGrpSpPr>
              <p:grpSpPr>
                <a:xfrm>
                  <a:off x="5181600" y="2438400"/>
                  <a:ext cx="1596724" cy="490202"/>
                  <a:chOff x="5334000" y="1161737"/>
                  <a:chExt cx="3194154" cy="1124263"/>
                </a:xfrm>
              </p:grpSpPr>
              <p:grpSp>
                <p:nvGrpSpPr>
                  <p:cNvPr id="88" name="Group 21"/>
                  <p:cNvGrpSpPr/>
                  <p:nvPr/>
                </p:nvGrpSpPr>
                <p:grpSpPr>
                  <a:xfrm>
                    <a:off x="5334000" y="1219200"/>
                    <a:ext cx="838200" cy="1066800"/>
                    <a:chOff x="5334000" y="1219200"/>
                    <a:chExt cx="838200" cy="1066800"/>
                  </a:xfrm>
                </p:grpSpPr>
                <p:sp>
                  <p:nvSpPr>
                    <p:cNvPr id="98" name="Diamond 47"/>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48"/>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22"/>
                  <p:cNvGrpSpPr/>
                  <p:nvPr/>
                </p:nvGrpSpPr>
                <p:grpSpPr>
                  <a:xfrm>
                    <a:off x="6112240" y="1215452"/>
                    <a:ext cx="838200" cy="1066800"/>
                    <a:chOff x="5334000" y="1219200"/>
                    <a:chExt cx="838200" cy="1066800"/>
                  </a:xfrm>
                </p:grpSpPr>
                <p:sp>
                  <p:nvSpPr>
                    <p:cNvPr id="96" name="Diamond 45"/>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46"/>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25"/>
                  <p:cNvGrpSpPr/>
                  <p:nvPr/>
                </p:nvGrpSpPr>
                <p:grpSpPr>
                  <a:xfrm>
                    <a:off x="6895475" y="1191718"/>
                    <a:ext cx="838200" cy="1066800"/>
                    <a:chOff x="5334000" y="1219200"/>
                    <a:chExt cx="838200" cy="1066800"/>
                  </a:xfrm>
                </p:grpSpPr>
                <p:sp>
                  <p:nvSpPr>
                    <p:cNvPr id="94" name="Diamond 43"/>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44"/>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28"/>
                  <p:cNvGrpSpPr/>
                  <p:nvPr/>
                </p:nvGrpSpPr>
                <p:grpSpPr>
                  <a:xfrm>
                    <a:off x="7689954" y="1161737"/>
                    <a:ext cx="838200" cy="1066800"/>
                    <a:chOff x="5334000" y="1219200"/>
                    <a:chExt cx="838200" cy="1066800"/>
                  </a:xfrm>
                </p:grpSpPr>
                <p:sp>
                  <p:nvSpPr>
                    <p:cNvPr id="92" name="Diamond 91"/>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iamond 92"/>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 name="Group 76"/>
              <p:cNvGrpSpPr/>
              <p:nvPr/>
            </p:nvGrpSpPr>
            <p:grpSpPr>
              <a:xfrm rot="1567545">
                <a:off x="2273217" y="3006769"/>
                <a:ext cx="1296852" cy="1921507"/>
                <a:chOff x="5105400" y="1143000"/>
                <a:chExt cx="1752600" cy="2057400"/>
              </a:xfrm>
            </p:grpSpPr>
            <p:sp>
              <p:nvSpPr>
                <p:cNvPr id="72" name="Trapezoid 71"/>
                <p:cNvSpPr/>
                <p:nvPr/>
              </p:nvSpPr>
              <p:spPr>
                <a:xfrm>
                  <a:off x="5105400" y="1143000"/>
                  <a:ext cx="1752600" cy="2057400"/>
                </a:xfrm>
                <a:prstGeom prst="trapezoid">
                  <a:avLst/>
                </a:prstGeom>
                <a:solidFill>
                  <a:srgbClr val="3470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36"/>
                <p:cNvGrpSpPr/>
                <p:nvPr/>
              </p:nvGrpSpPr>
              <p:grpSpPr>
                <a:xfrm>
                  <a:off x="5181600" y="2438400"/>
                  <a:ext cx="1596724" cy="490202"/>
                  <a:chOff x="5334000" y="1161737"/>
                  <a:chExt cx="3194154" cy="1124263"/>
                </a:xfrm>
              </p:grpSpPr>
              <p:grpSp>
                <p:nvGrpSpPr>
                  <p:cNvPr id="74" name="Group 21"/>
                  <p:cNvGrpSpPr/>
                  <p:nvPr/>
                </p:nvGrpSpPr>
                <p:grpSpPr>
                  <a:xfrm>
                    <a:off x="5334000" y="1219200"/>
                    <a:ext cx="838200" cy="1066800"/>
                    <a:chOff x="5334000" y="1219200"/>
                    <a:chExt cx="838200" cy="1066800"/>
                  </a:xfrm>
                </p:grpSpPr>
                <p:sp>
                  <p:nvSpPr>
                    <p:cNvPr id="84" name="Diamond 83"/>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22"/>
                  <p:cNvGrpSpPr/>
                  <p:nvPr/>
                </p:nvGrpSpPr>
                <p:grpSpPr>
                  <a:xfrm>
                    <a:off x="6112240" y="1215452"/>
                    <a:ext cx="838200" cy="1066800"/>
                    <a:chOff x="5334000" y="1219200"/>
                    <a:chExt cx="838200" cy="1066800"/>
                  </a:xfrm>
                </p:grpSpPr>
                <p:sp>
                  <p:nvSpPr>
                    <p:cNvPr id="82" name="Diamond 81"/>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25"/>
                  <p:cNvGrpSpPr/>
                  <p:nvPr/>
                </p:nvGrpSpPr>
                <p:grpSpPr>
                  <a:xfrm>
                    <a:off x="6895475" y="1191718"/>
                    <a:ext cx="838200" cy="1066800"/>
                    <a:chOff x="5334000" y="1219200"/>
                    <a:chExt cx="838200" cy="1066800"/>
                  </a:xfrm>
                </p:grpSpPr>
                <p:sp>
                  <p:nvSpPr>
                    <p:cNvPr id="80" name="Diamond 79"/>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28"/>
                  <p:cNvGrpSpPr/>
                  <p:nvPr/>
                </p:nvGrpSpPr>
                <p:grpSpPr>
                  <a:xfrm>
                    <a:off x="7689954" y="1161737"/>
                    <a:ext cx="838200" cy="1066800"/>
                    <a:chOff x="5334000" y="1219200"/>
                    <a:chExt cx="838200" cy="1066800"/>
                  </a:xfrm>
                </p:grpSpPr>
                <p:sp>
                  <p:nvSpPr>
                    <p:cNvPr id="78" name="Diamond 77"/>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9" name="Trapezoid 18"/>
              <p:cNvSpPr/>
              <p:nvPr/>
            </p:nvSpPr>
            <p:spPr>
              <a:xfrm>
                <a:off x="2726125" y="2982451"/>
                <a:ext cx="1522392" cy="2580149"/>
              </a:xfrm>
              <a:prstGeom prst="trapezoid">
                <a:avLst/>
              </a:prstGeom>
              <a:solidFill>
                <a:srgbClr val="3470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gular Pentagon 19"/>
              <p:cNvSpPr/>
              <p:nvPr/>
            </p:nvSpPr>
            <p:spPr>
              <a:xfrm rot="10800000">
                <a:off x="3120819" y="2598174"/>
                <a:ext cx="676619" cy="878349"/>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895279" y="1939412"/>
                <a:ext cx="1127698" cy="12626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oon 21"/>
              <p:cNvSpPr/>
              <p:nvPr/>
            </p:nvSpPr>
            <p:spPr>
              <a:xfrm rot="16200000">
                <a:off x="3323256" y="1622717"/>
                <a:ext cx="323207" cy="1066391"/>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8"/>
              <p:cNvGrpSpPr/>
              <p:nvPr/>
            </p:nvGrpSpPr>
            <p:grpSpPr>
              <a:xfrm rot="2382292">
                <a:off x="3016232" y="457199"/>
                <a:ext cx="942894" cy="1411767"/>
                <a:chOff x="5992532" y="1567293"/>
                <a:chExt cx="966701" cy="2785287"/>
              </a:xfrm>
            </p:grpSpPr>
            <p:sp>
              <p:nvSpPr>
                <p:cNvPr id="61" name="Moon 60"/>
                <p:cNvSpPr/>
                <p:nvPr/>
              </p:nvSpPr>
              <p:spPr>
                <a:xfrm rot="576449">
                  <a:off x="6186765" y="1624473"/>
                  <a:ext cx="385007" cy="1120021"/>
                </a:xfrm>
                <a:prstGeom prst="moon">
                  <a:avLst>
                    <a:gd name="adj" fmla="val 7641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Moon 61"/>
                <p:cNvSpPr/>
                <p:nvPr/>
              </p:nvSpPr>
              <p:spPr>
                <a:xfrm rot="20448269">
                  <a:off x="6110564" y="1776874"/>
                  <a:ext cx="385007" cy="1120021"/>
                </a:xfrm>
                <a:prstGeom prst="moon">
                  <a:avLst>
                    <a:gd name="adj" fmla="val 7641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Moon 62"/>
                <p:cNvSpPr/>
                <p:nvPr/>
              </p:nvSpPr>
              <p:spPr>
                <a:xfrm rot="19585995">
                  <a:off x="5992532" y="2146650"/>
                  <a:ext cx="385007" cy="1120021"/>
                </a:xfrm>
                <a:prstGeom prst="moon">
                  <a:avLst>
                    <a:gd name="adj" fmla="val 7641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Moon 11"/>
                <p:cNvSpPr/>
                <p:nvPr/>
              </p:nvSpPr>
              <p:spPr>
                <a:xfrm rot="19617088">
                  <a:off x="6034365" y="2538874"/>
                  <a:ext cx="385007" cy="1120021"/>
                </a:xfrm>
                <a:prstGeom prst="moon">
                  <a:avLst>
                    <a:gd name="adj" fmla="val 7641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Moon 12"/>
                <p:cNvSpPr/>
                <p:nvPr/>
              </p:nvSpPr>
              <p:spPr>
                <a:xfrm rot="19439708">
                  <a:off x="6110564" y="3072274"/>
                  <a:ext cx="385007" cy="1120021"/>
                </a:xfrm>
                <a:prstGeom prst="moon">
                  <a:avLst>
                    <a:gd name="adj" fmla="val 7641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Moon 7"/>
                <p:cNvSpPr/>
                <p:nvPr/>
              </p:nvSpPr>
              <p:spPr>
                <a:xfrm rot="21173667">
                  <a:off x="6084494" y="1567293"/>
                  <a:ext cx="862841" cy="2622891"/>
                </a:xfrm>
                <a:prstGeom prst="moon">
                  <a:avLst>
                    <a:gd name="adj" fmla="val 7641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13"/>
                <p:cNvSpPr/>
                <p:nvPr/>
              </p:nvSpPr>
              <p:spPr>
                <a:xfrm rot="1712194">
                  <a:off x="6574226" y="1784758"/>
                  <a:ext cx="385007" cy="1120021"/>
                </a:xfrm>
                <a:prstGeom prst="moon">
                  <a:avLst>
                    <a:gd name="adj" fmla="val 7641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Moon 14"/>
                <p:cNvSpPr/>
                <p:nvPr/>
              </p:nvSpPr>
              <p:spPr>
                <a:xfrm rot="141223">
                  <a:off x="6468072" y="2089478"/>
                  <a:ext cx="385007" cy="1120021"/>
                </a:xfrm>
                <a:prstGeom prst="moon">
                  <a:avLst>
                    <a:gd name="adj" fmla="val 7641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Moon 15"/>
                <p:cNvSpPr/>
                <p:nvPr/>
              </p:nvSpPr>
              <p:spPr>
                <a:xfrm rot="19978641">
                  <a:off x="6262295" y="2227417"/>
                  <a:ext cx="385007" cy="1120021"/>
                </a:xfrm>
                <a:prstGeom prst="moon">
                  <a:avLst>
                    <a:gd name="adj" fmla="val 7641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Moon 16"/>
                <p:cNvSpPr/>
                <p:nvPr/>
              </p:nvSpPr>
              <p:spPr>
                <a:xfrm rot="20009734">
                  <a:off x="6421826" y="2699159"/>
                  <a:ext cx="385007" cy="1120021"/>
                </a:xfrm>
                <a:prstGeom prst="moon">
                  <a:avLst>
                    <a:gd name="adj" fmla="val 7641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Moon 17"/>
                <p:cNvSpPr/>
                <p:nvPr/>
              </p:nvSpPr>
              <p:spPr>
                <a:xfrm rot="19832354">
                  <a:off x="6498025" y="3232559"/>
                  <a:ext cx="385007" cy="1120021"/>
                </a:xfrm>
                <a:prstGeom prst="moon">
                  <a:avLst>
                    <a:gd name="adj" fmla="val 7641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Moon 3"/>
              <p:cNvSpPr/>
              <p:nvPr/>
            </p:nvSpPr>
            <p:spPr>
              <a:xfrm>
                <a:off x="2838895" y="1961837"/>
                <a:ext cx="225540" cy="746130"/>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oon 24"/>
              <p:cNvSpPr/>
              <p:nvPr/>
            </p:nvSpPr>
            <p:spPr>
              <a:xfrm rot="10604928">
                <a:off x="3842939" y="1970131"/>
                <a:ext cx="214915" cy="744368"/>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962152" y="1857262"/>
                <a:ext cx="1020396" cy="261438"/>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10800000">
                <a:off x="2854741" y="1543536"/>
                <a:ext cx="1235216" cy="366014"/>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31"/>
              <p:cNvGrpSpPr/>
              <p:nvPr/>
            </p:nvGrpSpPr>
            <p:grpSpPr>
              <a:xfrm>
                <a:off x="2838895" y="1809259"/>
                <a:ext cx="1181511" cy="353156"/>
                <a:chOff x="5334000" y="1161737"/>
                <a:chExt cx="3194154" cy="1124263"/>
              </a:xfrm>
            </p:grpSpPr>
            <p:grpSp>
              <p:nvGrpSpPr>
                <p:cNvPr id="49" name="Group 21"/>
                <p:cNvGrpSpPr/>
                <p:nvPr/>
              </p:nvGrpSpPr>
              <p:grpSpPr>
                <a:xfrm>
                  <a:off x="5334000" y="1219200"/>
                  <a:ext cx="838200" cy="1066800"/>
                  <a:chOff x="5334000" y="1219200"/>
                  <a:chExt cx="838200" cy="1066800"/>
                </a:xfrm>
              </p:grpSpPr>
              <p:sp>
                <p:nvSpPr>
                  <p:cNvPr id="59" name="Diamond 58"/>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22"/>
                <p:cNvGrpSpPr/>
                <p:nvPr/>
              </p:nvGrpSpPr>
              <p:grpSpPr>
                <a:xfrm>
                  <a:off x="6112240" y="1215452"/>
                  <a:ext cx="838200" cy="1066800"/>
                  <a:chOff x="5334000" y="1219200"/>
                  <a:chExt cx="838200" cy="1066800"/>
                </a:xfrm>
              </p:grpSpPr>
              <p:sp>
                <p:nvSpPr>
                  <p:cNvPr id="57" name="Diamond 56"/>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25"/>
                <p:cNvGrpSpPr/>
                <p:nvPr/>
              </p:nvGrpSpPr>
              <p:grpSpPr>
                <a:xfrm>
                  <a:off x="6895475" y="1191718"/>
                  <a:ext cx="838200" cy="1066800"/>
                  <a:chOff x="5334000" y="1219200"/>
                  <a:chExt cx="838200" cy="1066800"/>
                </a:xfrm>
              </p:grpSpPr>
              <p:sp>
                <p:nvSpPr>
                  <p:cNvPr id="55" name="Diamond 54"/>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27"/>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28"/>
                <p:cNvGrpSpPr/>
                <p:nvPr/>
              </p:nvGrpSpPr>
              <p:grpSpPr>
                <a:xfrm>
                  <a:off x="7689954" y="1161737"/>
                  <a:ext cx="838200" cy="1066800"/>
                  <a:chOff x="5334000" y="1219200"/>
                  <a:chExt cx="838200" cy="1066800"/>
                </a:xfrm>
              </p:grpSpPr>
              <p:sp>
                <p:nvSpPr>
                  <p:cNvPr id="53" name="Diamond 52"/>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 name="Moon 28"/>
              <p:cNvSpPr/>
              <p:nvPr/>
            </p:nvSpPr>
            <p:spPr>
              <a:xfrm rot="14641121">
                <a:off x="3190618" y="3014921"/>
                <a:ext cx="605757" cy="1027740"/>
              </a:xfrm>
              <a:prstGeom prst="moon">
                <a:avLst>
                  <a:gd name="adj" fmla="val 73892"/>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Moon 29"/>
              <p:cNvSpPr/>
              <p:nvPr/>
            </p:nvSpPr>
            <p:spPr>
              <a:xfrm rot="16611988">
                <a:off x="3065474" y="3066224"/>
                <a:ext cx="770566" cy="830233"/>
              </a:xfrm>
              <a:prstGeom prst="moon">
                <a:avLst>
                  <a:gd name="adj" fmla="val 50815"/>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Moon 30"/>
              <p:cNvSpPr/>
              <p:nvPr/>
            </p:nvSpPr>
            <p:spPr>
              <a:xfrm rot="21412579">
                <a:off x="2782291" y="3156666"/>
                <a:ext cx="415588" cy="2018114"/>
              </a:xfrm>
              <a:prstGeom prst="moon">
                <a:avLst>
                  <a:gd name="adj" fmla="val 8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Moon 31"/>
              <p:cNvSpPr/>
              <p:nvPr/>
            </p:nvSpPr>
            <p:spPr>
              <a:xfrm rot="164113">
                <a:off x="2640093" y="3155643"/>
                <a:ext cx="415588" cy="2024566"/>
              </a:xfrm>
              <a:prstGeom prst="moon">
                <a:avLst>
                  <a:gd name="adj" fmla="val 8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98"/>
              <p:cNvGrpSpPr/>
              <p:nvPr/>
            </p:nvGrpSpPr>
            <p:grpSpPr>
              <a:xfrm>
                <a:off x="2726125" y="5178323"/>
                <a:ext cx="1522392" cy="353156"/>
                <a:chOff x="5334000" y="1161737"/>
                <a:chExt cx="3194154" cy="1124263"/>
              </a:xfrm>
            </p:grpSpPr>
            <p:grpSp>
              <p:nvGrpSpPr>
                <p:cNvPr id="37" name="Group 21"/>
                <p:cNvGrpSpPr/>
                <p:nvPr/>
              </p:nvGrpSpPr>
              <p:grpSpPr>
                <a:xfrm>
                  <a:off x="5334000" y="1219200"/>
                  <a:ext cx="838200" cy="1066800"/>
                  <a:chOff x="5334000" y="1219200"/>
                  <a:chExt cx="838200" cy="1066800"/>
                </a:xfrm>
              </p:grpSpPr>
              <p:sp>
                <p:nvSpPr>
                  <p:cNvPr id="47" name="Diamond 46"/>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22"/>
                <p:cNvGrpSpPr/>
                <p:nvPr/>
              </p:nvGrpSpPr>
              <p:grpSpPr>
                <a:xfrm>
                  <a:off x="6112240" y="1215452"/>
                  <a:ext cx="838200" cy="1066800"/>
                  <a:chOff x="5334000" y="1219200"/>
                  <a:chExt cx="838200" cy="1066800"/>
                </a:xfrm>
              </p:grpSpPr>
              <p:sp>
                <p:nvSpPr>
                  <p:cNvPr id="45" name="Diamond 44"/>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25"/>
                <p:cNvGrpSpPr/>
                <p:nvPr/>
              </p:nvGrpSpPr>
              <p:grpSpPr>
                <a:xfrm>
                  <a:off x="6895475" y="1191718"/>
                  <a:ext cx="838200" cy="1066800"/>
                  <a:chOff x="5334000" y="1219200"/>
                  <a:chExt cx="838200" cy="1066800"/>
                </a:xfrm>
              </p:grpSpPr>
              <p:sp>
                <p:nvSpPr>
                  <p:cNvPr id="43" name="Diamond 42"/>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28"/>
                <p:cNvGrpSpPr/>
                <p:nvPr/>
              </p:nvGrpSpPr>
              <p:grpSpPr>
                <a:xfrm>
                  <a:off x="7689954" y="1161737"/>
                  <a:ext cx="838200" cy="1066800"/>
                  <a:chOff x="5334000" y="1219200"/>
                  <a:chExt cx="838200" cy="1066800"/>
                </a:xfrm>
              </p:grpSpPr>
              <p:sp>
                <p:nvSpPr>
                  <p:cNvPr id="41" name="Diamond 40"/>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111"/>
              <p:cNvGrpSpPr/>
              <p:nvPr/>
            </p:nvGrpSpPr>
            <p:grpSpPr>
              <a:xfrm>
                <a:off x="2838895" y="3037348"/>
                <a:ext cx="394694" cy="439174"/>
                <a:chOff x="5334000" y="1219200"/>
                <a:chExt cx="838200" cy="1066800"/>
              </a:xfrm>
            </p:grpSpPr>
            <p:sp>
              <p:nvSpPr>
                <p:cNvPr id="35" name="Diamond 34"/>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 name="Group 126"/>
            <p:cNvGrpSpPr/>
            <p:nvPr/>
          </p:nvGrpSpPr>
          <p:grpSpPr>
            <a:xfrm>
              <a:off x="2946230" y="2587018"/>
              <a:ext cx="477110" cy="498494"/>
              <a:chOff x="6657545" y="2608254"/>
              <a:chExt cx="477110" cy="498494"/>
            </a:xfrm>
          </p:grpSpPr>
          <p:sp>
            <p:nvSpPr>
              <p:cNvPr id="10" name="Oval 9"/>
              <p:cNvSpPr/>
              <p:nvPr/>
            </p:nvSpPr>
            <p:spPr>
              <a:xfrm rot="3155750">
                <a:off x="6646853" y="2618946"/>
                <a:ext cx="498494" cy="47711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4310090">
                <a:off x="6748853" y="2621199"/>
                <a:ext cx="257090" cy="31976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8824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580">
                                          <p:stCondLst>
                                            <p:cond delay="0"/>
                                          </p:stCondLst>
                                        </p:cTn>
                                        <p:tgtEl>
                                          <p:spTgt spid="7"/>
                                        </p:tgtEl>
                                      </p:cBhvr>
                                    </p:animEffect>
                                    <p:anim calcmode="lin" valueType="num">
                                      <p:cBhvr>
                                        <p:cTn id="1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 dur="26">
                                          <p:stCondLst>
                                            <p:cond delay="650"/>
                                          </p:stCondLst>
                                        </p:cTn>
                                        <p:tgtEl>
                                          <p:spTgt spid="7"/>
                                        </p:tgtEl>
                                      </p:cBhvr>
                                      <p:to x="100000" y="60000"/>
                                    </p:animScale>
                                    <p:animScale>
                                      <p:cBhvr>
                                        <p:cTn id="16" dur="166" decel="50000">
                                          <p:stCondLst>
                                            <p:cond delay="676"/>
                                          </p:stCondLst>
                                        </p:cTn>
                                        <p:tgtEl>
                                          <p:spTgt spid="7"/>
                                        </p:tgtEl>
                                      </p:cBhvr>
                                      <p:to x="100000" y="100000"/>
                                    </p:animScale>
                                    <p:animScale>
                                      <p:cBhvr>
                                        <p:cTn id="17" dur="26">
                                          <p:stCondLst>
                                            <p:cond delay="1312"/>
                                          </p:stCondLst>
                                        </p:cTn>
                                        <p:tgtEl>
                                          <p:spTgt spid="7"/>
                                        </p:tgtEl>
                                      </p:cBhvr>
                                      <p:to x="100000" y="80000"/>
                                    </p:animScale>
                                    <p:animScale>
                                      <p:cBhvr>
                                        <p:cTn id="18" dur="166" decel="50000">
                                          <p:stCondLst>
                                            <p:cond delay="1338"/>
                                          </p:stCondLst>
                                        </p:cTn>
                                        <p:tgtEl>
                                          <p:spTgt spid="7"/>
                                        </p:tgtEl>
                                      </p:cBhvr>
                                      <p:to x="100000" y="100000"/>
                                    </p:animScale>
                                    <p:animScale>
                                      <p:cBhvr>
                                        <p:cTn id="19" dur="26">
                                          <p:stCondLst>
                                            <p:cond delay="1642"/>
                                          </p:stCondLst>
                                        </p:cTn>
                                        <p:tgtEl>
                                          <p:spTgt spid="7"/>
                                        </p:tgtEl>
                                      </p:cBhvr>
                                      <p:to x="100000" y="90000"/>
                                    </p:animScale>
                                    <p:animScale>
                                      <p:cBhvr>
                                        <p:cTn id="20" dur="166" decel="50000">
                                          <p:stCondLst>
                                            <p:cond delay="1668"/>
                                          </p:stCondLst>
                                        </p:cTn>
                                        <p:tgtEl>
                                          <p:spTgt spid="7"/>
                                        </p:tgtEl>
                                      </p:cBhvr>
                                      <p:to x="100000" y="100000"/>
                                    </p:animScale>
                                    <p:animScale>
                                      <p:cBhvr>
                                        <p:cTn id="21" dur="26">
                                          <p:stCondLst>
                                            <p:cond delay="1808"/>
                                          </p:stCondLst>
                                        </p:cTn>
                                        <p:tgtEl>
                                          <p:spTgt spid="7"/>
                                        </p:tgtEl>
                                      </p:cBhvr>
                                      <p:to x="100000" y="95000"/>
                                    </p:animScale>
                                    <p:animScale>
                                      <p:cBhvr>
                                        <p:cTn id="22" dur="166" decel="50000">
                                          <p:stCondLst>
                                            <p:cond delay="1834"/>
                                          </p:stCondLst>
                                        </p:cTn>
                                        <p:tgtEl>
                                          <p:spTgt spid="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0">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0">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0">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0">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0">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0">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0">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8CC9761-94DF-4D99-AC6F-8A67801411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80" y="0"/>
            <a:ext cx="12339872" cy="6858000"/>
          </a:xfrm>
          <a:prstGeom prst="rect">
            <a:avLst/>
          </a:prstGeom>
        </p:spPr>
      </p:pic>
      <p:sp>
        <p:nvSpPr>
          <p:cNvPr id="5" name="TextBox 4"/>
          <p:cNvSpPr txBox="1"/>
          <p:nvPr/>
        </p:nvSpPr>
        <p:spPr>
          <a:xfrm>
            <a:off x="170121" y="1"/>
            <a:ext cx="11757489" cy="830997"/>
          </a:xfrm>
          <a:prstGeom prst="rect">
            <a:avLst/>
          </a:prstGeom>
          <a:noFill/>
        </p:spPr>
        <p:txBody>
          <a:bodyPr wrap="square" rtlCol="0">
            <a:spAutoFit/>
          </a:bodyPr>
          <a:lstStyle/>
          <a:p>
            <a:pPr algn="ctr"/>
            <a:r>
              <a:rPr lang="en-US" sz="4800" dirty="0">
                <a:solidFill>
                  <a:schemeClr val="bg1"/>
                </a:solidFill>
                <a:latin typeface="Tempus Sans ITC" pitchFamily="82" charset="0"/>
              </a:rPr>
              <a:t>No Law Against a Man’s Beliefs</a:t>
            </a:r>
          </a:p>
        </p:txBody>
      </p:sp>
      <p:sp>
        <p:nvSpPr>
          <p:cNvPr id="102" name="TextBox 101"/>
          <p:cNvSpPr txBox="1"/>
          <p:nvPr/>
        </p:nvSpPr>
        <p:spPr>
          <a:xfrm>
            <a:off x="1964602" y="871397"/>
            <a:ext cx="7543800" cy="2031325"/>
          </a:xfrm>
          <a:prstGeom prst="rect">
            <a:avLst/>
          </a:prstGeom>
          <a:noFill/>
        </p:spPr>
        <p:txBody>
          <a:bodyPr wrap="square" rtlCol="0">
            <a:spAutoFit/>
          </a:bodyPr>
          <a:lstStyle/>
          <a:p>
            <a:r>
              <a:rPr lang="en-US" dirty="0">
                <a:solidFill>
                  <a:schemeClr val="bg1"/>
                </a:solidFill>
              </a:rPr>
              <a:t>“…the Lord and his servants had forbidden discrimination according to belief.</a:t>
            </a:r>
          </a:p>
          <a:p>
            <a:endParaRPr lang="en-US" dirty="0">
              <a:solidFill>
                <a:schemeClr val="bg1"/>
              </a:solidFill>
            </a:endParaRPr>
          </a:p>
          <a:p>
            <a:r>
              <a:rPr lang="en-US" dirty="0">
                <a:solidFill>
                  <a:schemeClr val="bg1"/>
                </a:solidFill>
              </a:rPr>
              <a:t>The Lord desires that all his children in all ages accept the gospel and affiliate themselves with his true Church.</a:t>
            </a:r>
          </a:p>
          <a:p>
            <a:endParaRPr lang="en-US" dirty="0">
              <a:solidFill>
                <a:schemeClr val="bg1"/>
              </a:solidFill>
            </a:endParaRPr>
          </a:p>
          <a:p>
            <a:r>
              <a:rPr lang="en-US" dirty="0">
                <a:solidFill>
                  <a:schemeClr val="bg1"/>
                </a:solidFill>
              </a:rPr>
              <a:t>He will not bring this to pass, however, through pressure or unrighteous dominion of any kind.” </a:t>
            </a:r>
            <a:r>
              <a:rPr lang="en-US" sz="1400" dirty="0">
                <a:solidFill>
                  <a:schemeClr val="bg1"/>
                </a:solidFill>
              </a:rPr>
              <a:t>JFM and RLM</a:t>
            </a:r>
          </a:p>
        </p:txBody>
      </p:sp>
      <p:sp>
        <p:nvSpPr>
          <p:cNvPr id="7" name="TextBox 6"/>
          <p:cNvSpPr txBox="1"/>
          <p:nvPr/>
        </p:nvSpPr>
        <p:spPr>
          <a:xfrm>
            <a:off x="0" y="6488668"/>
            <a:ext cx="7543800" cy="369332"/>
          </a:xfrm>
          <a:prstGeom prst="rect">
            <a:avLst/>
          </a:prstGeom>
          <a:noFill/>
        </p:spPr>
        <p:txBody>
          <a:bodyPr wrap="square" rtlCol="0">
            <a:spAutoFit/>
          </a:bodyPr>
          <a:lstStyle/>
          <a:p>
            <a:r>
              <a:rPr lang="en-US" dirty="0">
                <a:solidFill>
                  <a:schemeClr val="bg1"/>
                </a:solidFill>
              </a:rPr>
              <a:t>Alma 30:7-11</a:t>
            </a:r>
          </a:p>
        </p:txBody>
      </p:sp>
      <p:sp>
        <p:nvSpPr>
          <p:cNvPr id="8" name="TextBox 7"/>
          <p:cNvSpPr txBox="1"/>
          <p:nvPr/>
        </p:nvSpPr>
        <p:spPr>
          <a:xfrm>
            <a:off x="5638800" y="3886201"/>
            <a:ext cx="4572000" cy="2031325"/>
          </a:xfrm>
          <a:prstGeom prst="rect">
            <a:avLst/>
          </a:prstGeom>
          <a:noFill/>
        </p:spPr>
        <p:txBody>
          <a:bodyPr wrap="square" rtlCol="0">
            <a:spAutoFit/>
          </a:bodyPr>
          <a:lstStyle/>
          <a:p>
            <a:r>
              <a:rPr lang="en-US" dirty="0">
                <a:solidFill>
                  <a:schemeClr val="bg1"/>
                </a:solidFill>
              </a:rPr>
              <a:t>For murder---punished by death</a:t>
            </a:r>
          </a:p>
          <a:p>
            <a:endParaRPr lang="en-US" dirty="0">
              <a:solidFill>
                <a:schemeClr val="bg1"/>
              </a:solidFill>
            </a:endParaRPr>
          </a:p>
          <a:p>
            <a:r>
              <a:rPr lang="en-US" dirty="0">
                <a:solidFill>
                  <a:schemeClr val="bg1"/>
                </a:solidFill>
              </a:rPr>
              <a:t>For robbery or adultery—punished</a:t>
            </a:r>
          </a:p>
          <a:p>
            <a:endParaRPr lang="en-US" dirty="0">
              <a:solidFill>
                <a:schemeClr val="bg1"/>
              </a:solidFill>
            </a:endParaRPr>
          </a:p>
          <a:p>
            <a:r>
              <a:rPr lang="en-US" dirty="0">
                <a:solidFill>
                  <a:schemeClr val="bg1"/>
                </a:solidFill>
              </a:rPr>
              <a:t>There was a law that men should be judged according to their crimes and punished for what he had done.</a:t>
            </a:r>
          </a:p>
        </p:txBody>
      </p:sp>
      <p:pic>
        <p:nvPicPr>
          <p:cNvPr id="3" name="Picture 2">
            <a:extLst>
              <a:ext uri="{FF2B5EF4-FFF2-40B4-BE49-F238E27FC236}">
                <a16:creationId xmlns:a16="http://schemas.microsoft.com/office/drawing/2014/main" id="{547B840E-B38E-48C2-8D01-DC0B9CC7AB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8482" y="3077213"/>
            <a:ext cx="3390900" cy="3343275"/>
          </a:xfrm>
          <a:prstGeom prst="rect">
            <a:avLst/>
          </a:prstGeom>
        </p:spPr>
      </p:pic>
      <p:pic>
        <p:nvPicPr>
          <p:cNvPr id="6" name="Picture 5">
            <a:extLst>
              <a:ext uri="{FF2B5EF4-FFF2-40B4-BE49-F238E27FC236}">
                <a16:creationId xmlns:a16="http://schemas.microsoft.com/office/drawing/2014/main" id="{328C0C2A-907D-4B9A-A14C-E36E232D1EED}"/>
              </a:ext>
            </a:extLst>
          </p:cNvPr>
          <p:cNvPicPr>
            <a:picLocks noChangeAspect="1"/>
          </p:cNvPicPr>
          <p:nvPr/>
        </p:nvPicPr>
        <p:blipFill rotWithShape="1">
          <a:blip r:embed="rId4">
            <a:extLst>
              <a:ext uri="{28A0092B-C50C-407E-A947-70E740481C1C}">
                <a14:useLocalDpi xmlns:a14="http://schemas.microsoft.com/office/drawing/2010/main" val="0"/>
              </a:ext>
            </a:extLst>
          </a:blip>
          <a:srcRect t="1698" b="4585"/>
          <a:stretch/>
        </p:blipFill>
        <p:spPr>
          <a:xfrm>
            <a:off x="10644625" y="5721790"/>
            <a:ext cx="1282985" cy="878186"/>
          </a:xfrm>
          <a:prstGeom prst="rect">
            <a:avLst/>
          </a:prstGeom>
        </p:spPr>
      </p:pic>
    </p:spTree>
    <p:extLst>
      <p:ext uri="{BB962C8B-B14F-4D97-AF65-F5344CB8AC3E}">
        <p14:creationId xmlns:p14="http://schemas.microsoft.com/office/powerpoint/2010/main" val="225440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EFC302-74E6-49A0-8DA7-8F783456D6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80" y="0"/>
            <a:ext cx="12339872" cy="6858000"/>
          </a:xfrm>
          <a:prstGeom prst="rect">
            <a:avLst/>
          </a:prstGeom>
        </p:spPr>
      </p:pic>
      <p:sp>
        <p:nvSpPr>
          <p:cNvPr id="5" name="TextBox 4"/>
          <p:cNvSpPr txBox="1"/>
          <p:nvPr/>
        </p:nvSpPr>
        <p:spPr>
          <a:xfrm>
            <a:off x="392253" y="1"/>
            <a:ext cx="11580007" cy="830997"/>
          </a:xfrm>
          <a:prstGeom prst="rect">
            <a:avLst/>
          </a:prstGeom>
          <a:noFill/>
        </p:spPr>
        <p:txBody>
          <a:bodyPr wrap="square" rtlCol="0">
            <a:spAutoFit/>
          </a:bodyPr>
          <a:lstStyle/>
          <a:p>
            <a:pPr algn="ctr"/>
            <a:r>
              <a:rPr lang="en-US" sz="4800" dirty="0">
                <a:solidFill>
                  <a:schemeClr val="bg1"/>
                </a:solidFill>
                <a:latin typeface="Tempus Sans ITC" pitchFamily="82" charset="0"/>
              </a:rPr>
              <a:t>The Book of Mormon is for Us</a:t>
            </a:r>
          </a:p>
        </p:txBody>
      </p:sp>
      <p:sp>
        <p:nvSpPr>
          <p:cNvPr id="102" name="TextBox 101"/>
          <p:cNvSpPr txBox="1"/>
          <p:nvPr/>
        </p:nvSpPr>
        <p:spPr>
          <a:xfrm>
            <a:off x="2213262" y="793173"/>
            <a:ext cx="8437419" cy="5940088"/>
          </a:xfrm>
          <a:prstGeom prst="rect">
            <a:avLst/>
          </a:prstGeom>
          <a:noFill/>
        </p:spPr>
        <p:txBody>
          <a:bodyPr wrap="square" rtlCol="0">
            <a:spAutoFit/>
          </a:bodyPr>
          <a:lstStyle/>
          <a:p>
            <a:r>
              <a:rPr lang="en-US" sz="2000" dirty="0">
                <a:solidFill>
                  <a:schemeClr val="bg1"/>
                </a:solidFill>
              </a:rPr>
              <a:t>“The Book of Mormon brings men to Christ through two basic means, </a:t>
            </a:r>
          </a:p>
          <a:p>
            <a:endParaRPr lang="en-US" sz="2000" dirty="0">
              <a:solidFill>
                <a:schemeClr val="bg1"/>
              </a:solidFill>
            </a:endParaRPr>
          </a:p>
          <a:p>
            <a:r>
              <a:rPr lang="en-US" sz="2000" dirty="0">
                <a:solidFill>
                  <a:schemeClr val="bg1"/>
                </a:solidFill>
              </a:rPr>
              <a:t>First, it tells in a plain manner of Christ and His gospel. It testifies of His divinity and of the necessity for a Redeemer and the need of our putting trust in Him. It bears witness of the fall and the Atonement and the first principles of the gospel…It proclaims we must endure to the end in righteousness and live the moral life of a Saint.</a:t>
            </a:r>
          </a:p>
          <a:p>
            <a:endParaRPr lang="en-US" sz="2000" dirty="0">
              <a:solidFill>
                <a:schemeClr val="bg1"/>
              </a:solidFill>
            </a:endParaRPr>
          </a:p>
          <a:p>
            <a:endParaRPr lang="en-US" sz="2000" dirty="0">
              <a:solidFill>
                <a:schemeClr val="bg1"/>
              </a:solidFill>
            </a:endParaRPr>
          </a:p>
          <a:p>
            <a:r>
              <a:rPr lang="en-US" sz="2000" dirty="0">
                <a:solidFill>
                  <a:schemeClr val="bg1"/>
                </a:solidFill>
              </a:rPr>
              <a:t>Second, the Book of Mormon exposes the enemies of Christ. </a:t>
            </a:r>
          </a:p>
          <a:p>
            <a:endParaRPr lang="en-US" sz="2000" dirty="0">
              <a:solidFill>
                <a:schemeClr val="bg1"/>
              </a:solidFill>
            </a:endParaRPr>
          </a:p>
          <a:p>
            <a:r>
              <a:rPr lang="en-US" sz="2000" dirty="0">
                <a:solidFill>
                  <a:schemeClr val="bg1"/>
                </a:solidFill>
              </a:rPr>
              <a:t>It confounds false doctrines and lays down contention.</a:t>
            </a:r>
          </a:p>
          <a:p>
            <a:endParaRPr lang="en-US" sz="2000" dirty="0">
              <a:solidFill>
                <a:schemeClr val="bg1"/>
              </a:solidFill>
            </a:endParaRPr>
          </a:p>
          <a:p>
            <a:r>
              <a:rPr lang="en-US" sz="2000" dirty="0">
                <a:solidFill>
                  <a:schemeClr val="bg1"/>
                </a:solidFill>
              </a:rPr>
              <a:t>It fortifies the humble followers of Christ against the evil </a:t>
            </a:r>
          </a:p>
          <a:p>
            <a:r>
              <a:rPr lang="en-US" sz="2000" dirty="0">
                <a:solidFill>
                  <a:schemeClr val="bg1"/>
                </a:solidFill>
              </a:rPr>
              <a:t>designs, strategies, and doctrines of the devil in our day….</a:t>
            </a:r>
          </a:p>
          <a:p>
            <a:r>
              <a:rPr lang="en-US" sz="2000" dirty="0">
                <a:solidFill>
                  <a:schemeClr val="bg1"/>
                </a:solidFill>
              </a:rPr>
              <a:t>that we might see the error and know how to combat </a:t>
            </a:r>
          </a:p>
          <a:p>
            <a:r>
              <a:rPr lang="en-US" sz="2000" dirty="0">
                <a:solidFill>
                  <a:schemeClr val="bg1"/>
                </a:solidFill>
              </a:rPr>
              <a:t>false educational, political, religious, and philosophical</a:t>
            </a:r>
          </a:p>
          <a:p>
            <a:r>
              <a:rPr lang="en-US" sz="2000" dirty="0">
                <a:solidFill>
                  <a:schemeClr val="bg1"/>
                </a:solidFill>
              </a:rPr>
              <a:t>concepts of our time.”</a:t>
            </a:r>
          </a:p>
          <a:p>
            <a:r>
              <a:rPr lang="en-US" sz="2000" dirty="0">
                <a:solidFill>
                  <a:schemeClr val="bg1"/>
                </a:solidFill>
              </a:rPr>
              <a:t>President Ezra Taft Benson</a:t>
            </a:r>
          </a:p>
        </p:txBody>
      </p:sp>
      <p:pic>
        <p:nvPicPr>
          <p:cNvPr id="6" name="Picture 5" descr="Ezra t benson.jpg"/>
          <p:cNvPicPr>
            <a:picLocks noChangeAspect="1"/>
          </p:cNvPicPr>
          <p:nvPr/>
        </p:nvPicPr>
        <p:blipFill>
          <a:blip r:embed="rId3" cstate="print"/>
          <a:stretch>
            <a:fillRect/>
          </a:stretch>
        </p:blipFill>
        <p:spPr>
          <a:xfrm>
            <a:off x="10187445" y="4208318"/>
            <a:ext cx="1652509" cy="2337955"/>
          </a:xfrm>
          <a:prstGeom prst="rect">
            <a:avLst/>
          </a:prstGeom>
        </p:spPr>
      </p:pic>
      <p:pic>
        <p:nvPicPr>
          <p:cNvPr id="3" name="Picture 2">
            <a:extLst>
              <a:ext uri="{FF2B5EF4-FFF2-40B4-BE49-F238E27FC236}">
                <a16:creationId xmlns:a16="http://schemas.microsoft.com/office/drawing/2014/main" id="{40E16F78-A1B1-483E-9FCA-8416CD9D6C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253" y="3738069"/>
            <a:ext cx="1498892" cy="172241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2" name="Picture 11">
            <a:extLst>
              <a:ext uri="{FF2B5EF4-FFF2-40B4-BE49-F238E27FC236}">
                <a16:creationId xmlns:a16="http://schemas.microsoft.com/office/drawing/2014/main" id="{F0442670-240C-44AF-B458-062DEA9182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637" y="1169410"/>
            <a:ext cx="1582623" cy="178160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3627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
                                            <p:txEl>
                                              <p:pRg st="2" end="2"/>
                                            </p:txEl>
                                          </p:spTgt>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 calcmode="lin" valueType="num">
                                      <p:cBhvr>
                                        <p:cTn id="9" dur="500" fill="hold"/>
                                        <p:tgtEl>
                                          <p:spTgt spid="12"/>
                                        </p:tgtEl>
                                        <p:attrNameLst>
                                          <p:attrName>ppt_w</p:attrName>
                                        </p:attrNameLst>
                                      </p:cBhvr>
                                      <p:tavLst>
                                        <p:tav tm="0">
                                          <p:val>
                                            <p:fltVal val="0"/>
                                          </p:val>
                                        </p:tav>
                                        <p:tav tm="100000">
                                          <p:val>
                                            <p:strVal val="#ppt_w"/>
                                          </p:val>
                                        </p:tav>
                                      </p:tavLst>
                                    </p:anim>
                                    <p:anim calcmode="lin" valueType="num">
                                      <p:cBhvr>
                                        <p:cTn id="10" dur="500" fill="hold"/>
                                        <p:tgtEl>
                                          <p:spTgt spid="12"/>
                                        </p:tgtEl>
                                        <p:attrNameLst>
                                          <p:attrName>ppt_h</p:attrName>
                                        </p:attrNameLst>
                                      </p:cBhvr>
                                      <p:tavLst>
                                        <p:tav tm="0">
                                          <p:val>
                                            <p:fltVal val="0"/>
                                          </p:val>
                                        </p:tav>
                                        <p:tav tm="100000">
                                          <p:val>
                                            <p:strVal val="#ppt_h"/>
                                          </p:val>
                                        </p:tav>
                                      </p:tavLst>
                                    </p:anim>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2">
                                            <p:txEl>
                                              <p:pRg st="5" end="5"/>
                                            </p:txEl>
                                          </p:spTgt>
                                        </p:tgtEl>
                                        <p:attrNameLst>
                                          <p:attrName>style.visibility</p:attrName>
                                        </p:attrNameLst>
                                      </p:cBhvr>
                                      <p:to>
                                        <p:strVal val="visible"/>
                                      </p:to>
                                    </p:set>
                                  </p:childTnLst>
                                </p:cTn>
                              </p:par>
                              <p:par>
                                <p:cTn id="16" presetID="53"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2">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2">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2">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6A54E46-9AEF-4E1C-B683-A72D18134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80" y="0"/>
            <a:ext cx="12339872" cy="6858000"/>
          </a:xfrm>
          <a:prstGeom prst="rect">
            <a:avLst/>
          </a:prstGeom>
        </p:spPr>
      </p:pic>
      <p:sp>
        <p:nvSpPr>
          <p:cNvPr id="102" name="TextBox 101"/>
          <p:cNvSpPr txBox="1"/>
          <p:nvPr/>
        </p:nvSpPr>
        <p:spPr>
          <a:xfrm>
            <a:off x="90535" y="1066800"/>
            <a:ext cx="4938665" cy="5355312"/>
          </a:xfrm>
          <a:prstGeom prst="rect">
            <a:avLst/>
          </a:prstGeom>
          <a:noFill/>
        </p:spPr>
        <p:txBody>
          <a:bodyPr wrap="square" rtlCol="0">
            <a:spAutoFit/>
          </a:bodyPr>
          <a:lstStyle/>
          <a:p>
            <a:pPr fontAlgn="base"/>
            <a:r>
              <a:rPr lang="en-US" dirty="0">
                <a:solidFill>
                  <a:schemeClr val="bg1"/>
                </a:solidFill>
              </a:rPr>
              <a:t>1. Alma 30:13–14</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2. Alma 30:15</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3. Alma 30:16</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4. Alma 30:17 (beginning with</a:t>
            </a:r>
          </a:p>
          <a:p>
            <a:pPr fontAlgn="base"/>
            <a:r>
              <a:rPr lang="en-US" dirty="0">
                <a:solidFill>
                  <a:schemeClr val="bg1"/>
                </a:solidFill>
              </a:rPr>
              <a:t> “every man fared …”)</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5. Alma 30:17 (beginning with “whatsoever a man did …”)</a:t>
            </a:r>
          </a:p>
          <a:p>
            <a:pPr fontAlgn="base"/>
            <a:endParaRPr lang="en-US" dirty="0">
              <a:solidFill>
                <a:schemeClr val="bg1"/>
              </a:solidFill>
            </a:endParaRPr>
          </a:p>
          <a:p>
            <a:pPr fontAlgn="base"/>
            <a:r>
              <a:rPr lang="en-US" dirty="0">
                <a:solidFill>
                  <a:schemeClr val="bg1"/>
                </a:solidFill>
              </a:rPr>
              <a:t>6. Alma 30:18</a:t>
            </a:r>
          </a:p>
          <a:p>
            <a:pPr fontAlgn="base"/>
            <a:endParaRPr lang="en-US" dirty="0">
              <a:solidFill>
                <a:schemeClr val="bg1"/>
              </a:solidFill>
            </a:endParaRPr>
          </a:p>
          <a:p>
            <a:endParaRPr lang="en-US" dirty="0">
              <a:solidFill>
                <a:schemeClr val="bg1"/>
              </a:solidFill>
            </a:endParaRPr>
          </a:p>
        </p:txBody>
      </p:sp>
      <p:sp>
        <p:nvSpPr>
          <p:cNvPr id="5" name="TextBox 4"/>
          <p:cNvSpPr txBox="1"/>
          <p:nvPr/>
        </p:nvSpPr>
        <p:spPr>
          <a:xfrm>
            <a:off x="90535" y="1"/>
            <a:ext cx="12019949" cy="830997"/>
          </a:xfrm>
          <a:prstGeom prst="rect">
            <a:avLst/>
          </a:prstGeom>
          <a:noFill/>
        </p:spPr>
        <p:txBody>
          <a:bodyPr wrap="square" rtlCol="0">
            <a:spAutoFit/>
          </a:bodyPr>
          <a:lstStyle/>
          <a:p>
            <a:pPr algn="ctr"/>
            <a:r>
              <a:rPr lang="en-US" sz="4800" dirty="0">
                <a:solidFill>
                  <a:schemeClr val="bg1"/>
                </a:solidFill>
                <a:latin typeface="Tempus Sans ITC" pitchFamily="82" charset="0"/>
              </a:rPr>
              <a:t>False Teachings of </a:t>
            </a:r>
            <a:r>
              <a:rPr lang="en-US" sz="4800" dirty="0" err="1">
                <a:solidFill>
                  <a:schemeClr val="bg1"/>
                </a:solidFill>
                <a:latin typeface="Tempus Sans ITC" pitchFamily="82" charset="0"/>
              </a:rPr>
              <a:t>Korihor</a:t>
            </a:r>
            <a:endParaRPr lang="en-US" sz="4800" dirty="0">
              <a:solidFill>
                <a:schemeClr val="bg1"/>
              </a:solidFill>
              <a:latin typeface="Tempus Sans ITC" pitchFamily="82" charset="0"/>
            </a:endParaRPr>
          </a:p>
        </p:txBody>
      </p:sp>
      <p:sp>
        <p:nvSpPr>
          <p:cNvPr id="9" name="TextBox 8"/>
          <p:cNvSpPr txBox="1"/>
          <p:nvPr/>
        </p:nvSpPr>
        <p:spPr>
          <a:xfrm>
            <a:off x="6039415" y="1048694"/>
            <a:ext cx="5715000" cy="5355312"/>
          </a:xfrm>
          <a:prstGeom prst="rect">
            <a:avLst/>
          </a:prstGeom>
          <a:noFill/>
        </p:spPr>
        <p:txBody>
          <a:bodyPr wrap="square" rtlCol="0">
            <a:spAutoFit/>
          </a:bodyPr>
          <a:lstStyle/>
          <a:p>
            <a:pPr marL="342900" indent="-342900" fontAlgn="base">
              <a:buAutoNum type="alphaLcPeriod"/>
            </a:pPr>
            <a:r>
              <a:rPr lang="en-US" dirty="0">
                <a:solidFill>
                  <a:schemeClr val="bg1"/>
                </a:solidFill>
              </a:rPr>
              <a:t>You cannot know something is true unless you see it. Therefore, you cannot know that there will be a Christ.</a:t>
            </a:r>
          </a:p>
          <a:p>
            <a:pPr marL="342900" indent="-342900" fontAlgn="base">
              <a:buAutoNum type="alphaLcPeriod"/>
            </a:pPr>
            <a:endParaRPr lang="en-US" dirty="0">
              <a:solidFill>
                <a:schemeClr val="bg1"/>
              </a:solidFill>
            </a:endParaRPr>
          </a:p>
          <a:p>
            <a:pPr marL="342900" indent="-342900" fontAlgn="base">
              <a:buAutoNum type="alphaLcPeriod"/>
            </a:pPr>
            <a:r>
              <a:rPr lang="en-US" dirty="0">
                <a:solidFill>
                  <a:schemeClr val="bg1"/>
                </a:solidFill>
              </a:rPr>
              <a:t> There is no such thing as sin. There is no universal standard of what is right or wrong.</a:t>
            </a:r>
          </a:p>
          <a:p>
            <a:pPr marL="342900" indent="-342900" fontAlgn="base">
              <a:buAutoNum type="alphaLcPeriod"/>
            </a:pPr>
            <a:endParaRPr lang="en-US" dirty="0">
              <a:solidFill>
                <a:schemeClr val="bg1"/>
              </a:solidFill>
            </a:endParaRPr>
          </a:p>
          <a:p>
            <a:pPr marL="342900" indent="-342900" fontAlgn="base">
              <a:buAutoNum type="alphaLcPeriod" startAt="3"/>
            </a:pPr>
            <a:r>
              <a:rPr lang="en-US" dirty="0">
                <a:solidFill>
                  <a:schemeClr val="bg1"/>
                </a:solidFill>
              </a:rPr>
              <a:t>People prosper by their own efforts alone. There is no such thing as an  atonement.</a:t>
            </a:r>
          </a:p>
          <a:p>
            <a:pPr marL="342900" indent="-342900" fontAlgn="base">
              <a:buAutoNum type="alphaLcPeriod" startAt="3"/>
            </a:pPr>
            <a:endParaRPr lang="en-US" dirty="0">
              <a:solidFill>
                <a:schemeClr val="bg1"/>
              </a:solidFill>
            </a:endParaRPr>
          </a:p>
          <a:p>
            <a:pPr marL="342900" indent="-342900" fontAlgn="base">
              <a:buAutoNum type="alphaLcPeriod" startAt="4"/>
            </a:pPr>
            <a:r>
              <a:rPr lang="en-US" dirty="0">
                <a:solidFill>
                  <a:schemeClr val="bg1"/>
                </a:solidFill>
              </a:rPr>
              <a:t>It is impossible to know about things that will happen in the future, so you should not believe in Christ or follow the words of people who say they are prophets.</a:t>
            </a:r>
          </a:p>
          <a:p>
            <a:pPr marL="342900" indent="-342900" fontAlgn="base">
              <a:buAutoNum type="alphaLcPeriod" startAt="4"/>
            </a:pPr>
            <a:endParaRPr lang="en-US" dirty="0">
              <a:solidFill>
                <a:schemeClr val="bg1"/>
              </a:solidFill>
            </a:endParaRPr>
          </a:p>
          <a:p>
            <a:pPr marL="342900" indent="-342900" fontAlgn="base">
              <a:buAutoNum type="alphaLcPeriod" startAt="5"/>
            </a:pPr>
            <a:r>
              <a:rPr lang="en-US" dirty="0">
                <a:solidFill>
                  <a:schemeClr val="bg1"/>
                </a:solidFill>
              </a:rPr>
              <a:t> Forgiveness of sin is a crazy idea that comes from false traditions.</a:t>
            </a:r>
          </a:p>
          <a:p>
            <a:pPr marL="342900" indent="-342900" fontAlgn="base">
              <a:buAutoNum type="alphaLcPeriod" startAt="5"/>
            </a:pPr>
            <a:endParaRPr lang="en-US" dirty="0">
              <a:solidFill>
                <a:schemeClr val="bg1"/>
              </a:solidFill>
            </a:endParaRPr>
          </a:p>
          <a:p>
            <a:pPr marL="342900" indent="-342900" fontAlgn="base">
              <a:buAutoNum type="alphaLcPeriod" startAt="6"/>
            </a:pPr>
            <a:r>
              <a:rPr lang="en-US" dirty="0">
                <a:solidFill>
                  <a:schemeClr val="bg1"/>
                </a:solidFill>
              </a:rPr>
              <a:t>There is no life after death, so there is no need to worry about a judgment after this life.</a:t>
            </a:r>
          </a:p>
          <a:p>
            <a:pPr marL="342900" indent="-342900" fontAlgn="base"/>
            <a:endParaRPr lang="en-US" dirty="0">
              <a:solidFill>
                <a:schemeClr val="bg1"/>
              </a:solidFill>
            </a:endParaRPr>
          </a:p>
        </p:txBody>
      </p:sp>
      <p:cxnSp>
        <p:nvCxnSpPr>
          <p:cNvPr id="11" name="Straight Arrow Connector 10"/>
          <p:cNvCxnSpPr>
            <a:cxnSpLocks/>
          </p:cNvCxnSpPr>
          <p:nvPr/>
        </p:nvCxnSpPr>
        <p:spPr>
          <a:xfrm flipV="1">
            <a:off x="1656784" y="1319645"/>
            <a:ext cx="4328380" cy="753599"/>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a:off x="1566250" y="2879002"/>
            <a:ext cx="4445251" cy="1855960"/>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a:off x="1955549" y="1367073"/>
            <a:ext cx="4074059" cy="2426329"/>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flipV="1">
            <a:off x="2836718" y="2961409"/>
            <a:ext cx="3169227" cy="1018309"/>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p:cNvCxnSpPr>
          <p:nvPr/>
        </p:nvCxnSpPr>
        <p:spPr>
          <a:xfrm flipV="1">
            <a:off x="4879818" y="2192482"/>
            <a:ext cx="1219646" cy="2605856"/>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p:cNvCxnSpPr>
          <p:nvPr/>
        </p:nvCxnSpPr>
        <p:spPr>
          <a:xfrm>
            <a:off x="1747319" y="5638800"/>
            <a:ext cx="4209861" cy="0"/>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082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dissolve">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B91A363-78CF-46CB-9C95-E52315CF5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80" y="0"/>
            <a:ext cx="12339872" cy="6858000"/>
          </a:xfrm>
          <a:prstGeom prst="rect">
            <a:avLst/>
          </a:prstGeom>
        </p:spPr>
      </p:pic>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Tempus Sans ITC" pitchFamily="82" charset="0"/>
              </a:rPr>
              <a:t>False Teachings of Today</a:t>
            </a:r>
          </a:p>
        </p:txBody>
      </p:sp>
      <p:sp>
        <p:nvSpPr>
          <p:cNvPr id="102" name="TextBox 101"/>
          <p:cNvSpPr txBox="1"/>
          <p:nvPr/>
        </p:nvSpPr>
        <p:spPr>
          <a:xfrm>
            <a:off x="5134069" y="798215"/>
            <a:ext cx="1981200" cy="369332"/>
          </a:xfrm>
          <a:prstGeom prst="rect">
            <a:avLst/>
          </a:prstGeom>
          <a:noFill/>
        </p:spPr>
        <p:txBody>
          <a:bodyPr wrap="square" rtlCol="0">
            <a:spAutoFit/>
          </a:bodyPr>
          <a:lstStyle/>
          <a:p>
            <a:r>
              <a:rPr lang="en-US" dirty="0">
                <a:solidFill>
                  <a:schemeClr val="bg1"/>
                </a:solidFill>
              </a:rPr>
              <a:t>There is no God</a:t>
            </a:r>
          </a:p>
        </p:txBody>
      </p:sp>
      <p:sp>
        <p:nvSpPr>
          <p:cNvPr id="7" name="TextBox 6"/>
          <p:cNvSpPr txBox="1"/>
          <p:nvPr/>
        </p:nvSpPr>
        <p:spPr>
          <a:xfrm>
            <a:off x="0" y="6488668"/>
            <a:ext cx="7543800" cy="369332"/>
          </a:xfrm>
          <a:prstGeom prst="rect">
            <a:avLst/>
          </a:prstGeom>
          <a:noFill/>
        </p:spPr>
        <p:txBody>
          <a:bodyPr wrap="square" rtlCol="0">
            <a:spAutoFit/>
          </a:bodyPr>
          <a:lstStyle/>
          <a:p>
            <a:r>
              <a:rPr lang="en-US" dirty="0">
                <a:solidFill>
                  <a:schemeClr val="bg1"/>
                </a:solidFill>
              </a:rPr>
              <a:t>Alma 30:12-18</a:t>
            </a:r>
          </a:p>
        </p:txBody>
      </p:sp>
      <p:sp>
        <p:nvSpPr>
          <p:cNvPr id="8" name="TextBox 7"/>
          <p:cNvSpPr txBox="1"/>
          <p:nvPr/>
        </p:nvSpPr>
        <p:spPr>
          <a:xfrm>
            <a:off x="7678094" y="1203357"/>
            <a:ext cx="1981200" cy="923330"/>
          </a:xfrm>
          <a:prstGeom prst="rect">
            <a:avLst/>
          </a:prstGeom>
          <a:noFill/>
        </p:spPr>
        <p:txBody>
          <a:bodyPr wrap="square" rtlCol="0">
            <a:spAutoFit/>
          </a:bodyPr>
          <a:lstStyle/>
          <a:p>
            <a:pPr algn="ctr"/>
            <a:r>
              <a:rPr lang="en-US" dirty="0">
                <a:solidFill>
                  <a:schemeClr val="bg1"/>
                </a:solidFill>
              </a:rPr>
              <a:t>There are no new revelations</a:t>
            </a:r>
          </a:p>
          <a:p>
            <a:pPr algn="ctr"/>
            <a:endParaRPr lang="en-US" dirty="0">
              <a:solidFill>
                <a:schemeClr val="bg1"/>
              </a:solidFill>
            </a:endParaRPr>
          </a:p>
        </p:txBody>
      </p:sp>
      <p:sp>
        <p:nvSpPr>
          <p:cNvPr id="9" name="TextBox 8"/>
          <p:cNvSpPr txBox="1"/>
          <p:nvPr/>
        </p:nvSpPr>
        <p:spPr>
          <a:xfrm>
            <a:off x="8433303" y="2482159"/>
            <a:ext cx="1981200" cy="1200329"/>
          </a:xfrm>
          <a:prstGeom prst="rect">
            <a:avLst/>
          </a:prstGeom>
          <a:noFill/>
        </p:spPr>
        <p:txBody>
          <a:bodyPr wrap="square" rtlCol="0">
            <a:spAutoFit/>
          </a:bodyPr>
          <a:lstStyle/>
          <a:p>
            <a:pPr algn="ctr"/>
            <a:r>
              <a:rPr lang="en-US" dirty="0">
                <a:solidFill>
                  <a:schemeClr val="bg1"/>
                </a:solidFill>
              </a:rPr>
              <a:t>Anyone should be able to live the way they want</a:t>
            </a:r>
          </a:p>
          <a:p>
            <a:pPr algn="ctr"/>
            <a:endParaRPr lang="en-US" dirty="0">
              <a:solidFill>
                <a:schemeClr val="bg1"/>
              </a:solidFill>
            </a:endParaRPr>
          </a:p>
        </p:txBody>
      </p:sp>
      <p:sp>
        <p:nvSpPr>
          <p:cNvPr id="10" name="TextBox 9"/>
          <p:cNvSpPr txBox="1"/>
          <p:nvPr/>
        </p:nvSpPr>
        <p:spPr>
          <a:xfrm>
            <a:off x="7961768" y="3922413"/>
            <a:ext cx="2332022" cy="1200329"/>
          </a:xfrm>
          <a:prstGeom prst="rect">
            <a:avLst/>
          </a:prstGeom>
          <a:noFill/>
        </p:spPr>
        <p:txBody>
          <a:bodyPr wrap="square" rtlCol="0">
            <a:spAutoFit/>
          </a:bodyPr>
          <a:lstStyle/>
          <a:p>
            <a:pPr algn="ctr"/>
            <a:r>
              <a:rPr lang="en-US" dirty="0">
                <a:solidFill>
                  <a:schemeClr val="bg1"/>
                </a:solidFill>
              </a:rPr>
              <a:t>Anyone should do the what he/she wants to do</a:t>
            </a:r>
          </a:p>
          <a:p>
            <a:pPr algn="ctr"/>
            <a:endParaRPr lang="en-US" dirty="0">
              <a:solidFill>
                <a:schemeClr val="bg1"/>
              </a:solidFill>
            </a:endParaRPr>
          </a:p>
        </p:txBody>
      </p:sp>
      <p:sp>
        <p:nvSpPr>
          <p:cNvPr id="11" name="TextBox 10"/>
          <p:cNvSpPr txBox="1"/>
          <p:nvPr/>
        </p:nvSpPr>
        <p:spPr>
          <a:xfrm>
            <a:off x="6172200" y="5105400"/>
            <a:ext cx="1981200" cy="923330"/>
          </a:xfrm>
          <a:prstGeom prst="rect">
            <a:avLst/>
          </a:prstGeom>
          <a:noFill/>
        </p:spPr>
        <p:txBody>
          <a:bodyPr wrap="square" rtlCol="0">
            <a:spAutoFit/>
          </a:bodyPr>
          <a:lstStyle/>
          <a:p>
            <a:pPr algn="ctr"/>
            <a:r>
              <a:rPr lang="en-US" dirty="0">
                <a:solidFill>
                  <a:schemeClr val="bg1"/>
                </a:solidFill>
              </a:rPr>
              <a:t>Joseph Smith was a fraud</a:t>
            </a:r>
          </a:p>
          <a:p>
            <a:pPr algn="ctr"/>
            <a:endParaRPr lang="en-US" dirty="0">
              <a:solidFill>
                <a:schemeClr val="bg1"/>
              </a:solidFill>
            </a:endParaRPr>
          </a:p>
        </p:txBody>
      </p:sp>
      <p:sp>
        <p:nvSpPr>
          <p:cNvPr id="12" name="TextBox 11"/>
          <p:cNvSpPr txBox="1"/>
          <p:nvPr/>
        </p:nvSpPr>
        <p:spPr>
          <a:xfrm>
            <a:off x="3079687" y="4943946"/>
            <a:ext cx="1981200" cy="923330"/>
          </a:xfrm>
          <a:prstGeom prst="rect">
            <a:avLst/>
          </a:prstGeom>
          <a:noFill/>
        </p:spPr>
        <p:txBody>
          <a:bodyPr wrap="square" rtlCol="0">
            <a:spAutoFit/>
          </a:bodyPr>
          <a:lstStyle/>
          <a:p>
            <a:pPr algn="ctr"/>
            <a:r>
              <a:rPr lang="en-US" dirty="0">
                <a:solidFill>
                  <a:schemeClr val="bg1"/>
                </a:solidFill>
              </a:rPr>
              <a:t>The Mormons practice polygamy</a:t>
            </a:r>
          </a:p>
          <a:p>
            <a:pPr algn="ctr"/>
            <a:endParaRPr lang="en-US" dirty="0">
              <a:solidFill>
                <a:schemeClr val="bg1"/>
              </a:solidFill>
            </a:endParaRPr>
          </a:p>
        </p:txBody>
      </p:sp>
      <p:sp>
        <p:nvSpPr>
          <p:cNvPr id="13" name="TextBox 12"/>
          <p:cNvSpPr txBox="1"/>
          <p:nvPr/>
        </p:nvSpPr>
        <p:spPr>
          <a:xfrm>
            <a:off x="1703560" y="3699095"/>
            <a:ext cx="1981200" cy="923330"/>
          </a:xfrm>
          <a:prstGeom prst="rect">
            <a:avLst/>
          </a:prstGeom>
          <a:noFill/>
        </p:spPr>
        <p:txBody>
          <a:bodyPr wrap="square" rtlCol="0">
            <a:spAutoFit/>
          </a:bodyPr>
          <a:lstStyle/>
          <a:p>
            <a:pPr algn="ctr"/>
            <a:r>
              <a:rPr lang="en-US" dirty="0">
                <a:solidFill>
                  <a:schemeClr val="bg1"/>
                </a:solidFill>
              </a:rPr>
              <a:t>The Mormons belong to a cult</a:t>
            </a:r>
          </a:p>
          <a:p>
            <a:pPr algn="ctr"/>
            <a:endParaRPr lang="en-US" dirty="0">
              <a:solidFill>
                <a:schemeClr val="bg1"/>
              </a:solidFill>
            </a:endParaRPr>
          </a:p>
        </p:txBody>
      </p:sp>
      <p:sp>
        <p:nvSpPr>
          <p:cNvPr id="14" name="TextBox 13"/>
          <p:cNvSpPr txBox="1"/>
          <p:nvPr/>
        </p:nvSpPr>
        <p:spPr>
          <a:xfrm>
            <a:off x="2065699" y="1450064"/>
            <a:ext cx="1981200" cy="1477328"/>
          </a:xfrm>
          <a:prstGeom prst="rect">
            <a:avLst/>
          </a:prstGeom>
          <a:noFill/>
        </p:spPr>
        <p:txBody>
          <a:bodyPr wrap="square" rtlCol="0">
            <a:spAutoFit/>
          </a:bodyPr>
          <a:lstStyle/>
          <a:p>
            <a:pPr algn="ctr"/>
            <a:r>
              <a:rPr lang="en-US" dirty="0">
                <a:solidFill>
                  <a:schemeClr val="bg1"/>
                </a:solidFill>
              </a:rPr>
              <a:t>The Mormons are prejudice against anyone different from  them</a:t>
            </a:r>
          </a:p>
          <a:p>
            <a:pPr algn="ctr"/>
            <a:endParaRPr lang="en-US" dirty="0">
              <a:solidFill>
                <a:schemeClr val="bg1"/>
              </a:solidFill>
            </a:endParaRPr>
          </a:p>
        </p:txBody>
      </p:sp>
      <p:sp>
        <p:nvSpPr>
          <p:cNvPr id="15" name="Rectangle 14"/>
          <p:cNvSpPr/>
          <p:nvPr/>
        </p:nvSpPr>
        <p:spPr>
          <a:xfrm>
            <a:off x="4114800" y="5903894"/>
            <a:ext cx="6553200" cy="954107"/>
          </a:xfrm>
          <a:prstGeom prst="rect">
            <a:avLst/>
          </a:prstGeom>
        </p:spPr>
        <p:txBody>
          <a:bodyPr wrap="square">
            <a:spAutoFit/>
          </a:bodyPr>
          <a:lstStyle/>
          <a:p>
            <a:pPr algn="ctr"/>
            <a:r>
              <a:rPr lang="en-US" sz="2800" b="1" dirty="0">
                <a:solidFill>
                  <a:srgbClr val="FFFF00"/>
                </a:solidFill>
              </a:rPr>
              <a:t>Satan uses false doctrines to entice us to commit sin</a:t>
            </a:r>
            <a:endParaRPr lang="en-US" sz="2800" dirty="0">
              <a:solidFill>
                <a:srgbClr val="FFFF00"/>
              </a:solidFill>
            </a:endParaRPr>
          </a:p>
        </p:txBody>
      </p:sp>
      <p:pic>
        <p:nvPicPr>
          <p:cNvPr id="3" name="Picture 2">
            <a:extLst>
              <a:ext uri="{FF2B5EF4-FFF2-40B4-BE49-F238E27FC236}">
                <a16:creationId xmlns:a16="http://schemas.microsoft.com/office/drawing/2014/main" id="{BF012BDD-1119-4EFB-9030-93C6D6F40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2824" y="2062257"/>
            <a:ext cx="3399246" cy="2277845"/>
          </a:xfrm>
          <a:prstGeom prst="rect">
            <a:avLst/>
          </a:prstGeom>
        </p:spPr>
      </p:pic>
      <p:grpSp>
        <p:nvGrpSpPr>
          <p:cNvPr id="18" name="Group 64">
            <a:extLst>
              <a:ext uri="{FF2B5EF4-FFF2-40B4-BE49-F238E27FC236}">
                <a16:creationId xmlns:a16="http://schemas.microsoft.com/office/drawing/2014/main" id="{2ADFFD19-74A8-4014-9695-F6BEBED82CFA}"/>
              </a:ext>
            </a:extLst>
          </p:cNvPr>
          <p:cNvGrpSpPr/>
          <p:nvPr/>
        </p:nvGrpSpPr>
        <p:grpSpPr>
          <a:xfrm>
            <a:off x="10425065" y="4215142"/>
            <a:ext cx="1281022" cy="2514600"/>
            <a:chOff x="6014594" y="3657600"/>
            <a:chExt cx="1281022" cy="2514600"/>
          </a:xfrm>
        </p:grpSpPr>
        <p:sp>
          <p:nvSpPr>
            <p:cNvPr id="19" name="Oval 18">
              <a:extLst>
                <a:ext uri="{FF2B5EF4-FFF2-40B4-BE49-F238E27FC236}">
                  <a16:creationId xmlns:a16="http://schemas.microsoft.com/office/drawing/2014/main" id="{B3B2B909-4319-499C-98F9-2296F742828C}"/>
                </a:ext>
              </a:extLst>
            </p:cNvPr>
            <p:cNvSpPr/>
            <p:nvPr/>
          </p:nvSpPr>
          <p:spPr>
            <a:xfrm rot="2741041">
              <a:off x="6251821" y="5792638"/>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1240E90-EA9F-4853-AB20-D9C468591F6D}"/>
                </a:ext>
              </a:extLst>
            </p:cNvPr>
            <p:cNvSpPr/>
            <p:nvPr/>
          </p:nvSpPr>
          <p:spPr>
            <a:xfrm rot="18253901">
              <a:off x="6640367" y="5789086"/>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569902B7-3E2B-4E51-AB81-571AEC30D289}"/>
                </a:ext>
              </a:extLst>
            </p:cNvPr>
            <p:cNvSpPr/>
            <p:nvPr/>
          </p:nvSpPr>
          <p:spPr>
            <a:xfrm>
              <a:off x="6014594" y="3752491"/>
              <a:ext cx="1233577" cy="996351"/>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8CD83CF-FFB9-42C1-AE37-3DCFD880302D}"/>
                </a:ext>
              </a:extLst>
            </p:cNvPr>
            <p:cNvSpPr/>
            <p:nvPr/>
          </p:nvSpPr>
          <p:spPr>
            <a:xfrm>
              <a:off x="6014594" y="5033513"/>
              <a:ext cx="237226" cy="3321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D402037-D8FA-47E3-89B6-6C79B74B7B08}"/>
                </a:ext>
              </a:extLst>
            </p:cNvPr>
            <p:cNvSpPr/>
            <p:nvPr/>
          </p:nvSpPr>
          <p:spPr>
            <a:xfrm>
              <a:off x="7058390" y="5033513"/>
              <a:ext cx="237226" cy="3321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F50DB1E0-5701-4806-AC67-599305B9883F}"/>
                </a:ext>
              </a:extLst>
            </p:cNvPr>
            <p:cNvSpPr/>
            <p:nvPr/>
          </p:nvSpPr>
          <p:spPr>
            <a:xfrm rot="20160541">
              <a:off x="6642090" y="4389797"/>
              <a:ext cx="517627" cy="862792"/>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a:extLst>
                <a:ext uri="{FF2B5EF4-FFF2-40B4-BE49-F238E27FC236}">
                  <a16:creationId xmlns:a16="http://schemas.microsoft.com/office/drawing/2014/main" id="{C6835A54-68C5-4B6B-9AAE-E81CEA19A15C}"/>
                </a:ext>
              </a:extLst>
            </p:cNvPr>
            <p:cNvSpPr/>
            <p:nvPr/>
          </p:nvSpPr>
          <p:spPr>
            <a:xfrm rot="1387770">
              <a:off x="6101331" y="4439229"/>
              <a:ext cx="517627" cy="789111"/>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a:extLst>
                <a:ext uri="{FF2B5EF4-FFF2-40B4-BE49-F238E27FC236}">
                  <a16:creationId xmlns:a16="http://schemas.microsoft.com/office/drawing/2014/main" id="{39049FF2-DF97-4DA8-B368-43831AFEEFBB}"/>
                </a:ext>
              </a:extLst>
            </p:cNvPr>
            <p:cNvSpPr/>
            <p:nvPr/>
          </p:nvSpPr>
          <p:spPr>
            <a:xfrm>
              <a:off x="6128152" y="4429169"/>
              <a:ext cx="948906" cy="1553250"/>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a:extLst>
                <a:ext uri="{FF2B5EF4-FFF2-40B4-BE49-F238E27FC236}">
                  <a16:creationId xmlns:a16="http://schemas.microsoft.com/office/drawing/2014/main" id="{45B0F2F7-E753-47A6-8F0F-0E730CF1B23D}"/>
                </a:ext>
              </a:extLst>
            </p:cNvPr>
            <p:cNvSpPr/>
            <p:nvPr/>
          </p:nvSpPr>
          <p:spPr>
            <a:xfrm rot="379796">
              <a:off x="6142083" y="4359556"/>
              <a:ext cx="517627" cy="1734234"/>
            </a:xfrm>
            <a:prstGeom prst="trapezoid">
              <a:avLst>
                <a:gd name="adj" fmla="val 41830"/>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903399F6-3D0D-42EB-B9B2-22738DBA8603}"/>
                </a:ext>
              </a:extLst>
            </p:cNvPr>
            <p:cNvSpPr/>
            <p:nvPr/>
          </p:nvSpPr>
          <p:spPr>
            <a:xfrm rot="21033800">
              <a:off x="6660558" y="4317335"/>
              <a:ext cx="517627" cy="1723811"/>
            </a:xfrm>
            <a:prstGeom prst="trapezoid">
              <a:avLst>
                <a:gd name="adj" fmla="val 40202"/>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gular Pentagon 107">
              <a:extLst>
                <a:ext uri="{FF2B5EF4-FFF2-40B4-BE49-F238E27FC236}">
                  <a16:creationId xmlns:a16="http://schemas.microsoft.com/office/drawing/2014/main" id="{6370077B-866C-489C-BFA4-0B8671103B68}"/>
                </a:ext>
              </a:extLst>
            </p:cNvPr>
            <p:cNvSpPr/>
            <p:nvPr/>
          </p:nvSpPr>
          <p:spPr>
            <a:xfrm rot="10800000">
              <a:off x="6299266" y="3799936"/>
              <a:ext cx="664234" cy="854015"/>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loud 29">
              <a:extLst>
                <a:ext uri="{FF2B5EF4-FFF2-40B4-BE49-F238E27FC236}">
                  <a16:creationId xmlns:a16="http://schemas.microsoft.com/office/drawing/2014/main" id="{0414734B-503A-48DA-81C9-28DF6873AB5E}"/>
                </a:ext>
              </a:extLst>
            </p:cNvPr>
            <p:cNvSpPr/>
            <p:nvPr/>
          </p:nvSpPr>
          <p:spPr>
            <a:xfrm>
              <a:off x="6346711" y="3657600"/>
              <a:ext cx="569343" cy="474453"/>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loud 30">
              <a:extLst>
                <a:ext uri="{FF2B5EF4-FFF2-40B4-BE49-F238E27FC236}">
                  <a16:creationId xmlns:a16="http://schemas.microsoft.com/office/drawing/2014/main" id="{F8A94BD2-D5C3-4614-8FA6-6E47594CE199}"/>
                </a:ext>
              </a:extLst>
            </p:cNvPr>
            <p:cNvSpPr/>
            <p:nvPr/>
          </p:nvSpPr>
          <p:spPr>
            <a:xfrm rot="18167829">
              <a:off x="6022703" y="3924809"/>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1">
              <a:extLst>
                <a:ext uri="{FF2B5EF4-FFF2-40B4-BE49-F238E27FC236}">
                  <a16:creationId xmlns:a16="http://schemas.microsoft.com/office/drawing/2014/main" id="{2C38E272-4F5C-4597-A46A-0BCF5827B3FD}"/>
                </a:ext>
              </a:extLst>
            </p:cNvPr>
            <p:cNvSpPr/>
            <p:nvPr/>
          </p:nvSpPr>
          <p:spPr>
            <a:xfrm rot="14977688">
              <a:off x="6507001" y="3983011"/>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Stored Data 32">
              <a:extLst>
                <a:ext uri="{FF2B5EF4-FFF2-40B4-BE49-F238E27FC236}">
                  <a16:creationId xmlns:a16="http://schemas.microsoft.com/office/drawing/2014/main" id="{A733CAB3-5913-4F89-99FD-BBDD259573B1}"/>
                </a:ext>
              </a:extLst>
            </p:cNvPr>
            <p:cNvSpPr/>
            <p:nvPr/>
          </p:nvSpPr>
          <p:spPr>
            <a:xfrm rot="5400000">
              <a:off x="6465324" y="3349206"/>
              <a:ext cx="379562" cy="996351"/>
            </a:xfrm>
            <a:prstGeom prst="flowChartOnlineStorag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88">
              <a:extLst>
                <a:ext uri="{FF2B5EF4-FFF2-40B4-BE49-F238E27FC236}">
                  <a16:creationId xmlns:a16="http://schemas.microsoft.com/office/drawing/2014/main" id="{C5F91908-05F0-486D-9B3E-C203918A4BB9}"/>
                </a:ext>
              </a:extLst>
            </p:cNvPr>
            <p:cNvGrpSpPr/>
            <p:nvPr/>
          </p:nvGrpSpPr>
          <p:grpSpPr>
            <a:xfrm>
              <a:off x="6773719" y="4511615"/>
              <a:ext cx="178160" cy="1493964"/>
              <a:chOff x="6629400" y="1447800"/>
              <a:chExt cx="806264" cy="3603319"/>
            </a:xfrm>
          </p:grpSpPr>
          <p:grpSp>
            <p:nvGrpSpPr>
              <p:cNvPr id="61" name="Group 79">
                <a:extLst>
                  <a:ext uri="{FF2B5EF4-FFF2-40B4-BE49-F238E27FC236}">
                    <a16:creationId xmlns:a16="http://schemas.microsoft.com/office/drawing/2014/main" id="{EA54CC0B-40F3-4E2C-9E42-2C37436028DE}"/>
                  </a:ext>
                </a:extLst>
              </p:cNvPr>
              <p:cNvGrpSpPr/>
              <p:nvPr/>
            </p:nvGrpSpPr>
            <p:grpSpPr>
              <a:xfrm>
                <a:off x="6629400" y="1447800"/>
                <a:ext cx="713825" cy="1174911"/>
                <a:chOff x="6629400" y="1447800"/>
                <a:chExt cx="713825" cy="1174911"/>
              </a:xfrm>
            </p:grpSpPr>
            <p:sp>
              <p:nvSpPr>
                <p:cNvPr id="70" name="Regular Pentagon 148">
                  <a:extLst>
                    <a:ext uri="{FF2B5EF4-FFF2-40B4-BE49-F238E27FC236}">
                      <a16:creationId xmlns:a16="http://schemas.microsoft.com/office/drawing/2014/main" id="{2E1AA418-F98B-4EC9-B4E1-8B9F5809F987}"/>
                    </a:ext>
                  </a:extLst>
                </p:cNvPr>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gular Pentagon 149">
                  <a:extLst>
                    <a:ext uri="{FF2B5EF4-FFF2-40B4-BE49-F238E27FC236}">
                      <a16:creationId xmlns:a16="http://schemas.microsoft.com/office/drawing/2014/main" id="{4F871D05-17B2-410F-879C-F363D3769D50}"/>
                    </a:ext>
                  </a:extLst>
                </p:cNvPr>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80">
                <a:extLst>
                  <a:ext uri="{FF2B5EF4-FFF2-40B4-BE49-F238E27FC236}">
                    <a16:creationId xmlns:a16="http://schemas.microsoft.com/office/drawing/2014/main" id="{16502F4C-EC8C-48F0-82B5-53B8327D175C}"/>
                  </a:ext>
                </a:extLst>
              </p:cNvPr>
              <p:cNvGrpSpPr/>
              <p:nvPr/>
            </p:nvGrpSpPr>
            <p:grpSpPr>
              <a:xfrm>
                <a:off x="6645639" y="2683240"/>
                <a:ext cx="713825" cy="1174911"/>
                <a:chOff x="6629400" y="1447800"/>
                <a:chExt cx="713825" cy="1174911"/>
              </a:xfrm>
            </p:grpSpPr>
            <p:sp>
              <p:nvSpPr>
                <p:cNvPr id="68" name="Regular Pentagon 146">
                  <a:extLst>
                    <a:ext uri="{FF2B5EF4-FFF2-40B4-BE49-F238E27FC236}">
                      <a16:creationId xmlns:a16="http://schemas.microsoft.com/office/drawing/2014/main" id="{746CBA32-FCC0-40A7-8E7F-B27FA77605EE}"/>
                    </a:ext>
                  </a:extLst>
                </p:cNvPr>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gular Pentagon 147">
                  <a:extLst>
                    <a:ext uri="{FF2B5EF4-FFF2-40B4-BE49-F238E27FC236}">
                      <a16:creationId xmlns:a16="http://schemas.microsoft.com/office/drawing/2014/main" id="{D11D0511-3A34-4B09-A1B6-EEB934D22FF2}"/>
                    </a:ext>
                  </a:extLst>
                </p:cNvPr>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83">
                <a:extLst>
                  <a:ext uri="{FF2B5EF4-FFF2-40B4-BE49-F238E27FC236}">
                    <a16:creationId xmlns:a16="http://schemas.microsoft.com/office/drawing/2014/main" id="{C6746006-1094-4578-AF6B-B815F26F3CD1}"/>
                  </a:ext>
                </a:extLst>
              </p:cNvPr>
              <p:cNvGrpSpPr/>
              <p:nvPr/>
            </p:nvGrpSpPr>
            <p:grpSpPr>
              <a:xfrm>
                <a:off x="6721839" y="3876208"/>
                <a:ext cx="713825" cy="1174911"/>
                <a:chOff x="6629400" y="1447800"/>
                <a:chExt cx="713825" cy="1174911"/>
              </a:xfrm>
            </p:grpSpPr>
            <p:sp>
              <p:nvSpPr>
                <p:cNvPr id="66" name="Regular Pentagon 144">
                  <a:extLst>
                    <a:ext uri="{FF2B5EF4-FFF2-40B4-BE49-F238E27FC236}">
                      <a16:creationId xmlns:a16="http://schemas.microsoft.com/office/drawing/2014/main" id="{48B411A3-93C2-4182-8C64-594FDB47AEAA}"/>
                    </a:ext>
                  </a:extLst>
                </p:cNvPr>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gular Pentagon 145">
                  <a:extLst>
                    <a:ext uri="{FF2B5EF4-FFF2-40B4-BE49-F238E27FC236}">
                      <a16:creationId xmlns:a16="http://schemas.microsoft.com/office/drawing/2014/main" id="{77455F04-D989-463B-B843-0A747CE68C0E}"/>
                    </a:ext>
                  </a:extLst>
                </p:cNvPr>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Quad Arrow 142">
                <a:extLst>
                  <a:ext uri="{FF2B5EF4-FFF2-40B4-BE49-F238E27FC236}">
                    <a16:creationId xmlns:a16="http://schemas.microsoft.com/office/drawing/2014/main" id="{70E30790-37E5-4211-8B37-EC44357AF9CD}"/>
                  </a:ext>
                </a:extLst>
              </p:cNvPr>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Quad Arrow 143">
                <a:extLst>
                  <a:ext uri="{FF2B5EF4-FFF2-40B4-BE49-F238E27FC236}">
                    <a16:creationId xmlns:a16="http://schemas.microsoft.com/office/drawing/2014/main" id="{4437FEE8-D073-430F-8ACC-E3445AD6CA20}"/>
                  </a:ext>
                </a:extLst>
              </p:cNvPr>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89">
              <a:extLst>
                <a:ext uri="{FF2B5EF4-FFF2-40B4-BE49-F238E27FC236}">
                  <a16:creationId xmlns:a16="http://schemas.microsoft.com/office/drawing/2014/main" id="{5A8C1A14-9911-4B9B-A037-82B580E38682}"/>
                </a:ext>
              </a:extLst>
            </p:cNvPr>
            <p:cNvGrpSpPr/>
            <p:nvPr/>
          </p:nvGrpSpPr>
          <p:grpSpPr>
            <a:xfrm>
              <a:off x="6346711" y="4511615"/>
              <a:ext cx="178160" cy="1493964"/>
              <a:chOff x="6629400" y="1447800"/>
              <a:chExt cx="806264" cy="3603319"/>
            </a:xfrm>
          </p:grpSpPr>
          <p:grpSp>
            <p:nvGrpSpPr>
              <p:cNvPr id="50" name="Group 79">
                <a:extLst>
                  <a:ext uri="{FF2B5EF4-FFF2-40B4-BE49-F238E27FC236}">
                    <a16:creationId xmlns:a16="http://schemas.microsoft.com/office/drawing/2014/main" id="{14B4A9EB-F30D-46D8-AE32-49D9054E6838}"/>
                  </a:ext>
                </a:extLst>
              </p:cNvPr>
              <p:cNvGrpSpPr/>
              <p:nvPr/>
            </p:nvGrpSpPr>
            <p:grpSpPr>
              <a:xfrm>
                <a:off x="6629400" y="1447800"/>
                <a:ext cx="713825" cy="1174911"/>
                <a:chOff x="6629400" y="1447800"/>
                <a:chExt cx="713825" cy="1174911"/>
              </a:xfrm>
            </p:grpSpPr>
            <p:sp>
              <p:nvSpPr>
                <p:cNvPr id="59" name="Regular Pentagon 137">
                  <a:extLst>
                    <a:ext uri="{FF2B5EF4-FFF2-40B4-BE49-F238E27FC236}">
                      <a16:creationId xmlns:a16="http://schemas.microsoft.com/office/drawing/2014/main" id="{BD6B7D34-A167-4F04-BEA4-029368C7AE80}"/>
                    </a:ext>
                  </a:extLst>
                </p:cNvPr>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gular Pentagon 138">
                  <a:extLst>
                    <a:ext uri="{FF2B5EF4-FFF2-40B4-BE49-F238E27FC236}">
                      <a16:creationId xmlns:a16="http://schemas.microsoft.com/office/drawing/2014/main" id="{4273ADA6-03C9-45E9-9BB7-7191C27B06BE}"/>
                    </a:ext>
                  </a:extLst>
                </p:cNvPr>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80">
                <a:extLst>
                  <a:ext uri="{FF2B5EF4-FFF2-40B4-BE49-F238E27FC236}">
                    <a16:creationId xmlns:a16="http://schemas.microsoft.com/office/drawing/2014/main" id="{9FCA546C-DD80-488F-A7EF-10B18B597647}"/>
                  </a:ext>
                </a:extLst>
              </p:cNvPr>
              <p:cNvGrpSpPr/>
              <p:nvPr/>
            </p:nvGrpSpPr>
            <p:grpSpPr>
              <a:xfrm>
                <a:off x="6645639" y="2683240"/>
                <a:ext cx="713825" cy="1174911"/>
                <a:chOff x="6629400" y="1447800"/>
                <a:chExt cx="713825" cy="1174911"/>
              </a:xfrm>
            </p:grpSpPr>
            <p:sp>
              <p:nvSpPr>
                <p:cNvPr id="57" name="Regular Pentagon 135">
                  <a:extLst>
                    <a:ext uri="{FF2B5EF4-FFF2-40B4-BE49-F238E27FC236}">
                      <a16:creationId xmlns:a16="http://schemas.microsoft.com/office/drawing/2014/main" id="{625A88B3-1ECD-402D-B323-7BDD71CF1369}"/>
                    </a:ext>
                  </a:extLst>
                </p:cNvPr>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gular Pentagon 136">
                  <a:extLst>
                    <a:ext uri="{FF2B5EF4-FFF2-40B4-BE49-F238E27FC236}">
                      <a16:creationId xmlns:a16="http://schemas.microsoft.com/office/drawing/2014/main" id="{FAA55E90-72F9-427C-B270-539445A559F4}"/>
                    </a:ext>
                  </a:extLst>
                </p:cNvPr>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83">
                <a:extLst>
                  <a:ext uri="{FF2B5EF4-FFF2-40B4-BE49-F238E27FC236}">
                    <a16:creationId xmlns:a16="http://schemas.microsoft.com/office/drawing/2014/main" id="{52EDD0CF-3C30-4420-B09E-152455F38DC8}"/>
                  </a:ext>
                </a:extLst>
              </p:cNvPr>
              <p:cNvGrpSpPr/>
              <p:nvPr/>
            </p:nvGrpSpPr>
            <p:grpSpPr>
              <a:xfrm>
                <a:off x="6721839" y="3876208"/>
                <a:ext cx="713825" cy="1174911"/>
                <a:chOff x="6629400" y="1447800"/>
                <a:chExt cx="713825" cy="1174911"/>
              </a:xfrm>
            </p:grpSpPr>
            <p:sp>
              <p:nvSpPr>
                <p:cNvPr id="55" name="Regular Pentagon 133">
                  <a:extLst>
                    <a:ext uri="{FF2B5EF4-FFF2-40B4-BE49-F238E27FC236}">
                      <a16:creationId xmlns:a16="http://schemas.microsoft.com/office/drawing/2014/main" id="{6DE21ACE-C6A3-475F-A343-D2384A03DD4D}"/>
                    </a:ext>
                  </a:extLst>
                </p:cNvPr>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gular Pentagon 134">
                  <a:extLst>
                    <a:ext uri="{FF2B5EF4-FFF2-40B4-BE49-F238E27FC236}">
                      <a16:creationId xmlns:a16="http://schemas.microsoft.com/office/drawing/2014/main" id="{A1039577-3297-41EC-9EA3-BEFCE46B327E}"/>
                    </a:ext>
                  </a:extLst>
                </p:cNvPr>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Quad Arrow 131">
                <a:extLst>
                  <a:ext uri="{FF2B5EF4-FFF2-40B4-BE49-F238E27FC236}">
                    <a16:creationId xmlns:a16="http://schemas.microsoft.com/office/drawing/2014/main" id="{9A763981-41AC-46F2-B8D1-9EC2FDEF7310}"/>
                  </a:ext>
                </a:extLst>
              </p:cNvPr>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Quad Arrow 132">
                <a:extLst>
                  <a:ext uri="{FF2B5EF4-FFF2-40B4-BE49-F238E27FC236}">
                    <a16:creationId xmlns:a16="http://schemas.microsoft.com/office/drawing/2014/main" id="{8CA772AD-8C8D-4875-A7E2-83559D2FAC2A}"/>
                  </a:ext>
                </a:extLst>
              </p:cNvPr>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101">
              <a:extLst>
                <a:ext uri="{FF2B5EF4-FFF2-40B4-BE49-F238E27FC236}">
                  <a16:creationId xmlns:a16="http://schemas.microsoft.com/office/drawing/2014/main" id="{E9B025B7-9789-4774-AB69-9820519C7C6A}"/>
                </a:ext>
              </a:extLst>
            </p:cNvPr>
            <p:cNvGrpSpPr/>
            <p:nvPr/>
          </p:nvGrpSpPr>
          <p:grpSpPr>
            <a:xfrm rot="16355409">
              <a:off x="6559288" y="3284183"/>
              <a:ext cx="209602" cy="1100863"/>
              <a:chOff x="6629400" y="1447800"/>
              <a:chExt cx="806264" cy="3603319"/>
            </a:xfrm>
          </p:grpSpPr>
          <p:grpSp>
            <p:nvGrpSpPr>
              <p:cNvPr id="39" name="Group 79">
                <a:extLst>
                  <a:ext uri="{FF2B5EF4-FFF2-40B4-BE49-F238E27FC236}">
                    <a16:creationId xmlns:a16="http://schemas.microsoft.com/office/drawing/2014/main" id="{B0741E72-645B-426B-9095-5485C2F9E1FF}"/>
                  </a:ext>
                </a:extLst>
              </p:cNvPr>
              <p:cNvGrpSpPr/>
              <p:nvPr/>
            </p:nvGrpSpPr>
            <p:grpSpPr>
              <a:xfrm>
                <a:off x="6629400" y="1447800"/>
                <a:ext cx="713825" cy="1174911"/>
                <a:chOff x="6629400" y="1447800"/>
                <a:chExt cx="713825" cy="1174911"/>
              </a:xfrm>
            </p:grpSpPr>
            <p:sp>
              <p:nvSpPr>
                <p:cNvPr id="48" name="Regular Pentagon 126">
                  <a:extLst>
                    <a:ext uri="{FF2B5EF4-FFF2-40B4-BE49-F238E27FC236}">
                      <a16:creationId xmlns:a16="http://schemas.microsoft.com/office/drawing/2014/main" id="{F5C14972-583D-4F40-B0B6-ED366D789831}"/>
                    </a:ext>
                  </a:extLst>
                </p:cNvPr>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gular Pentagon 127">
                  <a:extLst>
                    <a:ext uri="{FF2B5EF4-FFF2-40B4-BE49-F238E27FC236}">
                      <a16:creationId xmlns:a16="http://schemas.microsoft.com/office/drawing/2014/main" id="{0075A288-298E-42A8-91CD-EF4872512496}"/>
                    </a:ext>
                  </a:extLst>
                </p:cNvPr>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80">
                <a:extLst>
                  <a:ext uri="{FF2B5EF4-FFF2-40B4-BE49-F238E27FC236}">
                    <a16:creationId xmlns:a16="http://schemas.microsoft.com/office/drawing/2014/main" id="{AB2F3CF4-9380-49FF-B15D-713C268F97F2}"/>
                  </a:ext>
                </a:extLst>
              </p:cNvPr>
              <p:cNvGrpSpPr/>
              <p:nvPr/>
            </p:nvGrpSpPr>
            <p:grpSpPr>
              <a:xfrm>
                <a:off x="6645639" y="2683240"/>
                <a:ext cx="713825" cy="1174911"/>
                <a:chOff x="6629400" y="1447800"/>
                <a:chExt cx="713825" cy="1174911"/>
              </a:xfrm>
            </p:grpSpPr>
            <p:sp>
              <p:nvSpPr>
                <p:cNvPr id="46" name="Regular Pentagon 124">
                  <a:extLst>
                    <a:ext uri="{FF2B5EF4-FFF2-40B4-BE49-F238E27FC236}">
                      <a16:creationId xmlns:a16="http://schemas.microsoft.com/office/drawing/2014/main" id="{A036CA66-D026-4A79-A85F-0D7B8ABA2C4F}"/>
                    </a:ext>
                  </a:extLst>
                </p:cNvPr>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gular Pentagon 125">
                  <a:extLst>
                    <a:ext uri="{FF2B5EF4-FFF2-40B4-BE49-F238E27FC236}">
                      <a16:creationId xmlns:a16="http://schemas.microsoft.com/office/drawing/2014/main" id="{954CC517-5F2C-4ED1-A065-445C0EC1CAD0}"/>
                    </a:ext>
                  </a:extLst>
                </p:cNvPr>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83">
                <a:extLst>
                  <a:ext uri="{FF2B5EF4-FFF2-40B4-BE49-F238E27FC236}">
                    <a16:creationId xmlns:a16="http://schemas.microsoft.com/office/drawing/2014/main" id="{2A129DAD-CA89-4AEE-BAFC-7447BEA18F03}"/>
                  </a:ext>
                </a:extLst>
              </p:cNvPr>
              <p:cNvGrpSpPr/>
              <p:nvPr/>
            </p:nvGrpSpPr>
            <p:grpSpPr>
              <a:xfrm>
                <a:off x="6721839" y="3876208"/>
                <a:ext cx="713825" cy="1174911"/>
                <a:chOff x="6629400" y="1447800"/>
                <a:chExt cx="713825" cy="1174911"/>
              </a:xfrm>
            </p:grpSpPr>
            <p:sp>
              <p:nvSpPr>
                <p:cNvPr id="44" name="Regular Pentagon 122">
                  <a:extLst>
                    <a:ext uri="{FF2B5EF4-FFF2-40B4-BE49-F238E27FC236}">
                      <a16:creationId xmlns:a16="http://schemas.microsoft.com/office/drawing/2014/main" id="{5A086EED-79D6-4FA5-8EA0-EDCA544A7FDB}"/>
                    </a:ext>
                  </a:extLst>
                </p:cNvPr>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gular Pentagon 123">
                  <a:extLst>
                    <a:ext uri="{FF2B5EF4-FFF2-40B4-BE49-F238E27FC236}">
                      <a16:creationId xmlns:a16="http://schemas.microsoft.com/office/drawing/2014/main" id="{2EC3DAA6-68DA-407B-A776-75F5FC8A7BD4}"/>
                    </a:ext>
                  </a:extLst>
                </p:cNvPr>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Quad Arrow 120">
                <a:extLst>
                  <a:ext uri="{FF2B5EF4-FFF2-40B4-BE49-F238E27FC236}">
                    <a16:creationId xmlns:a16="http://schemas.microsoft.com/office/drawing/2014/main" id="{66DCC785-E9F8-476A-8191-F15C1B4DEF23}"/>
                  </a:ext>
                </a:extLst>
              </p:cNvPr>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Quad Arrow 121">
                <a:extLst>
                  <a:ext uri="{FF2B5EF4-FFF2-40B4-BE49-F238E27FC236}">
                    <a16:creationId xmlns:a16="http://schemas.microsoft.com/office/drawing/2014/main" id="{C0FE6288-CEC7-4156-B318-6B1A8F6BFB56}"/>
                  </a:ext>
                </a:extLst>
              </p:cNvPr>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Moon 36">
              <a:extLst>
                <a:ext uri="{FF2B5EF4-FFF2-40B4-BE49-F238E27FC236}">
                  <a16:creationId xmlns:a16="http://schemas.microsoft.com/office/drawing/2014/main" id="{D057C7DB-B9F4-49AE-8231-08AD50B7FE7B}"/>
                </a:ext>
              </a:extLst>
            </p:cNvPr>
            <p:cNvSpPr/>
            <p:nvPr/>
          </p:nvSpPr>
          <p:spPr>
            <a:xfrm rot="5207311">
              <a:off x="6245101" y="4107455"/>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a:extLst>
                <a:ext uri="{FF2B5EF4-FFF2-40B4-BE49-F238E27FC236}">
                  <a16:creationId xmlns:a16="http://schemas.microsoft.com/office/drawing/2014/main" id="{D9CFC0BB-AD00-4919-B247-09A7AD014D3D}"/>
                </a:ext>
              </a:extLst>
            </p:cNvPr>
            <p:cNvSpPr/>
            <p:nvPr/>
          </p:nvSpPr>
          <p:spPr>
            <a:xfrm rot="5207311">
              <a:off x="6909335" y="4060009"/>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5055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2"/>
                                        </p:tgtEl>
                                        <p:attrNameLst>
                                          <p:attrName>style.visibility</p:attrName>
                                        </p:attrNameLst>
                                      </p:cBhvr>
                                      <p:to>
                                        <p:strVal val="visible"/>
                                      </p:to>
                                    </p:set>
                                  </p:childTnLst>
                                </p:cTn>
                              </p:par>
                              <p:par>
                                <p:cTn id="35" presetID="10"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par>
                                <p:cTn id="42" presetID="2" presetClass="entr" presetSubtype="4"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1000" fill="hold"/>
                                        <p:tgtEl>
                                          <p:spTgt spid="18"/>
                                        </p:tgtEl>
                                        <p:attrNameLst>
                                          <p:attrName>ppt_x</p:attrName>
                                        </p:attrNameLst>
                                      </p:cBhvr>
                                      <p:tavLst>
                                        <p:tav tm="0">
                                          <p:val>
                                            <p:strVal val="#ppt_x"/>
                                          </p:val>
                                        </p:tav>
                                        <p:tav tm="100000">
                                          <p:val>
                                            <p:strVal val="#ppt_x"/>
                                          </p:val>
                                        </p:tav>
                                      </p:tavLst>
                                    </p:anim>
                                    <p:anim calcmode="lin" valueType="num">
                                      <p:cBhvr additive="base">
                                        <p:cTn id="45"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8" grpId="0"/>
      <p:bldP spid="9" grpId="0"/>
      <p:bldP spid="10" grpId="0"/>
      <p:bldP spid="11" grpId="0"/>
      <p:bldP spid="12" grpId="0"/>
      <p:bldP spid="13" grpId="0"/>
      <p:bldP spid="14" grpId="0"/>
      <p:bldP spid="15"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2199</Words>
  <Application>Microsoft Office PowerPoint</Application>
  <PresentationFormat>Widescreen</PresentationFormat>
  <Paragraphs>186</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Open Sans</vt:lpstr>
      <vt:lpstr>Calibri Light</vt:lpstr>
      <vt:lpstr>Iskoola Pota</vt:lpstr>
      <vt:lpstr>Arial</vt:lpstr>
      <vt:lpstr>Tempus Sans ITC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13</cp:revision>
  <dcterms:created xsi:type="dcterms:W3CDTF">2017-09-05T15:03:51Z</dcterms:created>
  <dcterms:modified xsi:type="dcterms:W3CDTF">2020-06-16T17:05:50Z</dcterms:modified>
</cp:coreProperties>
</file>