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73" r:id="rId4"/>
    <p:sldId id="272" r:id="rId5"/>
    <p:sldId id="259" r:id="rId6"/>
    <p:sldId id="260" r:id="rId7"/>
    <p:sldId id="261" r:id="rId8"/>
    <p:sldId id="274" r:id="rId9"/>
    <p:sldId id="262" r:id="rId10"/>
    <p:sldId id="263" r:id="rId11"/>
    <p:sldId id="264" r:id="rId12"/>
    <p:sldId id="265" r:id="rId13"/>
    <p:sldId id="266" r:id="rId14"/>
    <p:sldId id="267" r:id="rId15"/>
    <p:sldId id="268" r:id="rId16"/>
    <p:sldId id="269" r:id="rId17"/>
    <p:sldId id="271" r:id="rId18"/>
    <p:sldId id="275" r:id="rId19"/>
  </p:sldIdLst>
  <p:sldSz cx="12192000" cy="6858000"/>
  <p:notesSz cx="6858000" cy="9144000"/>
  <p:embeddedFontLst>
    <p:embeddedFont>
      <p:font typeface="Algerian" panose="04020705040A02060702" pitchFamily="82" charset="0"/>
      <p:regular r:id="rId20"/>
    </p:embeddedFon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Californian FB" panose="0207040306080B030204" pitchFamily="18" charset="0"/>
      <p:regular r:id="rId27"/>
      <p:bold r:id="rId28"/>
      <p:italic r:id="rId29"/>
    </p:embeddedFont>
    <p:embeddedFont>
      <p:font typeface="Colonna MT" panose="04020805060202030203" pitchFamily="82" charset="0"/>
      <p:regular r:id="rId30"/>
    </p:embeddedFont>
    <p:embeddedFont>
      <p:font typeface="Comic Sans MS" panose="030F0702030302020204" pitchFamily="66" charset="0"/>
      <p:regular r:id="rId31"/>
      <p:bold r:id="rId32"/>
      <p:italic r:id="rId33"/>
      <p:boldItalic r:id="rId34"/>
    </p:embeddedFont>
    <p:embeddedFont>
      <p:font typeface="Tempus Sans ITC" panose="04020404030D07020202" pitchFamily="82"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0" autoAdjust="0"/>
    <p:restoredTop sz="94660"/>
  </p:normalViewPr>
  <p:slideViewPr>
    <p:cSldViewPr snapToGrid="0">
      <p:cViewPr varScale="1">
        <p:scale>
          <a:sx n="59" d="100"/>
          <a:sy n="59" d="100"/>
        </p:scale>
        <p:origin x="9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EF7EC-EC0B-4A7F-8F69-C73F3B043F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0CAE33-245E-490F-8B7E-F95D8970A2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18A281-E2D3-458B-9A7B-3A4C55348E7D}"/>
              </a:ext>
            </a:extLst>
          </p:cNvPr>
          <p:cNvSpPr>
            <a:spLocks noGrp="1"/>
          </p:cNvSpPr>
          <p:nvPr>
            <p:ph type="dt" sz="half" idx="10"/>
          </p:nvPr>
        </p:nvSpPr>
        <p:spPr/>
        <p:txBody>
          <a:bodyPr/>
          <a:lstStyle/>
          <a:p>
            <a:fld id="{659BDA25-1FF0-4155-88BC-0CE420043F00}" type="datetimeFigureOut">
              <a:rPr lang="en-US" smtClean="0"/>
              <a:t>6/18/2020</a:t>
            </a:fld>
            <a:endParaRPr lang="en-US"/>
          </a:p>
        </p:txBody>
      </p:sp>
      <p:sp>
        <p:nvSpPr>
          <p:cNvPr id="5" name="Footer Placeholder 4">
            <a:extLst>
              <a:ext uri="{FF2B5EF4-FFF2-40B4-BE49-F238E27FC236}">
                <a16:creationId xmlns:a16="http://schemas.microsoft.com/office/drawing/2014/main" id="{A1662F3E-2DE7-4599-813C-40DAA07B78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B779E9-3401-4AA4-A712-34940B1D8B00}"/>
              </a:ext>
            </a:extLst>
          </p:cNvPr>
          <p:cNvSpPr>
            <a:spLocks noGrp="1"/>
          </p:cNvSpPr>
          <p:nvPr>
            <p:ph type="sldNum" sz="quarter" idx="12"/>
          </p:nvPr>
        </p:nvSpPr>
        <p:spPr/>
        <p:txBody>
          <a:bodyPr/>
          <a:lstStyle/>
          <a:p>
            <a:fld id="{4A3154F8-76E1-40D3-93EC-737515DF427F}" type="slidenum">
              <a:rPr lang="en-US" smtClean="0"/>
              <a:t>‹#›</a:t>
            </a:fld>
            <a:endParaRPr lang="en-US"/>
          </a:p>
        </p:txBody>
      </p:sp>
    </p:spTree>
    <p:extLst>
      <p:ext uri="{BB962C8B-B14F-4D97-AF65-F5344CB8AC3E}">
        <p14:creationId xmlns:p14="http://schemas.microsoft.com/office/powerpoint/2010/main" val="1518861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65229-2324-43E1-88CF-7C95772DD8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00FEF7-3560-4833-83C3-D260DE549BD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1EBCFD-8700-4896-93F3-A72F27DA4A53}"/>
              </a:ext>
            </a:extLst>
          </p:cNvPr>
          <p:cNvSpPr>
            <a:spLocks noGrp="1"/>
          </p:cNvSpPr>
          <p:nvPr>
            <p:ph type="dt" sz="half" idx="10"/>
          </p:nvPr>
        </p:nvSpPr>
        <p:spPr/>
        <p:txBody>
          <a:bodyPr/>
          <a:lstStyle/>
          <a:p>
            <a:fld id="{659BDA25-1FF0-4155-88BC-0CE420043F00}" type="datetimeFigureOut">
              <a:rPr lang="en-US" smtClean="0"/>
              <a:t>6/18/2020</a:t>
            </a:fld>
            <a:endParaRPr lang="en-US"/>
          </a:p>
        </p:txBody>
      </p:sp>
      <p:sp>
        <p:nvSpPr>
          <p:cNvPr id="5" name="Footer Placeholder 4">
            <a:extLst>
              <a:ext uri="{FF2B5EF4-FFF2-40B4-BE49-F238E27FC236}">
                <a16:creationId xmlns:a16="http://schemas.microsoft.com/office/drawing/2014/main" id="{8CF786DA-A20A-4E02-8CA0-EB3B7C28AF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29C01C-783C-4618-BA04-A6C0890EB5F3}"/>
              </a:ext>
            </a:extLst>
          </p:cNvPr>
          <p:cNvSpPr>
            <a:spLocks noGrp="1"/>
          </p:cNvSpPr>
          <p:nvPr>
            <p:ph type="sldNum" sz="quarter" idx="12"/>
          </p:nvPr>
        </p:nvSpPr>
        <p:spPr/>
        <p:txBody>
          <a:bodyPr/>
          <a:lstStyle/>
          <a:p>
            <a:fld id="{4A3154F8-76E1-40D3-93EC-737515DF427F}" type="slidenum">
              <a:rPr lang="en-US" smtClean="0"/>
              <a:t>‹#›</a:t>
            </a:fld>
            <a:endParaRPr lang="en-US"/>
          </a:p>
        </p:txBody>
      </p:sp>
    </p:spTree>
    <p:extLst>
      <p:ext uri="{BB962C8B-B14F-4D97-AF65-F5344CB8AC3E}">
        <p14:creationId xmlns:p14="http://schemas.microsoft.com/office/powerpoint/2010/main" val="2830086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C7B366-55BE-4EA5-9974-2950E51ABE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78A5E0-3979-424D-A0DF-C9B7B5A014A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FEF81D-F3E0-407F-8B21-2D3D6F02D170}"/>
              </a:ext>
            </a:extLst>
          </p:cNvPr>
          <p:cNvSpPr>
            <a:spLocks noGrp="1"/>
          </p:cNvSpPr>
          <p:nvPr>
            <p:ph type="dt" sz="half" idx="10"/>
          </p:nvPr>
        </p:nvSpPr>
        <p:spPr/>
        <p:txBody>
          <a:bodyPr/>
          <a:lstStyle/>
          <a:p>
            <a:fld id="{659BDA25-1FF0-4155-88BC-0CE420043F00}" type="datetimeFigureOut">
              <a:rPr lang="en-US" smtClean="0"/>
              <a:t>6/18/2020</a:t>
            </a:fld>
            <a:endParaRPr lang="en-US"/>
          </a:p>
        </p:txBody>
      </p:sp>
      <p:sp>
        <p:nvSpPr>
          <p:cNvPr id="5" name="Footer Placeholder 4">
            <a:extLst>
              <a:ext uri="{FF2B5EF4-FFF2-40B4-BE49-F238E27FC236}">
                <a16:creationId xmlns:a16="http://schemas.microsoft.com/office/drawing/2014/main" id="{F2391CB9-4B5D-4933-A594-E221AC4D82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A40DBB-C8F9-434B-A8C4-2BF6FB7937DF}"/>
              </a:ext>
            </a:extLst>
          </p:cNvPr>
          <p:cNvSpPr>
            <a:spLocks noGrp="1"/>
          </p:cNvSpPr>
          <p:nvPr>
            <p:ph type="sldNum" sz="quarter" idx="12"/>
          </p:nvPr>
        </p:nvSpPr>
        <p:spPr/>
        <p:txBody>
          <a:bodyPr/>
          <a:lstStyle/>
          <a:p>
            <a:fld id="{4A3154F8-76E1-40D3-93EC-737515DF427F}" type="slidenum">
              <a:rPr lang="en-US" smtClean="0"/>
              <a:t>‹#›</a:t>
            </a:fld>
            <a:endParaRPr lang="en-US"/>
          </a:p>
        </p:txBody>
      </p:sp>
    </p:spTree>
    <p:extLst>
      <p:ext uri="{BB962C8B-B14F-4D97-AF65-F5344CB8AC3E}">
        <p14:creationId xmlns:p14="http://schemas.microsoft.com/office/powerpoint/2010/main" val="1251170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8738-20C5-49CB-95E6-223B3E4679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BB2D15-A44B-48F4-9B01-76AE2897B67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20692E-BA2A-4B38-ABBA-8053D7E9A822}"/>
              </a:ext>
            </a:extLst>
          </p:cNvPr>
          <p:cNvSpPr>
            <a:spLocks noGrp="1"/>
          </p:cNvSpPr>
          <p:nvPr>
            <p:ph type="dt" sz="half" idx="10"/>
          </p:nvPr>
        </p:nvSpPr>
        <p:spPr/>
        <p:txBody>
          <a:bodyPr/>
          <a:lstStyle/>
          <a:p>
            <a:fld id="{659BDA25-1FF0-4155-88BC-0CE420043F00}" type="datetimeFigureOut">
              <a:rPr lang="en-US" smtClean="0"/>
              <a:t>6/18/2020</a:t>
            </a:fld>
            <a:endParaRPr lang="en-US"/>
          </a:p>
        </p:txBody>
      </p:sp>
      <p:sp>
        <p:nvSpPr>
          <p:cNvPr id="5" name="Footer Placeholder 4">
            <a:extLst>
              <a:ext uri="{FF2B5EF4-FFF2-40B4-BE49-F238E27FC236}">
                <a16:creationId xmlns:a16="http://schemas.microsoft.com/office/drawing/2014/main" id="{5412A75E-F197-4596-B717-3E6F1779E1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A5EC48-4E53-47FC-B380-FA805A744511}"/>
              </a:ext>
            </a:extLst>
          </p:cNvPr>
          <p:cNvSpPr>
            <a:spLocks noGrp="1"/>
          </p:cNvSpPr>
          <p:nvPr>
            <p:ph type="sldNum" sz="quarter" idx="12"/>
          </p:nvPr>
        </p:nvSpPr>
        <p:spPr/>
        <p:txBody>
          <a:bodyPr/>
          <a:lstStyle/>
          <a:p>
            <a:fld id="{4A3154F8-76E1-40D3-93EC-737515DF427F}" type="slidenum">
              <a:rPr lang="en-US" smtClean="0"/>
              <a:t>‹#›</a:t>
            </a:fld>
            <a:endParaRPr lang="en-US"/>
          </a:p>
        </p:txBody>
      </p:sp>
    </p:spTree>
    <p:extLst>
      <p:ext uri="{BB962C8B-B14F-4D97-AF65-F5344CB8AC3E}">
        <p14:creationId xmlns:p14="http://schemas.microsoft.com/office/powerpoint/2010/main" val="493825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4D764-7A37-4273-BBD0-2694FB128E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9381E5-0DA3-4AE8-AFEF-A0AE5FC400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6A9614C-E671-49E7-9AAF-A51BA748F0AF}"/>
              </a:ext>
            </a:extLst>
          </p:cNvPr>
          <p:cNvSpPr>
            <a:spLocks noGrp="1"/>
          </p:cNvSpPr>
          <p:nvPr>
            <p:ph type="dt" sz="half" idx="10"/>
          </p:nvPr>
        </p:nvSpPr>
        <p:spPr/>
        <p:txBody>
          <a:bodyPr/>
          <a:lstStyle/>
          <a:p>
            <a:fld id="{659BDA25-1FF0-4155-88BC-0CE420043F00}" type="datetimeFigureOut">
              <a:rPr lang="en-US" smtClean="0"/>
              <a:t>6/18/2020</a:t>
            </a:fld>
            <a:endParaRPr lang="en-US"/>
          </a:p>
        </p:txBody>
      </p:sp>
      <p:sp>
        <p:nvSpPr>
          <p:cNvPr id="5" name="Footer Placeholder 4">
            <a:extLst>
              <a:ext uri="{FF2B5EF4-FFF2-40B4-BE49-F238E27FC236}">
                <a16:creationId xmlns:a16="http://schemas.microsoft.com/office/drawing/2014/main" id="{4B7C8EEA-6FD0-4673-8D69-0F447E907F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E0EAB1-F245-4732-B061-957B6508B216}"/>
              </a:ext>
            </a:extLst>
          </p:cNvPr>
          <p:cNvSpPr>
            <a:spLocks noGrp="1"/>
          </p:cNvSpPr>
          <p:nvPr>
            <p:ph type="sldNum" sz="quarter" idx="12"/>
          </p:nvPr>
        </p:nvSpPr>
        <p:spPr/>
        <p:txBody>
          <a:bodyPr/>
          <a:lstStyle/>
          <a:p>
            <a:fld id="{4A3154F8-76E1-40D3-93EC-737515DF427F}" type="slidenum">
              <a:rPr lang="en-US" smtClean="0"/>
              <a:t>‹#›</a:t>
            </a:fld>
            <a:endParaRPr lang="en-US"/>
          </a:p>
        </p:txBody>
      </p:sp>
    </p:spTree>
    <p:extLst>
      <p:ext uri="{BB962C8B-B14F-4D97-AF65-F5344CB8AC3E}">
        <p14:creationId xmlns:p14="http://schemas.microsoft.com/office/powerpoint/2010/main" val="106831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34651-9471-416B-B7CE-37BCFA6F01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479BA5-F943-49A7-9CA9-35D28EE8AF9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BC3816-C876-42EE-8F3E-0F82DF23971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68B10D-88DD-4103-9893-02CDCAFB5366}"/>
              </a:ext>
            </a:extLst>
          </p:cNvPr>
          <p:cNvSpPr>
            <a:spLocks noGrp="1"/>
          </p:cNvSpPr>
          <p:nvPr>
            <p:ph type="dt" sz="half" idx="10"/>
          </p:nvPr>
        </p:nvSpPr>
        <p:spPr/>
        <p:txBody>
          <a:bodyPr/>
          <a:lstStyle/>
          <a:p>
            <a:fld id="{659BDA25-1FF0-4155-88BC-0CE420043F00}" type="datetimeFigureOut">
              <a:rPr lang="en-US" smtClean="0"/>
              <a:t>6/18/2020</a:t>
            </a:fld>
            <a:endParaRPr lang="en-US"/>
          </a:p>
        </p:txBody>
      </p:sp>
      <p:sp>
        <p:nvSpPr>
          <p:cNvPr id="6" name="Footer Placeholder 5">
            <a:extLst>
              <a:ext uri="{FF2B5EF4-FFF2-40B4-BE49-F238E27FC236}">
                <a16:creationId xmlns:a16="http://schemas.microsoft.com/office/drawing/2014/main" id="{790FD399-E61C-4C70-9795-1678515836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DE4E5D-6719-4249-B651-8262110B3169}"/>
              </a:ext>
            </a:extLst>
          </p:cNvPr>
          <p:cNvSpPr>
            <a:spLocks noGrp="1"/>
          </p:cNvSpPr>
          <p:nvPr>
            <p:ph type="sldNum" sz="quarter" idx="12"/>
          </p:nvPr>
        </p:nvSpPr>
        <p:spPr/>
        <p:txBody>
          <a:bodyPr/>
          <a:lstStyle/>
          <a:p>
            <a:fld id="{4A3154F8-76E1-40D3-93EC-737515DF427F}" type="slidenum">
              <a:rPr lang="en-US" smtClean="0"/>
              <a:t>‹#›</a:t>
            </a:fld>
            <a:endParaRPr lang="en-US"/>
          </a:p>
        </p:txBody>
      </p:sp>
    </p:spTree>
    <p:extLst>
      <p:ext uri="{BB962C8B-B14F-4D97-AF65-F5344CB8AC3E}">
        <p14:creationId xmlns:p14="http://schemas.microsoft.com/office/powerpoint/2010/main" val="413895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DE355-75A5-4035-928E-76E506C502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3D0F2B-1649-4E0E-A0C1-F40C1ED667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51075CA-2310-405D-9BB5-4E59BDDEE1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BBD8AA-772D-4B2A-A5DE-E4B79C9C20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12C4230-7C2A-4411-BF15-2EC2485A116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D52425-F447-4B09-A653-BDE39E5A2466}"/>
              </a:ext>
            </a:extLst>
          </p:cNvPr>
          <p:cNvSpPr>
            <a:spLocks noGrp="1"/>
          </p:cNvSpPr>
          <p:nvPr>
            <p:ph type="dt" sz="half" idx="10"/>
          </p:nvPr>
        </p:nvSpPr>
        <p:spPr/>
        <p:txBody>
          <a:bodyPr/>
          <a:lstStyle/>
          <a:p>
            <a:fld id="{659BDA25-1FF0-4155-88BC-0CE420043F00}" type="datetimeFigureOut">
              <a:rPr lang="en-US" smtClean="0"/>
              <a:t>6/18/2020</a:t>
            </a:fld>
            <a:endParaRPr lang="en-US"/>
          </a:p>
        </p:txBody>
      </p:sp>
      <p:sp>
        <p:nvSpPr>
          <p:cNvPr id="8" name="Footer Placeholder 7">
            <a:extLst>
              <a:ext uri="{FF2B5EF4-FFF2-40B4-BE49-F238E27FC236}">
                <a16:creationId xmlns:a16="http://schemas.microsoft.com/office/drawing/2014/main" id="{10BCF32B-CEB3-48AA-AFB4-743B867802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C71E0A-6FC8-4149-BAF0-A019B8C212BE}"/>
              </a:ext>
            </a:extLst>
          </p:cNvPr>
          <p:cNvSpPr>
            <a:spLocks noGrp="1"/>
          </p:cNvSpPr>
          <p:nvPr>
            <p:ph type="sldNum" sz="quarter" idx="12"/>
          </p:nvPr>
        </p:nvSpPr>
        <p:spPr/>
        <p:txBody>
          <a:bodyPr/>
          <a:lstStyle/>
          <a:p>
            <a:fld id="{4A3154F8-76E1-40D3-93EC-737515DF427F}" type="slidenum">
              <a:rPr lang="en-US" smtClean="0"/>
              <a:t>‹#›</a:t>
            </a:fld>
            <a:endParaRPr lang="en-US"/>
          </a:p>
        </p:txBody>
      </p:sp>
    </p:spTree>
    <p:extLst>
      <p:ext uri="{BB962C8B-B14F-4D97-AF65-F5344CB8AC3E}">
        <p14:creationId xmlns:p14="http://schemas.microsoft.com/office/powerpoint/2010/main" val="874561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71BC-37CB-407D-B172-7A1CCB6B50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899E72-0819-4BD7-88C9-4DBA306AF919}"/>
              </a:ext>
            </a:extLst>
          </p:cNvPr>
          <p:cNvSpPr>
            <a:spLocks noGrp="1"/>
          </p:cNvSpPr>
          <p:nvPr>
            <p:ph type="dt" sz="half" idx="10"/>
          </p:nvPr>
        </p:nvSpPr>
        <p:spPr/>
        <p:txBody>
          <a:bodyPr/>
          <a:lstStyle/>
          <a:p>
            <a:fld id="{659BDA25-1FF0-4155-88BC-0CE420043F00}" type="datetimeFigureOut">
              <a:rPr lang="en-US" smtClean="0"/>
              <a:t>6/18/2020</a:t>
            </a:fld>
            <a:endParaRPr lang="en-US"/>
          </a:p>
        </p:txBody>
      </p:sp>
      <p:sp>
        <p:nvSpPr>
          <p:cNvPr id="4" name="Footer Placeholder 3">
            <a:extLst>
              <a:ext uri="{FF2B5EF4-FFF2-40B4-BE49-F238E27FC236}">
                <a16:creationId xmlns:a16="http://schemas.microsoft.com/office/drawing/2014/main" id="{0A14B0A7-D0C0-4277-A4B5-6A414AE344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BE5FC8-04C9-48C3-A85D-462C5D8DACEC}"/>
              </a:ext>
            </a:extLst>
          </p:cNvPr>
          <p:cNvSpPr>
            <a:spLocks noGrp="1"/>
          </p:cNvSpPr>
          <p:nvPr>
            <p:ph type="sldNum" sz="quarter" idx="12"/>
          </p:nvPr>
        </p:nvSpPr>
        <p:spPr/>
        <p:txBody>
          <a:bodyPr/>
          <a:lstStyle/>
          <a:p>
            <a:fld id="{4A3154F8-76E1-40D3-93EC-737515DF427F}" type="slidenum">
              <a:rPr lang="en-US" smtClean="0"/>
              <a:t>‹#›</a:t>
            </a:fld>
            <a:endParaRPr lang="en-US"/>
          </a:p>
        </p:txBody>
      </p:sp>
    </p:spTree>
    <p:extLst>
      <p:ext uri="{BB962C8B-B14F-4D97-AF65-F5344CB8AC3E}">
        <p14:creationId xmlns:p14="http://schemas.microsoft.com/office/powerpoint/2010/main" val="2203912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259D24-AA45-4699-8E7D-6A415F17456F}"/>
              </a:ext>
            </a:extLst>
          </p:cNvPr>
          <p:cNvSpPr>
            <a:spLocks noGrp="1"/>
          </p:cNvSpPr>
          <p:nvPr>
            <p:ph type="dt" sz="half" idx="10"/>
          </p:nvPr>
        </p:nvSpPr>
        <p:spPr/>
        <p:txBody>
          <a:bodyPr/>
          <a:lstStyle/>
          <a:p>
            <a:fld id="{659BDA25-1FF0-4155-88BC-0CE420043F00}" type="datetimeFigureOut">
              <a:rPr lang="en-US" smtClean="0"/>
              <a:t>6/18/2020</a:t>
            </a:fld>
            <a:endParaRPr lang="en-US"/>
          </a:p>
        </p:txBody>
      </p:sp>
      <p:sp>
        <p:nvSpPr>
          <p:cNvPr id="3" name="Footer Placeholder 2">
            <a:extLst>
              <a:ext uri="{FF2B5EF4-FFF2-40B4-BE49-F238E27FC236}">
                <a16:creationId xmlns:a16="http://schemas.microsoft.com/office/drawing/2014/main" id="{6F9FDD6B-5B99-402B-B560-B6E07F4E76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CC5AE4-4118-4B0C-9686-C974D02FEE6B}"/>
              </a:ext>
            </a:extLst>
          </p:cNvPr>
          <p:cNvSpPr>
            <a:spLocks noGrp="1"/>
          </p:cNvSpPr>
          <p:nvPr>
            <p:ph type="sldNum" sz="quarter" idx="12"/>
          </p:nvPr>
        </p:nvSpPr>
        <p:spPr/>
        <p:txBody>
          <a:bodyPr/>
          <a:lstStyle/>
          <a:p>
            <a:fld id="{4A3154F8-76E1-40D3-93EC-737515DF427F}" type="slidenum">
              <a:rPr lang="en-US" smtClean="0"/>
              <a:t>‹#›</a:t>
            </a:fld>
            <a:endParaRPr lang="en-US"/>
          </a:p>
        </p:txBody>
      </p:sp>
    </p:spTree>
    <p:extLst>
      <p:ext uri="{BB962C8B-B14F-4D97-AF65-F5344CB8AC3E}">
        <p14:creationId xmlns:p14="http://schemas.microsoft.com/office/powerpoint/2010/main" val="2621827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84B1A-C2DF-4ABA-B0FC-A91D603D8A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1263F1-8D20-4E97-B6B3-999B9784FF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B02B32-B19D-4B46-8B28-CD6E2D6E90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B7E051-3328-4F2A-8D0F-96D20BB1B0D2}"/>
              </a:ext>
            </a:extLst>
          </p:cNvPr>
          <p:cNvSpPr>
            <a:spLocks noGrp="1"/>
          </p:cNvSpPr>
          <p:nvPr>
            <p:ph type="dt" sz="half" idx="10"/>
          </p:nvPr>
        </p:nvSpPr>
        <p:spPr/>
        <p:txBody>
          <a:bodyPr/>
          <a:lstStyle/>
          <a:p>
            <a:fld id="{659BDA25-1FF0-4155-88BC-0CE420043F00}" type="datetimeFigureOut">
              <a:rPr lang="en-US" smtClean="0"/>
              <a:t>6/18/2020</a:t>
            </a:fld>
            <a:endParaRPr lang="en-US"/>
          </a:p>
        </p:txBody>
      </p:sp>
      <p:sp>
        <p:nvSpPr>
          <p:cNvPr id="6" name="Footer Placeholder 5">
            <a:extLst>
              <a:ext uri="{FF2B5EF4-FFF2-40B4-BE49-F238E27FC236}">
                <a16:creationId xmlns:a16="http://schemas.microsoft.com/office/drawing/2014/main" id="{4699C01B-6D6B-412A-A2D3-C163365756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646EF5-C0C6-456C-A395-41890011AAB9}"/>
              </a:ext>
            </a:extLst>
          </p:cNvPr>
          <p:cNvSpPr>
            <a:spLocks noGrp="1"/>
          </p:cNvSpPr>
          <p:nvPr>
            <p:ph type="sldNum" sz="quarter" idx="12"/>
          </p:nvPr>
        </p:nvSpPr>
        <p:spPr/>
        <p:txBody>
          <a:bodyPr/>
          <a:lstStyle/>
          <a:p>
            <a:fld id="{4A3154F8-76E1-40D3-93EC-737515DF427F}" type="slidenum">
              <a:rPr lang="en-US" smtClean="0"/>
              <a:t>‹#›</a:t>
            </a:fld>
            <a:endParaRPr lang="en-US"/>
          </a:p>
        </p:txBody>
      </p:sp>
    </p:spTree>
    <p:extLst>
      <p:ext uri="{BB962C8B-B14F-4D97-AF65-F5344CB8AC3E}">
        <p14:creationId xmlns:p14="http://schemas.microsoft.com/office/powerpoint/2010/main" val="188776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0321F-510A-4727-AFAE-677C318738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CF9DC0-01D3-4107-9883-A3314DC34B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427A2C-E185-4A15-8F25-503DACCC31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3AE05D-D1C0-453D-A31A-8A98D8D46256}"/>
              </a:ext>
            </a:extLst>
          </p:cNvPr>
          <p:cNvSpPr>
            <a:spLocks noGrp="1"/>
          </p:cNvSpPr>
          <p:nvPr>
            <p:ph type="dt" sz="half" idx="10"/>
          </p:nvPr>
        </p:nvSpPr>
        <p:spPr/>
        <p:txBody>
          <a:bodyPr/>
          <a:lstStyle/>
          <a:p>
            <a:fld id="{659BDA25-1FF0-4155-88BC-0CE420043F00}" type="datetimeFigureOut">
              <a:rPr lang="en-US" smtClean="0"/>
              <a:t>6/18/2020</a:t>
            </a:fld>
            <a:endParaRPr lang="en-US"/>
          </a:p>
        </p:txBody>
      </p:sp>
      <p:sp>
        <p:nvSpPr>
          <p:cNvPr id="6" name="Footer Placeholder 5">
            <a:extLst>
              <a:ext uri="{FF2B5EF4-FFF2-40B4-BE49-F238E27FC236}">
                <a16:creationId xmlns:a16="http://schemas.microsoft.com/office/drawing/2014/main" id="{6E67652A-70B2-4434-9B55-0F08954595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5263DF-2963-45E8-9AD7-8F0DAD80882E}"/>
              </a:ext>
            </a:extLst>
          </p:cNvPr>
          <p:cNvSpPr>
            <a:spLocks noGrp="1"/>
          </p:cNvSpPr>
          <p:nvPr>
            <p:ph type="sldNum" sz="quarter" idx="12"/>
          </p:nvPr>
        </p:nvSpPr>
        <p:spPr/>
        <p:txBody>
          <a:bodyPr/>
          <a:lstStyle/>
          <a:p>
            <a:fld id="{4A3154F8-76E1-40D3-93EC-737515DF427F}" type="slidenum">
              <a:rPr lang="en-US" smtClean="0"/>
              <a:t>‹#›</a:t>
            </a:fld>
            <a:endParaRPr lang="en-US"/>
          </a:p>
        </p:txBody>
      </p:sp>
    </p:spTree>
    <p:extLst>
      <p:ext uri="{BB962C8B-B14F-4D97-AF65-F5344CB8AC3E}">
        <p14:creationId xmlns:p14="http://schemas.microsoft.com/office/powerpoint/2010/main" val="3911763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EB0D96-783E-4CEC-ACA0-692DB28B47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C78047-A4B8-471C-A452-D3F1E06381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175A45-B62D-41B5-B2F3-4D76BEF4FC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BDA25-1FF0-4155-88BC-0CE420043F00}" type="datetimeFigureOut">
              <a:rPr lang="en-US" smtClean="0"/>
              <a:t>6/18/2020</a:t>
            </a:fld>
            <a:endParaRPr lang="en-US"/>
          </a:p>
        </p:txBody>
      </p:sp>
      <p:sp>
        <p:nvSpPr>
          <p:cNvPr id="5" name="Footer Placeholder 4">
            <a:extLst>
              <a:ext uri="{FF2B5EF4-FFF2-40B4-BE49-F238E27FC236}">
                <a16:creationId xmlns:a16="http://schemas.microsoft.com/office/drawing/2014/main" id="{EBDBC226-03F0-4B39-B4ED-AAA1B361E6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0BF7A4-258C-4249-8C11-E893628239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3154F8-76E1-40D3-93EC-737515DF427F}" type="slidenum">
              <a:rPr lang="en-US" smtClean="0"/>
              <a:t>‹#›</a:t>
            </a:fld>
            <a:endParaRPr lang="en-US"/>
          </a:p>
        </p:txBody>
      </p:sp>
    </p:spTree>
    <p:extLst>
      <p:ext uri="{BB962C8B-B14F-4D97-AF65-F5344CB8AC3E}">
        <p14:creationId xmlns:p14="http://schemas.microsoft.com/office/powerpoint/2010/main" val="700689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Picture 189">
            <a:extLst>
              <a:ext uri="{FF2B5EF4-FFF2-40B4-BE49-F238E27FC236}">
                <a16:creationId xmlns:a16="http://schemas.microsoft.com/office/drawing/2014/main" id="{DEFCB4C2-979A-46C4-9D57-C5ED2BB51E5D}"/>
              </a:ext>
            </a:extLst>
          </p:cNvPr>
          <p:cNvPicPr>
            <a:picLocks noChangeAspect="1"/>
          </p:cNvPicPr>
          <p:nvPr/>
        </p:nvPicPr>
        <p:blipFill rotWithShape="1">
          <a:blip r:embed="rId2">
            <a:extLst>
              <a:ext uri="{28A0092B-C50C-407E-A947-70E740481C1C}">
                <a14:useLocalDpi xmlns:a14="http://schemas.microsoft.com/office/drawing/2010/main" val="0"/>
              </a:ext>
            </a:extLst>
          </a:blip>
          <a:srcRect l="-20" t="3467" r="1"/>
          <a:stretch/>
        </p:blipFill>
        <p:spPr>
          <a:xfrm>
            <a:off x="-1" y="0"/>
            <a:ext cx="12210719" cy="6858000"/>
          </a:xfrm>
          <a:prstGeom prst="rect">
            <a:avLst/>
          </a:prstGeom>
        </p:spPr>
      </p:pic>
    </p:spTree>
    <p:extLst>
      <p:ext uri="{BB962C8B-B14F-4D97-AF65-F5344CB8AC3E}">
        <p14:creationId xmlns:p14="http://schemas.microsoft.com/office/powerpoint/2010/main" val="4127831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AF4A21">
                  <a:shade val="30000"/>
                  <a:satMod val="115000"/>
                </a:srgbClr>
              </a:gs>
              <a:gs pos="50000">
                <a:srgbClr val="AF4A21">
                  <a:shade val="67500"/>
                  <a:satMod val="115000"/>
                </a:srgbClr>
              </a:gs>
              <a:gs pos="100000">
                <a:srgbClr val="AF4A21">
                  <a:shade val="100000"/>
                  <a:satMod val="115000"/>
                </a:srgb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639613" y="0"/>
            <a:ext cx="9144000" cy="769441"/>
          </a:xfrm>
          <a:prstGeom prst="rect">
            <a:avLst/>
          </a:prstGeom>
          <a:noFill/>
        </p:spPr>
        <p:txBody>
          <a:bodyPr wrap="square" rtlCol="0">
            <a:spAutoFit/>
          </a:bodyPr>
          <a:lstStyle/>
          <a:p>
            <a:pPr algn="ctr"/>
            <a:r>
              <a:rPr lang="en-US" sz="4400" dirty="0">
                <a:solidFill>
                  <a:schemeClr val="bg2"/>
                </a:solidFill>
                <a:latin typeface="Calibri" panose="020F0502020204030204" pitchFamily="34" charset="0"/>
                <a:cs typeface="Calibri" panose="020F0502020204030204" pitchFamily="34" charset="0"/>
              </a:rPr>
              <a:t>Responsibility of Parents</a:t>
            </a:r>
          </a:p>
        </p:txBody>
      </p:sp>
      <p:sp>
        <p:nvSpPr>
          <p:cNvPr id="6" name="TextBox 5"/>
          <p:cNvSpPr txBox="1"/>
          <p:nvPr/>
        </p:nvSpPr>
        <p:spPr>
          <a:xfrm>
            <a:off x="6705600" y="2286000"/>
            <a:ext cx="3200400" cy="369332"/>
          </a:xfrm>
          <a:prstGeom prst="rect">
            <a:avLst/>
          </a:prstGeom>
          <a:noFill/>
        </p:spPr>
        <p:txBody>
          <a:bodyPr wrap="square" rtlCol="0">
            <a:spAutoFit/>
          </a:bodyPr>
          <a:lstStyle/>
          <a:p>
            <a:r>
              <a:rPr lang="en-US" dirty="0"/>
              <a:t> </a:t>
            </a:r>
            <a:endParaRPr lang="en-US" dirty="0">
              <a:solidFill>
                <a:schemeClr val="bg1">
                  <a:lumMod val="95000"/>
                </a:schemeClr>
              </a:solidFill>
              <a:latin typeface="Calibri" panose="020F0502020204030204" pitchFamily="34" charset="0"/>
              <a:cs typeface="Calibri" panose="020F0502020204030204" pitchFamily="34" charset="0"/>
            </a:endParaRPr>
          </a:p>
        </p:txBody>
      </p:sp>
      <p:sp>
        <p:nvSpPr>
          <p:cNvPr id="7" name="TextBox 6"/>
          <p:cNvSpPr txBox="1"/>
          <p:nvPr/>
        </p:nvSpPr>
        <p:spPr>
          <a:xfrm>
            <a:off x="4114800" y="762001"/>
            <a:ext cx="6553200" cy="1908215"/>
          </a:xfrm>
          <a:prstGeom prst="rect">
            <a:avLst/>
          </a:prstGeom>
          <a:noFill/>
        </p:spPr>
        <p:txBody>
          <a:bodyPr wrap="square" rtlCol="0">
            <a:spAutoFit/>
          </a:bodyPr>
          <a:lstStyle/>
          <a:p>
            <a:r>
              <a:rPr lang="en-US" dirty="0">
                <a:solidFill>
                  <a:schemeClr val="bg1"/>
                </a:solidFill>
              </a:rPr>
              <a:t>Teach their children the commandments of God</a:t>
            </a:r>
          </a:p>
          <a:p>
            <a:endParaRPr lang="en-US" dirty="0">
              <a:solidFill>
                <a:schemeClr val="bg1"/>
              </a:solidFill>
              <a:cs typeface="Calibri" panose="020F0502020204030204" pitchFamily="34" charset="0"/>
            </a:endParaRPr>
          </a:p>
          <a:p>
            <a:r>
              <a:rPr lang="en-US" dirty="0">
                <a:solidFill>
                  <a:schemeClr val="bg1"/>
                </a:solidFill>
              </a:rPr>
              <a:t>“Parenting is a godly responsibility necessary for the salvation of Father’s children and important for our preparation for eternal blessings.”</a:t>
            </a:r>
          </a:p>
          <a:p>
            <a:r>
              <a:rPr lang="en-US" sz="1400" dirty="0">
                <a:solidFill>
                  <a:schemeClr val="bg1"/>
                </a:solidFill>
              </a:rPr>
              <a:t>Patricia P. </a:t>
            </a:r>
            <a:r>
              <a:rPr lang="en-US" sz="1400" dirty="0" err="1">
                <a:solidFill>
                  <a:schemeClr val="bg1"/>
                </a:solidFill>
              </a:rPr>
              <a:t>Pinegar</a:t>
            </a:r>
            <a:endParaRPr lang="en-US" sz="1400" dirty="0">
              <a:solidFill>
                <a:schemeClr val="bg1"/>
              </a:solidFill>
              <a:cs typeface="Calibri" panose="020F0502020204030204" pitchFamily="34" charset="0"/>
            </a:endParaRPr>
          </a:p>
          <a:p>
            <a:endParaRPr lang="en-US" sz="1400" dirty="0">
              <a:solidFill>
                <a:schemeClr val="bg1"/>
              </a:solidFill>
              <a:cs typeface="Calibri" panose="020F0502020204030204" pitchFamily="34" charset="0"/>
            </a:endParaRPr>
          </a:p>
        </p:txBody>
      </p:sp>
      <p:sp>
        <p:nvSpPr>
          <p:cNvPr id="8" name="TextBox 7"/>
          <p:cNvSpPr txBox="1"/>
          <p:nvPr/>
        </p:nvSpPr>
        <p:spPr>
          <a:xfrm>
            <a:off x="134112" y="6550223"/>
            <a:ext cx="2438400" cy="307777"/>
          </a:xfrm>
          <a:prstGeom prst="rect">
            <a:avLst/>
          </a:prstGeom>
          <a:noFill/>
        </p:spPr>
        <p:txBody>
          <a:bodyPr wrap="square" rtlCol="0">
            <a:spAutoFit/>
          </a:bodyPr>
          <a:lstStyle/>
          <a:p>
            <a:r>
              <a:rPr lang="en-US" sz="1400" dirty="0">
                <a:solidFill>
                  <a:schemeClr val="bg2"/>
                </a:solidFill>
              </a:rPr>
              <a:t>Mosiah 1:4</a:t>
            </a:r>
          </a:p>
        </p:txBody>
      </p:sp>
      <p:grpSp>
        <p:nvGrpSpPr>
          <p:cNvPr id="363" name="Group 362"/>
          <p:cNvGrpSpPr/>
          <p:nvPr/>
        </p:nvGrpSpPr>
        <p:grpSpPr>
          <a:xfrm>
            <a:off x="1778876" y="4390697"/>
            <a:ext cx="2911414" cy="2171283"/>
            <a:chOff x="1981200" y="3962400"/>
            <a:chExt cx="2911414" cy="2171283"/>
          </a:xfrm>
        </p:grpSpPr>
        <p:grpSp>
          <p:nvGrpSpPr>
            <p:cNvPr id="242" name="Group 6"/>
            <p:cNvGrpSpPr/>
            <p:nvPr/>
          </p:nvGrpSpPr>
          <p:grpSpPr>
            <a:xfrm>
              <a:off x="1981200" y="3962400"/>
              <a:ext cx="2911414" cy="2133600"/>
              <a:chOff x="3441191" y="1240801"/>
              <a:chExt cx="3801419" cy="3007122"/>
            </a:xfrm>
          </p:grpSpPr>
          <p:grpSp>
            <p:nvGrpSpPr>
              <p:cNvPr id="243" name="Group 46"/>
              <p:cNvGrpSpPr/>
              <p:nvPr/>
            </p:nvGrpSpPr>
            <p:grpSpPr>
              <a:xfrm>
                <a:off x="3441191" y="1240801"/>
                <a:ext cx="3755898" cy="3007122"/>
                <a:chOff x="802558" y="4166401"/>
                <a:chExt cx="1981641" cy="1586581"/>
              </a:xfrm>
            </p:grpSpPr>
            <p:grpSp>
              <p:nvGrpSpPr>
                <p:cNvPr id="244" name="Group 16"/>
                <p:cNvGrpSpPr/>
                <p:nvPr/>
              </p:nvGrpSpPr>
              <p:grpSpPr>
                <a:xfrm>
                  <a:off x="802558" y="4166401"/>
                  <a:ext cx="1981641" cy="1586581"/>
                  <a:chOff x="-2011680" y="1349418"/>
                  <a:chExt cx="7269480" cy="6346781"/>
                </a:xfrm>
              </p:grpSpPr>
              <p:grpSp>
                <p:nvGrpSpPr>
                  <p:cNvPr id="245" name="Group 1"/>
                  <p:cNvGrpSpPr/>
                  <p:nvPr/>
                </p:nvGrpSpPr>
                <p:grpSpPr>
                  <a:xfrm>
                    <a:off x="-2011680" y="1349418"/>
                    <a:ext cx="7269480" cy="6346781"/>
                    <a:chOff x="-137160" y="1426805"/>
                    <a:chExt cx="2423160" cy="1697395"/>
                  </a:xfrm>
                </p:grpSpPr>
                <p:sp>
                  <p:nvSpPr>
                    <p:cNvPr id="254" name="Rounded Rectangle 2"/>
                    <p:cNvSpPr/>
                    <p:nvPr/>
                  </p:nvSpPr>
                  <p:spPr>
                    <a:xfrm>
                      <a:off x="9906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ounded Rectangle 3"/>
                    <p:cNvSpPr/>
                    <p:nvPr/>
                  </p:nvSpPr>
                  <p:spPr>
                    <a:xfrm>
                      <a:off x="10668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ounded Rectangle 4"/>
                    <p:cNvSpPr/>
                    <p:nvPr/>
                  </p:nvSpPr>
                  <p:spPr>
                    <a:xfrm>
                      <a:off x="-137160" y="1426805"/>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Donut 5"/>
                    <p:cNvSpPr/>
                    <p:nvPr/>
                  </p:nvSpPr>
                  <p:spPr>
                    <a:xfrm>
                      <a:off x="838200" y="2057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8" name="Donut 6"/>
                    <p:cNvSpPr/>
                    <p:nvPr/>
                  </p:nvSpPr>
                  <p:spPr>
                    <a:xfrm>
                      <a:off x="838200" y="2438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Donut 7"/>
                    <p:cNvSpPr/>
                    <p:nvPr/>
                  </p:nvSpPr>
                  <p:spPr>
                    <a:xfrm>
                      <a:off x="838200" y="1676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50" name="Frame 249"/>
                  <p:cNvSpPr/>
                  <p:nvPr/>
                </p:nvSpPr>
                <p:spPr>
                  <a:xfrm>
                    <a:off x="1219200" y="24384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1" name="Frame 250"/>
                  <p:cNvSpPr/>
                  <p:nvPr/>
                </p:nvSpPr>
                <p:spPr>
                  <a:xfrm>
                    <a:off x="1219200" y="38862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2" name="Frame 251"/>
                  <p:cNvSpPr/>
                  <p:nvPr/>
                </p:nvSpPr>
                <p:spPr>
                  <a:xfrm>
                    <a:off x="1219200" y="52578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3" name="Rectangle 252"/>
                  <p:cNvSpPr/>
                  <p:nvPr/>
                </p:nvSpPr>
                <p:spPr>
                  <a:xfrm>
                    <a:off x="2133600" y="1447800"/>
                    <a:ext cx="31242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8" name="TextBox 247"/>
                <p:cNvSpPr txBox="1"/>
                <p:nvPr/>
              </p:nvSpPr>
              <p:spPr>
                <a:xfrm>
                  <a:off x="1988662" y="4309435"/>
                  <a:ext cx="695994" cy="389075"/>
                </a:xfrm>
                <a:prstGeom prst="rect">
                  <a:avLst/>
                </a:prstGeom>
                <a:noFill/>
              </p:spPr>
              <p:txBody>
                <a:bodyPr wrap="square" rtlCol="0">
                  <a:spAutoFit/>
                </a:bodyPr>
                <a:lstStyle/>
                <a:p>
                  <a:pPr algn="ctr"/>
                  <a:endParaRPr lang="en-US" sz="2800" dirty="0">
                    <a:latin typeface="Comic Sans MS" pitchFamily="66" charset="0"/>
                  </a:endParaRPr>
                </a:p>
              </p:txBody>
            </p:sp>
          </p:grpSp>
          <p:sp>
            <p:nvSpPr>
              <p:cNvPr id="246" name="TextBox 245"/>
              <p:cNvSpPr txBox="1"/>
              <p:nvPr/>
            </p:nvSpPr>
            <p:spPr>
              <a:xfrm>
                <a:off x="5630058" y="1777787"/>
                <a:ext cx="1612552" cy="1691758"/>
              </a:xfrm>
              <a:prstGeom prst="rect">
                <a:avLst/>
              </a:prstGeom>
              <a:noFill/>
            </p:spPr>
            <p:txBody>
              <a:bodyPr wrap="square" rtlCol="0">
                <a:spAutoFit/>
              </a:bodyPr>
              <a:lstStyle/>
              <a:p>
                <a:pPr algn="ctr"/>
                <a:r>
                  <a:rPr lang="en-US" sz="2400" dirty="0">
                    <a:solidFill>
                      <a:schemeClr val="bg2">
                        <a:lumMod val="25000"/>
                      </a:schemeClr>
                    </a:solidFill>
                    <a:latin typeface="AR ESSENCE" pitchFamily="2" charset="0"/>
                  </a:rPr>
                  <a:t>Our Family Book</a:t>
                </a:r>
              </a:p>
            </p:txBody>
          </p:sp>
        </p:grpSp>
        <p:sp>
          <p:nvSpPr>
            <p:cNvPr id="276" name="TextBox 275"/>
            <p:cNvSpPr txBox="1"/>
            <p:nvPr/>
          </p:nvSpPr>
          <p:spPr>
            <a:xfrm>
              <a:off x="2019300" y="4010025"/>
              <a:ext cx="1219200" cy="2123658"/>
            </a:xfrm>
            <a:prstGeom prst="rect">
              <a:avLst/>
            </a:prstGeom>
            <a:noFill/>
          </p:spPr>
          <p:txBody>
            <a:bodyPr wrap="square" rtlCol="0">
              <a:spAutoFit/>
            </a:bodyPr>
            <a:lstStyle/>
            <a:p>
              <a:r>
                <a:rPr lang="en-US" sz="1200" dirty="0"/>
                <a:t>“But ye will teach them to walk in the ways of truth and soberness; ye will teach them to love one another, and to serve one another” </a:t>
              </a:r>
            </a:p>
            <a:p>
              <a:r>
                <a:rPr lang="en-US" sz="1200" dirty="0"/>
                <a:t>(Mosiah 4:15). </a:t>
              </a:r>
              <a:endParaRPr lang="en-US" sz="1200" dirty="0">
                <a:solidFill>
                  <a:srgbClr val="00B0F0"/>
                </a:solidFill>
                <a:cs typeface="Calibri" panose="020F0502020204030204" pitchFamily="34" charset="0"/>
              </a:endParaRPr>
            </a:p>
          </p:txBody>
        </p:sp>
      </p:grpSp>
      <p:sp>
        <p:nvSpPr>
          <p:cNvPr id="220" name="TextBox 219"/>
          <p:cNvSpPr txBox="1"/>
          <p:nvPr/>
        </p:nvSpPr>
        <p:spPr>
          <a:xfrm>
            <a:off x="1676400" y="2667001"/>
            <a:ext cx="6553200" cy="1200329"/>
          </a:xfrm>
          <a:prstGeom prst="rect">
            <a:avLst/>
          </a:prstGeom>
          <a:noFill/>
        </p:spPr>
        <p:txBody>
          <a:bodyPr wrap="square" rtlCol="0">
            <a:spAutoFit/>
          </a:bodyPr>
          <a:lstStyle/>
          <a:p>
            <a:r>
              <a:rPr lang="en-US" dirty="0">
                <a:solidFill>
                  <a:schemeClr val="bg1"/>
                </a:solidFill>
              </a:rPr>
              <a:t>“You need more than your own wisdom in rearing [your children]. You need the help of the Lord. Pray for that help and follow the inspiration which you receive”</a:t>
            </a:r>
          </a:p>
          <a:p>
            <a:r>
              <a:rPr lang="en-US" dirty="0">
                <a:solidFill>
                  <a:schemeClr val="bg1"/>
                </a:solidFill>
              </a:rPr>
              <a:t> </a:t>
            </a:r>
            <a:r>
              <a:rPr lang="en-US" sz="1400" dirty="0">
                <a:solidFill>
                  <a:schemeClr val="bg1"/>
                </a:solidFill>
              </a:rPr>
              <a:t>Gordon B. Hinckley</a:t>
            </a:r>
            <a:endParaRPr lang="en-US" sz="1400" dirty="0">
              <a:solidFill>
                <a:schemeClr val="bg1"/>
              </a:solidFill>
              <a:cs typeface="Calibri" panose="020F0502020204030204" pitchFamily="34" charset="0"/>
            </a:endParaRPr>
          </a:p>
        </p:txBody>
      </p:sp>
      <p:sp>
        <p:nvSpPr>
          <p:cNvPr id="249" name="TextBox 248"/>
          <p:cNvSpPr txBox="1"/>
          <p:nvPr/>
        </p:nvSpPr>
        <p:spPr>
          <a:xfrm>
            <a:off x="4855779" y="3623443"/>
            <a:ext cx="3581400" cy="1200329"/>
          </a:xfrm>
          <a:prstGeom prst="rect">
            <a:avLst/>
          </a:prstGeom>
          <a:noFill/>
        </p:spPr>
        <p:txBody>
          <a:bodyPr wrap="square" rtlCol="0">
            <a:spAutoFit/>
          </a:bodyPr>
          <a:lstStyle/>
          <a:p>
            <a:r>
              <a:rPr lang="en-US" dirty="0">
                <a:solidFill>
                  <a:schemeClr val="bg1"/>
                </a:solidFill>
              </a:rPr>
              <a:t>“And they shall also teach their children to pray, and to walk uprightly before the Lord” </a:t>
            </a:r>
          </a:p>
          <a:p>
            <a:r>
              <a:rPr lang="en-US" dirty="0">
                <a:solidFill>
                  <a:schemeClr val="bg1"/>
                </a:solidFill>
              </a:rPr>
              <a:t>(D&amp;C 68:28).</a:t>
            </a:r>
            <a:endParaRPr lang="en-US" dirty="0">
              <a:solidFill>
                <a:schemeClr val="bg1"/>
              </a:solidFill>
              <a:cs typeface="Calibri" panose="020F0502020204030204" pitchFamily="34" charset="0"/>
            </a:endParaRPr>
          </a:p>
        </p:txBody>
      </p:sp>
      <p:grpSp>
        <p:nvGrpSpPr>
          <p:cNvPr id="260" name="Group 259"/>
          <p:cNvGrpSpPr/>
          <p:nvPr/>
        </p:nvGrpSpPr>
        <p:grpSpPr>
          <a:xfrm>
            <a:off x="2212078" y="578070"/>
            <a:ext cx="737167" cy="2017985"/>
            <a:chOff x="3581400" y="457200"/>
            <a:chExt cx="1423988" cy="3898149"/>
          </a:xfrm>
        </p:grpSpPr>
        <p:grpSp>
          <p:nvGrpSpPr>
            <p:cNvPr id="275" name="Group 15"/>
            <p:cNvGrpSpPr/>
            <p:nvPr/>
          </p:nvGrpSpPr>
          <p:grpSpPr>
            <a:xfrm>
              <a:off x="3581400" y="457200"/>
              <a:ext cx="1423988" cy="3898149"/>
              <a:chOff x="5410200" y="990600"/>
              <a:chExt cx="1905000" cy="4788699"/>
            </a:xfrm>
          </p:grpSpPr>
          <p:sp>
            <p:nvSpPr>
              <p:cNvPr id="280" name="Rounded Rectangle 279"/>
              <p:cNvSpPr/>
              <p:nvPr/>
            </p:nvSpPr>
            <p:spPr>
              <a:xfrm rot="731251">
                <a:off x="5434270" y="1248254"/>
                <a:ext cx="381000" cy="990600"/>
              </a:xfrm>
              <a:prstGeom prst="roundRect">
                <a:avLst>
                  <a:gd name="adj" fmla="val 50000"/>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ounded Rectangle 280"/>
              <p:cNvSpPr/>
              <p:nvPr/>
            </p:nvSpPr>
            <p:spPr>
              <a:xfrm rot="21194807">
                <a:off x="6762522" y="1238165"/>
                <a:ext cx="381000" cy="990600"/>
              </a:xfrm>
              <a:prstGeom prst="roundRect">
                <a:avLst>
                  <a:gd name="adj" fmla="val 49585"/>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rot="17610301" flipH="1">
                <a:off x="6345730" y="5179622"/>
                <a:ext cx="427527" cy="658734"/>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rot="2704841" flipH="1">
                <a:off x="5656803" y="5236169"/>
                <a:ext cx="427527" cy="658734"/>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a:off x="5410200" y="3657600"/>
                <a:ext cx="381000" cy="609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6934200" y="3657600"/>
                <a:ext cx="381000" cy="609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lowchart: Manual Operation 285"/>
              <p:cNvSpPr/>
              <p:nvPr/>
            </p:nvSpPr>
            <p:spPr>
              <a:xfrm rot="9438105" flipH="1">
                <a:off x="6592727" y="2648441"/>
                <a:ext cx="573321" cy="12954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lowchart: Manual Operation 286"/>
              <p:cNvSpPr/>
              <p:nvPr/>
            </p:nvSpPr>
            <p:spPr>
              <a:xfrm rot="11918038">
                <a:off x="5525926" y="2648442"/>
                <a:ext cx="573321" cy="12954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lowchart: Manual Operation 287"/>
              <p:cNvSpPr/>
              <p:nvPr/>
            </p:nvSpPr>
            <p:spPr>
              <a:xfrm rot="10800000">
                <a:off x="5715000" y="2590800"/>
                <a:ext cx="1219200" cy="1447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a:off x="5486400" y="990600"/>
                <a:ext cx="1600200" cy="1828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lowchart: Manual Operation 289"/>
              <p:cNvSpPr/>
              <p:nvPr/>
            </p:nvSpPr>
            <p:spPr>
              <a:xfrm rot="10800000">
                <a:off x="5638800" y="4038600"/>
                <a:ext cx="838200" cy="1447800"/>
              </a:xfrm>
              <a:prstGeom prst="flowChartManualOperation">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lowchart: Manual Operation 290"/>
              <p:cNvSpPr/>
              <p:nvPr/>
            </p:nvSpPr>
            <p:spPr>
              <a:xfrm rot="10800000">
                <a:off x="6172200" y="4038600"/>
                <a:ext cx="838200" cy="1447800"/>
              </a:xfrm>
              <a:prstGeom prst="flowChartManualOperation">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ounded Rectangle 291"/>
              <p:cNvSpPr/>
              <p:nvPr/>
            </p:nvSpPr>
            <p:spPr>
              <a:xfrm>
                <a:off x="5715000" y="3886200"/>
                <a:ext cx="1219200" cy="152400"/>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Pentagon 292"/>
              <p:cNvSpPr/>
              <p:nvPr/>
            </p:nvSpPr>
            <p:spPr>
              <a:xfrm rot="16010993">
                <a:off x="6429754" y="3034310"/>
                <a:ext cx="498921" cy="72321"/>
              </a:xfrm>
              <a:prstGeom prst="homePlat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Pentagon 293"/>
              <p:cNvSpPr/>
              <p:nvPr/>
            </p:nvSpPr>
            <p:spPr>
              <a:xfrm rot="5400000">
                <a:off x="6400800" y="3048000"/>
                <a:ext cx="381000" cy="381000"/>
              </a:xfrm>
              <a:prstGeom prst="homePlate">
                <a:avLst>
                  <a:gd name="adj" fmla="val 2983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ectangle 294"/>
              <p:cNvSpPr/>
              <p:nvPr/>
            </p:nvSpPr>
            <p:spPr>
              <a:xfrm>
                <a:off x="6172200" y="3886200"/>
                <a:ext cx="304800" cy="152400"/>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7" name="Group 84"/>
            <p:cNvGrpSpPr/>
            <p:nvPr/>
          </p:nvGrpSpPr>
          <p:grpSpPr>
            <a:xfrm>
              <a:off x="4131533" y="1967747"/>
              <a:ext cx="247650" cy="716526"/>
              <a:chOff x="2409825" y="1955390"/>
              <a:chExt cx="247650" cy="716526"/>
            </a:xfrm>
          </p:grpSpPr>
          <p:sp>
            <p:nvSpPr>
              <p:cNvPr id="278" name="Pentagon 277"/>
              <p:cNvSpPr/>
              <p:nvPr/>
            </p:nvSpPr>
            <p:spPr>
              <a:xfrm rot="5400000">
                <a:off x="2240526" y="2316879"/>
                <a:ext cx="586248" cy="123825"/>
              </a:xfrm>
              <a:prstGeom prst="homePlat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gular Pentagon 278"/>
              <p:cNvSpPr/>
              <p:nvPr/>
            </p:nvSpPr>
            <p:spPr>
              <a:xfrm rot="10800000">
                <a:off x="2409825" y="1955390"/>
                <a:ext cx="247650" cy="195416"/>
              </a:xfrm>
              <a:prstGeom prst="pentagon">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1" name="Group 380"/>
          <p:cNvGrpSpPr/>
          <p:nvPr/>
        </p:nvGrpSpPr>
        <p:grpSpPr>
          <a:xfrm>
            <a:off x="8153400" y="1981201"/>
            <a:ext cx="1923980" cy="2128687"/>
            <a:chOff x="6629400" y="1981200"/>
            <a:chExt cx="1923980" cy="2128687"/>
          </a:xfrm>
        </p:grpSpPr>
        <p:grpSp>
          <p:nvGrpSpPr>
            <p:cNvPr id="296" name="Group 295"/>
            <p:cNvGrpSpPr/>
            <p:nvPr/>
          </p:nvGrpSpPr>
          <p:grpSpPr>
            <a:xfrm>
              <a:off x="8001000" y="2286000"/>
              <a:ext cx="552380" cy="1823887"/>
              <a:chOff x="6643255" y="914400"/>
              <a:chExt cx="900545" cy="2973482"/>
            </a:xfrm>
          </p:grpSpPr>
          <p:sp>
            <p:nvSpPr>
              <p:cNvPr id="297" name="Oval 296"/>
              <p:cNvSpPr/>
              <p:nvPr/>
            </p:nvSpPr>
            <p:spPr>
              <a:xfrm>
                <a:off x="6643255" y="2747610"/>
                <a:ext cx="292283" cy="26546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a:off x="7251517" y="2794926"/>
                <a:ext cx="292283" cy="26546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lowchart: Manual Operation 49"/>
              <p:cNvSpPr/>
              <p:nvPr/>
            </p:nvSpPr>
            <p:spPr>
              <a:xfrm rot="10800000">
                <a:off x="6993157" y="2965866"/>
                <a:ext cx="508787" cy="796380"/>
              </a:xfrm>
              <a:prstGeom prst="flowChartManualOperation">
                <a:avLst/>
              </a:prstGeom>
              <a:solidFill>
                <a:schemeClr val="accent1">
                  <a:lumMod val="5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lowchart: Manual Operation 299"/>
              <p:cNvSpPr/>
              <p:nvPr/>
            </p:nvSpPr>
            <p:spPr>
              <a:xfrm rot="10800000">
                <a:off x="6771236" y="2958773"/>
                <a:ext cx="389710" cy="796380"/>
              </a:xfrm>
              <a:prstGeom prst="flowChartManualOperation">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lowchart: Manual Operation 300"/>
              <p:cNvSpPr/>
              <p:nvPr/>
            </p:nvSpPr>
            <p:spPr>
              <a:xfrm rot="11701945" flipH="1">
                <a:off x="6778155" y="1760716"/>
                <a:ext cx="308805" cy="1126177"/>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lowchart: Manual Operation 301"/>
              <p:cNvSpPr/>
              <p:nvPr/>
            </p:nvSpPr>
            <p:spPr>
              <a:xfrm rot="9898055">
                <a:off x="7127899" y="1815877"/>
                <a:ext cx="308805" cy="1138107"/>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lowchart: Extract 302"/>
              <p:cNvSpPr/>
              <p:nvPr/>
            </p:nvSpPr>
            <p:spPr>
              <a:xfrm>
                <a:off x="6814539" y="1334605"/>
                <a:ext cx="595391" cy="1631261"/>
              </a:xfrm>
              <a:prstGeom prst="flowChartExtract">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6771236" y="3622422"/>
                <a:ext cx="292283" cy="265460"/>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p:nvSpPr>
            <p:spPr>
              <a:xfrm>
                <a:off x="7160947" y="3622422"/>
                <a:ext cx="292283" cy="265460"/>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lowchart: Extract 305"/>
              <p:cNvSpPr/>
              <p:nvPr/>
            </p:nvSpPr>
            <p:spPr>
              <a:xfrm rot="10800000">
                <a:off x="6993157" y="1972925"/>
                <a:ext cx="238156" cy="212773"/>
              </a:xfrm>
              <a:prstGeom prst="flowChartExtra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a:off x="6731185" y="990600"/>
                <a:ext cx="736415" cy="105685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Cloud 307"/>
              <p:cNvSpPr/>
              <p:nvPr/>
            </p:nvSpPr>
            <p:spPr>
              <a:xfrm>
                <a:off x="6705600" y="914400"/>
                <a:ext cx="714469" cy="292703"/>
              </a:xfrm>
              <a:prstGeom prst="cloud">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9" name="Group 308"/>
            <p:cNvGrpSpPr/>
            <p:nvPr/>
          </p:nvGrpSpPr>
          <p:grpSpPr>
            <a:xfrm>
              <a:off x="7162800" y="1981200"/>
              <a:ext cx="726363" cy="1869595"/>
              <a:chOff x="5233086" y="914400"/>
              <a:chExt cx="1184189" cy="3048000"/>
            </a:xfrm>
          </p:grpSpPr>
          <p:sp>
            <p:nvSpPr>
              <p:cNvPr id="310" name="Cloud 309"/>
              <p:cNvSpPr/>
              <p:nvPr/>
            </p:nvSpPr>
            <p:spPr>
              <a:xfrm>
                <a:off x="5233086" y="1898070"/>
                <a:ext cx="1184189" cy="522609"/>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 name="Oval 310"/>
              <p:cNvSpPr/>
              <p:nvPr/>
            </p:nvSpPr>
            <p:spPr>
              <a:xfrm>
                <a:off x="5973104" y="3084289"/>
                <a:ext cx="258809" cy="21894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a:off x="5445566" y="3025748"/>
                <a:ext cx="258809" cy="21894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lowchart: Manual Operation 312"/>
              <p:cNvSpPr/>
              <p:nvPr/>
            </p:nvSpPr>
            <p:spPr>
              <a:xfrm rot="10800000">
                <a:off x="5513547" y="3169828"/>
                <a:ext cx="692485" cy="656839"/>
              </a:xfrm>
              <a:prstGeom prst="flowChartManualOperation">
                <a:avLst/>
              </a:prstGeom>
              <a:solidFill>
                <a:srgbClr val="FF9F9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lowchart: Manual Operation 313"/>
              <p:cNvSpPr/>
              <p:nvPr/>
            </p:nvSpPr>
            <p:spPr>
              <a:xfrm rot="11701945" flipH="1">
                <a:off x="5557230" y="2130069"/>
                <a:ext cx="285300" cy="1019983"/>
              </a:xfrm>
              <a:prstGeom prst="flowChartManualOperation">
                <a:avLst/>
              </a:prstGeom>
              <a:solidFill>
                <a:srgbClr val="FFCC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lowchart: Manual Operation 314"/>
              <p:cNvSpPr/>
              <p:nvPr/>
            </p:nvSpPr>
            <p:spPr>
              <a:xfrm rot="9898055">
                <a:off x="5844973" y="2115956"/>
                <a:ext cx="337513" cy="1083386"/>
              </a:xfrm>
              <a:prstGeom prst="flowChartManualOperation">
                <a:avLst/>
              </a:prstGeom>
              <a:solidFill>
                <a:srgbClr val="FFCC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lowchart: Extract 315"/>
              <p:cNvSpPr/>
              <p:nvPr/>
            </p:nvSpPr>
            <p:spPr>
              <a:xfrm>
                <a:off x="5552140" y="1966924"/>
                <a:ext cx="603886" cy="1532624"/>
              </a:xfrm>
              <a:prstGeom prst="flowChartExtract">
                <a:avLst/>
              </a:prstGeom>
              <a:solidFill>
                <a:srgbClr val="FFCC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a:off x="5590490" y="3743454"/>
                <a:ext cx="258809" cy="218946"/>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a:off x="5898261" y="3743454"/>
                <a:ext cx="258809" cy="218946"/>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Moon 318"/>
              <p:cNvSpPr/>
              <p:nvPr/>
            </p:nvSpPr>
            <p:spPr>
              <a:xfrm rot="16200000">
                <a:off x="5721493" y="2279507"/>
                <a:ext cx="308084" cy="168670"/>
              </a:xfrm>
              <a:prstGeom prst="moon">
                <a:avLst>
                  <a:gd name="adj" fmla="val 41177"/>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a:off x="5794750" y="1902633"/>
                <a:ext cx="158450" cy="38544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a:off x="5485368" y="1318497"/>
                <a:ext cx="745294" cy="88114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Cloud 321"/>
              <p:cNvSpPr/>
              <p:nvPr/>
            </p:nvSpPr>
            <p:spPr>
              <a:xfrm rot="5151226">
                <a:off x="5549487" y="1486219"/>
                <a:ext cx="1333562" cy="342991"/>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Cloud 322"/>
              <p:cNvSpPr/>
              <p:nvPr/>
            </p:nvSpPr>
            <p:spPr>
              <a:xfrm rot="17299812">
                <a:off x="4809714" y="1469349"/>
                <a:ext cx="1439906" cy="330008"/>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Cloud 323"/>
              <p:cNvSpPr/>
              <p:nvPr/>
            </p:nvSpPr>
            <p:spPr>
              <a:xfrm>
                <a:off x="5452606" y="917186"/>
                <a:ext cx="764088" cy="522609"/>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5" name="Group 324"/>
            <p:cNvGrpSpPr/>
            <p:nvPr/>
          </p:nvGrpSpPr>
          <p:grpSpPr>
            <a:xfrm>
              <a:off x="6629400" y="2438400"/>
              <a:ext cx="607618" cy="1603497"/>
              <a:chOff x="1524000" y="2338821"/>
              <a:chExt cx="676321" cy="2156980"/>
            </a:xfrm>
          </p:grpSpPr>
          <p:grpSp>
            <p:nvGrpSpPr>
              <p:cNvPr id="326" name="Group 48"/>
              <p:cNvGrpSpPr/>
              <p:nvPr/>
            </p:nvGrpSpPr>
            <p:grpSpPr>
              <a:xfrm>
                <a:off x="1524000" y="2362200"/>
                <a:ext cx="676321" cy="2133601"/>
                <a:chOff x="5386303" y="2711849"/>
                <a:chExt cx="704334" cy="1860151"/>
              </a:xfrm>
            </p:grpSpPr>
            <p:sp>
              <p:nvSpPr>
                <p:cNvPr id="330" name="Oval 329"/>
                <p:cNvSpPr/>
                <p:nvPr/>
              </p:nvSpPr>
              <p:spPr>
                <a:xfrm>
                  <a:off x="5386303" y="3944536"/>
                  <a:ext cx="228600" cy="1524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a:off x="5862037" y="3944536"/>
                  <a:ext cx="228600" cy="1524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lowchart: Manual Operation 49"/>
                <p:cNvSpPr/>
                <p:nvPr/>
              </p:nvSpPr>
              <p:spPr>
                <a:xfrm rot="10800000">
                  <a:off x="5715000" y="4038600"/>
                  <a:ext cx="304800" cy="457200"/>
                </a:xfrm>
                <a:prstGeom prst="flowChartManualOperation">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lowchart: Manual Operation 332"/>
                <p:cNvSpPr/>
                <p:nvPr/>
              </p:nvSpPr>
              <p:spPr>
                <a:xfrm rot="10800000">
                  <a:off x="5486400" y="4038600"/>
                  <a:ext cx="304800" cy="457200"/>
                </a:xfrm>
                <a:prstGeom prst="flowChartManualOperation">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lowchart: Manual Operation 333"/>
                <p:cNvSpPr/>
                <p:nvPr/>
              </p:nvSpPr>
              <p:spPr>
                <a:xfrm rot="11701945" flipH="1">
                  <a:off x="5476691" y="3451003"/>
                  <a:ext cx="241523" cy="544586"/>
                </a:xfrm>
                <a:prstGeom prst="flowChartManualOperation">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lowchart: Manual Operation 334"/>
                <p:cNvSpPr/>
                <p:nvPr/>
              </p:nvSpPr>
              <p:spPr>
                <a:xfrm rot="9898055">
                  <a:off x="5781490" y="3489404"/>
                  <a:ext cx="241523" cy="544586"/>
                </a:xfrm>
                <a:prstGeom prst="flowChartManualOperation">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lowchart: Extract 335"/>
                <p:cNvSpPr/>
                <p:nvPr/>
              </p:nvSpPr>
              <p:spPr>
                <a:xfrm>
                  <a:off x="5486400" y="3200400"/>
                  <a:ext cx="533400" cy="958375"/>
                </a:xfrm>
                <a:prstGeom prst="flowChartExtract">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a:off x="5457994" y="2711849"/>
                  <a:ext cx="555495" cy="79334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5486400" y="4419600"/>
                  <a:ext cx="228600" cy="152400"/>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a:off x="5791200" y="4419600"/>
                  <a:ext cx="228600" cy="152400"/>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7" name="Teardrop 326"/>
              <p:cNvSpPr/>
              <p:nvPr/>
            </p:nvSpPr>
            <p:spPr>
              <a:xfrm>
                <a:off x="1524000" y="2362200"/>
                <a:ext cx="461319" cy="296562"/>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Teardrop 327"/>
              <p:cNvSpPr/>
              <p:nvPr/>
            </p:nvSpPr>
            <p:spPr>
              <a:xfrm rot="14501571">
                <a:off x="1813496" y="2440549"/>
                <a:ext cx="417112" cy="21365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a:off x="1792184" y="2380735"/>
                <a:ext cx="234324" cy="201827"/>
              </a:xfrm>
              <a:prstGeom prst="ellipse">
                <a:avLst/>
              </a:prstGeom>
              <a:solidFill>
                <a:srgbClr val="FFFF9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0" name="Group 339"/>
          <p:cNvGrpSpPr/>
          <p:nvPr/>
        </p:nvGrpSpPr>
        <p:grpSpPr>
          <a:xfrm>
            <a:off x="3069135" y="722588"/>
            <a:ext cx="711250" cy="1838216"/>
            <a:chOff x="304800" y="717541"/>
            <a:chExt cx="1373924" cy="3550888"/>
          </a:xfrm>
        </p:grpSpPr>
        <p:sp>
          <p:nvSpPr>
            <p:cNvPr id="341" name="Oval 6"/>
            <p:cNvSpPr/>
            <p:nvPr/>
          </p:nvSpPr>
          <p:spPr>
            <a:xfrm>
              <a:off x="353446" y="2818686"/>
              <a:ext cx="243228" cy="48120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5"/>
            <p:cNvSpPr/>
            <p:nvPr/>
          </p:nvSpPr>
          <p:spPr>
            <a:xfrm>
              <a:off x="1375002" y="2818686"/>
              <a:ext cx="243228" cy="48120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Rounded Rectangle 342"/>
            <p:cNvSpPr/>
            <p:nvPr/>
          </p:nvSpPr>
          <p:spPr>
            <a:xfrm rot="20539312">
              <a:off x="385788" y="1843746"/>
              <a:ext cx="1292936" cy="734460"/>
            </a:xfrm>
            <a:prstGeom prst="roundRect">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Flowchart: Manual Operation 8"/>
            <p:cNvSpPr/>
            <p:nvPr/>
          </p:nvSpPr>
          <p:spPr>
            <a:xfrm rot="12378413" flipH="1">
              <a:off x="470416" y="2077071"/>
              <a:ext cx="340519" cy="1022568"/>
            </a:xfrm>
            <a:prstGeom prst="flowChartManualOperati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Flowchart: Manual Operation 9"/>
            <p:cNvSpPr/>
            <p:nvPr/>
          </p:nvSpPr>
          <p:spPr>
            <a:xfrm rot="9493756">
              <a:off x="1175699" y="2018188"/>
              <a:ext cx="340519" cy="1022568"/>
            </a:xfrm>
            <a:prstGeom prst="flowChartManualOperati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2"/>
            <p:cNvSpPr/>
            <p:nvPr/>
          </p:nvSpPr>
          <p:spPr>
            <a:xfrm rot="17610301" flipH="1">
              <a:off x="1015696" y="3889422"/>
              <a:ext cx="337483" cy="420531"/>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
            <p:cNvSpPr/>
            <p:nvPr/>
          </p:nvSpPr>
          <p:spPr>
            <a:xfrm rot="3989699">
              <a:off x="521205" y="3880698"/>
              <a:ext cx="337483" cy="420531"/>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Flowchart: Manual Operation 4"/>
            <p:cNvSpPr/>
            <p:nvPr/>
          </p:nvSpPr>
          <p:spPr>
            <a:xfrm rot="10800000">
              <a:off x="304800" y="2999139"/>
              <a:ext cx="1313429" cy="1022568"/>
            </a:xfrm>
            <a:prstGeom prst="flowChartManualOperation">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lowchart: Extract 7"/>
            <p:cNvSpPr/>
            <p:nvPr/>
          </p:nvSpPr>
          <p:spPr>
            <a:xfrm>
              <a:off x="304800" y="1856269"/>
              <a:ext cx="1362075" cy="1804532"/>
            </a:xfrm>
            <a:prstGeom prst="flowChartExtra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14"/>
            <p:cNvSpPr/>
            <p:nvPr/>
          </p:nvSpPr>
          <p:spPr>
            <a:xfrm>
              <a:off x="1083129" y="893506"/>
              <a:ext cx="212271" cy="361253"/>
            </a:xfrm>
            <a:prstGeom prst="ellipse">
              <a:avLst/>
            </a:prstGeom>
            <a:solidFill>
              <a:srgbClr val="DAA600"/>
            </a:solidFill>
            <a:ln w="12700">
              <a:solidFill>
                <a:srgbClr val="DAA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ounded Rectangle 350"/>
            <p:cNvSpPr/>
            <p:nvPr/>
          </p:nvSpPr>
          <p:spPr>
            <a:xfrm>
              <a:off x="860854" y="2086232"/>
              <a:ext cx="228600" cy="228600"/>
            </a:xfrm>
            <a:prstGeom prst="round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10"/>
            <p:cNvSpPr/>
            <p:nvPr/>
          </p:nvSpPr>
          <p:spPr>
            <a:xfrm>
              <a:off x="596673" y="893852"/>
              <a:ext cx="826974" cy="132332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Wave 12"/>
            <p:cNvSpPr/>
            <p:nvPr/>
          </p:nvSpPr>
          <p:spPr>
            <a:xfrm rot="17342052" flipH="1">
              <a:off x="-282813" y="1590421"/>
              <a:ext cx="1599243" cy="366626"/>
            </a:xfrm>
            <a:prstGeom prst="wave">
              <a:avLst/>
            </a:prstGeom>
            <a:solidFill>
              <a:srgbClr val="DAA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Wave 11"/>
            <p:cNvSpPr/>
            <p:nvPr/>
          </p:nvSpPr>
          <p:spPr>
            <a:xfrm rot="4050276">
              <a:off x="551570" y="1366176"/>
              <a:ext cx="1630881" cy="475055"/>
            </a:xfrm>
            <a:prstGeom prst="wave">
              <a:avLst/>
            </a:prstGeom>
            <a:solidFill>
              <a:srgbClr val="DAA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Wave 13"/>
            <p:cNvSpPr/>
            <p:nvPr/>
          </p:nvSpPr>
          <p:spPr>
            <a:xfrm rot="312085" flipH="1">
              <a:off x="553912" y="717541"/>
              <a:ext cx="722269" cy="485311"/>
            </a:xfrm>
            <a:prstGeom prst="wave">
              <a:avLst/>
            </a:prstGeom>
            <a:solidFill>
              <a:srgbClr val="DAA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a:off x="1091297" y="924199"/>
              <a:ext cx="234995" cy="406212"/>
            </a:xfrm>
            <a:prstGeom prst="ellipse">
              <a:avLst/>
            </a:prstGeom>
            <a:solidFill>
              <a:srgbClr val="E2AC00"/>
            </a:solidFill>
            <a:ln w="12700">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rot="812099">
              <a:off x="308919" y="1841158"/>
              <a:ext cx="321276" cy="642551"/>
            </a:xfrm>
            <a:prstGeom prst="ellipse">
              <a:avLst/>
            </a:prstGeom>
            <a:solidFill>
              <a:srgbClr val="E2AC00"/>
            </a:solidFill>
            <a:ln w="12700">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8" name="Group 29"/>
            <p:cNvGrpSpPr/>
            <p:nvPr/>
          </p:nvGrpSpPr>
          <p:grpSpPr>
            <a:xfrm rot="966488">
              <a:off x="990600" y="3048000"/>
              <a:ext cx="457200" cy="533403"/>
              <a:chOff x="2438400" y="3423138"/>
              <a:chExt cx="609600" cy="844062"/>
            </a:xfrm>
          </p:grpSpPr>
          <p:sp>
            <p:nvSpPr>
              <p:cNvPr id="359" name="Moon 358"/>
              <p:cNvSpPr/>
              <p:nvPr/>
            </p:nvSpPr>
            <p:spPr>
              <a:xfrm>
                <a:off x="2639643" y="3423138"/>
                <a:ext cx="228600" cy="533400"/>
              </a:xfrm>
              <a:prstGeom prst="moon">
                <a:avLst>
                  <a:gd name="adj" fmla="val 22549"/>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p:cNvSpPr/>
              <p:nvPr/>
            </p:nvSpPr>
            <p:spPr>
              <a:xfrm>
                <a:off x="2438400" y="3733800"/>
                <a:ext cx="304800" cy="304800"/>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p:nvPr/>
            </p:nvSpPr>
            <p:spPr>
              <a:xfrm>
                <a:off x="2667000" y="3962400"/>
                <a:ext cx="304800" cy="304800"/>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a:off x="2743200" y="3657600"/>
                <a:ext cx="304800" cy="304800"/>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4" name="Group 8"/>
          <p:cNvGrpSpPr/>
          <p:nvPr/>
        </p:nvGrpSpPr>
        <p:grpSpPr>
          <a:xfrm>
            <a:off x="6781800" y="4495800"/>
            <a:ext cx="670004" cy="2209800"/>
            <a:chOff x="7389973" y="1460776"/>
            <a:chExt cx="1312971" cy="4330424"/>
          </a:xfrm>
        </p:grpSpPr>
        <p:grpSp>
          <p:nvGrpSpPr>
            <p:cNvPr id="365" name="Group 238"/>
            <p:cNvGrpSpPr/>
            <p:nvPr/>
          </p:nvGrpSpPr>
          <p:grpSpPr>
            <a:xfrm rot="21065330">
              <a:off x="7389973" y="1460776"/>
              <a:ext cx="1312971" cy="2073815"/>
              <a:chOff x="6747898" y="3506037"/>
              <a:chExt cx="1509789" cy="2015745"/>
            </a:xfrm>
          </p:grpSpPr>
          <p:sp>
            <p:nvSpPr>
              <p:cNvPr id="371" name="Wave 370"/>
              <p:cNvSpPr/>
              <p:nvPr/>
            </p:nvSpPr>
            <p:spPr>
              <a:xfrm rot="5400000">
                <a:off x="6325602" y="3928333"/>
                <a:ext cx="1779818" cy="935225"/>
              </a:xfrm>
              <a:prstGeom prst="wave">
                <a:avLst>
                  <a:gd name="adj1" fmla="val 20000"/>
                  <a:gd name="adj2" fmla="val -10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Wave 371"/>
              <p:cNvSpPr/>
              <p:nvPr/>
            </p:nvSpPr>
            <p:spPr>
              <a:xfrm rot="6864377">
                <a:off x="6900166" y="4164260"/>
                <a:ext cx="1779818" cy="935225"/>
              </a:xfrm>
              <a:prstGeom prst="wave">
                <a:avLst>
                  <a:gd name="adj1" fmla="val 20000"/>
                  <a:gd name="adj2" fmla="val -10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Wave 372"/>
              <p:cNvSpPr/>
              <p:nvPr/>
            </p:nvSpPr>
            <p:spPr>
              <a:xfrm rot="5097427">
                <a:off x="6634608" y="4180925"/>
                <a:ext cx="1526092" cy="938316"/>
              </a:xfrm>
              <a:prstGeom prst="wave">
                <a:avLst>
                  <a:gd name="adj1" fmla="val 20000"/>
                  <a:gd name="adj2" fmla="val -1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Wave 373"/>
              <p:cNvSpPr/>
              <p:nvPr/>
            </p:nvSpPr>
            <p:spPr>
              <a:xfrm rot="6552689">
                <a:off x="7102869" y="4455469"/>
                <a:ext cx="1270291" cy="533531"/>
              </a:xfrm>
              <a:prstGeom prst="wave">
                <a:avLst>
                  <a:gd name="adj1" fmla="val 20000"/>
                  <a:gd name="adj2" fmla="val -1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rot="1354397">
                <a:off x="7334017" y="4312390"/>
                <a:ext cx="451496" cy="8382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Wave 375"/>
              <p:cNvSpPr/>
              <p:nvPr/>
            </p:nvSpPr>
            <p:spPr>
              <a:xfrm rot="6864377">
                <a:off x="7082414" y="4728855"/>
                <a:ext cx="1050439" cy="433602"/>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Wave 376"/>
              <p:cNvSpPr/>
              <p:nvPr/>
            </p:nvSpPr>
            <p:spPr>
              <a:xfrm rot="4556139">
                <a:off x="7043255" y="4839808"/>
                <a:ext cx="867476" cy="374601"/>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a:off x="7488888" y="4781766"/>
                <a:ext cx="212338" cy="37904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6" name="Group 106"/>
            <p:cNvGrpSpPr/>
            <p:nvPr/>
          </p:nvGrpSpPr>
          <p:grpSpPr>
            <a:xfrm>
              <a:off x="7696200" y="3200400"/>
              <a:ext cx="914400" cy="2590800"/>
              <a:chOff x="7696200" y="3200400"/>
              <a:chExt cx="914400" cy="2590800"/>
            </a:xfrm>
          </p:grpSpPr>
          <p:sp>
            <p:nvSpPr>
              <p:cNvPr id="367" name="Isosceles Triangle 366"/>
              <p:cNvSpPr/>
              <p:nvPr/>
            </p:nvSpPr>
            <p:spPr>
              <a:xfrm rot="10800000">
                <a:off x="7696200" y="3200400"/>
                <a:ext cx="914400" cy="25908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Rectangle 367"/>
              <p:cNvSpPr/>
              <p:nvPr/>
            </p:nvSpPr>
            <p:spPr>
              <a:xfrm>
                <a:off x="7848600" y="3962400"/>
                <a:ext cx="609600" cy="76200"/>
              </a:xfrm>
              <a:prstGeom prst="rect">
                <a:avLst/>
              </a:prstGeom>
              <a:solidFill>
                <a:srgbClr val="FFAD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Rectangle 368"/>
              <p:cNvSpPr/>
              <p:nvPr/>
            </p:nvSpPr>
            <p:spPr>
              <a:xfrm>
                <a:off x="7954818" y="4645891"/>
                <a:ext cx="394855" cy="69273"/>
              </a:xfrm>
              <a:prstGeom prst="rect">
                <a:avLst/>
              </a:prstGeom>
              <a:solidFill>
                <a:srgbClr val="FFAD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Flowchart: Summing Junction 369"/>
              <p:cNvSpPr/>
              <p:nvPr/>
            </p:nvSpPr>
            <p:spPr>
              <a:xfrm>
                <a:off x="8001000" y="4038600"/>
                <a:ext cx="304800" cy="609600"/>
              </a:xfrm>
              <a:prstGeom prst="flowChartSummingJunction">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2" name="Group 381"/>
          <p:cNvGrpSpPr/>
          <p:nvPr/>
        </p:nvGrpSpPr>
        <p:grpSpPr>
          <a:xfrm>
            <a:off x="7543800" y="5105400"/>
            <a:ext cx="2971800" cy="1600200"/>
            <a:chOff x="6019800" y="5105400"/>
            <a:chExt cx="2971800" cy="1600200"/>
          </a:xfrm>
        </p:grpSpPr>
        <p:sp>
          <p:nvSpPr>
            <p:cNvPr id="380" name="Rounded Rectangle 379"/>
            <p:cNvSpPr/>
            <p:nvPr/>
          </p:nvSpPr>
          <p:spPr>
            <a:xfrm>
              <a:off x="6019800" y="5105400"/>
              <a:ext cx="2819400" cy="1600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TextBox 378"/>
            <p:cNvSpPr txBox="1"/>
            <p:nvPr/>
          </p:nvSpPr>
          <p:spPr>
            <a:xfrm>
              <a:off x="6096000" y="5105400"/>
              <a:ext cx="2895600" cy="1477328"/>
            </a:xfrm>
            <a:prstGeom prst="rect">
              <a:avLst/>
            </a:prstGeom>
            <a:noFill/>
          </p:spPr>
          <p:txBody>
            <a:bodyPr wrap="square" rtlCol="0">
              <a:spAutoFit/>
            </a:bodyPr>
            <a:lstStyle/>
            <a:p>
              <a:r>
                <a:rPr lang="en-US" dirty="0">
                  <a:solidFill>
                    <a:srgbClr val="FF0000"/>
                  </a:solidFill>
                </a:rPr>
                <a:t>Passing the torch:</a:t>
              </a:r>
            </a:p>
            <a:p>
              <a:endParaRPr lang="en-US" dirty="0">
                <a:solidFill>
                  <a:srgbClr val="FF0000"/>
                </a:solidFill>
              </a:endParaRPr>
            </a:p>
            <a:p>
              <a:r>
                <a:rPr lang="en-US" dirty="0">
                  <a:solidFill>
                    <a:srgbClr val="FF0000"/>
                  </a:solidFill>
                </a:rPr>
                <a:t>Each generation passes the “truth and light” to their children</a:t>
              </a:r>
              <a:endParaRPr lang="en-US" dirty="0">
                <a:solidFill>
                  <a:srgbClr val="FF0000"/>
                </a:solidFill>
                <a:cs typeface="Calibri" panose="020F0502020204030204" pitchFamily="34" charset="0"/>
              </a:endParaRPr>
            </a:p>
          </p:txBody>
        </p:sp>
      </p:grpSp>
      <p:pic>
        <p:nvPicPr>
          <p:cNvPr id="5" name="Picture 4">
            <a:extLst>
              <a:ext uri="{FF2B5EF4-FFF2-40B4-BE49-F238E27FC236}">
                <a16:creationId xmlns:a16="http://schemas.microsoft.com/office/drawing/2014/main" id="{B81D2263-B62C-4A1F-B5A1-4FF9C7931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254" y="2729733"/>
            <a:ext cx="870567" cy="1085522"/>
          </a:xfrm>
          <a:prstGeom prst="rect">
            <a:avLst/>
          </a:prstGeom>
        </p:spPr>
      </p:pic>
      <p:pic>
        <p:nvPicPr>
          <p:cNvPr id="10" name="Picture 9">
            <a:extLst>
              <a:ext uri="{FF2B5EF4-FFF2-40B4-BE49-F238E27FC236}">
                <a16:creationId xmlns:a16="http://schemas.microsoft.com/office/drawing/2014/main" id="{B7E5E55D-922B-491E-9BE0-64ED4F8733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2365" y="1160736"/>
            <a:ext cx="874969" cy="1088478"/>
          </a:xfrm>
          <a:prstGeom prst="rect">
            <a:avLst/>
          </a:prstGeom>
        </p:spPr>
      </p:pic>
    </p:spTree>
    <p:extLst>
      <p:ext uri="{BB962C8B-B14F-4D97-AF65-F5344CB8AC3E}">
        <p14:creationId xmlns:p14="http://schemas.microsoft.com/office/powerpoint/2010/main" val="191341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381"/>
                                        </p:tgtEl>
                                        <p:attrNameLst>
                                          <p:attrName>style.visibility</p:attrName>
                                        </p:attrNameLst>
                                      </p:cBhvr>
                                      <p:to>
                                        <p:strVal val="visible"/>
                                      </p:to>
                                    </p:set>
                                    <p:animEffect transition="in" filter="wipe(down)">
                                      <p:cBhvr>
                                        <p:cTn id="9" dur="580">
                                          <p:stCondLst>
                                            <p:cond delay="0"/>
                                          </p:stCondLst>
                                        </p:cTn>
                                        <p:tgtEl>
                                          <p:spTgt spid="381"/>
                                        </p:tgtEl>
                                      </p:cBhvr>
                                    </p:animEffect>
                                    <p:anim calcmode="lin" valueType="num">
                                      <p:cBhvr>
                                        <p:cTn id="10" dur="1822" tmFilter="0,0; 0.14,0.36; 0.43,0.73; 0.71,0.91; 1.0,1.0">
                                          <p:stCondLst>
                                            <p:cond delay="0"/>
                                          </p:stCondLst>
                                        </p:cTn>
                                        <p:tgtEl>
                                          <p:spTgt spid="381"/>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81"/>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81"/>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81"/>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81"/>
                                        </p:tgtEl>
                                        <p:attrNameLst>
                                          <p:attrName>ppt_y</p:attrName>
                                        </p:attrNameLst>
                                      </p:cBhvr>
                                      <p:tavLst>
                                        <p:tav tm="0" fmla="#ppt_y-sin(pi*$)/81">
                                          <p:val>
                                            <p:fltVal val="0"/>
                                          </p:val>
                                        </p:tav>
                                        <p:tav tm="100000">
                                          <p:val>
                                            <p:fltVal val="1"/>
                                          </p:val>
                                        </p:tav>
                                      </p:tavLst>
                                    </p:anim>
                                    <p:animScale>
                                      <p:cBhvr>
                                        <p:cTn id="15" dur="26">
                                          <p:stCondLst>
                                            <p:cond delay="650"/>
                                          </p:stCondLst>
                                        </p:cTn>
                                        <p:tgtEl>
                                          <p:spTgt spid="381"/>
                                        </p:tgtEl>
                                      </p:cBhvr>
                                      <p:to x="100000" y="60000"/>
                                    </p:animScale>
                                    <p:animScale>
                                      <p:cBhvr>
                                        <p:cTn id="16" dur="166" decel="50000">
                                          <p:stCondLst>
                                            <p:cond delay="676"/>
                                          </p:stCondLst>
                                        </p:cTn>
                                        <p:tgtEl>
                                          <p:spTgt spid="381"/>
                                        </p:tgtEl>
                                      </p:cBhvr>
                                      <p:to x="100000" y="100000"/>
                                    </p:animScale>
                                    <p:animScale>
                                      <p:cBhvr>
                                        <p:cTn id="17" dur="26">
                                          <p:stCondLst>
                                            <p:cond delay="1312"/>
                                          </p:stCondLst>
                                        </p:cTn>
                                        <p:tgtEl>
                                          <p:spTgt spid="381"/>
                                        </p:tgtEl>
                                      </p:cBhvr>
                                      <p:to x="100000" y="80000"/>
                                    </p:animScale>
                                    <p:animScale>
                                      <p:cBhvr>
                                        <p:cTn id="18" dur="166" decel="50000">
                                          <p:stCondLst>
                                            <p:cond delay="1338"/>
                                          </p:stCondLst>
                                        </p:cTn>
                                        <p:tgtEl>
                                          <p:spTgt spid="381"/>
                                        </p:tgtEl>
                                      </p:cBhvr>
                                      <p:to x="100000" y="100000"/>
                                    </p:animScale>
                                    <p:animScale>
                                      <p:cBhvr>
                                        <p:cTn id="19" dur="26">
                                          <p:stCondLst>
                                            <p:cond delay="1642"/>
                                          </p:stCondLst>
                                        </p:cTn>
                                        <p:tgtEl>
                                          <p:spTgt spid="381"/>
                                        </p:tgtEl>
                                      </p:cBhvr>
                                      <p:to x="100000" y="90000"/>
                                    </p:animScale>
                                    <p:animScale>
                                      <p:cBhvr>
                                        <p:cTn id="20" dur="166" decel="50000">
                                          <p:stCondLst>
                                            <p:cond delay="1668"/>
                                          </p:stCondLst>
                                        </p:cTn>
                                        <p:tgtEl>
                                          <p:spTgt spid="381"/>
                                        </p:tgtEl>
                                      </p:cBhvr>
                                      <p:to x="100000" y="100000"/>
                                    </p:animScale>
                                    <p:animScale>
                                      <p:cBhvr>
                                        <p:cTn id="21" dur="26">
                                          <p:stCondLst>
                                            <p:cond delay="1808"/>
                                          </p:stCondLst>
                                        </p:cTn>
                                        <p:tgtEl>
                                          <p:spTgt spid="381"/>
                                        </p:tgtEl>
                                      </p:cBhvr>
                                      <p:to x="100000" y="95000"/>
                                    </p:animScale>
                                    <p:animScale>
                                      <p:cBhvr>
                                        <p:cTn id="22" dur="166" decel="50000">
                                          <p:stCondLst>
                                            <p:cond delay="1834"/>
                                          </p:stCondLst>
                                        </p:cTn>
                                        <p:tgtEl>
                                          <p:spTgt spid="381"/>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20">
                                            <p:txEl>
                                              <p:pRg st="0" end="0"/>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20">
                                            <p:txEl>
                                              <p:pRg st="1" end="1"/>
                                            </p:txEl>
                                          </p:spTgt>
                                        </p:tgtEl>
                                        <p:attrNameLst>
                                          <p:attrName>style.visibility</p:attrName>
                                        </p:attrNameLst>
                                      </p:cBhvr>
                                      <p:to>
                                        <p:strVal val="visible"/>
                                      </p:to>
                                    </p:set>
                                  </p:childTnLst>
                                </p:cTn>
                              </p:par>
                              <p:par>
                                <p:cTn id="38" presetID="10"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nodeType="clickEffect">
                                  <p:stCondLst>
                                    <p:cond delay="0"/>
                                  </p:stCondLst>
                                  <p:childTnLst>
                                    <p:set>
                                      <p:cBhvr>
                                        <p:cTn id="48" dur="1" fill="hold">
                                          <p:stCondLst>
                                            <p:cond delay="0"/>
                                          </p:stCondLst>
                                        </p:cTn>
                                        <p:tgtEl>
                                          <p:spTgt spid="363"/>
                                        </p:tgtEl>
                                        <p:attrNameLst>
                                          <p:attrName>style.visibility</p:attrName>
                                        </p:attrNameLst>
                                      </p:cBhvr>
                                      <p:to>
                                        <p:strVal val="visible"/>
                                      </p:to>
                                    </p:set>
                                    <p:anim calcmode="lin" valueType="num">
                                      <p:cBhvr>
                                        <p:cTn id="49" dur="1000" fill="hold"/>
                                        <p:tgtEl>
                                          <p:spTgt spid="363"/>
                                        </p:tgtEl>
                                        <p:attrNameLst>
                                          <p:attrName>ppt_x</p:attrName>
                                        </p:attrNameLst>
                                      </p:cBhvr>
                                      <p:tavLst>
                                        <p:tav tm="0">
                                          <p:val>
                                            <p:strVal val="#ppt_x-.2"/>
                                          </p:val>
                                        </p:tav>
                                        <p:tav tm="100000">
                                          <p:val>
                                            <p:strVal val="#ppt_x"/>
                                          </p:val>
                                        </p:tav>
                                      </p:tavLst>
                                    </p:anim>
                                    <p:anim calcmode="lin" valueType="num">
                                      <p:cBhvr>
                                        <p:cTn id="50" dur="1000" fill="hold"/>
                                        <p:tgtEl>
                                          <p:spTgt spid="363"/>
                                        </p:tgtEl>
                                        <p:attrNameLst>
                                          <p:attrName>ppt_y</p:attrName>
                                        </p:attrNameLst>
                                      </p:cBhvr>
                                      <p:tavLst>
                                        <p:tav tm="0">
                                          <p:val>
                                            <p:strVal val="#ppt_y"/>
                                          </p:val>
                                        </p:tav>
                                        <p:tav tm="100000">
                                          <p:val>
                                            <p:strVal val="#ppt_y"/>
                                          </p:val>
                                        </p:tav>
                                      </p:tavLst>
                                    </p:anim>
                                    <p:animEffect transition="in" filter="wipe(right)" prLst="gradientSize: 0.1">
                                      <p:cBhvr>
                                        <p:cTn id="51" dur="1000"/>
                                        <p:tgtEl>
                                          <p:spTgt spid="36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82"/>
                                        </p:tgtEl>
                                        <p:attrNameLst>
                                          <p:attrName>style.visibility</p:attrName>
                                        </p:attrNameLst>
                                      </p:cBhvr>
                                      <p:to>
                                        <p:strVal val="visible"/>
                                      </p:to>
                                    </p:set>
                                    <p:animEffect transition="in" filter="fade">
                                      <p:cBhvr>
                                        <p:cTn id="56" dur="2000"/>
                                        <p:tgtEl>
                                          <p:spTgt spid="382"/>
                                        </p:tgtEl>
                                      </p:cBhvr>
                                    </p:animEffect>
                                  </p:childTnLst>
                                </p:cTn>
                              </p:par>
                              <p:par>
                                <p:cTn id="57" presetID="10" presetClass="entr" presetSubtype="0" fill="hold" nodeType="withEffect">
                                  <p:stCondLst>
                                    <p:cond delay="0"/>
                                  </p:stCondLst>
                                  <p:childTnLst>
                                    <p:set>
                                      <p:cBhvr>
                                        <p:cTn id="58" dur="1" fill="hold">
                                          <p:stCondLst>
                                            <p:cond delay="0"/>
                                          </p:stCondLst>
                                        </p:cTn>
                                        <p:tgtEl>
                                          <p:spTgt spid="364"/>
                                        </p:tgtEl>
                                        <p:attrNameLst>
                                          <p:attrName>style.visibility</p:attrName>
                                        </p:attrNameLst>
                                      </p:cBhvr>
                                      <p:to>
                                        <p:strVal val="visible"/>
                                      </p:to>
                                    </p:set>
                                    <p:animEffect transition="in" filter="fade">
                                      <p:cBhvr>
                                        <p:cTn id="59" dur="2000"/>
                                        <p:tgtEl>
                                          <p:spTgt spid="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AF4A21">
                  <a:shade val="30000"/>
                  <a:satMod val="115000"/>
                </a:srgbClr>
              </a:gs>
              <a:gs pos="50000">
                <a:srgbClr val="AF4A21">
                  <a:shade val="67500"/>
                  <a:satMod val="115000"/>
                </a:srgbClr>
              </a:gs>
              <a:gs pos="100000">
                <a:srgbClr val="AF4A21">
                  <a:shade val="100000"/>
                  <a:satMod val="115000"/>
                </a:srgb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2"/>
                </a:solidFill>
                <a:latin typeface="Calibri" panose="020F0502020204030204" pitchFamily="34" charset="0"/>
                <a:cs typeface="Calibri" panose="020F0502020204030204" pitchFamily="34" charset="0"/>
              </a:rPr>
              <a:t>Before I Die</a:t>
            </a:r>
          </a:p>
        </p:txBody>
      </p:sp>
      <p:sp>
        <p:nvSpPr>
          <p:cNvPr id="6" name="TextBox 5"/>
          <p:cNvSpPr txBox="1"/>
          <p:nvPr/>
        </p:nvSpPr>
        <p:spPr>
          <a:xfrm>
            <a:off x="6705600" y="2286000"/>
            <a:ext cx="3200400" cy="369332"/>
          </a:xfrm>
          <a:prstGeom prst="rect">
            <a:avLst/>
          </a:prstGeom>
          <a:noFill/>
        </p:spPr>
        <p:txBody>
          <a:bodyPr wrap="square" rtlCol="0">
            <a:spAutoFit/>
          </a:bodyPr>
          <a:lstStyle/>
          <a:p>
            <a:r>
              <a:rPr lang="en-US" dirty="0"/>
              <a:t> </a:t>
            </a:r>
            <a:endParaRPr lang="en-US" dirty="0">
              <a:solidFill>
                <a:schemeClr val="bg1">
                  <a:lumMod val="95000"/>
                </a:schemeClr>
              </a:solidFill>
              <a:latin typeface="Calibri" panose="020F0502020204030204" pitchFamily="34" charset="0"/>
              <a:cs typeface="Calibri" panose="020F0502020204030204" pitchFamily="34" charset="0"/>
            </a:endParaRPr>
          </a:p>
        </p:txBody>
      </p:sp>
      <p:sp>
        <p:nvSpPr>
          <p:cNvPr id="7" name="TextBox 6"/>
          <p:cNvSpPr txBox="1"/>
          <p:nvPr/>
        </p:nvSpPr>
        <p:spPr>
          <a:xfrm>
            <a:off x="3733800" y="914401"/>
            <a:ext cx="6553200" cy="646331"/>
          </a:xfrm>
          <a:prstGeom prst="rect">
            <a:avLst/>
          </a:prstGeom>
          <a:noFill/>
        </p:spPr>
        <p:txBody>
          <a:bodyPr wrap="square" rtlCol="0">
            <a:spAutoFit/>
          </a:bodyPr>
          <a:lstStyle/>
          <a:p>
            <a:r>
              <a:rPr lang="en-US" dirty="0">
                <a:solidFill>
                  <a:schemeClr val="bg1"/>
                </a:solidFill>
              </a:rPr>
              <a:t>Three years prior to his death Adam called the righteous of his posterity to a grand council</a:t>
            </a:r>
            <a:endParaRPr lang="en-US" dirty="0">
              <a:solidFill>
                <a:schemeClr val="bg1"/>
              </a:solidFill>
              <a:latin typeface="Calibri" panose="020F0502020204030204" pitchFamily="34" charset="0"/>
              <a:cs typeface="Calibri" panose="020F0502020204030204" pitchFamily="34" charset="0"/>
            </a:endParaRPr>
          </a:p>
        </p:txBody>
      </p:sp>
      <p:grpSp>
        <p:nvGrpSpPr>
          <p:cNvPr id="204" name="Group 203"/>
          <p:cNvGrpSpPr/>
          <p:nvPr/>
        </p:nvGrpSpPr>
        <p:grpSpPr>
          <a:xfrm>
            <a:off x="2362200" y="381000"/>
            <a:ext cx="914400" cy="1981200"/>
            <a:chOff x="838201" y="1295400"/>
            <a:chExt cx="2200939" cy="4869824"/>
          </a:xfrm>
        </p:grpSpPr>
        <p:sp>
          <p:nvSpPr>
            <p:cNvPr id="205" name="Oval 204"/>
            <p:cNvSpPr/>
            <p:nvPr/>
          </p:nvSpPr>
          <p:spPr>
            <a:xfrm rot="3211573">
              <a:off x="1934169" y="5713487"/>
              <a:ext cx="552357" cy="35111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rot="18597934">
              <a:off x="1331172" y="5711478"/>
              <a:ext cx="552357" cy="35111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rapezoid 206"/>
            <p:cNvSpPr/>
            <p:nvPr/>
          </p:nvSpPr>
          <p:spPr>
            <a:xfrm>
              <a:off x="1066800" y="3429000"/>
              <a:ext cx="1600200" cy="2438400"/>
            </a:xfrm>
            <a:prstGeom prst="trapezoid">
              <a:avLst>
                <a:gd name="adj" fmla="val 399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rot="2387893">
              <a:off x="2486783" y="3565102"/>
              <a:ext cx="552357" cy="35111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rot="7204752">
              <a:off x="729919" y="3630775"/>
              <a:ext cx="561788" cy="34522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rapezoid 209"/>
            <p:cNvSpPr/>
            <p:nvPr/>
          </p:nvSpPr>
          <p:spPr>
            <a:xfrm rot="1673599">
              <a:off x="894688" y="2657347"/>
              <a:ext cx="690447" cy="1121787"/>
            </a:xfrm>
            <a:prstGeom prst="trapezoid">
              <a:avLst>
                <a:gd name="adj" fmla="val 39969"/>
              </a:avLst>
            </a:prstGeom>
            <a:solidFill>
              <a:srgbClr val="DAC67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rapezoid 210"/>
            <p:cNvSpPr/>
            <p:nvPr/>
          </p:nvSpPr>
          <p:spPr>
            <a:xfrm rot="19808278">
              <a:off x="2024646" y="2601726"/>
              <a:ext cx="690447" cy="1276857"/>
            </a:xfrm>
            <a:prstGeom prst="trapezoid">
              <a:avLst>
                <a:gd name="adj" fmla="val 28868"/>
              </a:avLst>
            </a:prstGeom>
            <a:solidFill>
              <a:srgbClr val="DAC67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ounded Rectangle 211"/>
            <p:cNvSpPr/>
            <p:nvPr/>
          </p:nvSpPr>
          <p:spPr>
            <a:xfrm>
              <a:off x="1275386" y="2699871"/>
              <a:ext cx="1104716" cy="2176929"/>
            </a:xfrm>
            <a:prstGeom prst="roundRect">
              <a:avLst>
                <a:gd name="adj" fmla="val 2423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ounded Rectangle 212"/>
            <p:cNvSpPr/>
            <p:nvPr/>
          </p:nvSpPr>
          <p:spPr>
            <a:xfrm rot="21376392">
              <a:off x="1983772" y="2697649"/>
              <a:ext cx="533669" cy="3091329"/>
            </a:xfrm>
            <a:prstGeom prst="roundRect">
              <a:avLst>
                <a:gd name="adj" fmla="val 50000"/>
              </a:avLst>
            </a:prstGeom>
            <a:solidFill>
              <a:srgbClr val="DAC67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ounded Rectangle 213"/>
            <p:cNvSpPr/>
            <p:nvPr/>
          </p:nvSpPr>
          <p:spPr>
            <a:xfrm rot="223737">
              <a:off x="1142665" y="2695550"/>
              <a:ext cx="602023" cy="3173181"/>
            </a:xfrm>
            <a:prstGeom prst="roundRect">
              <a:avLst>
                <a:gd name="adj" fmla="val 41877"/>
              </a:avLst>
            </a:prstGeom>
            <a:solidFill>
              <a:srgbClr val="DAC67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1600199" y="2489200"/>
              <a:ext cx="533401" cy="63201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1371600" y="1676400"/>
              <a:ext cx="966626" cy="126402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Cloud 216"/>
            <p:cNvSpPr/>
            <p:nvPr/>
          </p:nvSpPr>
          <p:spPr>
            <a:xfrm rot="3184928">
              <a:off x="1682581" y="1511965"/>
              <a:ext cx="842683" cy="690447"/>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Cloud 217"/>
            <p:cNvSpPr/>
            <p:nvPr/>
          </p:nvSpPr>
          <p:spPr>
            <a:xfrm>
              <a:off x="1275386" y="1295400"/>
              <a:ext cx="897582" cy="842683"/>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9" name="TextBox 218"/>
          <p:cNvSpPr txBox="1"/>
          <p:nvPr/>
        </p:nvSpPr>
        <p:spPr>
          <a:xfrm>
            <a:off x="6781800" y="1371600"/>
            <a:ext cx="3886200" cy="2308324"/>
          </a:xfrm>
          <a:prstGeom prst="rect">
            <a:avLst/>
          </a:prstGeom>
          <a:noFill/>
        </p:spPr>
        <p:txBody>
          <a:bodyPr wrap="square" rtlCol="0">
            <a:spAutoFit/>
          </a:bodyPr>
          <a:lstStyle/>
          <a:p>
            <a:r>
              <a:rPr lang="en-US" dirty="0">
                <a:solidFill>
                  <a:schemeClr val="bg1"/>
                </a:solidFill>
              </a:rPr>
              <a:t>“…he called Seth, </a:t>
            </a:r>
            <a:r>
              <a:rPr lang="en-US" dirty="0" err="1">
                <a:solidFill>
                  <a:schemeClr val="bg1"/>
                </a:solidFill>
              </a:rPr>
              <a:t>Enos</a:t>
            </a:r>
            <a:r>
              <a:rPr lang="en-US" dirty="0">
                <a:solidFill>
                  <a:schemeClr val="bg1"/>
                </a:solidFill>
              </a:rPr>
              <a:t>, </a:t>
            </a:r>
            <a:r>
              <a:rPr lang="en-US" dirty="0" err="1">
                <a:solidFill>
                  <a:schemeClr val="bg1"/>
                </a:solidFill>
              </a:rPr>
              <a:t>Cainan</a:t>
            </a:r>
            <a:r>
              <a:rPr lang="en-US" dirty="0">
                <a:solidFill>
                  <a:schemeClr val="bg1"/>
                </a:solidFill>
              </a:rPr>
              <a:t>, </a:t>
            </a:r>
            <a:r>
              <a:rPr lang="en-US" dirty="0" err="1">
                <a:solidFill>
                  <a:schemeClr val="bg1"/>
                </a:solidFill>
              </a:rPr>
              <a:t>Mahalaleel</a:t>
            </a:r>
            <a:r>
              <a:rPr lang="en-US" dirty="0">
                <a:solidFill>
                  <a:schemeClr val="bg1"/>
                </a:solidFill>
              </a:rPr>
              <a:t>, Jared, Enoch, and Methuselah, who were all </a:t>
            </a:r>
            <a:r>
              <a:rPr lang="en-US" baseline="30000" dirty="0" err="1">
                <a:solidFill>
                  <a:schemeClr val="bg1"/>
                </a:solidFill>
              </a:rPr>
              <a:t>a</a:t>
            </a:r>
            <a:r>
              <a:rPr lang="en-US" dirty="0" err="1">
                <a:solidFill>
                  <a:schemeClr val="bg1"/>
                </a:solidFill>
              </a:rPr>
              <a:t>high</a:t>
            </a:r>
            <a:r>
              <a:rPr lang="en-US" dirty="0">
                <a:solidFill>
                  <a:schemeClr val="bg1"/>
                </a:solidFill>
              </a:rPr>
              <a:t> priests, with the residue of his posterity who were righteous, into the valley of </a:t>
            </a:r>
            <a:r>
              <a:rPr lang="en-US" baseline="30000" dirty="0" err="1">
                <a:solidFill>
                  <a:schemeClr val="bg1"/>
                </a:solidFill>
              </a:rPr>
              <a:t>b</a:t>
            </a:r>
            <a:r>
              <a:rPr lang="en-US" dirty="0" err="1">
                <a:solidFill>
                  <a:schemeClr val="bg1"/>
                </a:solidFill>
              </a:rPr>
              <a:t>Adam-ondi-Ahman</a:t>
            </a:r>
            <a:r>
              <a:rPr lang="en-US" dirty="0">
                <a:solidFill>
                  <a:schemeClr val="bg1"/>
                </a:solidFill>
              </a:rPr>
              <a:t>, and there bestowed upon them his last blessing.”</a:t>
            </a:r>
          </a:p>
          <a:p>
            <a:r>
              <a:rPr lang="en-US" dirty="0">
                <a:solidFill>
                  <a:schemeClr val="bg1"/>
                </a:solidFill>
                <a:cs typeface="Calibri" panose="020F0502020204030204" pitchFamily="34" charset="0"/>
              </a:rPr>
              <a:t>D&amp;C 107:53</a:t>
            </a:r>
          </a:p>
        </p:txBody>
      </p:sp>
      <p:sp>
        <p:nvSpPr>
          <p:cNvPr id="220" name="TextBox 219"/>
          <p:cNvSpPr txBox="1"/>
          <p:nvPr/>
        </p:nvSpPr>
        <p:spPr>
          <a:xfrm>
            <a:off x="2895600" y="2971800"/>
            <a:ext cx="3581400" cy="1754326"/>
          </a:xfrm>
          <a:prstGeom prst="rect">
            <a:avLst/>
          </a:prstGeom>
          <a:noFill/>
        </p:spPr>
        <p:txBody>
          <a:bodyPr wrap="square" rtlCol="0">
            <a:spAutoFit/>
          </a:bodyPr>
          <a:lstStyle/>
          <a:p>
            <a:r>
              <a:rPr lang="en-US" dirty="0">
                <a:solidFill>
                  <a:schemeClr val="bg1"/>
                </a:solidFill>
              </a:rPr>
              <a:t>“And Jacob (Israel)called unto his sons, and said, Gather yourselves together, that I may tell you </a:t>
            </a:r>
            <a:r>
              <a:rPr lang="en-US" i="1" dirty="0">
                <a:solidFill>
                  <a:schemeClr val="bg1"/>
                </a:solidFill>
              </a:rPr>
              <a:t>that</a:t>
            </a:r>
            <a:r>
              <a:rPr lang="en-US" dirty="0">
                <a:solidFill>
                  <a:schemeClr val="bg1"/>
                </a:solidFill>
              </a:rPr>
              <a:t> which shall befall you in the last days.”</a:t>
            </a:r>
          </a:p>
          <a:p>
            <a:r>
              <a:rPr lang="en-US" dirty="0">
                <a:solidFill>
                  <a:schemeClr val="bg1"/>
                </a:solidFill>
              </a:rPr>
              <a:t>Genesis 49</a:t>
            </a:r>
            <a:endParaRPr lang="en-US" dirty="0">
              <a:solidFill>
                <a:schemeClr val="bg1"/>
              </a:solidFill>
              <a:cs typeface="Calibri" panose="020F0502020204030204" pitchFamily="34" charset="0"/>
            </a:endParaRPr>
          </a:p>
        </p:txBody>
      </p:sp>
      <p:grpSp>
        <p:nvGrpSpPr>
          <p:cNvPr id="221" name="Group 220"/>
          <p:cNvGrpSpPr/>
          <p:nvPr/>
        </p:nvGrpSpPr>
        <p:grpSpPr>
          <a:xfrm>
            <a:off x="1752600" y="3048000"/>
            <a:ext cx="1219200" cy="2209800"/>
            <a:chOff x="6248400" y="522866"/>
            <a:chExt cx="2386263" cy="4963534"/>
          </a:xfrm>
        </p:grpSpPr>
        <p:sp>
          <p:nvSpPr>
            <p:cNvPr id="222" name="Oval 221"/>
            <p:cNvSpPr/>
            <p:nvPr/>
          </p:nvSpPr>
          <p:spPr>
            <a:xfrm>
              <a:off x="8153400" y="3276600"/>
              <a:ext cx="481263" cy="762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6248400" y="3200400"/>
              <a:ext cx="421105" cy="762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6986337" y="4800600"/>
              <a:ext cx="601579" cy="68580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7407442" y="4800600"/>
              <a:ext cx="601579" cy="68580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Trapezoid 225"/>
            <p:cNvSpPr/>
            <p:nvPr/>
          </p:nvSpPr>
          <p:spPr>
            <a:xfrm rot="1996156">
              <a:off x="6425618" y="2325776"/>
              <a:ext cx="797258" cy="1443356"/>
            </a:xfrm>
            <a:prstGeom prst="trapezoid">
              <a:avLst/>
            </a:prstGeom>
            <a:solidFill>
              <a:srgbClr val="EFBD6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rapezoid 226"/>
            <p:cNvSpPr/>
            <p:nvPr/>
          </p:nvSpPr>
          <p:spPr>
            <a:xfrm rot="2041752">
              <a:off x="6590558" y="1980631"/>
              <a:ext cx="792552" cy="1491938"/>
            </a:xfrm>
            <a:prstGeom prst="trapezoid">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Trapezoid 227"/>
            <p:cNvSpPr/>
            <p:nvPr/>
          </p:nvSpPr>
          <p:spPr>
            <a:xfrm rot="19870960">
              <a:off x="7740007" y="2329787"/>
              <a:ext cx="748865" cy="1443356"/>
            </a:xfrm>
            <a:prstGeom prst="trapezoid">
              <a:avLst/>
            </a:prstGeom>
            <a:solidFill>
              <a:srgbClr val="EFBD6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Trapezoid 228"/>
            <p:cNvSpPr/>
            <p:nvPr/>
          </p:nvSpPr>
          <p:spPr>
            <a:xfrm rot="20036208">
              <a:off x="7563565" y="2022638"/>
              <a:ext cx="792552" cy="1464018"/>
            </a:xfrm>
            <a:prstGeom prst="trapezoid">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rapezoid 229"/>
            <p:cNvSpPr/>
            <p:nvPr/>
          </p:nvSpPr>
          <p:spPr>
            <a:xfrm>
              <a:off x="6926179" y="2209800"/>
              <a:ext cx="1143000" cy="2895600"/>
            </a:xfrm>
            <a:prstGeom prst="trapezoid">
              <a:avLst/>
            </a:prstGeom>
            <a:solidFill>
              <a:srgbClr val="EFBD6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7242748" y="1981200"/>
              <a:ext cx="473372"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Trapezoid 231"/>
            <p:cNvSpPr/>
            <p:nvPr/>
          </p:nvSpPr>
          <p:spPr>
            <a:xfrm rot="21335299">
              <a:off x="7541741" y="2056718"/>
              <a:ext cx="551920" cy="2898914"/>
            </a:xfrm>
            <a:prstGeom prst="trapezoid">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Trapezoid 232"/>
            <p:cNvSpPr/>
            <p:nvPr/>
          </p:nvSpPr>
          <p:spPr>
            <a:xfrm rot="353417">
              <a:off x="6912705" y="2162703"/>
              <a:ext cx="551920" cy="2771026"/>
            </a:xfrm>
            <a:prstGeom prst="trapezoid">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6934200" y="741948"/>
              <a:ext cx="1143000" cy="154405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5" name="Group 132"/>
            <p:cNvGrpSpPr/>
            <p:nvPr/>
          </p:nvGrpSpPr>
          <p:grpSpPr>
            <a:xfrm rot="5652533">
              <a:off x="6137535" y="3376222"/>
              <a:ext cx="2286000" cy="110552"/>
              <a:chOff x="1412199" y="5878018"/>
              <a:chExt cx="3858717" cy="630212"/>
            </a:xfrm>
            <a:solidFill>
              <a:schemeClr val="accent2">
                <a:lumMod val="75000"/>
              </a:schemeClr>
            </a:solidFill>
          </p:grpSpPr>
          <p:grpSp>
            <p:nvGrpSpPr>
              <p:cNvPr id="262" name="Group 122"/>
              <p:cNvGrpSpPr/>
              <p:nvPr/>
            </p:nvGrpSpPr>
            <p:grpSpPr>
              <a:xfrm>
                <a:off x="3628244" y="5890510"/>
                <a:ext cx="1113644" cy="609600"/>
                <a:chOff x="1409700" y="5905500"/>
                <a:chExt cx="1113644" cy="609600"/>
              </a:xfrm>
              <a:grpFill/>
            </p:grpSpPr>
            <p:sp>
              <p:nvSpPr>
                <p:cNvPr id="270" name="Flowchart: Collate 269"/>
                <p:cNvSpPr/>
                <p:nvPr/>
              </p:nvSpPr>
              <p:spPr>
                <a:xfrm rot="5400000">
                  <a:off x="1371600" y="5943600"/>
                  <a:ext cx="609600" cy="533400"/>
                </a:xfrm>
                <a:prstGeom prst="flowChartCollate">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1" name="Flowchart: Collate 270"/>
                <p:cNvSpPr/>
                <p:nvPr/>
              </p:nvSpPr>
              <p:spPr>
                <a:xfrm>
                  <a:off x="1913744" y="5947348"/>
                  <a:ext cx="609600" cy="533400"/>
                </a:xfrm>
                <a:prstGeom prst="flowChartCollate">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3" name="Group 123"/>
              <p:cNvGrpSpPr/>
              <p:nvPr/>
            </p:nvGrpSpPr>
            <p:grpSpPr>
              <a:xfrm>
                <a:off x="2514600" y="5898630"/>
                <a:ext cx="1113644" cy="609600"/>
                <a:chOff x="1409700" y="5905500"/>
                <a:chExt cx="1113644" cy="609600"/>
              </a:xfrm>
              <a:grpFill/>
            </p:grpSpPr>
            <p:sp>
              <p:nvSpPr>
                <p:cNvPr id="268" name="Flowchart: Collate 267"/>
                <p:cNvSpPr/>
                <p:nvPr/>
              </p:nvSpPr>
              <p:spPr>
                <a:xfrm rot="5400000">
                  <a:off x="1371600" y="5943600"/>
                  <a:ext cx="609600" cy="533400"/>
                </a:xfrm>
                <a:prstGeom prst="flowChartCollate">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9" name="Flowchart: Collate 268"/>
                <p:cNvSpPr/>
                <p:nvPr/>
              </p:nvSpPr>
              <p:spPr>
                <a:xfrm>
                  <a:off x="1913744" y="5947348"/>
                  <a:ext cx="609600" cy="533400"/>
                </a:xfrm>
                <a:prstGeom prst="flowChartCollate">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4" name="Group 126"/>
              <p:cNvGrpSpPr/>
              <p:nvPr/>
            </p:nvGrpSpPr>
            <p:grpSpPr>
              <a:xfrm>
                <a:off x="1412199" y="5878018"/>
                <a:ext cx="1113644" cy="609600"/>
                <a:chOff x="1409700" y="5905500"/>
                <a:chExt cx="1113644" cy="609600"/>
              </a:xfrm>
              <a:grpFill/>
            </p:grpSpPr>
            <p:sp>
              <p:nvSpPr>
                <p:cNvPr id="266" name="Flowchart: Collate 265"/>
                <p:cNvSpPr/>
                <p:nvPr/>
              </p:nvSpPr>
              <p:spPr>
                <a:xfrm rot="5400000">
                  <a:off x="1371600" y="5943600"/>
                  <a:ext cx="609600" cy="533400"/>
                </a:xfrm>
                <a:prstGeom prst="flowChartCollate">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7" name="Flowchart: Collate 266"/>
                <p:cNvSpPr/>
                <p:nvPr/>
              </p:nvSpPr>
              <p:spPr>
                <a:xfrm>
                  <a:off x="1913744" y="5947348"/>
                  <a:ext cx="609600" cy="533400"/>
                </a:xfrm>
                <a:prstGeom prst="flowChartCollate">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65" name="Flowchart: Collate 264"/>
              <p:cNvSpPr/>
              <p:nvPr/>
            </p:nvSpPr>
            <p:spPr>
              <a:xfrm rot="5400000">
                <a:off x="4699416" y="5928610"/>
                <a:ext cx="609600" cy="533400"/>
              </a:xfrm>
              <a:prstGeom prst="flowChartCollate">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6" name="Group 133"/>
            <p:cNvGrpSpPr/>
            <p:nvPr/>
          </p:nvGrpSpPr>
          <p:grpSpPr>
            <a:xfrm rot="5135575">
              <a:off x="6619944" y="3374592"/>
              <a:ext cx="2286000" cy="110552"/>
              <a:chOff x="1412199" y="5878018"/>
              <a:chExt cx="3858717" cy="630212"/>
            </a:xfrm>
            <a:solidFill>
              <a:schemeClr val="accent2">
                <a:lumMod val="75000"/>
              </a:schemeClr>
            </a:solidFill>
          </p:grpSpPr>
          <p:grpSp>
            <p:nvGrpSpPr>
              <p:cNvPr id="252" name="Group 122"/>
              <p:cNvGrpSpPr/>
              <p:nvPr/>
            </p:nvGrpSpPr>
            <p:grpSpPr>
              <a:xfrm>
                <a:off x="3628244" y="5890510"/>
                <a:ext cx="1113644" cy="609600"/>
                <a:chOff x="1409700" y="5905500"/>
                <a:chExt cx="1113644" cy="609600"/>
              </a:xfrm>
              <a:grpFill/>
            </p:grpSpPr>
            <p:sp>
              <p:nvSpPr>
                <p:cNvPr id="260" name="Flowchart: Collate 259"/>
                <p:cNvSpPr/>
                <p:nvPr/>
              </p:nvSpPr>
              <p:spPr>
                <a:xfrm rot="5400000">
                  <a:off x="1371600" y="5943600"/>
                  <a:ext cx="609600" cy="533400"/>
                </a:xfrm>
                <a:prstGeom prst="flowChartCollate">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1" name="Flowchart: Collate 260"/>
                <p:cNvSpPr/>
                <p:nvPr/>
              </p:nvSpPr>
              <p:spPr>
                <a:xfrm>
                  <a:off x="1913744" y="5947348"/>
                  <a:ext cx="609600" cy="533400"/>
                </a:xfrm>
                <a:prstGeom prst="flowChartCollate">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3" name="Group 123"/>
              <p:cNvGrpSpPr/>
              <p:nvPr/>
            </p:nvGrpSpPr>
            <p:grpSpPr>
              <a:xfrm>
                <a:off x="2514600" y="5898630"/>
                <a:ext cx="1113644" cy="609600"/>
                <a:chOff x="1409700" y="5905500"/>
                <a:chExt cx="1113644" cy="609600"/>
              </a:xfrm>
              <a:grpFill/>
            </p:grpSpPr>
            <p:sp>
              <p:nvSpPr>
                <p:cNvPr id="258" name="Flowchart: Collate 257"/>
                <p:cNvSpPr/>
                <p:nvPr/>
              </p:nvSpPr>
              <p:spPr>
                <a:xfrm rot="5400000">
                  <a:off x="1371600" y="5943600"/>
                  <a:ext cx="609600" cy="533400"/>
                </a:xfrm>
                <a:prstGeom prst="flowChartCollate">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Flowchart: Collate 258"/>
                <p:cNvSpPr/>
                <p:nvPr/>
              </p:nvSpPr>
              <p:spPr>
                <a:xfrm>
                  <a:off x="1913744" y="5947348"/>
                  <a:ext cx="609600" cy="533400"/>
                </a:xfrm>
                <a:prstGeom prst="flowChartCollate">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4" name="Group 126"/>
              <p:cNvGrpSpPr/>
              <p:nvPr/>
            </p:nvGrpSpPr>
            <p:grpSpPr>
              <a:xfrm>
                <a:off x="1412199" y="5878018"/>
                <a:ext cx="1113644" cy="609600"/>
                <a:chOff x="1409700" y="5905500"/>
                <a:chExt cx="1113644" cy="609600"/>
              </a:xfrm>
              <a:grpFill/>
            </p:grpSpPr>
            <p:sp>
              <p:nvSpPr>
                <p:cNvPr id="256" name="Flowchart: Collate 255"/>
                <p:cNvSpPr/>
                <p:nvPr/>
              </p:nvSpPr>
              <p:spPr>
                <a:xfrm rot="5400000">
                  <a:off x="1371600" y="5943600"/>
                  <a:ext cx="609600" cy="533400"/>
                </a:xfrm>
                <a:prstGeom prst="flowChartCollate">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Flowchart: Collate 256"/>
                <p:cNvSpPr/>
                <p:nvPr/>
              </p:nvSpPr>
              <p:spPr>
                <a:xfrm>
                  <a:off x="1913744" y="5947348"/>
                  <a:ext cx="609600" cy="533400"/>
                </a:xfrm>
                <a:prstGeom prst="flowChartCollate">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55" name="Flowchart: Collate 254"/>
              <p:cNvSpPr/>
              <p:nvPr/>
            </p:nvSpPr>
            <p:spPr>
              <a:xfrm rot="5400000">
                <a:off x="4699416" y="5928610"/>
                <a:ext cx="609600" cy="533400"/>
              </a:xfrm>
              <a:prstGeom prst="flowChartCollate">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7" name="Group 161"/>
            <p:cNvGrpSpPr/>
            <p:nvPr/>
          </p:nvGrpSpPr>
          <p:grpSpPr>
            <a:xfrm rot="10800000">
              <a:off x="7132782" y="4572000"/>
              <a:ext cx="152400" cy="457200"/>
              <a:chOff x="5562600" y="5410200"/>
              <a:chExt cx="762000" cy="990600"/>
            </a:xfrm>
          </p:grpSpPr>
          <p:sp>
            <p:nvSpPr>
              <p:cNvPr id="247" name="Isosceles Triangle 246"/>
              <p:cNvSpPr/>
              <p:nvPr/>
            </p:nvSpPr>
            <p:spPr>
              <a:xfrm>
                <a:off x="5791200" y="5410200"/>
                <a:ext cx="304800" cy="9144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Isosceles Triangle 247"/>
              <p:cNvSpPr/>
              <p:nvPr/>
            </p:nvSpPr>
            <p:spPr>
              <a:xfrm>
                <a:off x="5943600" y="5410200"/>
                <a:ext cx="304800" cy="9144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Isosceles Triangle 248"/>
              <p:cNvSpPr/>
              <p:nvPr/>
            </p:nvSpPr>
            <p:spPr>
              <a:xfrm>
                <a:off x="5638800" y="5486400"/>
                <a:ext cx="304800" cy="9144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rapezoid 249"/>
              <p:cNvSpPr/>
              <p:nvPr/>
            </p:nvSpPr>
            <p:spPr>
              <a:xfrm>
                <a:off x="5562600" y="5943600"/>
                <a:ext cx="762000" cy="457200"/>
              </a:xfrm>
              <a:prstGeom prst="trapezoi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5715000" y="5867399"/>
                <a:ext cx="457200" cy="228601"/>
              </a:xfrm>
              <a:prstGeom prst="ellipse">
                <a:avLst/>
              </a:prstGeom>
              <a:solidFill>
                <a:srgbClr val="EFBD6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162"/>
            <p:cNvGrpSpPr/>
            <p:nvPr/>
          </p:nvGrpSpPr>
          <p:grpSpPr>
            <a:xfrm rot="10800000">
              <a:off x="7772400" y="4495800"/>
              <a:ext cx="152400" cy="457200"/>
              <a:chOff x="5562600" y="5410200"/>
              <a:chExt cx="762000" cy="990600"/>
            </a:xfrm>
          </p:grpSpPr>
          <p:sp>
            <p:nvSpPr>
              <p:cNvPr id="242" name="Isosceles Triangle 241"/>
              <p:cNvSpPr/>
              <p:nvPr/>
            </p:nvSpPr>
            <p:spPr>
              <a:xfrm>
                <a:off x="5791200" y="5410200"/>
                <a:ext cx="304800" cy="9144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Isosceles Triangle 242"/>
              <p:cNvSpPr/>
              <p:nvPr/>
            </p:nvSpPr>
            <p:spPr>
              <a:xfrm>
                <a:off x="5943600" y="5410200"/>
                <a:ext cx="304800" cy="9144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Isosceles Triangle 243"/>
              <p:cNvSpPr/>
              <p:nvPr/>
            </p:nvSpPr>
            <p:spPr>
              <a:xfrm>
                <a:off x="5638800" y="5486400"/>
                <a:ext cx="304800" cy="9144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rapezoid 244"/>
              <p:cNvSpPr/>
              <p:nvPr/>
            </p:nvSpPr>
            <p:spPr>
              <a:xfrm>
                <a:off x="5562600" y="5943600"/>
                <a:ext cx="762000" cy="457200"/>
              </a:xfrm>
              <a:prstGeom prst="trapezoi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5715000" y="5867400"/>
                <a:ext cx="457200" cy="228600"/>
              </a:xfrm>
              <a:prstGeom prst="ellipse">
                <a:avLst/>
              </a:prstGeom>
              <a:solidFill>
                <a:srgbClr val="EFBD6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9" name="Cloud 238"/>
            <p:cNvSpPr/>
            <p:nvPr/>
          </p:nvSpPr>
          <p:spPr>
            <a:xfrm rot="2502709" flipH="1">
              <a:off x="6672396" y="522866"/>
              <a:ext cx="696793" cy="1310863"/>
            </a:xfrm>
            <a:prstGeom prst="cloud">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Cloud 239"/>
            <p:cNvSpPr/>
            <p:nvPr/>
          </p:nvSpPr>
          <p:spPr>
            <a:xfrm rot="7219208" flipH="1">
              <a:off x="7475024" y="363891"/>
              <a:ext cx="710332" cy="1307413"/>
            </a:xfrm>
            <a:prstGeom prst="cloud">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7086600" y="685800"/>
              <a:ext cx="609600" cy="533400"/>
            </a:xfrm>
            <a:prstGeom prst="ellipse">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7" name="TextBox 296"/>
          <p:cNvSpPr txBox="1"/>
          <p:nvPr/>
        </p:nvSpPr>
        <p:spPr>
          <a:xfrm>
            <a:off x="6781800" y="5181601"/>
            <a:ext cx="3581400" cy="1200329"/>
          </a:xfrm>
          <a:prstGeom prst="rect">
            <a:avLst/>
          </a:prstGeom>
          <a:noFill/>
        </p:spPr>
        <p:txBody>
          <a:bodyPr wrap="square" rtlCol="0">
            <a:spAutoFit/>
          </a:bodyPr>
          <a:lstStyle/>
          <a:p>
            <a:r>
              <a:rPr lang="en-US" dirty="0">
                <a:solidFill>
                  <a:schemeClr val="bg1"/>
                </a:solidFill>
              </a:rPr>
              <a:t>“And Joseph said unto his brethren, I die, </a:t>
            </a:r>
            <a:r>
              <a:rPr lang="en-US" i="1" dirty="0">
                <a:solidFill>
                  <a:schemeClr val="bg1"/>
                </a:solidFill>
              </a:rPr>
              <a:t>and go unto my fathers; and I go down to my grave with joy. …” </a:t>
            </a:r>
            <a:r>
              <a:rPr lang="en-US" dirty="0">
                <a:solidFill>
                  <a:schemeClr val="bg1"/>
                </a:solidFill>
              </a:rPr>
              <a:t>JTS Genesis 50:24</a:t>
            </a:r>
            <a:endParaRPr lang="en-US" dirty="0">
              <a:solidFill>
                <a:schemeClr val="bg1"/>
              </a:solidFill>
              <a:cs typeface="Calibri" panose="020F0502020204030204" pitchFamily="34" charset="0"/>
            </a:endParaRPr>
          </a:p>
        </p:txBody>
      </p:sp>
      <p:grpSp>
        <p:nvGrpSpPr>
          <p:cNvPr id="298" name="Group 297"/>
          <p:cNvGrpSpPr/>
          <p:nvPr/>
        </p:nvGrpSpPr>
        <p:grpSpPr>
          <a:xfrm>
            <a:off x="5791200" y="4267200"/>
            <a:ext cx="990600" cy="2590800"/>
            <a:chOff x="754412" y="3803705"/>
            <a:chExt cx="1521331" cy="4292726"/>
          </a:xfrm>
        </p:grpSpPr>
        <p:grpSp>
          <p:nvGrpSpPr>
            <p:cNvPr id="299" name="Group 3"/>
            <p:cNvGrpSpPr/>
            <p:nvPr/>
          </p:nvGrpSpPr>
          <p:grpSpPr>
            <a:xfrm rot="2754858">
              <a:off x="991462" y="7433382"/>
              <a:ext cx="362746" cy="580393"/>
              <a:chOff x="1676400" y="2133600"/>
              <a:chExt cx="1447800" cy="2088845"/>
            </a:xfrm>
          </p:grpSpPr>
          <p:sp>
            <p:nvSpPr>
              <p:cNvPr id="349" name="Oval 348"/>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Moon 349"/>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Moon 350"/>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0" name="Group 18"/>
            <p:cNvGrpSpPr/>
            <p:nvPr/>
          </p:nvGrpSpPr>
          <p:grpSpPr>
            <a:xfrm rot="19182012">
              <a:off x="1592451" y="7516038"/>
              <a:ext cx="362746" cy="580393"/>
              <a:chOff x="1676400" y="2133600"/>
              <a:chExt cx="1447800" cy="2088845"/>
            </a:xfrm>
          </p:grpSpPr>
          <p:sp>
            <p:nvSpPr>
              <p:cNvPr id="346" name="Oval 345"/>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Moon 346"/>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Moon 347"/>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1" name="Oval 300"/>
            <p:cNvSpPr/>
            <p:nvPr/>
          </p:nvSpPr>
          <p:spPr>
            <a:xfrm rot="2451945">
              <a:off x="1984283" y="6148579"/>
              <a:ext cx="291460" cy="35093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rot="19586780">
              <a:off x="754412" y="6149848"/>
              <a:ext cx="296658" cy="33770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Trapezoid 302"/>
            <p:cNvSpPr/>
            <p:nvPr/>
          </p:nvSpPr>
          <p:spPr>
            <a:xfrm rot="20354810">
              <a:off x="1456672" y="4945164"/>
              <a:ext cx="653200" cy="1459952"/>
            </a:xfrm>
            <a:prstGeom prst="trapezoid">
              <a:avLst>
                <a:gd name="adj" fmla="val 12409"/>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rapezoid 303"/>
            <p:cNvSpPr/>
            <p:nvPr/>
          </p:nvSpPr>
          <p:spPr>
            <a:xfrm rot="1018040">
              <a:off x="864941" y="5019469"/>
              <a:ext cx="653200" cy="1325152"/>
            </a:xfrm>
            <a:prstGeom prst="trapezoid">
              <a:avLst>
                <a:gd name="adj" fmla="val 26582"/>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Trapezoid 304"/>
            <p:cNvSpPr/>
            <p:nvPr/>
          </p:nvSpPr>
          <p:spPr>
            <a:xfrm>
              <a:off x="909066" y="5016636"/>
              <a:ext cx="1211265" cy="2679564"/>
            </a:xfrm>
            <a:prstGeom prst="trapezoid">
              <a:avLst>
                <a:gd name="adj" fmla="val 36016"/>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Isosceles Triangle 305"/>
            <p:cNvSpPr/>
            <p:nvPr/>
          </p:nvSpPr>
          <p:spPr>
            <a:xfrm rot="10800000">
              <a:off x="1320140" y="4403766"/>
              <a:ext cx="346076" cy="1096942"/>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7" name="Group 77"/>
            <p:cNvGrpSpPr/>
            <p:nvPr/>
          </p:nvGrpSpPr>
          <p:grpSpPr>
            <a:xfrm>
              <a:off x="966746" y="3803705"/>
              <a:ext cx="1166855" cy="1482633"/>
              <a:chOff x="5029200" y="600855"/>
              <a:chExt cx="1541530" cy="2059846"/>
            </a:xfrm>
          </p:grpSpPr>
          <p:sp>
            <p:nvSpPr>
              <p:cNvPr id="338" name="Rounded Rectangle 337"/>
              <p:cNvSpPr/>
              <p:nvPr/>
            </p:nvSpPr>
            <p:spPr>
              <a:xfrm rot="4035056">
                <a:off x="5713976" y="1727746"/>
                <a:ext cx="1427825" cy="285683"/>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ounded Rectangle 338"/>
              <p:cNvSpPr/>
              <p:nvPr/>
            </p:nvSpPr>
            <p:spPr>
              <a:xfrm rot="4845266">
                <a:off x="5637774" y="1803947"/>
                <a:ext cx="1427825" cy="285683"/>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p:cNvSpPr/>
              <p:nvPr/>
            </p:nvSpPr>
            <p:spPr>
              <a:xfrm>
                <a:off x="5029200" y="838200"/>
                <a:ext cx="1371600" cy="1606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1" name="Group 71"/>
              <p:cNvGrpSpPr/>
              <p:nvPr/>
            </p:nvGrpSpPr>
            <p:grpSpPr>
              <a:xfrm rot="21037220">
                <a:off x="5059595" y="600855"/>
                <a:ext cx="1340487" cy="1376021"/>
                <a:chOff x="6862932" y="1711953"/>
                <a:chExt cx="1742735" cy="1770839"/>
              </a:xfrm>
              <a:solidFill>
                <a:srgbClr val="E2B470"/>
              </a:solidFill>
            </p:grpSpPr>
            <p:sp>
              <p:nvSpPr>
                <p:cNvPr id="342" name="Chord 341"/>
                <p:cNvSpPr/>
                <p:nvPr/>
              </p:nvSpPr>
              <p:spPr>
                <a:xfrm rot="8556574">
                  <a:off x="6874226" y="1711953"/>
                  <a:ext cx="1709272" cy="1770839"/>
                </a:xfrm>
                <a:prstGeom prst="chord">
                  <a:avLst>
                    <a:gd name="adj1" fmla="val 2700000"/>
                    <a:gd name="adj2" fmla="val 1215961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Chord 342"/>
                <p:cNvSpPr/>
                <p:nvPr/>
              </p:nvSpPr>
              <p:spPr>
                <a:xfrm rot="8556574">
                  <a:off x="7032233" y="1750901"/>
                  <a:ext cx="1504306" cy="1584832"/>
                </a:xfrm>
                <a:prstGeom prst="chord">
                  <a:avLst>
                    <a:gd name="adj1" fmla="val 2700000"/>
                    <a:gd name="adj2" fmla="val 1215961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Moon 343"/>
                <p:cNvSpPr/>
                <p:nvPr/>
              </p:nvSpPr>
              <p:spPr>
                <a:xfrm rot="5400000">
                  <a:off x="7677150" y="1543050"/>
                  <a:ext cx="647700" cy="1066800"/>
                </a:xfrm>
                <a:prstGeom prst="moon">
                  <a:avLst>
                    <a:gd name="adj" fmla="val 87500"/>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ounded Rectangle 344"/>
                <p:cNvSpPr/>
                <p:nvPr/>
              </p:nvSpPr>
              <p:spPr>
                <a:xfrm rot="551536">
                  <a:off x="6862932" y="2145504"/>
                  <a:ext cx="1742735" cy="201855"/>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8" name="Group 213"/>
            <p:cNvGrpSpPr/>
            <p:nvPr/>
          </p:nvGrpSpPr>
          <p:grpSpPr>
            <a:xfrm>
              <a:off x="990600" y="4114800"/>
              <a:ext cx="990600" cy="228600"/>
              <a:chOff x="2895600" y="4343400"/>
              <a:chExt cx="1524000" cy="381000"/>
            </a:xfrm>
          </p:grpSpPr>
          <p:sp>
            <p:nvSpPr>
              <p:cNvPr id="324" name="Rounded Rectangle 323"/>
              <p:cNvSpPr/>
              <p:nvPr/>
            </p:nvSpPr>
            <p:spPr>
              <a:xfrm>
                <a:off x="2895600" y="4343400"/>
                <a:ext cx="1524000" cy="381000"/>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5" name="Group 200"/>
              <p:cNvGrpSpPr/>
              <p:nvPr/>
            </p:nvGrpSpPr>
            <p:grpSpPr>
              <a:xfrm>
                <a:off x="2950029" y="4388922"/>
                <a:ext cx="1405247" cy="294904"/>
                <a:chOff x="990600" y="3101789"/>
                <a:chExt cx="4800600" cy="1775011"/>
              </a:xfrm>
            </p:grpSpPr>
            <p:sp>
              <p:nvSpPr>
                <p:cNvPr id="326" name="L-Shape 325"/>
                <p:cNvSpPr/>
                <p:nvPr/>
              </p:nvSpPr>
              <p:spPr>
                <a:xfrm>
                  <a:off x="990600"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L-Shape 326"/>
                <p:cNvSpPr/>
                <p:nvPr/>
              </p:nvSpPr>
              <p:spPr>
                <a:xfrm rot="10800000">
                  <a:off x="1371600" y="4038600"/>
                  <a:ext cx="1524000" cy="8382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L-Shape 327"/>
                <p:cNvSpPr/>
                <p:nvPr/>
              </p:nvSpPr>
              <p:spPr>
                <a:xfrm rot="10800000">
                  <a:off x="1828800"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L-Shape 328"/>
                <p:cNvSpPr/>
                <p:nvPr/>
              </p:nvSpPr>
              <p:spPr>
                <a:xfrm rot="10800000" flipH="1">
                  <a:off x="3975847" y="4034118"/>
                  <a:ext cx="1524000" cy="8382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L-Shape 329"/>
                <p:cNvSpPr/>
                <p:nvPr/>
              </p:nvSpPr>
              <p:spPr>
                <a:xfrm flipH="1">
                  <a:off x="4267200" y="3101789"/>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L-Shape 330"/>
                <p:cNvSpPr/>
                <p:nvPr/>
              </p:nvSpPr>
              <p:spPr>
                <a:xfrm rot="10800000" flipH="1">
                  <a:off x="3532094"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Isosceles Triangle 331"/>
                <p:cNvSpPr/>
                <p:nvPr/>
              </p:nvSpPr>
              <p:spPr>
                <a:xfrm>
                  <a:off x="1447800" y="3657600"/>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Isosceles Triangle 332"/>
                <p:cNvSpPr/>
                <p:nvPr/>
              </p:nvSpPr>
              <p:spPr>
                <a:xfrm>
                  <a:off x="2568388" y="3666564"/>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Isosceles Triangle 333"/>
                <p:cNvSpPr/>
                <p:nvPr/>
              </p:nvSpPr>
              <p:spPr>
                <a:xfrm>
                  <a:off x="4020671" y="3648635"/>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Isosceles Triangle 334"/>
                <p:cNvSpPr/>
                <p:nvPr/>
              </p:nvSpPr>
              <p:spPr>
                <a:xfrm>
                  <a:off x="5132294" y="3648635"/>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Diamond 335"/>
                <p:cNvSpPr/>
                <p:nvPr/>
              </p:nvSpPr>
              <p:spPr>
                <a:xfrm>
                  <a:off x="1981200" y="3352800"/>
                  <a:ext cx="381000" cy="685800"/>
                </a:xfrm>
                <a:prstGeom prst="diamon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Diamond 336"/>
                <p:cNvSpPr/>
                <p:nvPr/>
              </p:nvSpPr>
              <p:spPr>
                <a:xfrm>
                  <a:off x="4536142" y="3334871"/>
                  <a:ext cx="381000" cy="685800"/>
                </a:xfrm>
                <a:prstGeom prst="diamon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9" name="Group 214"/>
            <p:cNvGrpSpPr/>
            <p:nvPr/>
          </p:nvGrpSpPr>
          <p:grpSpPr>
            <a:xfrm>
              <a:off x="1143000" y="5867400"/>
              <a:ext cx="762000" cy="304800"/>
              <a:chOff x="2895600" y="4343400"/>
              <a:chExt cx="1524000" cy="381000"/>
            </a:xfrm>
          </p:grpSpPr>
          <p:sp>
            <p:nvSpPr>
              <p:cNvPr id="310" name="Rounded Rectangle 309"/>
              <p:cNvSpPr/>
              <p:nvPr/>
            </p:nvSpPr>
            <p:spPr>
              <a:xfrm>
                <a:off x="2895600" y="4343400"/>
                <a:ext cx="1524000" cy="381000"/>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1" name="Group 200"/>
              <p:cNvGrpSpPr/>
              <p:nvPr/>
            </p:nvGrpSpPr>
            <p:grpSpPr>
              <a:xfrm>
                <a:off x="2950029" y="4388922"/>
                <a:ext cx="1405247" cy="294904"/>
                <a:chOff x="990600" y="3101789"/>
                <a:chExt cx="4800600" cy="1775011"/>
              </a:xfrm>
            </p:grpSpPr>
            <p:sp>
              <p:nvSpPr>
                <p:cNvPr id="312" name="L-Shape 311"/>
                <p:cNvSpPr/>
                <p:nvPr/>
              </p:nvSpPr>
              <p:spPr>
                <a:xfrm>
                  <a:off x="990600"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L-Shape 312"/>
                <p:cNvSpPr/>
                <p:nvPr/>
              </p:nvSpPr>
              <p:spPr>
                <a:xfrm rot="10800000">
                  <a:off x="1371600" y="4038600"/>
                  <a:ext cx="1524000" cy="8382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L-Shape 313"/>
                <p:cNvSpPr/>
                <p:nvPr/>
              </p:nvSpPr>
              <p:spPr>
                <a:xfrm rot="10800000">
                  <a:off x="1828800"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L-Shape 314"/>
                <p:cNvSpPr/>
                <p:nvPr/>
              </p:nvSpPr>
              <p:spPr>
                <a:xfrm rot="10800000" flipH="1">
                  <a:off x="3975847" y="4034118"/>
                  <a:ext cx="1524000" cy="8382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L-Shape 315"/>
                <p:cNvSpPr/>
                <p:nvPr/>
              </p:nvSpPr>
              <p:spPr>
                <a:xfrm flipH="1">
                  <a:off x="4267200" y="3101789"/>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L-Shape 316"/>
                <p:cNvSpPr/>
                <p:nvPr/>
              </p:nvSpPr>
              <p:spPr>
                <a:xfrm rot="10800000" flipH="1">
                  <a:off x="3532094"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Isosceles Triangle 317"/>
                <p:cNvSpPr/>
                <p:nvPr/>
              </p:nvSpPr>
              <p:spPr>
                <a:xfrm>
                  <a:off x="1447800" y="3657600"/>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Isosceles Triangle 318"/>
                <p:cNvSpPr/>
                <p:nvPr/>
              </p:nvSpPr>
              <p:spPr>
                <a:xfrm>
                  <a:off x="2568388" y="3666564"/>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Isosceles Triangle 319"/>
                <p:cNvSpPr/>
                <p:nvPr/>
              </p:nvSpPr>
              <p:spPr>
                <a:xfrm>
                  <a:off x="4020671" y="3648635"/>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Isosceles Triangle 320"/>
                <p:cNvSpPr/>
                <p:nvPr/>
              </p:nvSpPr>
              <p:spPr>
                <a:xfrm>
                  <a:off x="5132294" y="3648635"/>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Diamond 321"/>
                <p:cNvSpPr/>
                <p:nvPr/>
              </p:nvSpPr>
              <p:spPr>
                <a:xfrm>
                  <a:off x="1981200" y="3352800"/>
                  <a:ext cx="381000" cy="685800"/>
                </a:xfrm>
                <a:prstGeom prst="diamon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Diamond 322"/>
                <p:cNvSpPr/>
                <p:nvPr/>
              </p:nvSpPr>
              <p:spPr>
                <a:xfrm>
                  <a:off x="4536142" y="3334871"/>
                  <a:ext cx="381000" cy="685800"/>
                </a:xfrm>
                <a:prstGeom prst="diamon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 name="Group 8"/>
          <p:cNvGrpSpPr/>
          <p:nvPr/>
        </p:nvGrpSpPr>
        <p:grpSpPr>
          <a:xfrm>
            <a:off x="3048000" y="762000"/>
            <a:ext cx="438968" cy="1447800"/>
            <a:chOff x="7389973" y="1460776"/>
            <a:chExt cx="1312971" cy="4330424"/>
          </a:xfrm>
        </p:grpSpPr>
        <p:grpSp>
          <p:nvGrpSpPr>
            <p:cNvPr id="5" name="Group 238"/>
            <p:cNvGrpSpPr/>
            <p:nvPr/>
          </p:nvGrpSpPr>
          <p:grpSpPr>
            <a:xfrm rot="21065330">
              <a:off x="7389973" y="1460776"/>
              <a:ext cx="1312971" cy="2073815"/>
              <a:chOff x="6747898" y="3506037"/>
              <a:chExt cx="1509789" cy="2015745"/>
            </a:xfrm>
          </p:grpSpPr>
          <p:sp>
            <p:nvSpPr>
              <p:cNvPr id="16" name="Wave 15"/>
              <p:cNvSpPr/>
              <p:nvPr/>
            </p:nvSpPr>
            <p:spPr>
              <a:xfrm rot="5400000">
                <a:off x="6325602" y="3928333"/>
                <a:ext cx="1779818" cy="935225"/>
              </a:xfrm>
              <a:prstGeom prst="wave">
                <a:avLst>
                  <a:gd name="adj1" fmla="val 20000"/>
                  <a:gd name="adj2" fmla="val -10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Wave 16"/>
              <p:cNvSpPr/>
              <p:nvPr/>
            </p:nvSpPr>
            <p:spPr>
              <a:xfrm rot="6864377">
                <a:off x="6900166" y="4164260"/>
                <a:ext cx="1779818" cy="935225"/>
              </a:xfrm>
              <a:prstGeom prst="wave">
                <a:avLst>
                  <a:gd name="adj1" fmla="val 20000"/>
                  <a:gd name="adj2" fmla="val -10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Wave 17"/>
              <p:cNvSpPr/>
              <p:nvPr/>
            </p:nvSpPr>
            <p:spPr>
              <a:xfrm rot="5097427">
                <a:off x="6634608" y="4180925"/>
                <a:ext cx="1526092" cy="938316"/>
              </a:xfrm>
              <a:prstGeom prst="wave">
                <a:avLst>
                  <a:gd name="adj1" fmla="val 20000"/>
                  <a:gd name="adj2" fmla="val -10000"/>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Wave 18"/>
              <p:cNvSpPr/>
              <p:nvPr/>
            </p:nvSpPr>
            <p:spPr>
              <a:xfrm rot="6552689">
                <a:off x="7102869" y="4455469"/>
                <a:ext cx="1270291" cy="533531"/>
              </a:xfrm>
              <a:prstGeom prst="wave">
                <a:avLst>
                  <a:gd name="adj1" fmla="val 20000"/>
                  <a:gd name="adj2" fmla="val -10000"/>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354397">
                <a:off x="7334017" y="4312390"/>
                <a:ext cx="451496" cy="838200"/>
              </a:xfrm>
              <a:prstGeom prst="ellipse">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Wave 20"/>
              <p:cNvSpPr/>
              <p:nvPr/>
            </p:nvSpPr>
            <p:spPr>
              <a:xfrm rot="6864377">
                <a:off x="7082414" y="4728855"/>
                <a:ext cx="1050439" cy="433602"/>
              </a:xfrm>
              <a:prstGeom prst="wave">
                <a:avLst>
                  <a:gd name="adj1" fmla="val 20000"/>
                  <a:gd name="adj2" fmla="val -10000"/>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Wave 21"/>
              <p:cNvSpPr/>
              <p:nvPr/>
            </p:nvSpPr>
            <p:spPr>
              <a:xfrm rot="4556139">
                <a:off x="7043255" y="4839808"/>
                <a:ext cx="867476" cy="374601"/>
              </a:xfrm>
              <a:prstGeom prst="wave">
                <a:avLst>
                  <a:gd name="adj1" fmla="val 20000"/>
                  <a:gd name="adj2" fmla="val -10000"/>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488888" y="4781766"/>
                <a:ext cx="212338" cy="379045"/>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06"/>
            <p:cNvGrpSpPr/>
            <p:nvPr/>
          </p:nvGrpSpPr>
          <p:grpSpPr>
            <a:xfrm>
              <a:off x="7696200" y="3200400"/>
              <a:ext cx="914400" cy="2590800"/>
              <a:chOff x="7696200" y="3200400"/>
              <a:chExt cx="914400" cy="2590800"/>
            </a:xfrm>
          </p:grpSpPr>
          <p:sp>
            <p:nvSpPr>
              <p:cNvPr id="12" name="Isosceles Triangle 11"/>
              <p:cNvSpPr/>
              <p:nvPr/>
            </p:nvSpPr>
            <p:spPr>
              <a:xfrm rot="10800000">
                <a:off x="7696200" y="3200400"/>
                <a:ext cx="914400" cy="25908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848600" y="3962400"/>
                <a:ext cx="609600" cy="76200"/>
              </a:xfrm>
              <a:prstGeom prst="rect">
                <a:avLst/>
              </a:prstGeom>
              <a:solidFill>
                <a:srgbClr val="FFAD0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954818" y="4645891"/>
                <a:ext cx="394855" cy="69273"/>
              </a:xfrm>
              <a:prstGeom prst="rect">
                <a:avLst/>
              </a:prstGeom>
              <a:solidFill>
                <a:srgbClr val="FFAD0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Summing Junction 14"/>
              <p:cNvSpPr/>
              <p:nvPr/>
            </p:nvSpPr>
            <p:spPr>
              <a:xfrm>
                <a:off x="8001000" y="4038600"/>
                <a:ext cx="304800" cy="609600"/>
              </a:xfrm>
              <a:prstGeom prst="flowChartSummingJunction">
                <a:avLst/>
              </a:prstGeom>
              <a:solidFill>
                <a:srgbClr val="DEB02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08323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9"/>
                                        </p:tgtEl>
                                        <p:attrNameLst>
                                          <p:attrName>style.visibility</p:attrName>
                                        </p:attrNameLst>
                                      </p:cBhvr>
                                      <p:to>
                                        <p:strVal val="visible"/>
                                      </p:to>
                                    </p:set>
                                  </p:childTnLst>
                                </p:cTn>
                              </p:par>
                              <p:par>
                                <p:cTn id="11" presetID="26" presetClass="entr" presetSubtype="0" fill="hold" nodeType="withEffect">
                                  <p:stCondLst>
                                    <p:cond delay="0"/>
                                  </p:stCondLst>
                                  <p:childTnLst>
                                    <p:set>
                                      <p:cBhvr>
                                        <p:cTn id="12" dur="1" fill="hold">
                                          <p:stCondLst>
                                            <p:cond delay="0"/>
                                          </p:stCondLst>
                                        </p:cTn>
                                        <p:tgtEl>
                                          <p:spTgt spid="204"/>
                                        </p:tgtEl>
                                        <p:attrNameLst>
                                          <p:attrName>style.visibility</p:attrName>
                                        </p:attrNameLst>
                                      </p:cBhvr>
                                      <p:to>
                                        <p:strVal val="visible"/>
                                      </p:to>
                                    </p:set>
                                    <p:animEffect transition="in" filter="wipe(down)">
                                      <p:cBhvr>
                                        <p:cTn id="13" dur="580">
                                          <p:stCondLst>
                                            <p:cond delay="0"/>
                                          </p:stCondLst>
                                        </p:cTn>
                                        <p:tgtEl>
                                          <p:spTgt spid="204"/>
                                        </p:tgtEl>
                                      </p:cBhvr>
                                    </p:animEffect>
                                    <p:anim calcmode="lin" valueType="num">
                                      <p:cBhvr>
                                        <p:cTn id="14" dur="1822" tmFilter="0,0; 0.14,0.36; 0.43,0.73; 0.71,0.91; 1.0,1.0">
                                          <p:stCondLst>
                                            <p:cond delay="0"/>
                                          </p:stCondLst>
                                        </p:cTn>
                                        <p:tgtEl>
                                          <p:spTgt spid="20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0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0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0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04"/>
                                        </p:tgtEl>
                                        <p:attrNameLst>
                                          <p:attrName>ppt_y</p:attrName>
                                        </p:attrNameLst>
                                      </p:cBhvr>
                                      <p:tavLst>
                                        <p:tav tm="0" fmla="#ppt_y-sin(pi*$)/81">
                                          <p:val>
                                            <p:fltVal val="0"/>
                                          </p:val>
                                        </p:tav>
                                        <p:tav tm="100000">
                                          <p:val>
                                            <p:fltVal val="1"/>
                                          </p:val>
                                        </p:tav>
                                      </p:tavLst>
                                    </p:anim>
                                    <p:animScale>
                                      <p:cBhvr>
                                        <p:cTn id="19" dur="26">
                                          <p:stCondLst>
                                            <p:cond delay="650"/>
                                          </p:stCondLst>
                                        </p:cTn>
                                        <p:tgtEl>
                                          <p:spTgt spid="204"/>
                                        </p:tgtEl>
                                      </p:cBhvr>
                                      <p:to x="100000" y="60000"/>
                                    </p:animScale>
                                    <p:animScale>
                                      <p:cBhvr>
                                        <p:cTn id="20" dur="166" decel="50000">
                                          <p:stCondLst>
                                            <p:cond delay="676"/>
                                          </p:stCondLst>
                                        </p:cTn>
                                        <p:tgtEl>
                                          <p:spTgt spid="204"/>
                                        </p:tgtEl>
                                      </p:cBhvr>
                                      <p:to x="100000" y="100000"/>
                                    </p:animScale>
                                    <p:animScale>
                                      <p:cBhvr>
                                        <p:cTn id="21" dur="26">
                                          <p:stCondLst>
                                            <p:cond delay="1312"/>
                                          </p:stCondLst>
                                        </p:cTn>
                                        <p:tgtEl>
                                          <p:spTgt spid="204"/>
                                        </p:tgtEl>
                                      </p:cBhvr>
                                      <p:to x="100000" y="80000"/>
                                    </p:animScale>
                                    <p:animScale>
                                      <p:cBhvr>
                                        <p:cTn id="22" dur="166" decel="50000">
                                          <p:stCondLst>
                                            <p:cond delay="1338"/>
                                          </p:stCondLst>
                                        </p:cTn>
                                        <p:tgtEl>
                                          <p:spTgt spid="204"/>
                                        </p:tgtEl>
                                      </p:cBhvr>
                                      <p:to x="100000" y="100000"/>
                                    </p:animScale>
                                    <p:animScale>
                                      <p:cBhvr>
                                        <p:cTn id="23" dur="26">
                                          <p:stCondLst>
                                            <p:cond delay="1642"/>
                                          </p:stCondLst>
                                        </p:cTn>
                                        <p:tgtEl>
                                          <p:spTgt spid="204"/>
                                        </p:tgtEl>
                                      </p:cBhvr>
                                      <p:to x="100000" y="90000"/>
                                    </p:animScale>
                                    <p:animScale>
                                      <p:cBhvr>
                                        <p:cTn id="24" dur="166" decel="50000">
                                          <p:stCondLst>
                                            <p:cond delay="1668"/>
                                          </p:stCondLst>
                                        </p:cTn>
                                        <p:tgtEl>
                                          <p:spTgt spid="204"/>
                                        </p:tgtEl>
                                      </p:cBhvr>
                                      <p:to x="100000" y="100000"/>
                                    </p:animScale>
                                    <p:animScale>
                                      <p:cBhvr>
                                        <p:cTn id="25" dur="26">
                                          <p:stCondLst>
                                            <p:cond delay="1808"/>
                                          </p:stCondLst>
                                        </p:cTn>
                                        <p:tgtEl>
                                          <p:spTgt spid="204"/>
                                        </p:tgtEl>
                                      </p:cBhvr>
                                      <p:to x="100000" y="95000"/>
                                    </p:animScale>
                                    <p:animScale>
                                      <p:cBhvr>
                                        <p:cTn id="26" dur="166" decel="50000">
                                          <p:stCondLst>
                                            <p:cond delay="1834"/>
                                          </p:stCondLst>
                                        </p:cTn>
                                        <p:tgtEl>
                                          <p:spTgt spid="204"/>
                                        </p:tgtEl>
                                      </p:cBhvr>
                                      <p:to x="100000" y="100000"/>
                                    </p:animScale>
                                  </p:childTnLst>
                                </p:cTn>
                              </p:par>
                              <p:par>
                                <p:cTn id="27" presetID="26"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1450">
                                          <p:stCondLst>
                                            <p:cond delay="0"/>
                                          </p:stCondLst>
                                        </p:cTn>
                                        <p:tgtEl>
                                          <p:spTgt spid="2"/>
                                        </p:tgtEl>
                                      </p:cBhvr>
                                    </p:animEffect>
                                    <p:anim calcmode="lin" valueType="num">
                                      <p:cBhvr>
                                        <p:cTn id="30" dur="4555"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1" dur="1660"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2" dur="1660" tmFilter="0, 0; 0.125,0.2665; 0.25,0.4; 0.375,0.465; 0.5,0.5;  0.625,0.535; 0.75,0.6; 0.875,0.7335; 1,1">
                                          <p:stCondLst>
                                            <p:cond delay="1660"/>
                                          </p:stCondLst>
                                        </p:cTn>
                                        <p:tgtEl>
                                          <p:spTgt spid="2"/>
                                        </p:tgtEl>
                                        <p:attrNameLst>
                                          <p:attrName>ppt_y</p:attrName>
                                        </p:attrNameLst>
                                      </p:cBhvr>
                                      <p:tavLst>
                                        <p:tav tm="0" fmla="#ppt_y-sin(pi*$)/9">
                                          <p:val>
                                            <p:fltVal val="0"/>
                                          </p:val>
                                        </p:tav>
                                        <p:tav tm="100000">
                                          <p:val>
                                            <p:fltVal val="1"/>
                                          </p:val>
                                        </p:tav>
                                      </p:tavLst>
                                    </p:anim>
                                    <p:anim calcmode="lin" valueType="num">
                                      <p:cBhvr>
                                        <p:cTn id="33" dur="830" tmFilter="0, 0; 0.125,0.2665; 0.25,0.4; 0.375,0.465; 0.5,0.5;  0.625,0.535; 0.75,0.6; 0.875,0.7335; 1,1">
                                          <p:stCondLst>
                                            <p:cond delay="3310"/>
                                          </p:stCondLst>
                                        </p:cTn>
                                        <p:tgtEl>
                                          <p:spTgt spid="2"/>
                                        </p:tgtEl>
                                        <p:attrNameLst>
                                          <p:attrName>ppt_y</p:attrName>
                                        </p:attrNameLst>
                                      </p:cBhvr>
                                      <p:tavLst>
                                        <p:tav tm="0" fmla="#ppt_y-sin(pi*$)/27">
                                          <p:val>
                                            <p:fltVal val="0"/>
                                          </p:val>
                                        </p:tav>
                                        <p:tav tm="100000">
                                          <p:val>
                                            <p:fltVal val="1"/>
                                          </p:val>
                                        </p:tav>
                                      </p:tavLst>
                                    </p:anim>
                                    <p:anim calcmode="lin" valueType="num">
                                      <p:cBhvr>
                                        <p:cTn id="34" dur="410" tmFilter="0, 0; 0.125,0.2665; 0.25,0.4; 0.375,0.465; 0.5,0.5;  0.625,0.535; 0.75,0.6; 0.875,0.7335; 1,1">
                                          <p:stCondLst>
                                            <p:cond delay="4140"/>
                                          </p:stCondLst>
                                        </p:cTn>
                                        <p:tgtEl>
                                          <p:spTgt spid="2"/>
                                        </p:tgtEl>
                                        <p:attrNameLst>
                                          <p:attrName>ppt_y</p:attrName>
                                        </p:attrNameLst>
                                      </p:cBhvr>
                                      <p:tavLst>
                                        <p:tav tm="0" fmla="#ppt_y-sin(pi*$)/81">
                                          <p:val>
                                            <p:fltVal val="0"/>
                                          </p:val>
                                        </p:tav>
                                        <p:tav tm="100000">
                                          <p:val>
                                            <p:fltVal val="1"/>
                                          </p:val>
                                        </p:tav>
                                      </p:tavLst>
                                    </p:anim>
                                    <p:animScale>
                                      <p:cBhvr>
                                        <p:cTn id="35" dur="65">
                                          <p:stCondLst>
                                            <p:cond delay="1625"/>
                                          </p:stCondLst>
                                        </p:cTn>
                                        <p:tgtEl>
                                          <p:spTgt spid="2"/>
                                        </p:tgtEl>
                                      </p:cBhvr>
                                      <p:to x="100000" y="60000"/>
                                    </p:animScale>
                                    <p:animScale>
                                      <p:cBhvr>
                                        <p:cTn id="36" dur="415" decel="50000">
                                          <p:stCondLst>
                                            <p:cond delay="1690"/>
                                          </p:stCondLst>
                                        </p:cTn>
                                        <p:tgtEl>
                                          <p:spTgt spid="2"/>
                                        </p:tgtEl>
                                      </p:cBhvr>
                                      <p:to x="100000" y="100000"/>
                                    </p:animScale>
                                    <p:animScale>
                                      <p:cBhvr>
                                        <p:cTn id="37" dur="65">
                                          <p:stCondLst>
                                            <p:cond delay="3280"/>
                                          </p:stCondLst>
                                        </p:cTn>
                                        <p:tgtEl>
                                          <p:spTgt spid="2"/>
                                        </p:tgtEl>
                                      </p:cBhvr>
                                      <p:to x="100000" y="80000"/>
                                    </p:animScale>
                                    <p:animScale>
                                      <p:cBhvr>
                                        <p:cTn id="38" dur="415" decel="50000">
                                          <p:stCondLst>
                                            <p:cond delay="3345"/>
                                          </p:stCondLst>
                                        </p:cTn>
                                        <p:tgtEl>
                                          <p:spTgt spid="2"/>
                                        </p:tgtEl>
                                      </p:cBhvr>
                                      <p:to x="100000" y="100000"/>
                                    </p:animScale>
                                    <p:animScale>
                                      <p:cBhvr>
                                        <p:cTn id="39" dur="65">
                                          <p:stCondLst>
                                            <p:cond delay="4105"/>
                                          </p:stCondLst>
                                        </p:cTn>
                                        <p:tgtEl>
                                          <p:spTgt spid="2"/>
                                        </p:tgtEl>
                                      </p:cBhvr>
                                      <p:to x="100000" y="90000"/>
                                    </p:animScale>
                                    <p:animScale>
                                      <p:cBhvr>
                                        <p:cTn id="40" dur="415" decel="50000">
                                          <p:stCondLst>
                                            <p:cond delay="4170"/>
                                          </p:stCondLst>
                                        </p:cTn>
                                        <p:tgtEl>
                                          <p:spTgt spid="2"/>
                                        </p:tgtEl>
                                      </p:cBhvr>
                                      <p:to x="100000" y="100000"/>
                                    </p:animScale>
                                    <p:animScale>
                                      <p:cBhvr>
                                        <p:cTn id="41" dur="65">
                                          <p:stCondLst>
                                            <p:cond delay="4520"/>
                                          </p:stCondLst>
                                        </p:cTn>
                                        <p:tgtEl>
                                          <p:spTgt spid="2"/>
                                        </p:tgtEl>
                                      </p:cBhvr>
                                      <p:to x="100000" y="95000"/>
                                    </p:animScale>
                                    <p:animScale>
                                      <p:cBhvr>
                                        <p:cTn id="42" dur="415" decel="50000">
                                          <p:stCondLst>
                                            <p:cond delay="4585"/>
                                          </p:stCondLst>
                                        </p:cTn>
                                        <p:tgtEl>
                                          <p:spTgt spid="2"/>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0"/>
                                        </p:tgtEl>
                                        <p:attrNameLst>
                                          <p:attrName>style.visibility</p:attrName>
                                        </p:attrNameLst>
                                      </p:cBhvr>
                                      <p:to>
                                        <p:strVal val="visible"/>
                                      </p:to>
                                    </p:set>
                                  </p:childTnLst>
                                </p:cTn>
                              </p:par>
                              <p:par>
                                <p:cTn id="47" presetID="26" presetClass="entr" presetSubtype="0" fill="hold" nodeType="withEffect">
                                  <p:stCondLst>
                                    <p:cond delay="0"/>
                                  </p:stCondLst>
                                  <p:childTnLst>
                                    <p:set>
                                      <p:cBhvr>
                                        <p:cTn id="48" dur="1" fill="hold">
                                          <p:stCondLst>
                                            <p:cond delay="0"/>
                                          </p:stCondLst>
                                        </p:cTn>
                                        <p:tgtEl>
                                          <p:spTgt spid="221"/>
                                        </p:tgtEl>
                                        <p:attrNameLst>
                                          <p:attrName>style.visibility</p:attrName>
                                        </p:attrNameLst>
                                      </p:cBhvr>
                                      <p:to>
                                        <p:strVal val="visible"/>
                                      </p:to>
                                    </p:set>
                                    <p:animEffect transition="in" filter="wipe(down)">
                                      <p:cBhvr>
                                        <p:cTn id="49" dur="580">
                                          <p:stCondLst>
                                            <p:cond delay="0"/>
                                          </p:stCondLst>
                                        </p:cTn>
                                        <p:tgtEl>
                                          <p:spTgt spid="221"/>
                                        </p:tgtEl>
                                      </p:cBhvr>
                                    </p:animEffect>
                                    <p:anim calcmode="lin" valueType="num">
                                      <p:cBhvr>
                                        <p:cTn id="50" dur="1822" tmFilter="0,0; 0.14,0.36; 0.43,0.73; 0.71,0.91; 1.0,1.0">
                                          <p:stCondLst>
                                            <p:cond delay="0"/>
                                          </p:stCondLst>
                                        </p:cTn>
                                        <p:tgtEl>
                                          <p:spTgt spid="221"/>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221"/>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221"/>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221"/>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221"/>
                                        </p:tgtEl>
                                        <p:attrNameLst>
                                          <p:attrName>ppt_y</p:attrName>
                                        </p:attrNameLst>
                                      </p:cBhvr>
                                      <p:tavLst>
                                        <p:tav tm="0" fmla="#ppt_y-sin(pi*$)/81">
                                          <p:val>
                                            <p:fltVal val="0"/>
                                          </p:val>
                                        </p:tav>
                                        <p:tav tm="100000">
                                          <p:val>
                                            <p:fltVal val="1"/>
                                          </p:val>
                                        </p:tav>
                                      </p:tavLst>
                                    </p:anim>
                                    <p:animScale>
                                      <p:cBhvr>
                                        <p:cTn id="55" dur="26">
                                          <p:stCondLst>
                                            <p:cond delay="650"/>
                                          </p:stCondLst>
                                        </p:cTn>
                                        <p:tgtEl>
                                          <p:spTgt spid="221"/>
                                        </p:tgtEl>
                                      </p:cBhvr>
                                      <p:to x="100000" y="60000"/>
                                    </p:animScale>
                                    <p:animScale>
                                      <p:cBhvr>
                                        <p:cTn id="56" dur="166" decel="50000">
                                          <p:stCondLst>
                                            <p:cond delay="676"/>
                                          </p:stCondLst>
                                        </p:cTn>
                                        <p:tgtEl>
                                          <p:spTgt spid="221"/>
                                        </p:tgtEl>
                                      </p:cBhvr>
                                      <p:to x="100000" y="100000"/>
                                    </p:animScale>
                                    <p:animScale>
                                      <p:cBhvr>
                                        <p:cTn id="57" dur="26">
                                          <p:stCondLst>
                                            <p:cond delay="1312"/>
                                          </p:stCondLst>
                                        </p:cTn>
                                        <p:tgtEl>
                                          <p:spTgt spid="221"/>
                                        </p:tgtEl>
                                      </p:cBhvr>
                                      <p:to x="100000" y="80000"/>
                                    </p:animScale>
                                    <p:animScale>
                                      <p:cBhvr>
                                        <p:cTn id="58" dur="166" decel="50000">
                                          <p:stCondLst>
                                            <p:cond delay="1338"/>
                                          </p:stCondLst>
                                        </p:cTn>
                                        <p:tgtEl>
                                          <p:spTgt spid="221"/>
                                        </p:tgtEl>
                                      </p:cBhvr>
                                      <p:to x="100000" y="100000"/>
                                    </p:animScale>
                                    <p:animScale>
                                      <p:cBhvr>
                                        <p:cTn id="59" dur="26">
                                          <p:stCondLst>
                                            <p:cond delay="1642"/>
                                          </p:stCondLst>
                                        </p:cTn>
                                        <p:tgtEl>
                                          <p:spTgt spid="221"/>
                                        </p:tgtEl>
                                      </p:cBhvr>
                                      <p:to x="100000" y="90000"/>
                                    </p:animScale>
                                    <p:animScale>
                                      <p:cBhvr>
                                        <p:cTn id="60" dur="166" decel="50000">
                                          <p:stCondLst>
                                            <p:cond delay="1668"/>
                                          </p:stCondLst>
                                        </p:cTn>
                                        <p:tgtEl>
                                          <p:spTgt spid="221"/>
                                        </p:tgtEl>
                                      </p:cBhvr>
                                      <p:to x="100000" y="100000"/>
                                    </p:animScale>
                                    <p:animScale>
                                      <p:cBhvr>
                                        <p:cTn id="61" dur="26">
                                          <p:stCondLst>
                                            <p:cond delay="1808"/>
                                          </p:stCondLst>
                                        </p:cTn>
                                        <p:tgtEl>
                                          <p:spTgt spid="221"/>
                                        </p:tgtEl>
                                      </p:cBhvr>
                                      <p:to x="100000" y="95000"/>
                                    </p:animScale>
                                    <p:animScale>
                                      <p:cBhvr>
                                        <p:cTn id="62" dur="166" decel="50000">
                                          <p:stCondLst>
                                            <p:cond delay="1834"/>
                                          </p:stCondLst>
                                        </p:cTn>
                                        <p:tgtEl>
                                          <p:spTgt spid="221"/>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97"/>
                                        </p:tgtEl>
                                        <p:attrNameLst>
                                          <p:attrName>style.visibility</p:attrName>
                                        </p:attrNameLst>
                                      </p:cBhvr>
                                      <p:to>
                                        <p:strVal val="visible"/>
                                      </p:to>
                                    </p:set>
                                  </p:childTnLst>
                                </p:cTn>
                              </p:par>
                              <p:par>
                                <p:cTn id="67" presetID="26" presetClass="entr" presetSubtype="0" fill="hold" nodeType="withEffect">
                                  <p:stCondLst>
                                    <p:cond delay="0"/>
                                  </p:stCondLst>
                                  <p:childTnLst>
                                    <p:set>
                                      <p:cBhvr>
                                        <p:cTn id="68" dur="1" fill="hold">
                                          <p:stCondLst>
                                            <p:cond delay="0"/>
                                          </p:stCondLst>
                                        </p:cTn>
                                        <p:tgtEl>
                                          <p:spTgt spid="298"/>
                                        </p:tgtEl>
                                        <p:attrNameLst>
                                          <p:attrName>style.visibility</p:attrName>
                                        </p:attrNameLst>
                                      </p:cBhvr>
                                      <p:to>
                                        <p:strVal val="visible"/>
                                      </p:to>
                                    </p:set>
                                    <p:animEffect transition="in" filter="wipe(down)">
                                      <p:cBhvr>
                                        <p:cTn id="69" dur="580">
                                          <p:stCondLst>
                                            <p:cond delay="0"/>
                                          </p:stCondLst>
                                        </p:cTn>
                                        <p:tgtEl>
                                          <p:spTgt spid="298"/>
                                        </p:tgtEl>
                                      </p:cBhvr>
                                    </p:animEffect>
                                    <p:anim calcmode="lin" valueType="num">
                                      <p:cBhvr>
                                        <p:cTn id="70" dur="1822" tmFilter="0,0; 0.14,0.36; 0.43,0.73; 0.71,0.91; 1.0,1.0">
                                          <p:stCondLst>
                                            <p:cond delay="0"/>
                                          </p:stCondLst>
                                        </p:cTn>
                                        <p:tgtEl>
                                          <p:spTgt spid="298"/>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298"/>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298"/>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298"/>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298"/>
                                        </p:tgtEl>
                                        <p:attrNameLst>
                                          <p:attrName>ppt_y</p:attrName>
                                        </p:attrNameLst>
                                      </p:cBhvr>
                                      <p:tavLst>
                                        <p:tav tm="0" fmla="#ppt_y-sin(pi*$)/81">
                                          <p:val>
                                            <p:fltVal val="0"/>
                                          </p:val>
                                        </p:tav>
                                        <p:tav tm="100000">
                                          <p:val>
                                            <p:fltVal val="1"/>
                                          </p:val>
                                        </p:tav>
                                      </p:tavLst>
                                    </p:anim>
                                    <p:animScale>
                                      <p:cBhvr>
                                        <p:cTn id="75" dur="26">
                                          <p:stCondLst>
                                            <p:cond delay="650"/>
                                          </p:stCondLst>
                                        </p:cTn>
                                        <p:tgtEl>
                                          <p:spTgt spid="298"/>
                                        </p:tgtEl>
                                      </p:cBhvr>
                                      <p:to x="100000" y="60000"/>
                                    </p:animScale>
                                    <p:animScale>
                                      <p:cBhvr>
                                        <p:cTn id="76" dur="166" decel="50000">
                                          <p:stCondLst>
                                            <p:cond delay="676"/>
                                          </p:stCondLst>
                                        </p:cTn>
                                        <p:tgtEl>
                                          <p:spTgt spid="298"/>
                                        </p:tgtEl>
                                      </p:cBhvr>
                                      <p:to x="100000" y="100000"/>
                                    </p:animScale>
                                    <p:animScale>
                                      <p:cBhvr>
                                        <p:cTn id="77" dur="26">
                                          <p:stCondLst>
                                            <p:cond delay="1312"/>
                                          </p:stCondLst>
                                        </p:cTn>
                                        <p:tgtEl>
                                          <p:spTgt spid="298"/>
                                        </p:tgtEl>
                                      </p:cBhvr>
                                      <p:to x="100000" y="80000"/>
                                    </p:animScale>
                                    <p:animScale>
                                      <p:cBhvr>
                                        <p:cTn id="78" dur="166" decel="50000">
                                          <p:stCondLst>
                                            <p:cond delay="1338"/>
                                          </p:stCondLst>
                                        </p:cTn>
                                        <p:tgtEl>
                                          <p:spTgt spid="298"/>
                                        </p:tgtEl>
                                      </p:cBhvr>
                                      <p:to x="100000" y="100000"/>
                                    </p:animScale>
                                    <p:animScale>
                                      <p:cBhvr>
                                        <p:cTn id="79" dur="26">
                                          <p:stCondLst>
                                            <p:cond delay="1642"/>
                                          </p:stCondLst>
                                        </p:cTn>
                                        <p:tgtEl>
                                          <p:spTgt spid="298"/>
                                        </p:tgtEl>
                                      </p:cBhvr>
                                      <p:to x="100000" y="90000"/>
                                    </p:animScale>
                                    <p:animScale>
                                      <p:cBhvr>
                                        <p:cTn id="80" dur="166" decel="50000">
                                          <p:stCondLst>
                                            <p:cond delay="1668"/>
                                          </p:stCondLst>
                                        </p:cTn>
                                        <p:tgtEl>
                                          <p:spTgt spid="298"/>
                                        </p:tgtEl>
                                      </p:cBhvr>
                                      <p:to x="100000" y="100000"/>
                                    </p:animScale>
                                    <p:animScale>
                                      <p:cBhvr>
                                        <p:cTn id="81" dur="26">
                                          <p:stCondLst>
                                            <p:cond delay="1808"/>
                                          </p:stCondLst>
                                        </p:cTn>
                                        <p:tgtEl>
                                          <p:spTgt spid="298"/>
                                        </p:tgtEl>
                                      </p:cBhvr>
                                      <p:to x="100000" y="95000"/>
                                    </p:animScale>
                                    <p:animScale>
                                      <p:cBhvr>
                                        <p:cTn id="82" dur="166" decel="50000">
                                          <p:stCondLst>
                                            <p:cond delay="1834"/>
                                          </p:stCondLst>
                                        </p:cTn>
                                        <p:tgtEl>
                                          <p:spTgt spid="298"/>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0" presetClass="path" presetSubtype="0" accel="50000" decel="50000" fill="hold" nodeType="clickEffect">
                                  <p:stCondLst>
                                    <p:cond delay="0"/>
                                  </p:stCondLst>
                                  <p:childTnLst>
                                    <p:animMotion origin="layout" path="M 1.66667E-6 -2.22222E-6 C 0.00313 0.00625 0.00521 0.01319 0.00834 0.01944 C 0.00938 0.02616 0.01164 0.03241 0.0125 0.03889 C 0.0132 0.04444 0.01459 0.05555 0.01459 0.05555 C 0.01615 0.09861 0.02448 0.1618 -0.00209 0.19722 C -0.00451 0.20694 -0.01145 0.22083 -0.01771 0.22639 C -0.01909 0.23194 -0.03126 0.25046 -0.03542 0.25417 C -0.03942 0.26204 -0.04376 0.26898 -0.04792 0.27639 C -0.04949 0.28287 -0.05244 0.28958 -0.0573 0.29167 C -0.05903 0.29861 -0.06216 0.30417 -0.06667 0.30833 C -0.06893 0.31273 -0.07223 0.31458 -0.07396 0.31944 C -0.07657 0.32639 -0.07813 0.33333 -0.0823 0.33889 C -0.0764 0.34028 -0.07067 0.3419 -0.06459 0.34305 C -0.05973 0.3456 -0.05469 0.34583 -0.05001 0.34861 C -0.0448 0.35162 -0.04219 0.35532 -0.03646 0.35694 C -0.03264 0.36042 -0.02935 0.3625 -0.02501 0.36389 C -0.01372 0.37292 -0.01841 0.3706 -0.01145 0.37361 C -0.00677 0.37986 -0.00972 0.37708 -0.00209 0.38055 C -0.00104 0.38102 0.00105 0.38194 0.00105 0.38194 C 0.01355 0.39444 0.02743 0.40463 0.03959 0.41805 C 0.04636 0.42569 0.05591 0.43657 0.06459 0.43889 C 0.07934 0.44884 0.09167 0.46389 0.1073 0.47222 C 0.11684 0.47731 0.12518 0.48472 0.13438 0.49028 C 0.13907 0.49305 0.14358 0.49421 0.14775 0.49861 C 0.15799 0.50949 0.16615 0.52361 0.17709 0.53333 C 0.17795 0.53426 0.17917 0.53426 0.18021 0.53472 C 0.1816 0.53565 0.18316 0.53634 0.18438 0.5375 C 0.19115 0.54398 0.18386 0.54005 0.19063 0.54305 C 0.19566 0.54815 0.20052 0.55 0.20625 0.55278 C 0.21042 0.55486 0.21355 0.55903 0.21771 0.56111 C 0.23316 0.56944 0.25747 0.57917 0.27396 0.57917 " pathEditMode="relative" ptsTypes="ffffffffffffffffffffffffffffffA">
                                      <p:cBhvr>
                                        <p:cTn id="86" dur="5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9" grpId="0"/>
      <p:bldP spid="220" grpId="0"/>
      <p:bldP spid="29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AF4A21">
                  <a:shade val="30000"/>
                  <a:satMod val="115000"/>
                </a:srgbClr>
              </a:gs>
              <a:gs pos="50000">
                <a:srgbClr val="AF4A21">
                  <a:shade val="67500"/>
                  <a:satMod val="115000"/>
                </a:srgbClr>
              </a:gs>
              <a:gs pos="100000">
                <a:srgbClr val="AF4A21">
                  <a:shade val="100000"/>
                  <a:satMod val="115000"/>
                </a:srgb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2"/>
                </a:solidFill>
                <a:latin typeface="Calibri" panose="020F0502020204030204" pitchFamily="34" charset="0"/>
                <a:cs typeface="Calibri" panose="020F0502020204030204" pitchFamily="34" charset="0"/>
              </a:rPr>
              <a:t>Last Blessings</a:t>
            </a:r>
          </a:p>
        </p:txBody>
      </p:sp>
      <p:sp>
        <p:nvSpPr>
          <p:cNvPr id="6" name="TextBox 5"/>
          <p:cNvSpPr txBox="1"/>
          <p:nvPr/>
        </p:nvSpPr>
        <p:spPr>
          <a:xfrm>
            <a:off x="6705600" y="2286000"/>
            <a:ext cx="3200400" cy="369332"/>
          </a:xfrm>
          <a:prstGeom prst="rect">
            <a:avLst/>
          </a:prstGeom>
          <a:noFill/>
        </p:spPr>
        <p:txBody>
          <a:bodyPr wrap="square" rtlCol="0">
            <a:spAutoFit/>
          </a:bodyPr>
          <a:lstStyle/>
          <a:p>
            <a:r>
              <a:rPr lang="en-US" dirty="0"/>
              <a:t> </a:t>
            </a:r>
            <a:endParaRPr lang="en-US" dirty="0">
              <a:solidFill>
                <a:schemeClr val="bg1">
                  <a:lumMod val="95000"/>
                </a:schemeClr>
              </a:solidFill>
              <a:latin typeface="Calibri" panose="020F0502020204030204" pitchFamily="34" charset="0"/>
              <a:cs typeface="Calibri" panose="020F0502020204030204" pitchFamily="34" charset="0"/>
            </a:endParaRPr>
          </a:p>
        </p:txBody>
      </p:sp>
      <p:sp>
        <p:nvSpPr>
          <p:cNvPr id="8" name="TextBox 7"/>
          <p:cNvSpPr txBox="1"/>
          <p:nvPr/>
        </p:nvSpPr>
        <p:spPr>
          <a:xfrm>
            <a:off x="97536" y="6550223"/>
            <a:ext cx="2438400" cy="307777"/>
          </a:xfrm>
          <a:prstGeom prst="rect">
            <a:avLst/>
          </a:prstGeom>
          <a:noFill/>
        </p:spPr>
        <p:txBody>
          <a:bodyPr wrap="square" rtlCol="0">
            <a:spAutoFit/>
          </a:bodyPr>
          <a:lstStyle/>
          <a:p>
            <a:r>
              <a:rPr lang="en-US" sz="1400" dirty="0">
                <a:solidFill>
                  <a:schemeClr val="bg2"/>
                </a:solidFill>
              </a:rPr>
              <a:t>Mosiah 1:9-10</a:t>
            </a:r>
          </a:p>
        </p:txBody>
      </p:sp>
      <p:grpSp>
        <p:nvGrpSpPr>
          <p:cNvPr id="2" name="Group 53"/>
          <p:cNvGrpSpPr/>
          <p:nvPr/>
        </p:nvGrpSpPr>
        <p:grpSpPr>
          <a:xfrm>
            <a:off x="2590800" y="3657601"/>
            <a:ext cx="1219200" cy="2438141"/>
            <a:chOff x="3276600" y="786829"/>
            <a:chExt cx="1219200" cy="2489771"/>
          </a:xfrm>
        </p:grpSpPr>
        <p:sp>
          <p:nvSpPr>
            <p:cNvPr id="25" name="Cloud 2"/>
            <p:cNvSpPr/>
            <p:nvPr/>
          </p:nvSpPr>
          <p:spPr>
            <a:xfrm rot="1518698" flipH="1">
              <a:off x="3438312" y="836066"/>
              <a:ext cx="407897" cy="890154"/>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loud 3"/>
            <p:cNvSpPr/>
            <p:nvPr/>
          </p:nvSpPr>
          <p:spPr>
            <a:xfrm rot="20659987">
              <a:off x="4018852" y="853664"/>
              <a:ext cx="361746" cy="868718"/>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4"/>
            <p:cNvSpPr/>
            <p:nvPr/>
          </p:nvSpPr>
          <p:spPr>
            <a:xfrm>
              <a:off x="4245708" y="2166393"/>
              <a:ext cx="250092" cy="363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5"/>
            <p:cNvSpPr/>
            <p:nvPr/>
          </p:nvSpPr>
          <p:spPr>
            <a:xfrm>
              <a:off x="3276600" y="2093454"/>
              <a:ext cx="250092" cy="40286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6"/>
            <p:cNvSpPr/>
            <p:nvPr/>
          </p:nvSpPr>
          <p:spPr>
            <a:xfrm>
              <a:off x="3651738" y="2919748"/>
              <a:ext cx="312615" cy="356852"/>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7"/>
            <p:cNvSpPr/>
            <p:nvPr/>
          </p:nvSpPr>
          <p:spPr>
            <a:xfrm>
              <a:off x="3870569" y="2919748"/>
              <a:ext cx="312615" cy="356852"/>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8"/>
            <p:cNvSpPr/>
            <p:nvPr/>
          </p:nvSpPr>
          <p:spPr>
            <a:xfrm rot="1996156">
              <a:off x="3360356" y="1631987"/>
              <a:ext cx="414302" cy="751042"/>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9"/>
            <p:cNvSpPr/>
            <p:nvPr/>
          </p:nvSpPr>
          <p:spPr>
            <a:xfrm rot="2041752">
              <a:off x="3422568" y="1540645"/>
              <a:ext cx="411856" cy="679805"/>
            </a:xfrm>
            <a:prstGeom prst="trapezoid">
              <a:avLst/>
            </a:prstGeom>
            <a:solidFill>
              <a:srgbClr val="111E8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10"/>
            <p:cNvSpPr/>
            <p:nvPr/>
          </p:nvSpPr>
          <p:spPr>
            <a:xfrm rot="19870960">
              <a:off x="4043389" y="1634074"/>
              <a:ext cx="389154" cy="751042"/>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11"/>
            <p:cNvSpPr/>
            <p:nvPr/>
          </p:nvSpPr>
          <p:spPr>
            <a:xfrm rot="20036208">
              <a:off x="3967373" y="1552069"/>
              <a:ext cx="411856" cy="679805"/>
            </a:xfrm>
            <a:prstGeom prst="trapezoid">
              <a:avLst/>
            </a:prstGeom>
            <a:solidFill>
              <a:srgbClr val="111E8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12"/>
            <p:cNvSpPr/>
            <p:nvPr/>
          </p:nvSpPr>
          <p:spPr>
            <a:xfrm>
              <a:off x="3620477" y="1571640"/>
              <a:ext cx="593969" cy="1506709"/>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13"/>
            <p:cNvSpPr/>
            <p:nvPr/>
          </p:nvSpPr>
          <p:spPr>
            <a:xfrm>
              <a:off x="3784984" y="1452689"/>
              <a:ext cx="245992" cy="31720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14"/>
            <p:cNvSpPr/>
            <p:nvPr/>
          </p:nvSpPr>
          <p:spPr>
            <a:xfrm rot="21335299">
              <a:off x="3944457" y="1543878"/>
              <a:ext cx="286810" cy="1419680"/>
            </a:xfrm>
            <a:prstGeom prst="trapezoid">
              <a:avLst/>
            </a:prstGeom>
            <a:solidFill>
              <a:srgbClr val="111E8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15"/>
            <p:cNvSpPr/>
            <p:nvPr/>
          </p:nvSpPr>
          <p:spPr>
            <a:xfrm rot="353417">
              <a:off x="3613475" y="1531532"/>
              <a:ext cx="286810" cy="1441888"/>
            </a:xfrm>
            <a:prstGeom prst="trapezoid">
              <a:avLst/>
            </a:prstGeom>
            <a:solidFill>
              <a:srgbClr val="111E8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16"/>
            <p:cNvSpPr/>
            <p:nvPr/>
          </p:nvSpPr>
          <p:spPr>
            <a:xfrm>
              <a:off x="3557954" y="807851"/>
              <a:ext cx="750277" cy="80343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62"/>
            <p:cNvGrpSpPr/>
            <p:nvPr/>
          </p:nvGrpSpPr>
          <p:grpSpPr>
            <a:xfrm rot="5201482">
              <a:off x="3803137" y="1994656"/>
              <a:ext cx="476901" cy="103518"/>
              <a:chOff x="3886200" y="6096000"/>
              <a:chExt cx="3124200" cy="533400"/>
            </a:xfrm>
          </p:grpSpPr>
          <p:sp>
            <p:nvSpPr>
              <p:cNvPr id="60" name="Left-Right Arrow 59"/>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Left-Right Arrow 60"/>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Left-Right Arrow 61"/>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63"/>
            <p:cNvGrpSpPr/>
            <p:nvPr/>
          </p:nvGrpSpPr>
          <p:grpSpPr>
            <a:xfrm rot="5201482">
              <a:off x="3819688" y="2594378"/>
              <a:ext cx="476901" cy="103518"/>
              <a:chOff x="3886200" y="6096000"/>
              <a:chExt cx="3124200" cy="533400"/>
            </a:xfrm>
          </p:grpSpPr>
          <p:sp>
            <p:nvSpPr>
              <p:cNvPr id="57" name="Left-Right Arrow 5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 Arrow 5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 Arrow 58"/>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67"/>
            <p:cNvGrpSpPr/>
            <p:nvPr/>
          </p:nvGrpSpPr>
          <p:grpSpPr>
            <a:xfrm rot="5400000">
              <a:off x="3578790" y="1999625"/>
              <a:ext cx="476901" cy="103518"/>
              <a:chOff x="3886200" y="6096000"/>
              <a:chExt cx="3124200" cy="533400"/>
            </a:xfrm>
          </p:grpSpPr>
          <p:sp>
            <p:nvSpPr>
              <p:cNvPr id="54" name="Left-Right Arrow 53"/>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Left-Right Arrow 54"/>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Left-Right Arrow 55"/>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71"/>
            <p:cNvGrpSpPr/>
            <p:nvPr/>
          </p:nvGrpSpPr>
          <p:grpSpPr>
            <a:xfrm rot="5400000">
              <a:off x="3551568" y="2602446"/>
              <a:ext cx="476901" cy="103518"/>
              <a:chOff x="3886200" y="6096000"/>
              <a:chExt cx="3124200" cy="533400"/>
            </a:xfrm>
          </p:grpSpPr>
          <p:sp>
            <p:nvSpPr>
              <p:cNvPr id="51"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eft-Right Arrow 52"/>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Diamond 43"/>
            <p:cNvSpPr/>
            <p:nvPr/>
          </p:nvSpPr>
          <p:spPr>
            <a:xfrm>
              <a:off x="3995615" y="2252055"/>
              <a:ext cx="125046" cy="198251"/>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3745523" y="2252055"/>
              <a:ext cx="125046" cy="198251"/>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3776785" y="1657302"/>
              <a:ext cx="125046" cy="198251"/>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3964354" y="1657302"/>
              <a:ext cx="125046" cy="198251"/>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861375" y="1729605"/>
              <a:ext cx="156308" cy="79300"/>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852180" y="2315030"/>
              <a:ext cx="156308" cy="79300"/>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loud 2"/>
            <p:cNvSpPr/>
            <p:nvPr/>
          </p:nvSpPr>
          <p:spPr>
            <a:xfrm rot="15742615" flipH="1">
              <a:off x="3778420" y="528827"/>
              <a:ext cx="282635" cy="798640"/>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55"/>
          <p:cNvGrpSpPr/>
          <p:nvPr/>
        </p:nvGrpSpPr>
        <p:grpSpPr>
          <a:xfrm>
            <a:off x="8153400" y="2057400"/>
            <a:ext cx="1600200" cy="3048000"/>
            <a:chOff x="2819400" y="1981200"/>
            <a:chExt cx="2286000" cy="4114800"/>
          </a:xfrm>
        </p:grpSpPr>
        <p:sp>
          <p:nvSpPr>
            <p:cNvPr id="179" name="Oval 178"/>
            <p:cNvSpPr/>
            <p:nvPr/>
          </p:nvSpPr>
          <p:spPr>
            <a:xfrm rot="4296815">
              <a:off x="3402666" y="5621991"/>
              <a:ext cx="376518" cy="57150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rot="17303185" flipH="1">
              <a:off x="3936947" y="5616529"/>
              <a:ext cx="376518" cy="57150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rapezoid 180"/>
            <p:cNvSpPr/>
            <p:nvPr/>
          </p:nvSpPr>
          <p:spPr>
            <a:xfrm>
              <a:off x="3200400" y="3429000"/>
              <a:ext cx="1447800" cy="23622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4705350" y="4132729"/>
              <a:ext cx="400050" cy="53788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2819400" y="4078941"/>
              <a:ext cx="400050" cy="53788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Cloud 183"/>
            <p:cNvSpPr/>
            <p:nvPr/>
          </p:nvSpPr>
          <p:spPr>
            <a:xfrm rot="21030811">
              <a:off x="4258594" y="2643390"/>
              <a:ext cx="285750" cy="7943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Cloud 184"/>
            <p:cNvSpPr/>
            <p:nvPr/>
          </p:nvSpPr>
          <p:spPr>
            <a:xfrm>
              <a:off x="3390900" y="2572871"/>
              <a:ext cx="285750" cy="9144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lowchart: Manual Operation 185"/>
            <p:cNvSpPr/>
            <p:nvPr/>
          </p:nvSpPr>
          <p:spPr>
            <a:xfrm rot="12764133">
              <a:off x="3104890" y="3298877"/>
              <a:ext cx="685800" cy="1183341"/>
            </a:xfrm>
            <a:prstGeom prst="flowChartManualOperation">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lowchart: Manual Operation 186"/>
            <p:cNvSpPr/>
            <p:nvPr/>
          </p:nvSpPr>
          <p:spPr>
            <a:xfrm rot="8835867" flipH="1">
              <a:off x="4121663" y="3260653"/>
              <a:ext cx="685800" cy="1224863"/>
            </a:xfrm>
            <a:prstGeom prst="flowChartManualOperation">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rapezoid 187"/>
            <p:cNvSpPr/>
            <p:nvPr/>
          </p:nvSpPr>
          <p:spPr>
            <a:xfrm rot="397969">
              <a:off x="2998402" y="3273636"/>
              <a:ext cx="1143585" cy="2048123"/>
            </a:xfrm>
            <a:prstGeom prst="trapezoid">
              <a:avLst>
                <a:gd name="adj" fmla="val 45372"/>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rapezoid 188"/>
            <p:cNvSpPr/>
            <p:nvPr/>
          </p:nvSpPr>
          <p:spPr>
            <a:xfrm rot="21153879">
              <a:off x="3755377" y="3279368"/>
              <a:ext cx="1143585" cy="2046399"/>
            </a:xfrm>
            <a:prstGeom prst="trapezoid">
              <a:avLst>
                <a:gd name="adj" fmla="val 45372"/>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Isosceles Triangle 189"/>
            <p:cNvSpPr/>
            <p:nvPr/>
          </p:nvSpPr>
          <p:spPr>
            <a:xfrm rot="10800000">
              <a:off x="3790950" y="3379694"/>
              <a:ext cx="285750" cy="215153"/>
            </a:xfrm>
            <a:prstGeom prst="triangl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Quad Arrow Callout 190"/>
            <p:cNvSpPr/>
            <p:nvPr/>
          </p:nvSpPr>
          <p:spPr>
            <a:xfrm>
              <a:off x="3276600" y="5477435"/>
              <a:ext cx="342900" cy="268941"/>
            </a:xfrm>
            <a:prstGeom prst="quadArrowCallout">
              <a:avLst>
                <a:gd name="adj1" fmla="val 18515"/>
                <a:gd name="adj2" fmla="val 50000"/>
                <a:gd name="adj3" fmla="val 18515"/>
                <a:gd name="adj4" fmla="val 48123"/>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Quad Arrow Callout 191"/>
            <p:cNvSpPr/>
            <p:nvPr/>
          </p:nvSpPr>
          <p:spPr>
            <a:xfrm>
              <a:off x="3619500" y="5477435"/>
              <a:ext cx="342900" cy="268941"/>
            </a:xfrm>
            <a:prstGeom prst="quadArrowCallout">
              <a:avLst>
                <a:gd name="adj1" fmla="val 18515"/>
                <a:gd name="adj2" fmla="val 50000"/>
                <a:gd name="adj3" fmla="val 18515"/>
                <a:gd name="adj4" fmla="val 48123"/>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Quad Arrow Callout 192"/>
            <p:cNvSpPr/>
            <p:nvPr/>
          </p:nvSpPr>
          <p:spPr>
            <a:xfrm>
              <a:off x="3962400" y="5477435"/>
              <a:ext cx="342900" cy="268941"/>
            </a:xfrm>
            <a:prstGeom prst="quadArrowCallout">
              <a:avLst>
                <a:gd name="adj1" fmla="val 18515"/>
                <a:gd name="adj2" fmla="val 50000"/>
                <a:gd name="adj3" fmla="val 18515"/>
                <a:gd name="adj4" fmla="val 48123"/>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Quad Arrow Callout 193"/>
            <p:cNvSpPr/>
            <p:nvPr/>
          </p:nvSpPr>
          <p:spPr>
            <a:xfrm>
              <a:off x="4248150" y="5477435"/>
              <a:ext cx="342900" cy="268941"/>
            </a:xfrm>
            <a:prstGeom prst="quadArrowCallout">
              <a:avLst>
                <a:gd name="adj1" fmla="val 18515"/>
                <a:gd name="adj2" fmla="val 50000"/>
                <a:gd name="adj3" fmla="val 18515"/>
                <a:gd name="adj4" fmla="val 48123"/>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3505200" y="2196353"/>
              <a:ext cx="914400" cy="123712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lowchart: Stored Data 195"/>
            <p:cNvSpPr/>
            <p:nvPr/>
          </p:nvSpPr>
          <p:spPr>
            <a:xfrm rot="5400000">
              <a:off x="3720353" y="2034988"/>
              <a:ext cx="484094" cy="914400"/>
            </a:xfrm>
            <a:prstGeom prst="flowChartOnlineStorag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Isosceles Triangle 196"/>
            <p:cNvSpPr/>
            <p:nvPr/>
          </p:nvSpPr>
          <p:spPr>
            <a:xfrm>
              <a:off x="3505200" y="1981200"/>
              <a:ext cx="285750" cy="376518"/>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Isosceles Triangle 197"/>
            <p:cNvSpPr/>
            <p:nvPr/>
          </p:nvSpPr>
          <p:spPr>
            <a:xfrm>
              <a:off x="3676650" y="1981200"/>
              <a:ext cx="285750" cy="376518"/>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Isosceles Triangle 198"/>
            <p:cNvSpPr/>
            <p:nvPr/>
          </p:nvSpPr>
          <p:spPr>
            <a:xfrm>
              <a:off x="3905250" y="1981200"/>
              <a:ext cx="285750" cy="376518"/>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Isosceles Triangle 199"/>
            <p:cNvSpPr/>
            <p:nvPr/>
          </p:nvSpPr>
          <p:spPr>
            <a:xfrm>
              <a:off x="4133850" y="1981200"/>
              <a:ext cx="285750" cy="376518"/>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Left-Right Arrow 200"/>
            <p:cNvSpPr/>
            <p:nvPr/>
          </p:nvSpPr>
          <p:spPr>
            <a:xfrm rot="10800000">
              <a:off x="3162300" y="4455459"/>
              <a:ext cx="685800" cy="645459"/>
            </a:xfrm>
            <a:prstGeom prst="leftRightArrow">
              <a:avLst>
                <a:gd name="adj1" fmla="val 31242"/>
                <a:gd name="adj2" fmla="val 3153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Left-Right Arrow 201"/>
            <p:cNvSpPr/>
            <p:nvPr/>
          </p:nvSpPr>
          <p:spPr>
            <a:xfrm rot="10800000">
              <a:off x="4076700" y="4455459"/>
              <a:ext cx="685800" cy="645459"/>
            </a:xfrm>
            <a:prstGeom prst="leftRightArrow">
              <a:avLst>
                <a:gd name="adj1" fmla="val 31242"/>
                <a:gd name="adj2" fmla="val 3153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Donut 202"/>
            <p:cNvSpPr/>
            <p:nvPr/>
          </p:nvSpPr>
          <p:spPr>
            <a:xfrm rot="19961453">
              <a:off x="3806244" y="3578674"/>
              <a:ext cx="281781" cy="252443"/>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20" name="TextBox 219"/>
          <p:cNvSpPr txBox="1"/>
          <p:nvPr/>
        </p:nvSpPr>
        <p:spPr>
          <a:xfrm>
            <a:off x="4267200" y="2667000"/>
            <a:ext cx="4038600" cy="3416320"/>
          </a:xfrm>
          <a:prstGeom prst="rect">
            <a:avLst/>
          </a:prstGeom>
          <a:noFill/>
        </p:spPr>
        <p:txBody>
          <a:bodyPr wrap="square" rtlCol="0">
            <a:spAutoFit/>
          </a:bodyPr>
          <a:lstStyle/>
          <a:p>
            <a:pPr fontAlgn="base"/>
            <a:r>
              <a:rPr lang="en-US" dirty="0">
                <a:solidFill>
                  <a:schemeClr val="bg1"/>
                </a:solidFill>
              </a:rPr>
              <a:t>“…that he waxed old, and he saw that he must very soon go the way of all the earth; therefore, he thought it expedient that he should confer the kingdom upon one of his sons.</a:t>
            </a:r>
          </a:p>
          <a:p>
            <a:pPr fontAlgn="base"/>
            <a:r>
              <a:rPr lang="en-US" dirty="0">
                <a:solidFill>
                  <a:schemeClr val="bg1"/>
                </a:solidFill>
              </a:rPr>
              <a:t>  Therefore, he had Mosiah brought before him; and these are the words which he </a:t>
            </a:r>
            <a:r>
              <a:rPr lang="en-US" dirty="0" err="1">
                <a:solidFill>
                  <a:schemeClr val="bg1"/>
                </a:solidFill>
              </a:rPr>
              <a:t>spake</a:t>
            </a:r>
            <a:r>
              <a:rPr lang="en-US" dirty="0">
                <a:solidFill>
                  <a:schemeClr val="bg1"/>
                </a:solidFill>
              </a:rPr>
              <a:t> unto him, saying: My son, I would that ye should make a proclamation throughout all this land among all this people, or the people of </a:t>
            </a:r>
            <a:r>
              <a:rPr lang="en-US" dirty="0" err="1">
                <a:solidFill>
                  <a:schemeClr val="bg1"/>
                </a:solidFill>
              </a:rPr>
              <a:t>Zarahemla</a:t>
            </a:r>
            <a:r>
              <a:rPr lang="en-US" dirty="0">
                <a:solidFill>
                  <a:schemeClr val="bg1"/>
                </a:solidFill>
              </a:rPr>
              <a:t>,…”</a:t>
            </a:r>
          </a:p>
        </p:txBody>
      </p:sp>
      <p:grpSp>
        <p:nvGrpSpPr>
          <p:cNvPr id="42" name="Group 271"/>
          <p:cNvGrpSpPr/>
          <p:nvPr/>
        </p:nvGrpSpPr>
        <p:grpSpPr>
          <a:xfrm flipH="1">
            <a:off x="2438401" y="609600"/>
            <a:ext cx="963827" cy="1981200"/>
            <a:chOff x="3048000" y="304800"/>
            <a:chExt cx="2743200" cy="5638800"/>
          </a:xfrm>
        </p:grpSpPr>
        <p:sp>
          <p:nvSpPr>
            <p:cNvPr id="273" name="Oval 272"/>
            <p:cNvSpPr/>
            <p:nvPr/>
          </p:nvSpPr>
          <p:spPr>
            <a:xfrm>
              <a:off x="3505200" y="5334000"/>
              <a:ext cx="762000" cy="60960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a:off x="4267200" y="5334000"/>
              <a:ext cx="762000" cy="60960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3048000" y="3505200"/>
              <a:ext cx="3810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Trapezoid 275"/>
            <p:cNvSpPr/>
            <p:nvPr/>
          </p:nvSpPr>
          <p:spPr>
            <a:xfrm rot="1480658">
              <a:off x="3219171" y="2105729"/>
              <a:ext cx="990600"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Trapezoid 276"/>
            <p:cNvSpPr/>
            <p:nvPr/>
          </p:nvSpPr>
          <p:spPr>
            <a:xfrm rot="1447265">
              <a:off x="3386766" y="1997494"/>
              <a:ext cx="762000" cy="144780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Trapezoid 277"/>
            <p:cNvSpPr/>
            <p:nvPr/>
          </p:nvSpPr>
          <p:spPr>
            <a:xfrm>
              <a:off x="3352800" y="2209800"/>
              <a:ext cx="1981200" cy="34290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Trapezoid 278"/>
            <p:cNvSpPr/>
            <p:nvPr/>
          </p:nvSpPr>
          <p:spPr>
            <a:xfrm>
              <a:off x="3429000" y="1981200"/>
              <a:ext cx="1828800" cy="236220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Trapezoid 279"/>
            <p:cNvSpPr/>
            <p:nvPr/>
          </p:nvSpPr>
          <p:spPr>
            <a:xfrm rot="402310">
              <a:off x="3431017" y="2143558"/>
              <a:ext cx="762000" cy="3300306"/>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Cloud 280"/>
            <p:cNvSpPr/>
            <p:nvPr/>
          </p:nvSpPr>
          <p:spPr>
            <a:xfrm>
              <a:off x="3581400" y="381000"/>
              <a:ext cx="609600" cy="15240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Cloud 281"/>
            <p:cNvSpPr/>
            <p:nvPr/>
          </p:nvSpPr>
          <p:spPr>
            <a:xfrm rot="21175570">
              <a:off x="4589855" y="417252"/>
              <a:ext cx="685800" cy="1569896"/>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a:off x="3810000" y="304800"/>
              <a:ext cx="1219200" cy="1828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Trapezoid 283"/>
            <p:cNvSpPr/>
            <p:nvPr/>
          </p:nvSpPr>
          <p:spPr>
            <a:xfrm rot="21185207">
              <a:off x="4495800" y="2209800"/>
              <a:ext cx="762000" cy="3300306"/>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18"/>
            <p:cNvGrpSpPr/>
            <p:nvPr/>
          </p:nvGrpSpPr>
          <p:grpSpPr>
            <a:xfrm rot="1104790">
              <a:off x="3865411" y="2816104"/>
              <a:ext cx="1752600" cy="2011504"/>
              <a:chOff x="5638800" y="3962400"/>
              <a:chExt cx="1752600" cy="1676400"/>
            </a:xfrm>
          </p:grpSpPr>
          <p:sp>
            <p:nvSpPr>
              <p:cNvPr id="292" name="Flowchart: Delay 15"/>
              <p:cNvSpPr/>
              <p:nvPr/>
            </p:nvSpPr>
            <p:spPr>
              <a:xfrm rot="15782805">
                <a:off x="6019800" y="4191000"/>
                <a:ext cx="1600200" cy="1143000"/>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lowchart: Delay 292"/>
              <p:cNvSpPr/>
              <p:nvPr/>
            </p:nvSpPr>
            <p:spPr>
              <a:xfrm rot="15844793">
                <a:off x="5867400" y="4191000"/>
                <a:ext cx="1600200" cy="1143000"/>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lowchart: Delay 293"/>
              <p:cNvSpPr/>
              <p:nvPr/>
            </p:nvSpPr>
            <p:spPr>
              <a:xfrm rot="16200000">
                <a:off x="5562600" y="4267200"/>
                <a:ext cx="1600200" cy="1143000"/>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lowchart: Delay 14"/>
              <p:cNvSpPr/>
              <p:nvPr/>
            </p:nvSpPr>
            <p:spPr>
              <a:xfrm rot="16200000">
                <a:off x="5410200" y="4267200"/>
                <a:ext cx="1600200" cy="1143000"/>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23"/>
            <p:cNvGrpSpPr/>
            <p:nvPr/>
          </p:nvGrpSpPr>
          <p:grpSpPr>
            <a:xfrm>
              <a:off x="4679748" y="1988912"/>
              <a:ext cx="1111452" cy="2049688"/>
              <a:chOff x="4755948" y="2903312"/>
              <a:chExt cx="1111452" cy="2049688"/>
            </a:xfrm>
          </p:grpSpPr>
          <p:sp>
            <p:nvSpPr>
              <p:cNvPr id="289" name="Oval 288"/>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Trapezoid 289"/>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rapezoid 290"/>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7" name="Cloud 286"/>
            <p:cNvSpPr/>
            <p:nvPr/>
          </p:nvSpPr>
          <p:spPr>
            <a:xfrm rot="21175570">
              <a:off x="3808231" y="1284927"/>
              <a:ext cx="1146537" cy="127967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rot="5400000">
              <a:off x="4298603" y="1376030"/>
              <a:ext cx="269158" cy="59487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7" name="TextBox 296"/>
          <p:cNvSpPr txBox="1"/>
          <p:nvPr/>
        </p:nvSpPr>
        <p:spPr>
          <a:xfrm>
            <a:off x="3886200" y="838201"/>
            <a:ext cx="4495800" cy="1200329"/>
          </a:xfrm>
          <a:prstGeom prst="rect">
            <a:avLst/>
          </a:prstGeom>
          <a:noFill/>
        </p:spPr>
        <p:txBody>
          <a:bodyPr wrap="square" rtlCol="0">
            <a:spAutoFit/>
          </a:bodyPr>
          <a:lstStyle/>
          <a:p>
            <a:r>
              <a:rPr lang="en-US" dirty="0">
                <a:solidFill>
                  <a:schemeClr val="bg1"/>
                </a:solidFill>
              </a:rPr>
              <a:t>“And this </a:t>
            </a:r>
            <a:r>
              <a:rPr lang="en-US" i="1" dirty="0">
                <a:solidFill>
                  <a:schemeClr val="bg1"/>
                </a:solidFill>
              </a:rPr>
              <a:t>is</a:t>
            </a:r>
            <a:r>
              <a:rPr lang="en-US" dirty="0">
                <a:solidFill>
                  <a:schemeClr val="bg1"/>
                </a:solidFill>
              </a:rPr>
              <a:t> the blessing, wherewith Moses the man of God</a:t>
            </a:r>
            <a:r>
              <a:rPr lang="en-US" baseline="30000" dirty="0">
                <a:solidFill>
                  <a:schemeClr val="bg1"/>
                </a:solidFill>
              </a:rPr>
              <a:t> </a:t>
            </a:r>
            <a:r>
              <a:rPr lang="en-US" dirty="0">
                <a:solidFill>
                  <a:schemeClr val="bg1"/>
                </a:solidFill>
              </a:rPr>
              <a:t>blessed the children of Israel before his death.”</a:t>
            </a:r>
          </a:p>
          <a:p>
            <a:r>
              <a:rPr lang="en-US" dirty="0">
                <a:solidFill>
                  <a:schemeClr val="bg1"/>
                </a:solidFill>
              </a:rPr>
              <a:t>Deut. 33</a:t>
            </a:r>
            <a:endParaRPr lang="en-US" dirty="0">
              <a:solidFill>
                <a:schemeClr val="bg1"/>
              </a:solidFill>
              <a:cs typeface="Calibri" panose="020F0502020204030204" pitchFamily="34" charset="0"/>
            </a:endParaRPr>
          </a:p>
        </p:txBody>
      </p:sp>
      <p:grpSp>
        <p:nvGrpSpPr>
          <p:cNvPr id="236" name="Group 8"/>
          <p:cNvGrpSpPr/>
          <p:nvPr/>
        </p:nvGrpSpPr>
        <p:grpSpPr>
          <a:xfrm>
            <a:off x="3200400" y="990600"/>
            <a:ext cx="438968" cy="1447800"/>
            <a:chOff x="7389973" y="1460776"/>
            <a:chExt cx="1312971" cy="4330424"/>
          </a:xfrm>
        </p:grpSpPr>
        <p:grpSp>
          <p:nvGrpSpPr>
            <p:cNvPr id="237" name="Group 238"/>
            <p:cNvGrpSpPr/>
            <p:nvPr/>
          </p:nvGrpSpPr>
          <p:grpSpPr>
            <a:xfrm rot="21065330">
              <a:off x="7389973" y="1460776"/>
              <a:ext cx="1312971" cy="2073815"/>
              <a:chOff x="6747898" y="3506037"/>
              <a:chExt cx="1509789" cy="2015745"/>
            </a:xfrm>
          </p:grpSpPr>
          <p:sp>
            <p:nvSpPr>
              <p:cNvPr id="16" name="Wave 15"/>
              <p:cNvSpPr/>
              <p:nvPr/>
            </p:nvSpPr>
            <p:spPr>
              <a:xfrm rot="5400000">
                <a:off x="6325602" y="3928333"/>
                <a:ext cx="1779818" cy="935225"/>
              </a:xfrm>
              <a:prstGeom prst="wave">
                <a:avLst>
                  <a:gd name="adj1" fmla="val 20000"/>
                  <a:gd name="adj2" fmla="val -10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Wave 16"/>
              <p:cNvSpPr/>
              <p:nvPr/>
            </p:nvSpPr>
            <p:spPr>
              <a:xfrm rot="6864377">
                <a:off x="6900166" y="4164260"/>
                <a:ext cx="1779818" cy="935225"/>
              </a:xfrm>
              <a:prstGeom prst="wave">
                <a:avLst>
                  <a:gd name="adj1" fmla="val 20000"/>
                  <a:gd name="adj2" fmla="val -10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Wave 17"/>
              <p:cNvSpPr/>
              <p:nvPr/>
            </p:nvSpPr>
            <p:spPr>
              <a:xfrm rot="5097427">
                <a:off x="6634608" y="4180925"/>
                <a:ext cx="1526092" cy="938316"/>
              </a:xfrm>
              <a:prstGeom prst="wave">
                <a:avLst>
                  <a:gd name="adj1" fmla="val 20000"/>
                  <a:gd name="adj2" fmla="val -10000"/>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Wave 18"/>
              <p:cNvSpPr/>
              <p:nvPr/>
            </p:nvSpPr>
            <p:spPr>
              <a:xfrm rot="6552689">
                <a:off x="7102869" y="4455469"/>
                <a:ext cx="1270291" cy="533531"/>
              </a:xfrm>
              <a:prstGeom prst="wave">
                <a:avLst>
                  <a:gd name="adj1" fmla="val 20000"/>
                  <a:gd name="adj2" fmla="val -10000"/>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354397">
                <a:off x="7334017" y="4312390"/>
                <a:ext cx="451496" cy="838200"/>
              </a:xfrm>
              <a:prstGeom prst="ellipse">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Wave 20"/>
              <p:cNvSpPr/>
              <p:nvPr/>
            </p:nvSpPr>
            <p:spPr>
              <a:xfrm rot="6864377">
                <a:off x="7082414" y="4728855"/>
                <a:ext cx="1050439" cy="433602"/>
              </a:xfrm>
              <a:prstGeom prst="wave">
                <a:avLst>
                  <a:gd name="adj1" fmla="val 20000"/>
                  <a:gd name="adj2" fmla="val -10000"/>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Wave 21"/>
              <p:cNvSpPr/>
              <p:nvPr/>
            </p:nvSpPr>
            <p:spPr>
              <a:xfrm rot="4556139">
                <a:off x="7043255" y="4839808"/>
                <a:ext cx="867476" cy="374601"/>
              </a:xfrm>
              <a:prstGeom prst="wave">
                <a:avLst>
                  <a:gd name="adj1" fmla="val 20000"/>
                  <a:gd name="adj2" fmla="val -10000"/>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488888" y="4781766"/>
                <a:ext cx="212338" cy="379045"/>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106"/>
            <p:cNvGrpSpPr/>
            <p:nvPr/>
          </p:nvGrpSpPr>
          <p:grpSpPr>
            <a:xfrm>
              <a:off x="7696200" y="3200400"/>
              <a:ext cx="914400" cy="2590800"/>
              <a:chOff x="7696200" y="3200400"/>
              <a:chExt cx="914400" cy="2590800"/>
            </a:xfrm>
          </p:grpSpPr>
          <p:sp>
            <p:nvSpPr>
              <p:cNvPr id="12" name="Isosceles Triangle 11"/>
              <p:cNvSpPr/>
              <p:nvPr/>
            </p:nvSpPr>
            <p:spPr>
              <a:xfrm rot="10800000">
                <a:off x="7696200" y="3200400"/>
                <a:ext cx="914400" cy="25908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848600" y="3962400"/>
                <a:ext cx="609600" cy="76200"/>
              </a:xfrm>
              <a:prstGeom prst="rect">
                <a:avLst/>
              </a:prstGeom>
              <a:solidFill>
                <a:srgbClr val="FFAD0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954818" y="4645891"/>
                <a:ext cx="394855" cy="69273"/>
              </a:xfrm>
              <a:prstGeom prst="rect">
                <a:avLst/>
              </a:prstGeom>
              <a:solidFill>
                <a:srgbClr val="FFAD0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Summing Junction 14"/>
              <p:cNvSpPr/>
              <p:nvPr/>
            </p:nvSpPr>
            <p:spPr>
              <a:xfrm>
                <a:off x="8001000" y="4038600"/>
                <a:ext cx="304800" cy="609600"/>
              </a:xfrm>
              <a:prstGeom prst="flowChartSummingJunction">
                <a:avLst/>
              </a:prstGeom>
              <a:solidFill>
                <a:srgbClr val="DEB02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16252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80">
                                          <p:stCondLst>
                                            <p:cond delay="0"/>
                                          </p:stCondLst>
                                        </p:cTn>
                                        <p:tgtEl>
                                          <p:spTgt spid="42"/>
                                        </p:tgtEl>
                                      </p:cBhvr>
                                    </p:animEffect>
                                    <p:anim calcmode="lin" valueType="num">
                                      <p:cBhvr>
                                        <p:cTn id="8"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13" dur="26">
                                          <p:stCondLst>
                                            <p:cond delay="650"/>
                                          </p:stCondLst>
                                        </p:cTn>
                                        <p:tgtEl>
                                          <p:spTgt spid="42"/>
                                        </p:tgtEl>
                                      </p:cBhvr>
                                      <p:to x="100000" y="60000"/>
                                    </p:animScale>
                                    <p:animScale>
                                      <p:cBhvr>
                                        <p:cTn id="14" dur="166" decel="50000">
                                          <p:stCondLst>
                                            <p:cond delay="676"/>
                                          </p:stCondLst>
                                        </p:cTn>
                                        <p:tgtEl>
                                          <p:spTgt spid="42"/>
                                        </p:tgtEl>
                                      </p:cBhvr>
                                      <p:to x="100000" y="100000"/>
                                    </p:animScale>
                                    <p:animScale>
                                      <p:cBhvr>
                                        <p:cTn id="15" dur="26">
                                          <p:stCondLst>
                                            <p:cond delay="1312"/>
                                          </p:stCondLst>
                                        </p:cTn>
                                        <p:tgtEl>
                                          <p:spTgt spid="42"/>
                                        </p:tgtEl>
                                      </p:cBhvr>
                                      <p:to x="100000" y="80000"/>
                                    </p:animScale>
                                    <p:animScale>
                                      <p:cBhvr>
                                        <p:cTn id="16" dur="166" decel="50000">
                                          <p:stCondLst>
                                            <p:cond delay="1338"/>
                                          </p:stCondLst>
                                        </p:cTn>
                                        <p:tgtEl>
                                          <p:spTgt spid="42"/>
                                        </p:tgtEl>
                                      </p:cBhvr>
                                      <p:to x="100000" y="100000"/>
                                    </p:animScale>
                                    <p:animScale>
                                      <p:cBhvr>
                                        <p:cTn id="17" dur="26">
                                          <p:stCondLst>
                                            <p:cond delay="1642"/>
                                          </p:stCondLst>
                                        </p:cTn>
                                        <p:tgtEl>
                                          <p:spTgt spid="42"/>
                                        </p:tgtEl>
                                      </p:cBhvr>
                                      <p:to x="100000" y="90000"/>
                                    </p:animScale>
                                    <p:animScale>
                                      <p:cBhvr>
                                        <p:cTn id="18" dur="166" decel="50000">
                                          <p:stCondLst>
                                            <p:cond delay="1668"/>
                                          </p:stCondLst>
                                        </p:cTn>
                                        <p:tgtEl>
                                          <p:spTgt spid="42"/>
                                        </p:tgtEl>
                                      </p:cBhvr>
                                      <p:to x="100000" y="100000"/>
                                    </p:animScale>
                                    <p:animScale>
                                      <p:cBhvr>
                                        <p:cTn id="19" dur="26">
                                          <p:stCondLst>
                                            <p:cond delay="1808"/>
                                          </p:stCondLst>
                                        </p:cTn>
                                        <p:tgtEl>
                                          <p:spTgt spid="42"/>
                                        </p:tgtEl>
                                      </p:cBhvr>
                                      <p:to x="100000" y="95000"/>
                                    </p:animScale>
                                    <p:animScale>
                                      <p:cBhvr>
                                        <p:cTn id="20" dur="166" decel="50000">
                                          <p:stCondLst>
                                            <p:cond delay="1834"/>
                                          </p:stCondLst>
                                        </p:cTn>
                                        <p:tgtEl>
                                          <p:spTgt spid="42"/>
                                        </p:tgtEl>
                                      </p:cBhvr>
                                      <p:to x="100000" y="100000"/>
                                    </p:animScale>
                                  </p:childTnLst>
                                </p:cTn>
                              </p:par>
                              <p:par>
                                <p:cTn id="21" presetID="2" presetClass="entr" presetSubtype="1" fill="hold" nodeType="withEffect">
                                  <p:stCondLst>
                                    <p:cond delay="0"/>
                                  </p:stCondLst>
                                  <p:childTnLst>
                                    <p:set>
                                      <p:cBhvr>
                                        <p:cTn id="22" dur="1" fill="hold">
                                          <p:stCondLst>
                                            <p:cond delay="0"/>
                                          </p:stCondLst>
                                        </p:cTn>
                                        <p:tgtEl>
                                          <p:spTgt spid="236"/>
                                        </p:tgtEl>
                                        <p:attrNameLst>
                                          <p:attrName>style.visibility</p:attrName>
                                        </p:attrNameLst>
                                      </p:cBhvr>
                                      <p:to>
                                        <p:strVal val="visible"/>
                                      </p:to>
                                    </p:set>
                                    <p:anim calcmode="lin" valueType="num">
                                      <p:cBhvr additive="base">
                                        <p:cTn id="23" dur="2000" fill="hold"/>
                                        <p:tgtEl>
                                          <p:spTgt spid="236"/>
                                        </p:tgtEl>
                                        <p:attrNameLst>
                                          <p:attrName>ppt_x</p:attrName>
                                        </p:attrNameLst>
                                      </p:cBhvr>
                                      <p:tavLst>
                                        <p:tav tm="0">
                                          <p:val>
                                            <p:strVal val="#ppt_x"/>
                                          </p:val>
                                        </p:tav>
                                        <p:tav tm="100000">
                                          <p:val>
                                            <p:strVal val="#ppt_x"/>
                                          </p:val>
                                        </p:tav>
                                      </p:tavLst>
                                    </p:anim>
                                    <p:anim calcmode="lin" valueType="num">
                                      <p:cBhvr additive="base">
                                        <p:cTn id="24" dur="2000" fill="hold"/>
                                        <p:tgtEl>
                                          <p:spTgt spid="236"/>
                                        </p:tgtEl>
                                        <p:attrNameLst>
                                          <p:attrName>ppt_y</p:attrName>
                                        </p:attrNameLst>
                                      </p:cBhvr>
                                      <p:tavLst>
                                        <p:tav tm="0">
                                          <p:val>
                                            <p:strVal val="0-#ppt_h/2"/>
                                          </p:val>
                                        </p:tav>
                                        <p:tav tm="100000">
                                          <p:val>
                                            <p:strVal val="#ppt_y"/>
                                          </p:val>
                                        </p:tav>
                                      </p:tavLst>
                                    </p:anim>
                                  </p:childTnLst>
                                </p:cTn>
                              </p:par>
                              <p:par>
                                <p:cTn id="25" presetID="1" presetClass="entr" presetSubtype="0" fill="hold" grpId="0" nodeType="withEffect">
                                  <p:stCondLst>
                                    <p:cond delay="0"/>
                                  </p:stCondLst>
                                  <p:childTnLst>
                                    <p:set>
                                      <p:cBhvr>
                                        <p:cTn id="26" dur="1" fill="hold">
                                          <p:stCondLst>
                                            <p:cond delay="0"/>
                                          </p:stCondLst>
                                        </p:cTn>
                                        <p:tgtEl>
                                          <p:spTgt spid="29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80">
                                          <p:stCondLst>
                                            <p:cond delay="0"/>
                                          </p:stCondLst>
                                        </p:cTn>
                                        <p:tgtEl>
                                          <p:spTgt spid="24"/>
                                        </p:tgtEl>
                                      </p:cBhvr>
                                    </p:animEffect>
                                    <p:anim calcmode="lin" valueType="num">
                                      <p:cBhvr>
                                        <p:cTn id="32"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37" dur="26">
                                          <p:stCondLst>
                                            <p:cond delay="650"/>
                                          </p:stCondLst>
                                        </p:cTn>
                                        <p:tgtEl>
                                          <p:spTgt spid="24"/>
                                        </p:tgtEl>
                                      </p:cBhvr>
                                      <p:to x="100000" y="60000"/>
                                    </p:animScale>
                                    <p:animScale>
                                      <p:cBhvr>
                                        <p:cTn id="38" dur="166" decel="50000">
                                          <p:stCondLst>
                                            <p:cond delay="676"/>
                                          </p:stCondLst>
                                        </p:cTn>
                                        <p:tgtEl>
                                          <p:spTgt spid="24"/>
                                        </p:tgtEl>
                                      </p:cBhvr>
                                      <p:to x="100000" y="100000"/>
                                    </p:animScale>
                                    <p:animScale>
                                      <p:cBhvr>
                                        <p:cTn id="39" dur="26">
                                          <p:stCondLst>
                                            <p:cond delay="1312"/>
                                          </p:stCondLst>
                                        </p:cTn>
                                        <p:tgtEl>
                                          <p:spTgt spid="24"/>
                                        </p:tgtEl>
                                      </p:cBhvr>
                                      <p:to x="100000" y="80000"/>
                                    </p:animScale>
                                    <p:animScale>
                                      <p:cBhvr>
                                        <p:cTn id="40" dur="166" decel="50000">
                                          <p:stCondLst>
                                            <p:cond delay="1338"/>
                                          </p:stCondLst>
                                        </p:cTn>
                                        <p:tgtEl>
                                          <p:spTgt spid="24"/>
                                        </p:tgtEl>
                                      </p:cBhvr>
                                      <p:to x="100000" y="100000"/>
                                    </p:animScale>
                                    <p:animScale>
                                      <p:cBhvr>
                                        <p:cTn id="41" dur="26">
                                          <p:stCondLst>
                                            <p:cond delay="1642"/>
                                          </p:stCondLst>
                                        </p:cTn>
                                        <p:tgtEl>
                                          <p:spTgt spid="24"/>
                                        </p:tgtEl>
                                      </p:cBhvr>
                                      <p:to x="100000" y="90000"/>
                                    </p:animScale>
                                    <p:animScale>
                                      <p:cBhvr>
                                        <p:cTn id="42" dur="166" decel="50000">
                                          <p:stCondLst>
                                            <p:cond delay="1668"/>
                                          </p:stCondLst>
                                        </p:cTn>
                                        <p:tgtEl>
                                          <p:spTgt spid="24"/>
                                        </p:tgtEl>
                                      </p:cBhvr>
                                      <p:to x="100000" y="100000"/>
                                    </p:animScale>
                                    <p:animScale>
                                      <p:cBhvr>
                                        <p:cTn id="43" dur="26">
                                          <p:stCondLst>
                                            <p:cond delay="1808"/>
                                          </p:stCondLst>
                                        </p:cTn>
                                        <p:tgtEl>
                                          <p:spTgt spid="24"/>
                                        </p:tgtEl>
                                      </p:cBhvr>
                                      <p:to x="100000" y="95000"/>
                                    </p:animScale>
                                    <p:animScale>
                                      <p:cBhvr>
                                        <p:cTn id="44" dur="166" decel="50000">
                                          <p:stCondLst>
                                            <p:cond delay="1834"/>
                                          </p:stCondLst>
                                        </p:cTn>
                                        <p:tgtEl>
                                          <p:spTgt spid="24"/>
                                        </p:tgtEl>
                                      </p:cBhvr>
                                      <p:to x="100000" y="100000"/>
                                    </p:animScale>
                                  </p:childTnLst>
                                </p:cTn>
                              </p:par>
                              <p:par>
                                <p:cTn id="45" presetID="1" presetClass="entr" presetSubtype="0" fill="hold" grpId="0" nodeType="withEffect">
                                  <p:stCondLst>
                                    <p:cond delay="0"/>
                                  </p:stCondLst>
                                  <p:childTnLst>
                                    <p:set>
                                      <p:cBhvr>
                                        <p:cTn id="46" dur="1" fill="hold">
                                          <p:stCondLst>
                                            <p:cond delay="0"/>
                                          </p:stCondLst>
                                        </p:cTn>
                                        <p:tgtEl>
                                          <p:spTgt spid="220"/>
                                        </p:tgtEl>
                                        <p:attrNameLst>
                                          <p:attrName>style.visibility</p:attrName>
                                        </p:attrNameLst>
                                      </p:cBhvr>
                                      <p:to>
                                        <p:strVal val="visible"/>
                                      </p:to>
                                    </p:set>
                                  </p:childTnLst>
                                </p:cTn>
                              </p:par>
                              <p:par>
                                <p:cTn id="47" presetID="26" presetClass="entr" presetSubtype="0" fill="hold"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down)">
                                      <p:cBhvr>
                                        <p:cTn id="49" dur="580">
                                          <p:stCondLst>
                                            <p:cond delay="0"/>
                                          </p:stCondLst>
                                        </p:cTn>
                                        <p:tgtEl>
                                          <p:spTgt spid="2"/>
                                        </p:tgtEl>
                                      </p:cBhvr>
                                    </p:animEffect>
                                    <p:anim calcmode="lin" valueType="num">
                                      <p:cBhvr>
                                        <p:cTn id="5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55" dur="26">
                                          <p:stCondLst>
                                            <p:cond delay="650"/>
                                          </p:stCondLst>
                                        </p:cTn>
                                        <p:tgtEl>
                                          <p:spTgt spid="2"/>
                                        </p:tgtEl>
                                      </p:cBhvr>
                                      <p:to x="100000" y="60000"/>
                                    </p:animScale>
                                    <p:animScale>
                                      <p:cBhvr>
                                        <p:cTn id="56" dur="166" decel="50000">
                                          <p:stCondLst>
                                            <p:cond delay="676"/>
                                          </p:stCondLst>
                                        </p:cTn>
                                        <p:tgtEl>
                                          <p:spTgt spid="2"/>
                                        </p:tgtEl>
                                      </p:cBhvr>
                                      <p:to x="100000" y="100000"/>
                                    </p:animScale>
                                    <p:animScale>
                                      <p:cBhvr>
                                        <p:cTn id="57" dur="26">
                                          <p:stCondLst>
                                            <p:cond delay="1312"/>
                                          </p:stCondLst>
                                        </p:cTn>
                                        <p:tgtEl>
                                          <p:spTgt spid="2"/>
                                        </p:tgtEl>
                                      </p:cBhvr>
                                      <p:to x="100000" y="80000"/>
                                    </p:animScale>
                                    <p:animScale>
                                      <p:cBhvr>
                                        <p:cTn id="58" dur="166" decel="50000">
                                          <p:stCondLst>
                                            <p:cond delay="1338"/>
                                          </p:stCondLst>
                                        </p:cTn>
                                        <p:tgtEl>
                                          <p:spTgt spid="2"/>
                                        </p:tgtEl>
                                      </p:cBhvr>
                                      <p:to x="100000" y="100000"/>
                                    </p:animScale>
                                    <p:animScale>
                                      <p:cBhvr>
                                        <p:cTn id="59" dur="26">
                                          <p:stCondLst>
                                            <p:cond delay="1642"/>
                                          </p:stCondLst>
                                        </p:cTn>
                                        <p:tgtEl>
                                          <p:spTgt spid="2"/>
                                        </p:tgtEl>
                                      </p:cBhvr>
                                      <p:to x="100000" y="90000"/>
                                    </p:animScale>
                                    <p:animScale>
                                      <p:cBhvr>
                                        <p:cTn id="60" dur="166" decel="50000">
                                          <p:stCondLst>
                                            <p:cond delay="1668"/>
                                          </p:stCondLst>
                                        </p:cTn>
                                        <p:tgtEl>
                                          <p:spTgt spid="2"/>
                                        </p:tgtEl>
                                      </p:cBhvr>
                                      <p:to x="100000" y="100000"/>
                                    </p:animScale>
                                    <p:animScale>
                                      <p:cBhvr>
                                        <p:cTn id="61" dur="26">
                                          <p:stCondLst>
                                            <p:cond delay="1808"/>
                                          </p:stCondLst>
                                        </p:cTn>
                                        <p:tgtEl>
                                          <p:spTgt spid="2"/>
                                        </p:tgtEl>
                                      </p:cBhvr>
                                      <p:to x="100000" y="95000"/>
                                    </p:animScale>
                                    <p:animScale>
                                      <p:cBhvr>
                                        <p:cTn id="62" dur="166" decel="50000">
                                          <p:stCondLst>
                                            <p:cond delay="1834"/>
                                          </p:stCondLst>
                                        </p:cTn>
                                        <p:tgtEl>
                                          <p:spTgt spid="2"/>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0" presetClass="path" presetSubtype="0" accel="50000" decel="50000" fill="hold" nodeType="clickEffect">
                                  <p:stCondLst>
                                    <p:cond delay="0"/>
                                  </p:stCondLst>
                                  <p:childTnLst>
                                    <p:animMotion origin="layout" path="M 5E-6 1.11111E-6 C 0.02865 0.01921 0.05712 0.0368 0.08751 0.05139 C 0.09289 0.05393 0.0981 0.05486 0.10313 0.05833 C 0.12692 0.0743 0.15452 0.09005 0.18126 0.09722 C 0.19671 0.10764 0.2198 0.1125 0.23647 0.11944 C 0.2724 0.13449 0.30608 0.16088 0.34376 0.16805 C 0.35278 0.17199 0.3599 0.17315 0.36876 0.17639 C 0.37553 0.17893 0.38178 0.18333 0.38855 0.18611 C 0.39219 0.1875 0.3974 0.18796 0.40105 0.18889 C 0.41424 0.19236 0.42622 0.1993 0.43959 0.20139 C 0.44914 0.20555 0.44376 0.2037 0.45626 0.20694 C 0.46216 0.20856 0.46233 0.21042 0.46772 0.2125 C 0.47709 0.2162 0.48733 0.21898 0.49688 0.22083 C 0.50469 0.2243 0.51285 0.22639 0.52084 0.22917 C 0.53143 0.23264 0.54167 0.23773 0.55209 0.24167 C 0.55973 0.24467 0.56702 0.25069 0.57501 0.25278 C 0.58143 0.2544 0.58751 0.2581 0.59376 0.25972 C 0.6014 0.2618 0.60938 0.26296 0.61667 0.26667 C 0.62153 0.26898 0.62553 0.27361 0.63022 0.27639 C 0.63924 0.28171 0.64879 0.28634 0.65834 0.28889 C 0.66268 0.29282 0.66893 0.29467 0.67397 0.29722 C 0.67952 0.3 0.67674 0.29676 0.67917 0.3 C 0.66702 0.30208 0.65591 0.30764 0.64376 0.30972 C 0.63091 0.31551 0.61754 0.32199 0.60417 0.325 C 0.58074 0.33009 0.55591 0.3294 0.5323 0.33194 C 0.48577 0.3368 0.43942 0.34143 0.39272 0.34305 C 0.31494 0.34907 0.34549 0.34699 0.30105 0.35 C 0.28456 0.3544 0.26876 0.35972 0.25209 0.3625 C 0.22344 0.37523 0.19306 0.38356 0.16459 0.39722 C 0.14619 0.40602 0.13108 0.41782 0.11251 0.42639 C 0.08924 0.43704 0.06494 0.44236 0.04167 0.45278 C 0.03039 0.45787 0.01945 0.4669 0.00938 0.475 C 0.00903 0.47731 0.0073 0.48009 0.00834 0.48194 C 0.0099 0.48472 0.0132 0.48472 0.01563 0.48611 C 0.01667 0.48657 0.01841 0.48611 0.01876 0.4875 C 0.01962 0.49143 0.01876 0.49583 0.01876 0.5 " pathEditMode="relative" ptsTypes="fffffffffffffffffffffffffffffffffffA">
                                      <p:cBhvr>
                                        <p:cTn id="66" dur="3000" fill="hold"/>
                                        <p:tgtEl>
                                          <p:spTgt spid="23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p:bldP spid="29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AF4A21">
                  <a:shade val="30000"/>
                  <a:satMod val="115000"/>
                </a:srgbClr>
              </a:gs>
              <a:gs pos="50000">
                <a:srgbClr val="AF4A21">
                  <a:shade val="67500"/>
                  <a:satMod val="115000"/>
                </a:srgbClr>
              </a:gs>
              <a:gs pos="100000">
                <a:srgbClr val="AF4A21">
                  <a:shade val="100000"/>
                  <a:satMod val="115000"/>
                </a:srgb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2"/>
                </a:solidFill>
                <a:latin typeface="Calibri" panose="020F0502020204030204" pitchFamily="34" charset="0"/>
                <a:cs typeface="Calibri" panose="020F0502020204030204" pitchFamily="34" charset="0"/>
              </a:rPr>
              <a:t>To Be A King and A Ruler</a:t>
            </a:r>
          </a:p>
        </p:txBody>
      </p:sp>
      <p:sp>
        <p:nvSpPr>
          <p:cNvPr id="6" name="TextBox 5"/>
          <p:cNvSpPr txBox="1"/>
          <p:nvPr/>
        </p:nvSpPr>
        <p:spPr>
          <a:xfrm>
            <a:off x="6705600" y="2286000"/>
            <a:ext cx="3200400" cy="369332"/>
          </a:xfrm>
          <a:prstGeom prst="rect">
            <a:avLst/>
          </a:prstGeom>
          <a:noFill/>
        </p:spPr>
        <p:txBody>
          <a:bodyPr wrap="square" rtlCol="0">
            <a:spAutoFit/>
          </a:bodyPr>
          <a:lstStyle/>
          <a:p>
            <a:r>
              <a:rPr lang="en-US" dirty="0"/>
              <a:t> </a:t>
            </a:r>
            <a:endParaRPr lang="en-US" dirty="0">
              <a:solidFill>
                <a:schemeClr val="bg1">
                  <a:lumMod val="95000"/>
                </a:schemeClr>
              </a:solidFill>
              <a:latin typeface="Calibri" panose="020F0502020204030204" pitchFamily="34" charset="0"/>
              <a:cs typeface="Calibri" panose="020F0502020204030204" pitchFamily="34" charset="0"/>
            </a:endParaRPr>
          </a:p>
        </p:txBody>
      </p:sp>
      <p:sp>
        <p:nvSpPr>
          <p:cNvPr id="8" name="TextBox 7"/>
          <p:cNvSpPr txBox="1"/>
          <p:nvPr/>
        </p:nvSpPr>
        <p:spPr>
          <a:xfrm>
            <a:off x="115824" y="6550223"/>
            <a:ext cx="2438400" cy="307777"/>
          </a:xfrm>
          <a:prstGeom prst="rect">
            <a:avLst/>
          </a:prstGeom>
          <a:noFill/>
        </p:spPr>
        <p:txBody>
          <a:bodyPr wrap="square" rtlCol="0">
            <a:spAutoFit/>
          </a:bodyPr>
          <a:lstStyle/>
          <a:p>
            <a:r>
              <a:rPr lang="en-US" sz="1400" dirty="0">
                <a:solidFill>
                  <a:schemeClr val="bg2"/>
                </a:solidFill>
              </a:rPr>
              <a:t>Mosiah 1:10</a:t>
            </a:r>
          </a:p>
        </p:txBody>
      </p:sp>
      <p:grpSp>
        <p:nvGrpSpPr>
          <p:cNvPr id="2" name="Group 53"/>
          <p:cNvGrpSpPr/>
          <p:nvPr/>
        </p:nvGrpSpPr>
        <p:grpSpPr>
          <a:xfrm>
            <a:off x="2286000" y="2971801"/>
            <a:ext cx="1219200" cy="2438141"/>
            <a:chOff x="3276600" y="786829"/>
            <a:chExt cx="1219200" cy="2489771"/>
          </a:xfrm>
        </p:grpSpPr>
        <p:sp>
          <p:nvSpPr>
            <p:cNvPr id="25" name="Cloud 2"/>
            <p:cNvSpPr/>
            <p:nvPr/>
          </p:nvSpPr>
          <p:spPr>
            <a:xfrm rot="1518698" flipH="1">
              <a:off x="3438312" y="836066"/>
              <a:ext cx="407897" cy="890154"/>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loud 3"/>
            <p:cNvSpPr/>
            <p:nvPr/>
          </p:nvSpPr>
          <p:spPr>
            <a:xfrm rot="20659987">
              <a:off x="4018852" y="853664"/>
              <a:ext cx="361746" cy="868718"/>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4"/>
            <p:cNvSpPr/>
            <p:nvPr/>
          </p:nvSpPr>
          <p:spPr>
            <a:xfrm>
              <a:off x="4245708" y="2166393"/>
              <a:ext cx="250092" cy="363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5"/>
            <p:cNvSpPr/>
            <p:nvPr/>
          </p:nvSpPr>
          <p:spPr>
            <a:xfrm>
              <a:off x="3276600" y="2093454"/>
              <a:ext cx="250092" cy="40286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6"/>
            <p:cNvSpPr/>
            <p:nvPr/>
          </p:nvSpPr>
          <p:spPr>
            <a:xfrm>
              <a:off x="3651738" y="2919748"/>
              <a:ext cx="312615" cy="356852"/>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7"/>
            <p:cNvSpPr/>
            <p:nvPr/>
          </p:nvSpPr>
          <p:spPr>
            <a:xfrm>
              <a:off x="3870569" y="2919748"/>
              <a:ext cx="312615" cy="356852"/>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8"/>
            <p:cNvSpPr/>
            <p:nvPr/>
          </p:nvSpPr>
          <p:spPr>
            <a:xfrm rot="1996156">
              <a:off x="3360356" y="1631987"/>
              <a:ext cx="414302" cy="751042"/>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9"/>
            <p:cNvSpPr/>
            <p:nvPr/>
          </p:nvSpPr>
          <p:spPr>
            <a:xfrm rot="2041752">
              <a:off x="3422568" y="1540645"/>
              <a:ext cx="411856" cy="679805"/>
            </a:xfrm>
            <a:prstGeom prst="trapezoid">
              <a:avLst/>
            </a:prstGeom>
            <a:solidFill>
              <a:srgbClr val="111E8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10"/>
            <p:cNvSpPr/>
            <p:nvPr/>
          </p:nvSpPr>
          <p:spPr>
            <a:xfrm rot="19870960">
              <a:off x="4043389" y="1634074"/>
              <a:ext cx="389154" cy="751042"/>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11"/>
            <p:cNvSpPr/>
            <p:nvPr/>
          </p:nvSpPr>
          <p:spPr>
            <a:xfrm rot="20036208">
              <a:off x="3967373" y="1552069"/>
              <a:ext cx="411856" cy="679805"/>
            </a:xfrm>
            <a:prstGeom prst="trapezoid">
              <a:avLst/>
            </a:prstGeom>
            <a:solidFill>
              <a:srgbClr val="111E8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12"/>
            <p:cNvSpPr/>
            <p:nvPr/>
          </p:nvSpPr>
          <p:spPr>
            <a:xfrm>
              <a:off x="3620477" y="1571640"/>
              <a:ext cx="593969" cy="1506709"/>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13"/>
            <p:cNvSpPr/>
            <p:nvPr/>
          </p:nvSpPr>
          <p:spPr>
            <a:xfrm>
              <a:off x="3784984" y="1452689"/>
              <a:ext cx="245992" cy="31720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14"/>
            <p:cNvSpPr/>
            <p:nvPr/>
          </p:nvSpPr>
          <p:spPr>
            <a:xfrm rot="21335299">
              <a:off x="3944457" y="1543878"/>
              <a:ext cx="286810" cy="1419680"/>
            </a:xfrm>
            <a:prstGeom prst="trapezoid">
              <a:avLst/>
            </a:prstGeom>
            <a:solidFill>
              <a:srgbClr val="111E8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15"/>
            <p:cNvSpPr/>
            <p:nvPr/>
          </p:nvSpPr>
          <p:spPr>
            <a:xfrm rot="353417">
              <a:off x="3613475" y="1531532"/>
              <a:ext cx="286810" cy="1441888"/>
            </a:xfrm>
            <a:prstGeom prst="trapezoid">
              <a:avLst/>
            </a:prstGeom>
            <a:solidFill>
              <a:srgbClr val="111E8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16"/>
            <p:cNvSpPr/>
            <p:nvPr/>
          </p:nvSpPr>
          <p:spPr>
            <a:xfrm>
              <a:off x="3557954" y="807851"/>
              <a:ext cx="750277" cy="80343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62"/>
            <p:cNvGrpSpPr/>
            <p:nvPr/>
          </p:nvGrpSpPr>
          <p:grpSpPr>
            <a:xfrm rot="5201482">
              <a:off x="3803137" y="1994656"/>
              <a:ext cx="476901" cy="103518"/>
              <a:chOff x="3886200" y="6096000"/>
              <a:chExt cx="3124200" cy="533400"/>
            </a:xfrm>
          </p:grpSpPr>
          <p:sp>
            <p:nvSpPr>
              <p:cNvPr id="60" name="Left-Right Arrow 59"/>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Left-Right Arrow 60"/>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Left-Right Arrow 61"/>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3"/>
            <p:cNvGrpSpPr/>
            <p:nvPr/>
          </p:nvGrpSpPr>
          <p:grpSpPr>
            <a:xfrm rot="5201482">
              <a:off x="3819688" y="2594378"/>
              <a:ext cx="476901" cy="103518"/>
              <a:chOff x="3886200" y="6096000"/>
              <a:chExt cx="3124200" cy="533400"/>
            </a:xfrm>
          </p:grpSpPr>
          <p:sp>
            <p:nvSpPr>
              <p:cNvPr id="57" name="Left-Right Arrow 5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 Arrow 5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 Arrow 58"/>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67"/>
            <p:cNvGrpSpPr/>
            <p:nvPr/>
          </p:nvGrpSpPr>
          <p:grpSpPr>
            <a:xfrm rot="5400000">
              <a:off x="3578790" y="1999625"/>
              <a:ext cx="476901" cy="103518"/>
              <a:chOff x="3886200" y="6096000"/>
              <a:chExt cx="3124200" cy="533400"/>
            </a:xfrm>
          </p:grpSpPr>
          <p:sp>
            <p:nvSpPr>
              <p:cNvPr id="54" name="Left-Right Arrow 53"/>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Left-Right Arrow 54"/>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Left-Right Arrow 55"/>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71"/>
            <p:cNvGrpSpPr/>
            <p:nvPr/>
          </p:nvGrpSpPr>
          <p:grpSpPr>
            <a:xfrm rot="5400000">
              <a:off x="3551568" y="2602446"/>
              <a:ext cx="476901" cy="103518"/>
              <a:chOff x="3886200" y="6096000"/>
              <a:chExt cx="3124200" cy="533400"/>
            </a:xfrm>
          </p:grpSpPr>
          <p:sp>
            <p:nvSpPr>
              <p:cNvPr id="51"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eft-Right Arrow 52"/>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Diamond 43"/>
            <p:cNvSpPr/>
            <p:nvPr/>
          </p:nvSpPr>
          <p:spPr>
            <a:xfrm>
              <a:off x="3995615" y="2252055"/>
              <a:ext cx="125046" cy="198251"/>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3745523" y="2252055"/>
              <a:ext cx="125046" cy="198251"/>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3776785" y="1657302"/>
              <a:ext cx="125046" cy="198251"/>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3964354" y="1657302"/>
              <a:ext cx="125046" cy="198251"/>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861375" y="1729605"/>
              <a:ext cx="156308" cy="79300"/>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852180" y="2315030"/>
              <a:ext cx="156308" cy="79300"/>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loud 2"/>
            <p:cNvSpPr/>
            <p:nvPr/>
          </p:nvSpPr>
          <p:spPr>
            <a:xfrm rot="15742615" flipH="1">
              <a:off x="3778420" y="528827"/>
              <a:ext cx="282635" cy="798640"/>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TextBox 219"/>
          <p:cNvSpPr txBox="1"/>
          <p:nvPr/>
        </p:nvSpPr>
        <p:spPr>
          <a:xfrm>
            <a:off x="2667000" y="1066800"/>
            <a:ext cx="3429000" cy="923330"/>
          </a:xfrm>
          <a:prstGeom prst="rect">
            <a:avLst/>
          </a:prstGeom>
          <a:noFill/>
        </p:spPr>
        <p:txBody>
          <a:bodyPr wrap="square" rtlCol="0">
            <a:spAutoFit/>
          </a:bodyPr>
          <a:lstStyle/>
          <a:p>
            <a:pPr fontAlgn="base"/>
            <a:r>
              <a:rPr lang="en-US" dirty="0">
                <a:solidFill>
                  <a:schemeClr val="bg1"/>
                </a:solidFill>
              </a:rPr>
              <a:t>Mosiah is asked to make a proclamation to all his people—the people of </a:t>
            </a:r>
            <a:r>
              <a:rPr lang="en-US" dirty="0" err="1">
                <a:solidFill>
                  <a:schemeClr val="bg1"/>
                </a:solidFill>
              </a:rPr>
              <a:t>Zarahemla</a:t>
            </a:r>
            <a:endParaRPr lang="en-US" dirty="0">
              <a:solidFill>
                <a:schemeClr val="bg1"/>
              </a:solidFill>
            </a:endParaRPr>
          </a:p>
        </p:txBody>
      </p:sp>
      <p:sp>
        <p:nvSpPr>
          <p:cNvPr id="297" name="TextBox 296"/>
          <p:cNvSpPr txBox="1"/>
          <p:nvPr/>
        </p:nvSpPr>
        <p:spPr>
          <a:xfrm>
            <a:off x="3657600" y="5334000"/>
            <a:ext cx="5410200" cy="369332"/>
          </a:xfrm>
          <a:prstGeom prst="rect">
            <a:avLst/>
          </a:prstGeom>
          <a:noFill/>
        </p:spPr>
        <p:txBody>
          <a:bodyPr wrap="square" rtlCol="0">
            <a:spAutoFit/>
          </a:bodyPr>
          <a:lstStyle/>
          <a:p>
            <a:r>
              <a:rPr lang="en-US" dirty="0">
                <a:solidFill>
                  <a:schemeClr val="bg1"/>
                </a:solidFill>
              </a:rPr>
              <a:t>Then Mosiah was designated a king and a ruler</a:t>
            </a:r>
            <a:endParaRPr lang="en-US" dirty="0">
              <a:solidFill>
                <a:schemeClr val="bg1"/>
              </a:solidFill>
              <a:cs typeface="Calibri" panose="020F0502020204030204" pitchFamily="34" charset="0"/>
            </a:endParaRPr>
          </a:p>
        </p:txBody>
      </p:sp>
      <p:grpSp>
        <p:nvGrpSpPr>
          <p:cNvPr id="112" name="Group 111"/>
          <p:cNvGrpSpPr/>
          <p:nvPr/>
        </p:nvGrpSpPr>
        <p:grpSpPr>
          <a:xfrm>
            <a:off x="5410200" y="1752600"/>
            <a:ext cx="4419600" cy="1905000"/>
            <a:chOff x="1600200" y="1295400"/>
            <a:chExt cx="4419600" cy="1905000"/>
          </a:xfrm>
        </p:grpSpPr>
        <p:sp>
          <p:nvSpPr>
            <p:cNvPr id="113" name="Trapezoid 112"/>
            <p:cNvSpPr/>
            <p:nvPr/>
          </p:nvSpPr>
          <p:spPr>
            <a:xfrm>
              <a:off x="2133600" y="2057400"/>
              <a:ext cx="3429000" cy="6858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362200" y="1676400"/>
              <a:ext cx="2971800" cy="381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2286000" y="1295400"/>
              <a:ext cx="1371600" cy="3810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a:off x="2286000" y="1600200"/>
              <a:ext cx="3124200" cy="152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9"/>
            <p:cNvGrpSpPr/>
            <p:nvPr/>
          </p:nvGrpSpPr>
          <p:grpSpPr>
            <a:xfrm>
              <a:off x="2362200" y="1676400"/>
              <a:ext cx="381000" cy="457200"/>
              <a:chOff x="2362200" y="1676400"/>
              <a:chExt cx="381000" cy="457200"/>
            </a:xfrm>
          </p:grpSpPr>
          <p:sp>
            <p:nvSpPr>
              <p:cNvPr id="162" name="Multiply 7"/>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Diamond 8"/>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0"/>
            <p:cNvGrpSpPr/>
            <p:nvPr/>
          </p:nvGrpSpPr>
          <p:grpSpPr>
            <a:xfrm>
              <a:off x="2743200" y="1676400"/>
              <a:ext cx="381000" cy="457200"/>
              <a:chOff x="2362200" y="1676400"/>
              <a:chExt cx="381000" cy="457200"/>
            </a:xfrm>
          </p:grpSpPr>
          <p:sp>
            <p:nvSpPr>
              <p:cNvPr id="160" name="Multiply 11"/>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Diamond 12"/>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3"/>
            <p:cNvGrpSpPr/>
            <p:nvPr/>
          </p:nvGrpSpPr>
          <p:grpSpPr>
            <a:xfrm>
              <a:off x="3124200" y="1676400"/>
              <a:ext cx="381000" cy="457200"/>
              <a:chOff x="2362200" y="1676400"/>
              <a:chExt cx="381000" cy="457200"/>
            </a:xfrm>
          </p:grpSpPr>
          <p:sp>
            <p:nvSpPr>
              <p:cNvPr id="158" name="Multiply 14"/>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Diamond 158"/>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6"/>
            <p:cNvGrpSpPr/>
            <p:nvPr/>
          </p:nvGrpSpPr>
          <p:grpSpPr>
            <a:xfrm>
              <a:off x="3505200" y="1676400"/>
              <a:ext cx="381000" cy="457200"/>
              <a:chOff x="2362200" y="1676400"/>
              <a:chExt cx="381000" cy="457200"/>
            </a:xfrm>
          </p:grpSpPr>
          <p:sp>
            <p:nvSpPr>
              <p:cNvPr id="156" name="Multiply 155"/>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iamond 156"/>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9"/>
            <p:cNvGrpSpPr/>
            <p:nvPr/>
          </p:nvGrpSpPr>
          <p:grpSpPr>
            <a:xfrm>
              <a:off x="3886200" y="1676400"/>
              <a:ext cx="381000" cy="457200"/>
              <a:chOff x="2362200" y="1676400"/>
              <a:chExt cx="381000" cy="457200"/>
            </a:xfrm>
          </p:grpSpPr>
          <p:sp>
            <p:nvSpPr>
              <p:cNvPr id="154" name="Multiply 153"/>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Diamond 154"/>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22"/>
            <p:cNvGrpSpPr/>
            <p:nvPr/>
          </p:nvGrpSpPr>
          <p:grpSpPr>
            <a:xfrm>
              <a:off x="4267200" y="1676400"/>
              <a:ext cx="381000" cy="457200"/>
              <a:chOff x="2362200" y="1676400"/>
              <a:chExt cx="381000" cy="457200"/>
            </a:xfrm>
          </p:grpSpPr>
          <p:sp>
            <p:nvSpPr>
              <p:cNvPr id="152" name="Multiply 151"/>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Diamond 152"/>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25"/>
            <p:cNvGrpSpPr/>
            <p:nvPr/>
          </p:nvGrpSpPr>
          <p:grpSpPr>
            <a:xfrm>
              <a:off x="4648200" y="1676400"/>
              <a:ext cx="381000" cy="457200"/>
              <a:chOff x="2362200" y="1676400"/>
              <a:chExt cx="381000" cy="457200"/>
            </a:xfrm>
          </p:grpSpPr>
          <p:sp>
            <p:nvSpPr>
              <p:cNvPr id="150" name="Multiply 149"/>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Diamond 27"/>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28"/>
            <p:cNvGrpSpPr/>
            <p:nvPr/>
          </p:nvGrpSpPr>
          <p:grpSpPr>
            <a:xfrm>
              <a:off x="5001491" y="1676400"/>
              <a:ext cx="381000" cy="457200"/>
              <a:chOff x="2362200" y="1676400"/>
              <a:chExt cx="381000" cy="457200"/>
            </a:xfrm>
          </p:grpSpPr>
          <p:sp>
            <p:nvSpPr>
              <p:cNvPr id="148" name="Multiply 147"/>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Diamond 148"/>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Rounded Rectangle 124"/>
            <p:cNvSpPr/>
            <p:nvPr/>
          </p:nvSpPr>
          <p:spPr>
            <a:xfrm>
              <a:off x="3657600" y="2362200"/>
              <a:ext cx="304800" cy="381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a:off x="3657600" y="1371600"/>
              <a:ext cx="304800" cy="9906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33"/>
            <p:cNvGrpSpPr/>
            <p:nvPr/>
          </p:nvGrpSpPr>
          <p:grpSpPr>
            <a:xfrm>
              <a:off x="3643746" y="1828800"/>
              <a:ext cx="304800" cy="535709"/>
              <a:chOff x="2362200" y="1676400"/>
              <a:chExt cx="381000" cy="457200"/>
            </a:xfrm>
          </p:grpSpPr>
          <p:sp>
            <p:nvSpPr>
              <p:cNvPr id="146" name="Multiply 145"/>
              <p:cNvSpPr/>
              <p:nvPr/>
            </p:nvSpPr>
            <p:spPr>
              <a:xfrm>
                <a:off x="2362200" y="1676400"/>
                <a:ext cx="381000" cy="457200"/>
              </a:xfrm>
              <a:prstGeom prst="mathMultiply">
                <a:avLst>
                  <a:gd name="adj1" fmla="val 38066"/>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iamond 146"/>
              <p:cNvSpPr/>
              <p:nvPr/>
            </p:nvSpPr>
            <p:spPr>
              <a:xfrm>
                <a:off x="2514600" y="1828800"/>
                <a:ext cx="76200" cy="152400"/>
              </a:xfrm>
              <a:prstGeom prst="diamond">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8" name="Rounded Rectangle 127"/>
            <p:cNvSpPr/>
            <p:nvPr/>
          </p:nvSpPr>
          <p:spPr>
            <a:xfrm>
              <a:off x="3962400" y="1295400"/>
              <a:ext cx="1371600" cy="3048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a:off x="3657600" y="1752600"/>
              <a:ext cx="304800" cy="762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38"/>
            <p:cNvGrpSpPr/>
            <p:nvPr/>
          </p:nvGrpSpPr>
          <p:grpSpPr>
            <a:xfrm>
              <a:off x="3657600" y="1295400"/>
              <a:ext cx="304800" cy="535709"/>
              <a:chOff x="2362200" y="1676400"/>
              <a:chExt cx="381000" cy="457200"/>
            </a:xfrm>
          </p:grpSpPr>
          <p:sp>
            <p:nvSpPr>
              <p:cNvPr id="144" name="Multiply 143"/>
              <p:cNvSpPr/>
              <p:nvPr/>
            </p:nvSpPr>
            <p:spPr>
              <a:xfrm>
                <a:off x="2362200" y="1676400"/>
                <a:ext cx="381000" cy="457200"/>
              </a:xfrm>
              <a:prstGeom prst="mathMultiply">
                <a:avLst>
                  <a:gd name="adj1" fmla="val 38066"/>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Diamond 144"/>
              <p:cNvSpPr/>
              <p:nvPr/>
            </p:nvSpPr>
            <p:spPr>
              <a:xfrm>
                <a:off x="2514600" y="1828800"/>
                <a:ext cx="76200" cy="152400"/>
              </a:xfrm>
              <a:prstGeom prst="diamond">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Trapezoid 130"/>
            <p:cNvSpPr/>
            <p:nvPr/>
          </p:nvSpPr>
          <p:spPr>
            <a:xfrm>
              <a:off x="1905000" y="2743200"/>
              <a:ext cx="3810000" cy="1524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rapezoid 131"/>
            <p:cNvSpPr/>
            <p:nvPr/>
          </p:nvSpPr>
          <p:spPr>
            <a:xfrm>
              <a:off x="1752600" y="2895600"/>
              <a:ext cx="4114800" cy="1524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p:cNvSpPr/>
            <p:nvPr/>
          </p:nvSpPr>
          <p:spPr>
            <a:xfrm>
              <a:off x="1600200" y="3048000"/>
              <a:ext cx="4419600" cy="1524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133"/>
            <p:cNvSpPr/>
            <p:nvPr/>
          </p:nvSpPr>
          <p:spPr>
            <a:xfrm>
              <a:off x="3352800" y="2209800"/>
              <a:ext cx="304800" cy="533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134"/>
            <p:cNvSpPr/>
            <p:nvPr/>
          </p:nvSpPr>
          <p:spPr>
            <a:xfrm>
              <a:off x="3962400" y="2209800"/>
              <a:ext cx="304800" cy="533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lowchart: Collate 135"/>
            <p:cNvSpPr/>
            <p:nvPr/>
          </p:nvSpPr>
          <p:spPr>
            <a:xfrm>
              <a:off x="3429000" y="2209800"/>
              <a:ext cx="152400" cy="533400"/>
            </a:xfrm>
            <a:prstGeom prst="flowChartCol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Flowchart: Collate 136"/>
            <p:cNvSpPr/>
            <p:nvPr/>
          </p:nvSpPr>
          <p:spPr>
            <a:xfrm>
              <a:off x="4038600" y="2209800"/>
              <a:ext cx="152400" cy="533400"/>
            </a:xfrm>
            <a:prstGeom prst="flowChartCol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38" name="Group 48"/>
            <p:cNvGrpSpPr/>
            <p:nvPr/>
          </p:nvGrpSpPr>
          <p:grpSpPr>
            <a:xfrm>
              <a:off x="3352800" y="2286000"/>
              <a:ext cx="304800" cy="365760"/>
              <a:chOff x="2362200" y="1676400"/>
              <a:chExt cx="381000" cy="457200"/>
            </a:xfrm>
          </p:grpSpPr>
          <p:sp>
            <p:nvSpPr>
              <p:cNvPr id="142" name="Multiply 141"/>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Diamond 142"/>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51"/>
            <p:cNvGrpSpPr/>
            <p:nvPr/>
          </p:nvGrpSpPr>
          <p:grpSpPr>
            <a:xfrm>
              <a:off x="3962400" y="2286000"/>
              <a:ext cx="304800" cy="365760"/>
              <a:chOff x="2362200" y="1676400"/>
              <a:chExt cx="381000" cy="457200"/>
            </a:xfrm>
          </p:grpSpPr>
          <p:sp>
            <p:nvSpPr>
              <p:cNvPr id="140" name="Multiply 139"/>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Diamond 140"/>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4" name="Sun 163"/>
          <p:cNvSpPr/>
          <p:nvPr/>
        </p:nvSpPr>
        <p:spPr>
          <a:xfrm>
            <a:off x="1752600" y="1524000"/>
            <a:ext cx="914400" cy="838200"/>
          </a:xfrm>
          <a:prstGeom prst="sun">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6858000" y="3886201"/>
            <a:ext cx="3429000" cy="646331"/>
          </a:xfrm>
          <a:prstGeom prst="rect">
            <a:avLst/>
          </a:prstGeom>
          <a:noFill/>
        </p:spPr>
        <p:txBody>
          <a:bodyPr wrap="square" rtlCol="0">
            <a:spAutoFit/>
          </a:bodyPr>
          <a:lstStyle/>
          <a:p>
            <a:pPr fontAlgn="base"/>
            <a:r>
              <a:rPr lang="en-US" dirty="0">
                <a:solidFill>
                  <a:schemeClr val="bg1"/>
                </a:solidFill>
              </a:rPr>
              <a:t>He was asked to gather all the people in the land</a:t>
            </a:r>
          </a:p>
        </p:txBody>
      </p:sp>
      <p:grpSp>
        <p:nvGrpSpPr>
          <p:cNvPr id="166" name="Group 50"/>
          <p:cNvGrpSpPr/>
          <p:nvPr/>
        </p:nvGrpSpPr>
        <p:grpSpPr>
          <a:xfrm>
            <a:off x="2590800" y="2819401"/>
            <a:ext cx="730738" cy="436153"/>
            <a:chOff x="4953000" y="1219200"/>
            <a:chExt cx="1676400" cy="838200"/>
          </a:xfrm>
        </p:grpSpPr>
        <p:sp>
          <p:nvSpPr>
            <p:cNvPr id="167" name="Rounded Rectangle 166"/>
            <p:cNvSpPr/>
            <p:nvPr/>
          </p:nvSpPr>
          <p:spPr>
            <a:xfrm>
              <a:off x="4953000" y="1828800"/>
              <a:ext cx="1676400" cy="2286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Diamond 167"/>
            <p:cNvSpPr/>
            <p:nvPr/>
          </p:nvSpPr>
          <p:spPr>
            <a:xfrm>
              <a:off x="5410200" y="1219200"/>
              <a:ext cx="762000" cy="685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6248400" y="1524000"/>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4988859" y="1532965"/>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Diamond 170"/>
            <p:cNvSpPr/>
            <p:nvPr/>
          </p:nvSpPr>
          <p:spPr>
            <a:xfrm>
              <a:off x="5562600" y="1371600"/>
              <a:ext cx="457200" cy="381000"/>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74"/>
          <p:cNvGrpSpPr/>
          <p:nvPr/>
        </p:nvGrpSpPr>
        <p:grpSpPr>
          <a:xfrm rot="501549">
            <a:off x="3371104" y="3356214"/>
            <a:ext cx="228600" cy="1846536"/>
            <a:chOff x="2362200" y="2954064"/>
            <a:chExt cx="228600" cy="1846536"/>
          </a:xfrm>
        </p:grpSpPr>
        <p:sp>
          <p:nvSpPr>
            <p:cNvPr id="172" name="Rectangle 171"/>
            <p:cNvSpPr/>
            <p:nvPr/>
          </p:nvSpPr>
          <p:spPr>
            <a:xfrm>
              <a:off x="2438400" y="3200400"/>
              <a:ext cx="76200" cy="16002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2362200" y="3048000"/>
              <a:ext cx="2286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rapezoid 173"/>
            <p:cNvSpPr/>
            <p:nvPr/>
          </p:nvSpPr>
          <p:spPr>
            <a:xfrm rot="10800000">
              <a:off x="2385549" y="2954064"/>
              <a:ext cx="192143" cy="168135"/>
            </a:xfrm>
            <a:prstGeom prst="trapezoid">
              <a:avLst>
                <a:gd name="adj" fmla="val 26786"/>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537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5"/>
                                        </p:tgtEl>
                                        <p:attrNameLst>
                                          <p:attrName>style.visibility</p:attrName>
                                        </p:attrNameLst>
                                      </p:cBhvr>
                                      <p:to>
                                        <p:strVal val="visible"/>
                                      </p:to>
                                    </p:set>
                                  </p:childTnLst>
                                </p:cTn>
                              </p:par>
                              <p:par>
                                <p:cTn id="11" presetID="0" presetClass="path" presetSubtype="0" accel="50000" decel="50000" fill="hold" grpId="0" nodeType="withEffect">
                                  <p:stCondLst>
                                    <p:cond delay="0"/>
                                  </p:stCondLst>
                                  <p:childTnLst>
                                    <p:animMotion origin="layout" path="M 1.66667E-6 -1.73472E-18 C 0.00087 -0.00555 0.00069 -0.01134 0.00208 -0.01666 C 0.00503 -0.02801 0.01024 -0.03889 0.01354 -0.05 C 0.01493 -0.05439 0.0151 -0.05949 0.01667 -0.06389 C 0.025 -0.08703 0.03663 -0.10717 0.05 -0.125 C 0.05156 -0.12708 0.05243 -0.13009 0.05417 -0.13194 C 0.0566 -0.13449 0.06649 -0.14236 0.07083 -0.14583 C 0.07639 -0.15023 0.08246 -0.15092 0.08854 -0.15277 C 0.09427 -0.15439 0.09965 -0.15787 0.10521 -0.15972 C 0.11423 -0.16273 0.12396 -0.16412 0.13333 -0.16527 C 0.16597 -0.17407 0.19896 -0.17801 0.23229 -0.18055 C 0.3 -0.17893 0.36788 -0.17407 0.43542 -0.16805 C 0.44375 -0.16527 0.45052 -0.16481 0.45937 -0.16389 C 0.47344 -0.16018 0.48767 -0.15995 0.50208 -0.15833 C 0.51337 -0.15532 0.525 -0.15324 0.53628 -0.15139 C 0.54965 -0.14537 0.57101 -0.14444 0.58542 -0.14305 C 0.59201 -0.1412 0.59844 -0.14004 0.60503 -0.13889 C 0.61302 -0.13541 0.6026 -0.13958 0.61875 -0.13611 C 0.62482 -0.13472 0.63142 -0.13148 0.6375 -0.12916 C 0.65989 -0.1206 0.68142 -0.1074 0.70417 -0.10139 C 0.71753 -0.09236 0.73264 -0.0868 0.74687 -0.08055 C 0.75364 -0.07754 0.75868 -0.07129 0.76562 -0.06944 C 0.76875 -0.06666 0.77257 -0.06458 0.77604 -0.0625 C 0.77847 -0.06111 0.78107 -0.06134 0.78333 -0.05972 C 0.7941 -0.05185 0.78559 -0.05602 0.79271 -0.05277 C 0.79653 -0.04884 0.8 -0.04722 0.80417 -0.04444 C 0.81215 -0.03912 0.81962 -0.03287 0.82812 -0.02916 C 0.8368 -0.02037 0.84878 -0.01319 0.85937 -0.00972 C 0.8625 -0.00694 0.86597 -0.00602 0.86875 -0.00277 C 0.86996 -0.00162 0.87066 0.00023 0.87187 0.00139 C 0.87621 0.00533 0.88177 0.00648 0.88646 0.00973 " pathEditMode="relative" ptsTypes="ffffffffffffffffffffffffffffffA">
                                      <p:cBhvr>
                                        <p:cTn id="12" dur="3000" fill="hold"/>
                                        <p:tgtEl>
                                          <p:spTgt spid="164"/>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7"/>
                                        </p:tgtEl>
                                        <p:attrNameLst>
                                          <p:attrName>style.visibility</p:attrName>
                                        </p:attrNameLst>
                                      </p:cBhvr>
                                      <p:to>
                                        <p:strVal val="visible"/>
                                      </p:to>
                                    </p:set>
                                  </p:childTnLst>
                                </p:cTn>
                              </p:par>
                              <p:par>
                                <p:cTn id="17" presetID="9" presetClass="entr" presetSubtype="0" fill="hold" nodeType="withEffect">
                                  <p:stCondLst>
                                    <p:cond delay="0"/>
                                  </p:stCondLst>
                                  <p:childTnLst>
                                    <p:set>
                                      <p:cBhvr>
                                        <p:cTn id="18" dur="1" fill="hold">
                                          <p:stCondLst>
                                            <p:cond delay="0"/>
                                          </p:stCondLst>
                                        </p:cTn>
                                        <p:tgtEl>
                                          <p:spTgt spid="166"/>
                                        </p:tgtEl>
                                        <p:attrNameLst>
                                          <p:attrName>style.visibility</p:attrName>
                                        </p:attrNameLst>
                                      </p:cBhvr>
                                      <p:to>
                                        <p:strVal val="visible"/>
                                      </p:to>
                                    </p:set>
                                    <p:animEffect transition="in" filter="dissolve">
                                      <p:cBhvr>
                                        <p:cTn id="19" dur="2000"/>
                                        <p:tgtEl>
                                          <p:spTgt spid="166"/>
                                        </p:tgtEl>
                                      </p:cBhvr>
                                    </p:animEffect>
                                  </p:childTnLst>
                                </p:cTn>
                              </p:par>
                              <p:par>
                                <p:cTn id="20" presetID="9" presetClass="entr" presetSubtype="0" fill="hold" nodeType="withEffect">
                                  <p:stCondLst>
                                    <p:cond delay="0"/>
                                  </p:stCondLst>
                                  <p:childTnLst>
                                    <p:set>
                                      <p:cBhvr>
                                        <p:cTn id="21" dur="1" fill="hold">
                                          <p:stCondLst>
                                            <p:cond delay="0"/>
                                          </p:stCondLst>
                                        </p:cTn>
                                        <p:tgtEl>
                                          <p:spTgt spid="175"/>
                                        </p:tgtEl>
                                        <p:attrNameLst>
                                          <p:attrName>style.visibility</p:attrName>
                                        </p:attrNameLst>
                                      </p:cBhvr>
                                      <p:to>
                                        <p:strVal val="visible"/>
                                      </p:to>
                                    </p:set>
                                    <p:animEffect transition="in" filter="dissolve">
                                      <p:cBhvr>
                                        <p:cTn id="22" dur="20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p:bldP spid="297" grpId="0"/>
      <p:bldP spid="164" grpId="0" animBg="1"/>
      <p:bldP spid="16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AF4A21">
                  <a:shade val="30000"/>
                  <a:satMod val="115000"/>
                </a:srgbClr>
              </a:gs>
              <a:gs pos="50000">
                <a:srgbClr val="AF4A21">
                  <a:shade val="67500"/>
                  <a:satMod val="115000"/>
                </a:srgbClr>
              </a:gs>
              <a:gs pos="100000">
                <a:srgbClr val="AF4A21">
                  <a:shade val="100000"/>
                  <a:satMod val="115000"/>
                </a:srgb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2"/>
                </a:solidFill>
                <a:latin typeface="Calibri" panose="020F0502020204030204" pitchFamily="34" charset="0"/>
                <a:cs typeface="Calibri" panose="020F0502020204030204" pitchFamily="34" charset="0"/>
              </a:rPr>
              <a:t>A Name Be Given</a:t>
            </a:r>
          </a:p>
        </p:txBody>
      </p:sp>
      <p:sp>
        <p:nvSpPr>
          <p:cNvPr id="6" name="TextBox 5"/>
          <p:cNvSpPr txBox="1"/>
          <p:nvPr/>
        </p:nvSpPr>
        <p:spPr>
          <a:xfrm>
            <a:off x="6705600" y="2286000"/>
            <a:ext cx="3200400" cy="369332"/>
          </a:xfrm>
          <a:prstGeom prst="rect">
            <a:avLst/>
          </a:prstGeom>
          <a:noFill/>
        </p:spPr>
        <p:txBody>
          <a:bodyPr wrap="square" rtlCol="0">
            <a:spAutoFit/>
          </a:bodyPr>
          <a:lstStyle/>
          <a:p>
            <a:r>
              <a:rPr lang="en-US" dirty="0"/>
              <a:t> </a:t>
            </a:r>
            <a:endParaRPr lang="en-US" dirty="0">
              <a:solidFill>
                <a:schemeClr val="bg1">
                  <a:lumMod val="95000"/>
                </a:schemeClr>
              </a:solidFill>
              <a:latin typeface="Calibri" panose="020F0502020204030204" pitchFamily="34" charset="0"/>
              <a:cs typeface="Calibri" panose="020F0502020204030204" pitchFamily="34" charset="0"/>
            </a:endParaRPr>
          </a:p>
        </p:txBody>
      </p:sp>
      <p:sp>
        <p:nvSpPr>
          <p:cNvPr id="8" name="TextBox 7"/>
          <p:cNvSpPr txBox="1"/>
          <p:nvPr/>
        </p:nvSpPr>
        <p:spPr>
          <a:xfrm>
            <a:off x="124968" y="6550223"/>
            <a:ext cx="2438400" cy="307777"/>
          </a:xfrm>
          <a:prstGeom prst="rect">
            <a:avLst/>
          </a:prstGeom>
          <a:noFill/>
        </p:spPr>
        <p:txBody>
          <a:bodyPr wrap="square" rtlCol="0">
            <a:spAutoFit/>
          </a:bodyPr>
          <a:lstStyle/>
          <a:p>
            <a:r>
              <a:rPr lang="en-US" sz="1400" dirty="0">
                <a:solidFill>
                  <a:schemeClr val="bg2"/>
                </a:solidFill>
              </a:rPr>
              <a:t>Mosiah 1:11-12</a:t>
            </a:r>
          </a:p>
        </p:txBody>
      </p:sp>
      <p:sp>
        <p:nvSpPr>
          <p:cNvPr id="220" name="TextBox 219"/>
          <p:cNvSpPr txBox="1"/>
          <p:nvPr/>
        </p:nvSpPr>
        <p:spPr>
          <a:xfrm>
            <a:off x="3368565" y="746235"/>
            <a:ext cx="5638800" cy="830997"/>
          </a:xfrm>
          <a:prstGeom prst="rect">
            <a:avLst/>
          </a:prstGeom>
          <a:noFill/>
        </p:spPr>
        <p:txBody>
          <a:bodyPr wrap="square" rtlCol="0">
            <a:spAutoFit/>
          </a:bodyPr>
          <a:lstStyle/>
          <a:p>
            <a:pPr algn="ctr" fontAlgn="base"/>
            <a:r>
              <a:rPr lang="en-US" sz="2400" dirty="0">
                <a:solidFill>
                  <a:schemeClr val="bg1"/>
                </a:solidFill>
              </a:rPr>
              <a:t>A name that they may be distinguished above all the people</a:t>
            </a:r>
          </a:p>
        </p:txBody>
      </p:sp>
      <p:sp>
        <p:nvSpPr>
          <p:cNvPr id="165" name="TextBox 164"/>
          <p:cNvSpPr txBox="1"/>
          <p:nvPr/>
        </p:nvSpPr>
        <p:spPr>
          <a:xfrm>
            <a:off x="7086600" y="3048000"/>
            <a:ext cx="3429000" cy="1631216"/>
          </a:xfrm>
          <a:prstGeom prst="rect">
            <a:avLst/>
          </a:prstGeom>
          <a:noFill/>
        </p:spPr>
        <p:txBody>
          <a:bodyPr wrap="square" rtlCol="0">
            <a:spAutoFit/>
          </a:bodyPr>
          <a:lstStyle/>
          <a:p>
            <a:pPr fontAlgn="base"/>
            <a:r>
              <a:rPr lang="en-US" sz="2000" dirty="0">
                <a:solidFill>
                  <a:schemeClr val="bg1"/>
                </a:solidFill>
              </a:rPr>
              <a:t>Those upon whom the title is properly conferred are rightful heirs of the powers and privileges associated with the name</a:t>
            </a:r>
          </a:p>
        </p:txBody>
      </p:sp>
      <p:grpSp>
        <p:nvGrpSpPr>
          <p:cNvPr id="119" name="Group 255"/>
          <p:cNvGrpSpPr/>
          <p:nvPr/>
        </p:nvGrpSpPr>
        <p:grpSpPr>
          <a:xfrm>
            <a:off x="2133600" y="2133600"/>
            <a:ext cx="1600200" cy="3048000"/>
            <a:chOff x="2819400" y="1981200"/>
            <a:chExt cx="2286000" cy="4114800"/>
          </a:xfrm>
        </p:grpSpPr>
        <p:sp>
          <p:nvSpPr>
            <p:cNvPr id="120" name="Oval 119"/>
            <p:cNvSpPr/>
            <p:nvPr/>
          </p:nvSpPr>
          <p:spPr>
            <a:xfrm rot="4296815">
              <a:off x="3402666" y="5621991"/>
              <a:ext cx="376518" cy="57150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rot="17303185" flipH="1">
              <a:off x="3936947" y="5616529"/>
              <a:ext cx="376518" cy="57150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p:cNvSpPr/>
            <p:nvPr/>
          </p:nvSpPr>
          <p:spPr>
            <a:xfrm>
              <a:off x="3200400" y="3429000"/>
              <a:ext cx="1447800" cy="23622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4705350" y="4132729"/>
              <a:ext cx="400050" cy="53788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2819400" y="4078941"/>
              <a:ext cx="400050" cy="53788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Cloud 126"/>
            <p:cNvSpPr/>
            <p:nvPr/>
          </p:nvSpPr>
          <p:spPr>
            <a:xfrm rot="21030811">
              <a:off x="4258594" y="2643390"/>
              <a:ext cx="285750" cy="7943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Cloud 129"/>
            <p:cNvSpPr/>
            <p:nvPr/>
          </p:nvSpPr>
          <p:spPr>
            <a:xfrm>
              <a:off x="3390900" y="2572871"/>
              <a:ext cx="285750" cy="9144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Manual Operation 137"/>
            <p:cNvSpPr/>
            <p:nvPr/>
          </p:nvSpPr>
          <p:spPr>
            <a:xfrm rot="12764133">
              <a:off x="3104890" y="3298877"/>
              <a:ext cx="685800" cy="1183341"/>
            </a:xfrm>
            <a:prstGeom prst="flowChartManualOperation">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Manual Operation 138"/>
            <p:cNvSpPr/>
            <p:nvPr/>
          </p:nvSpPr>
          <p:spPr>
            <a:xfrm rot="8835867" flipH="1">
              <a:off x="4121663" y="3260653"/>
              <a:ext cx="685800" cy="1224863"/>
            </a:xfrm>
            <a:prstGeom prst="flowChartManualOperation">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p:cNvSpPr/>
            <p:nvPr/>
          </p:nvSpPr>
          <p:spPr>
            <a:xfrm rot="397969">
              <a:off x="2998402" y="3273636"/>
              <a:ext cx="1143585" cy="2048123"/>
            </a:xfrm>
            <a:prstGeom prst="trapezoid">
              <a:avLst>
                <a:gd name="adj" fmla="val 45372"/>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rapezoid 174"/>
            <p:cNvSpPr/>
            <p:nvPr/>
          </p:nvSpPr>
          <p:spPr>
            <a:xfrm rot="21153879">
              <a:off x="3755377" y="3279368"/>
              <a:ext cx="1143585" cy="2046399"/>
            </a:xfrm>
            <a:prstGeom prst="trapezoid">
              <a:avLst>
                <a:gd name="adj" fmla="val 45372"/>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Isosceles Triangle 175"/>
            <p:cNvSpPr/>
            <p:nvPr/>
          </p:nvSpPr>
          <p:spPr>
            <a:xfrm rot="10800000">
              <a:off x="3790950" y="3379694"/>
              <a:ext cx="285750" cy="215153"/>
            </a:xfrm>
            <a:prstGeom prst="triangl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Quad Arrow Callout 176"/>
            <p:cNvSpPr/>
            <p:nvPr/>
          </p:nvSpPr>
          <p:spPr>
            <a:xfrm>
              <a:off x="3276600" y="5477435"/>
              <a:ext cx="342900" cy="268941"/>
            </a:xfrm>
            <a:prstGeom prst="quadArrowCallout">
              <a:avLst>
                <a:gd name="adj1" fmla="val 18515"/>
                <a:gd name="adj2" fmla="val 50000"/>
                <a:gd name="adj3" fmla="val 18515"/>
                <a:gd name="adj4" fmla="val 48123"/>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Quad Arrow Callout 177"/>
            <p:cNvSpPr/>
            <p:nvPr/>
          </p:nvSpPr>
          <p:spPr>
            <a:xfrm>
              <a:off x="3619500" y="5477435"/>
              <a:ext cx="342900" cy="268941"/>
            </a:xfrm>
            <a:prstGeom prst="quadArrowCallout">
              <a:avLst>
                <a:gd name="adj1" fmla="val 18515"/>
                <a:gd name="adj2" fmla="val 50000"/>
                <a:gd name="adj3" fmla="val 18515"/>
                <a:gd name="adj4" fmla="val 48123"/>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Quad Arrow Callout 178"/>
            <p:cNvSpPr/>
            <p:nvPr/>
          </p:nvSpPr>
          <p:spPr>
            <a:xfrm>
              <a:off x="3962400" y="5477435"/>
              <a:ext cx="342900" cy="268941"/>
            </a:xfrm>
            <a:prstGeom prst="quadArrowCallout">
              <a:avLst>
                <a:gd name="adj1" fmla="val 18515"/>
                <a:gd name="adj2" fmla="val 50000"/>
                <a:gd name="adj3" fmla="val 18515"/>
                <a:gd name="adj4" fmla="val 48123"/>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Quad Arrow Callout 179"/>
            <p:cNvSpPr/>
            <p:nvPr/>
          </p:nvSpPr>
          <p:spPr>
            <a:xfrm>
              <a:off x="4248150" y="5477435"/>
              <a:ext cx="342900" cy="268941"/>
            </a:xfrm>
            <a:prstGeom prst="quadArrowCallout">
              <a:avLst>
                <a:gd name="adj1" fmla="val 18515"/>
                <a:gd name="adj2" fmla="val 50000"/>
                <a:gd name="adj3" fmla="val 18515"/>
                <a:gd name="adj4" fmla="val 48123"/>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3505200" y="2196353"/>
              <a:ext cx="914400" cy="123712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lowchart: Stored Data 181"/>
            <p:cNvSpPr/>
            <p:nvPr/>
          </p:nvSpPr>
          <p:spPr>
            <a:xfrm rot="5400000">
              <a:off x="3720353" y="2034988"/>
              <a:ext cx="484094" cy="914400"/>
            </a:xfrm>
            <a:prstGeom prst="flowChartOnlineStorag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Isosceles Triangle 182"/>
            <p:cNvSpPr/>
            <p:nvPr/>
          </p:nvSpPr>
          <p:spPr>
            <a:xfrm>
              <a:off x="3505200" y="1981200"/>
              <a:ext cx="285750" cy="376518"/>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Isosceles Triangle 183"/>
            <p:cNvSpPr/>
            <p:nvPr/>
          </p:nvSpPr>
          <p:spPr>
            <a:xfrm>
              <a:off x="3676650" y="1981200"/>
              <a:ext cx="285750" cy="376518"/>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Isosceles Triangle 184"/>
            <p:cNvSpPr/>
            <p:nvPr/>
          </p:nvSpPr>
          <p:spPr>
            <a:xfrm>
              <a:off x="3905250" y="1981200"/>
              <a:ext cx="285750" cy="376518"/>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Isosceles Triangle 185"/>
            <p:cNvSpPr/>
            <p:nvPr/>
          </p:nvSpPr>
          <p:spPr>
            <a:xfrm>
              <a:off x="4133850" y="1981200"/>
              <a:ext cx="285750" cy="376518"/>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Left-Right Arrow 186"/>
            <p:cNvSpPr/>
            <p:nvPr/>
          </p:nvSpPr>
          <p:spPr>
            <a:xfrm rot="10800000">
              <a:off x="3162300" y="4455459"/>
              <a:ext cx="685800" cy="645459"/>
            </a:xfrm>
            <a:prstGeom prst="leftRightArrow">
              <a:avLst>
                <a:gd name="adj1" fmla="val 31242"/>
                <a:gd name="adj2" fmla="val 3153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Left-Right Arrow 187"/>
            <p:cNvSpPr/>
            <p:nvPr/>
          </p:nvSpPr>
          <p:spPr>
            <a:xfrm rot="10800000">
              <a:off x="4076700" y="4455459"/>
              <a:ext cx="685800" cy="645459"/>
            </a:xfrm>
            <a:prstGeom prst="leftRightArrow">
              <a:avLst>
                <a:gd name="adj1" fmla="val 31242"/>
                <a:gd name="adj2" fmla="val 3153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Donut 188"/>
            <p:cNvSpPr/>
            <p:nvPr/>
          </p:nvSpPr>
          <p:spPr>
            <a:xfrm rot="19961453">
              <a:off x="3806244" y="3578674"/>
              <a:ext cx="281781" cy="252443"/>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8" name="Horizontal Scroll 117"/>
          <p:cNvSpPr/>
          <p:nvPr/>
        </p:nvSpPr>
        <p:spPr>
          <a:xfrm>
            <a:off x="4267200" y="2057400"/>
            <a:ext cx="2743200" cy="1752600"/>
          </a:xfrm>
          <a:prstGeom prst="horizontalScroll">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extBox 189"/>
          <p:cNvSpPr txBox="1"/>
          <p:nvPr/>
        </p:nvSpPr>
        <p:spPr>
          <a:xfrm>
            <a:off x="4419600" y="2286001"/>
            <a:ext cx="2667000" cy="1200329"/>
          </a:xfrm>
          <a:prstGeom prst="rect">
            <a:avLst/>
          </a:prstGeom>
          <a:noFill/>
        </p:spPr>
        <p:txBody>
          <a:bodyPr wrap="square" rtlCol="0">
            <a:spAutoFit/>
          </a:bodyPr>
          <a:lstStyle/>
          <a:p>
            <a:pPr algn="ctr" fontAlgn="base"/>
            <a:r>
              <a:rPr lang="en-US" sz="2400" dirty="0">
                <a:latin typeface="Algerian" pitchFamily="82" charset="0"/>
              </a:rPr>
              <a:t>Christ—</a:t>
            </a:r>
          </a:p>
          <a:p>
            <a:pPr algn="ctr" fontAlgn="base"/>
            <a:endParaRPr lang="en-US" sz="2400" dirty="0">
              <a:latin typeface="Algerian" pitchFamily="82" charset="0"/>
            </a:endParaRPr>
          </a:p>
          <a:p>
            <a:pPr algn="ctr" fontAlgn="base"/>
            <a:r>
              <a:rPr lang="en-US" sz="2400" dirty="0">
                <a:latin typeface="Algerian" pitchFamily="82" charset="0"/>
              </a:rPr>
              <a:t>”anointed one”</a:t>
            </a:r>
          </a:p>
        </p:txBody>
      </p:sp>
      <p:sp>
        <p:nvSpPr>
          <p:cNvPr id="191" name="TextBox 190"/>
          <p:cNvSpPr txBox="1"/>
          <p:nvPr/>
        </p:nvSpPr>
        <p:spPr>
          <a:xfrm>
            <a:off x="3615558" y="5065987"/>
            <a:ext cx="4656083" cy="1477328"/>
          </a:xfrm>
          <a:prstGeom prst="rect">
            <a:avLst/>
          </a:prstGeom>
          <a:noFill/>
        </p:spPr>
        <p:txBody>
          <a:bodyPr wrap="square" rtlCol="0">
            <a:spAutoFit/>
          </a:bodyPr>
          <a:lstStyle/>
          <a:p>
            <a:pPr fontAlgn="base"/>
            <a:r>
              <a:rPr lang="en-US" dirty="0">
                <a:solidFill>
                  <a:schemeClr val="bg1"/>
                </a:solidFill>
              </a:rPr>
              <a:t>Conditions of acquiring this name:</a:t>
            </a:r>
          </a:p>
          <a:p>
            <a:pPr fontAlgn="base"/>
            <a:r>
              <a:rPr lang="en-US" dirty="0">
                <a:solidFill>
                  <a:schemeClr val="bg1"/>
                </a:solidFill>
              </a:rPr>
              <a:t>Those who are righteous and keep the law of all covenant, contracts, bonds, etc that are sealed by the Holy Spirit of promise.</a:t>
            </a:r>
          </a:p>
          <a:p>
            <a:pPr fontAlgn="base"/>
            <a:r>
              <a:rPr lang="en-US" dirty="0">
                <a:solidFill>
                  <a:schemeClr val="bg1"/>
                </a:solidFill>
              </a:rPr>
              <a:t>See D&amp;C 132:7</a:t>
            </a:r>
          </a:p>
        </p:txBody>
      </p:sp>
    </p:spTree>
    <p:extLst>
      <p:ext uri="{BB962C8B-B14F-4D97-AF65-F5344CB8AC3E}">
        <p14:creationId xmlns:p14="http://schemas.microsoft.com/office/powerpoint/2010/main" val="67434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18"/>
                                        </p:tgtEl>
                                        <p:attrNameLst>
                                          <p:attrName>style.visibility</p:attrName>
                                        </p:attrNameLst>
                                      </p:cBhvr>
                                      <p:to>
                                        <p:strVal val="visible"/>
                                      </p:to>
                                    </p:set>
                                    <p:animEffect transition="in" filter="fade">
                                      <p:cBhvr>
                                        <p:cTn id="9" dur="2000"/>
                                        <p:tgtEl>
                                          <p:spTgt spid="11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0"/>
                                        </p:tgtEl>
                                        <p:attrNameLst>
                                          <p:attrName>style.visibility</p:attrName>
                                        </p:attrNameLst>
                                      </p:cBhvr>
                                      <p:to>
                                        <p:strVal val="visible"/>
                                      </p:to>
                                    </p:set>
                                    <p:animEffect transition="in" filter="fade">
                                      <p:cBhvr>
                                        <p:cTn id="18" dur="2000"/>
                                        <p:tgtEl>
                                          <p:spTgt spid="19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p:bldP spid="165" grpId="0"/>
      <p:bldP spid="118" grpId="0" animBg="1"/>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AF4A21">
                  <a:shade val="30000"/>
                  <a:satMod val="115000"/>
                </a:srgbClr>
              </a:gs>
              <a:gs pos="50000">
                <a:srgbClr val="AF4A21">
                  <a:shade val="67500"/>
                  <a:satMod val="115000"/>
                </a:srgbClr>
              </a:gs>
              <a:gs pos="100000">
                <a:srgbClr val="AF4A21">
                  <a:shade val="100000"/>
                  <a:satMod val="115000"/>
                </a:srgb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705600" y="2286000"/>
            <a:ext cx="3200400" cy="369332"/>
          </a:xfrm>
          <a:prstGeom prst="rect">
            <a:avLst/>
          </a:prstGeom>
          <a:noFill/>
        </p:spPr>
        <p:txBody>
          <a:bodyPr wrap="square" rtlCol="0">
            <a:spAutoFit/>
          </a:bodyPr>
          <a:lstStyle/>
          <a:p>
            <a:r>
              <a:rPr lang="en-US" dirty="0"/>
              <a:t> </a:t>
            </a:r>
            <a:endParaRPr lang="en-US" dirty="0">
              <a:solidFill>
                <a:schemeClr val="bg1">
                  <a:lumMod val="95000"/>
                </a:schemeClr>
              </a:solidFill>
              <a:latin typeface="Calibri" panose="020F0502020204030204" pitchFamily="34" charset="0"/>
              <a:cs typeface="Calibri" panose="020F0502020204030204" pitchFamily="34" charset="0"/>
            </a:endParaRPr>
          </a:p>
        </p:txBody>
      </p:sp>
      <p:sp>
        <p:nvSpPr>
          <p:cNvPr id="8" name="TextBox 7"/>
          <p:cNvSpPr txBox="1"/>
          <p:nvPr/>
        </p:nvSpPr>
        <p:spPr>
          <a:xfrm>
            <a:off x="124968" y="6550223"/>
            <a:ext cx="2438400" cy="307777"/>
          </a:xfrm>
          <a:prstGeom prst="rect">
            <a:avLst/>
          </a:prstGeom>
          <a:noFill/>
        </p:spPr>
        <p:txBody>
          <a:bodyPr wrap="square" rtlCol="0">
            <a:spAutoFit/>
          </a:bodyPr>
          <a:lstStyle/>
          <a:p>
            <a:r>
              <a:rPr lang="en-US" sz="1400" dirty="0">
                <a:solidFill>
                  <a:schemeClr val="bg2"/>
                </a:solidFill>
              </a:rPr>
              <a:t>Mosiah 1:11-12</a:t>
            </a:r>
          </a:p>
        </p:txBody>
      </p:sp>
      <p:grpSp>
        <p:nvGrpSpPr>
          <p:cNvPr id="38" name="Group 37"/>
          <p:cNvGrpSpPr/>
          <p:nvPr/>
        </p:nvGrpSpPr>
        <p:grpSpPr>
          <a:xfrm>
            <a:off x="4724400" y="228600"/>
            <a:ext cx="2819400" cy="1752600"/>
            <a:chOff x="2743200" y="2057400"/>
            <a:chExt cx="2819400" cy="1752600"/>
          </a:xfrm>
        </p:grpSpPr>
        <p:sp>
          <p:nvSpPr>
            <p:cNvPr id="118" name="Horizontal Scroll 117"/>
            <p:cNvSpPr/>
            <p:nvPr/>
          </p:nvSpPr>
          <p:spPr>
            <a:xfrm>
              <a:off x="2743200" y="2057400"/>
              <a:ext cx="2743200" cy="1752600"/>
            </a:xfrm>
            <a:prstGeom prst="horizontalScroll">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extBox 189"/>
            <p:cNvSpPr txBox="1"/>
            <p:nvPr/>
          </p:nvSpPr>
          <p:spPr>
            <a:xfrm>
              <a:off x="2895600" y="2362200"/>
              <a:ext cx="2667000" cy="1200329"/>
            </a:xfrm>
            <a:prstGeom prst="rect">
              <a:avLst/>
            </a:prstGeom>
            <a:noFill/>
          </p:spPr>
          <p:txBody>
            <a:bodyPr wrap="square" rtlCol="0">
              <a:spAutoFit/>
            </a:bodyPr>
            <a:lstStyle/>
            <a:p>
              <a:pPr algn="ctr" fontAlgn="base"/>
              <a:r>
                <a:rPr lang="en-US" sz="2400" dirty="0">
                  <a:latin typeface="Algerian" pitchFamily="82" charset="0"/>
                </a:rPr>
                <a:t>Christ—</a:t>
              </a:r>
            </a:p>
            <a:p>
              <a:pPr algn="ctr" fontAlgn="base"/>
              <a:endParaRPr lang="en-US" sz="2400" dirty="0">
                <a:latin typeface="Algerian" pitchFamily="82" charset="0"/>
              </a:endParaRPr>
            </a:p>
            <a:p>
              <a:pPr algn="ctr" fontAlgn="base"/>
              <a:r>
                <a:rPr lang="en-US" sz="2400" dirty="0">
                  <a:latin typeface="Algerian" pitchFamily="82" charset="0"/>
                </a:rPr>
                <a:t>”anointed one”</a:t>
              </a:r>
            </a:p>
          </p:txBody>
        </p:sp>
      </p:grpSp>
      <p:sp>
        <p:nvSpPr>
          <p:cNvPr id="37" name="TextBox 36"/>
          <p:cNvSpPr txBox="1"/>
          <p:nvPr/>
        </p:nvSpPr>
        <p:spPr>
          <a:xfrm>
            <a:off x="1576552" y="2362200"/>
            <a:ext cx="5967248" cy="2554545"/>
          </a:xfrm>
          <a:prstGeom prst="rect">
            <a:avLst/>
          </a:prstGeom>
          <a:noFill/>
        </p:spPr>
        <p:txBody>
          <a:bodyPr wrap="square" rtlCol="0">
            <a:spAutoFit/>
          </a:bodyPr>
          <a:lstStyle/>
          <a:p>
            <a:pPr algn="just" fontAlgn="base"/>
            <a:r>
              <a:rPr lang="en-US" sz="2400" dirty="0">
                <a:solidFill>
                  <a:schemeClr val="bg1"/>
                </a:solidFill>
              </a:rPr>
              <a:t>“As his followers, we cannot do a mean or shoddy or ungracious thing without tarnishing his image. Nor can we do a good and gracious and generous act without burnishing more righty the symbol of him whose name we have taken upon ourselves.” </a:t>
            </a:r>
          </a:p>
          <a:p>
            <a:pPr algn="just" fontAlgn="base"/>
            <a:r>
              <a:rPr lang="en-US" sz="1600" dirty="0">
                <a:solidFill>
                  <a:schemeClr val="bg1"/>
                </a:solidFill>
              </a:rPr>
              <a:t>Gordon B. Hinckley</a:t>
            </a:r>
          </a:p>
        </p:txBody>
      </p:sp>
      <p:pic>
        <p:nvPicPr>
          <p:cNvPr id="39" name="Picture 38" descr="Gordon b hinckley 1.jpg"/>
          <p:cNvPicPr>
            <a:picLocks noChangeAspect="1"/>
          </p:cNvPicPr>
          <p:nvPr/>
        </p:nvPicPr>
        <p:blipFill>
          <a:blip r:embed="rId2" cstate="print"/>
          <a:stretch>
            <a:fillRect/>
          </a:stretch>
        </p:blipFill>
        <p:spPr>
          <a:xfrm>
            <a:off x="8077200" y="4267200"/>
            <a:ext cx="1543050" cy="1924050"/>
          </a:xfrm>
          <a:prstGeom prst="rect">
            <a:avLst/>
          </a:prstGeom>
        </p:spPr>
      </p:pic>
    </p:spTree>
    <p:extLst>
      <p:ext uri="{BB962C8B-B14F-4D97-AF65-F5344CB8AC3E}">
        <p14:creationId xmlns:p14="http://schemas.microsoft.com/office/powerpoint/2010/main" val="288116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AF4A21">
                  <a:shade val="30000"/>
                  <a:satMod val="115000"/>
                </a:srgbClr>
              </a:gs>
              <a:gs pos="50000">
                <a:srgbClr val="AF4A21">
                  <a:shade val="67500"/>
                  <a:satMod val="115000"/>
                </a:srgbClr>
              </a:gs>
              <a:gs pos="100000">
                <a:srgbClr val="AF4A21">
                  <a:shade val="100000"/>
                  <a:satMod val="115000"/>
                </a:srgb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2"/>
                </a:solidFill>
                <a:latin typeface="Calibri" panose="020F0502020204030204" pitchFamily="34" charset="0"/>
                <a:cs typeface="Calibri" panose="020F0502020204030204" pitchFamily="34" charset="0"/>
              </a:rPr>
              <a:t>Questions Mosiah 1:10-18</a:t>
            </a:r>
          </a:p>
        </p:txBody>
      </p:sp>
      <p:sp>
        <p:nvSpPr>
          <p:cNvPr id="6" name="TextBox 5"/>
          <p:cNvSpPr txBox="1"/>
          <p:nvPr/>
        </p:nvSpPr>
        <p:spPr>
          <a:xfrm>
            <a:off x="6705600" y="2286000"/>
            <a:ext cx="3200400" cy="369332"/>
          </a:xfrm>
          <a:prstGeom prst="rect">
            <a:avLst/>
          </a:prstGeom>
          <a:noFill/>
        </p:spPr>
        <p:txBody>
          <a:bodyPr wrap="square" rtlCol="0">
            <a:spAutoFit/>
          </a:bodyPr>
          <a:lstStyle/>
          <a:p>
            <a:r>
              <a:rPr lang="en-US" dirty="0"/>
              <a:t> </a:t>
            </a:r>
            <a:endParaRPr lang="en-US" dirty="0">
              <a:solidFill>
                <a:schemeClr val="bg1">
                  <a:lumMod val="95000"/>
                </a:schemeClr>
              </a:solidFill>
              <a:latin typeface="Calibri" panose="020F0502020204030204" pitchFamily="34" charset="0"/>
              <a:cs typeface="Calibri" panose="020F0502020204030204" pitchFamily="34" charset="0"/>
            </a:endParaRPr>
          </a:p>
        </p:txBody>
      </p:sp>
      <p:sp>
        <p:nvSpPr>
          <p:cNvPr id="8" name="TextBox 7"/>
          <p:cNvSpPr txBox="1"/>
          <p:nvPr/>
        </p:nvSpPr>
        <p:spPr>
          <a:xfrm>
            <a:off x="0" y="6550223"/>
            <a:ext cx="2438400" cy="307777"/>
          </a:xfrm>
          <a:prstGeom prst="rect">
            <a:avLst/>
          </a:prstGeom>
          <a:noFill/>
        </p:spPr>
        <p:txBody>
          <a:bodyPr wrap="square" rtlCol="0">
            <a:spAutoFit/>
          </a:bodyPr>
          <a:lstStyle/>
          <a:p>
            <a:r>
              <a:rPr lang="en-US" sz="1400" dirty="0">
                <a:solidFill>
                  <a:schemeClr val="bg2"/>
                </a:solidFill>
              </a:rPr>
              <a:t>Mosiah 1:10-18</a:t>
            </a:r>
          </a:p>
        </p:txBody>
      </p:sp>
      <p:sp>
        <p:nvSpPr>
          <p:cNvPr id="220" name="TextBox 219"/>
          <p:cNvSpPr txBox="1"/>
          <p:nvPr/>
        </p:nvSpPr>
        <p:spPr>
          <a:xfrm>
            <a:off x="3087413" y="888125"/>
            <a:ext cx="7620000" cy="6370975"/>
          </a:xfrm>
          <a:prstGeom prst="rect">
            <a:avLst/>
          </a:prstGeom>
          <a:noFill/>
        </p:spPr>
        <p:txBody>
          <a:bodyPr wrap="square" rtlCol="0">
            <a:spAutoFit/>
          </a:bodyPr>
          <a:lstStyle/>
          <a:p>
            <a:pPr fontAlgn="base"/>
            <a:r>
              <a:rPr lang="en-US" sz="2400" dirty="0">
                <a:solidFill>
                  <a:schemeClr val="bg1"/>
                </a:solidFill>
              </a:rPr>
              <a:t>What announcement did King Benjamin plan to make about his son Mosiah?</a:t>
            </a:r>
          </a:p>
          <a:p>
            <a:pPr fontAlgn="base"/>
            <a:r>
              <a:rPr lang="en-US" sz="2400" dirty="0">
                <a:solidFill>
                  <a:srgbClr val="FFFF00"/>
                </a:solidFill>
              </a:rPr>
              <a:t>To make Mosiah a King and a Ruler over the people</a:t>
            </a:r>
          </a:p>
          <a:p>
            <a:pPr fontAlgn="base"/>
            <a:endParaRPr lang="en-US" sz="2400" dirty="0">
              <a:solidFill>
                <a:schemeClr val="bg1"/>
              </a:solidFill>
            </a:endParaRPr>
          </a:p>
          <a:p>
            <a:pPr fontAlgn="base"/>
            <a:r>
              <a:rPr lang="en-US" sz="2400" dirty="0">
                <a:solidFill>
                  <a:schemeClr val="bg1"/>
                </a:solidFill>
              </a:rPr>
              <a:t>What did King Benjamin say about “a name” to distinguish the people?</a:t>
            </a:r>
          </a:p>
          <a:p>
            <a:pPr fontAlgn="base"/>
            <a:r>
              <a:rPr lang="en-US" sz="2400" dirty="0">
                <a:solidFill>
                  <a:srgbClr val="FFFF00"/>
                </a:solidFill>
              </a:rPr>
              <a:t>That they were diligent in keeping the commandments</a:t>
            </a:r>
          </a:p>
          <a:p>
            <a:pPr fontAlgn="base"/>
            <a:endParaRPr lang="en-US" sz="2400" dirty="0">
              <a:solidFill>
                <a:schemeClr val="bg1"/>
              </a:solidFill>
            </a:endParaRPr>
          </a:p>
          <a:p>
            <a:pPr fontAlgn="base"/>
            <a:r>
              <a:rPr lang="en-US" sz="2400" dirty="0">
                <a:solidFill>
                  <a:schemeClr val="bg1"/>
                </a:solidFill>
              </a:rPr>
              <a:t>Why hadn’t the Nephites been destroyed by the </a:t>
            </a:r>
            <a:r>
              <a:rPr lang="en-US" sz="2400" dirty="0" err="1">
                <a:solidFill>
                  <a:schemeClr val="bg1"/>
                </a:solidFill>
              </a:rPr>
              <a:t>Lamanites</a:t>
            </a:r>
            <a:r>
              <a:rPr lang="en-US" sz="2400" dirty="0">
                <a:solidFill>
                  <a:schemeClr val="bg1"/>
                </a:solidFill>
              </a:rPr>
              <a:t>?</a:t>
            </a:r>
          </a:p>
          <a:p>
            <a:pPr fontAlgn="base"/>
            <a:r>
              <a:rPr lang="en-US" sz="2400" dirty="0">
                <a:solidFill>
                  <a:srgbClr val="FFFF00"/>
                </a:solidFill>
              </a:rPr>
              <a:t>The Lord had ‘extended his arm’ in the preservation of their fathers and they had been faithful</a:t>
            </a:r>
          </a:p>
          <a:p>
            <a:pPr fontAlgn="base"/>
            <a:endParaRPr lang="en-US" sz="2400" dirty="0">
              <a:solidFill>
                <a:schemeClr val="bg1"/>
              </a:solidFill>
            </a:endParaRPr>
          </a:p>
          <a:p>
            <a:pPr fontAlgn="base"/>
            <a:r>
              <a:rPr lang="en-US" sz="2400" dirty="0">
                <a:solidFill>
                  <a:schemeClr val="bg1"/>
                </a:solidFill>
              </a:rPr>
              <a:t>What objects did King Benjamin ask Mosiah to take care of?</a:t>
            </a:r>
          </a:p>
          <a:p>
            <a:pPr fontAlgn="base"/>
            <a:r>
              <a:rPr lang="en-US" sz="2400" dirty="0">
                <a:solidFill>
                  <a:srgbClr val="FFFF00"/>
                </a:solidFill>
              </a:rPr>
              <a:t>The plates of Nephi, the Sword of Laban, and the ball or director (Liahona)</a:t>
            </a:r>
          </a:p>
          <a:p>
            <a:pPr fontAlgn="base"/>
            <a:endParaRPr lang="en-US" sz="2400" dirty="0">
              <a:solidFill>
                <a:schemeClr val="bg1"/>
              </a:solidFill>
            </a:endParaRPr>
          </a:p>
          <a:p>
            <a:pPr fontAlgn="base"/>
            <a:endParaRPr lang="en-US" sz="2400" dirty="0">
              <a:solidFill>
                <a:schemeClr val="bg1"/>
              </a:solidFill>
            </a:endParaRPr>
          </a:p>
        </p:txBody>
      </p:sp>
      <p:grpSp>
        <p:nvGrpSpPr>
          <p:cNvPr id="33" name="Group 32">
            <a:extLst>
              <a:ext uri="{FF2B5EF4-FFF2-40B4-BE49-F238E27FC236}">
                <a16:creationId xmlns:a16="http://schemas.microsoft.com/office/drawing/2014/main" id="{7924DE36-B159-408E-9142-B26614D826C9}"/>
              </a:ext>
            </a:extLst>
          </p:cNvPr>
          <p:cNvGrpSpPr/>
          <p:nvPr/>
        </p:nvGrpSpPr>
        <p:grpSpPr>
          <a:xfrm>
            <a:off x="327818" y="557889"/>
            <a:ext cx="2159000" cy="5867400"/>
            <a:chOff x="5334001" y="381000"/>
            <a:chExt cx="2159000" cy="5867400"/>
          </a:xfrm>
        </p:grpSpPr>
        <p:sp>
          <p:nvSpPr>
            <p:cNvPr id="34" name="Rounded Rectangle 39">
              <a:extLst>
                <a:ext uri="{FF2B5EF4-FFF2-40B4-BE49-F238E27FC236}">
                  <a16:creationId xmlns:a16="http://schemas.microsoft.com/office/drawing/2014/main" id="{0CF3B520-BD8D-4436-B600-B349CC490059}"/>
                </a:ext>
              </a:extLst>
            </p:cNvPr>
            <p:cNvSpPr/>
            <p:nvPr/>
          </p:nvSpPr>
          <p:spPr>
            <a:xfrm>
              <a:off x="5825068" y="1138771"/>
              <a:ext cx="139700" cy="6985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40">
              <a:extLst>
                <a:ext uri="{FF2B5EF4-FFF2-40B4-BE49-F238E27FC236}">
                  <a16:creationId xmlns:a16="http://schemas.microsoft.com/office/drawing/2014/main" id="{5B4FAF90-4F74-4B66-B670-F3CE9D1929A5}"/>
                </a:ext>
              </a:extLst>
            </p:cNvPr>
            <p:cNvSpPr/>
            <p:nvPr/>
          </p:nvSpPr>
          <p:spPr>
            <a:xfrm>
              <a:off x="6853768" y="1134538"/>
              <a:ext cx="139700" cy="6985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a:extLst>
                <a:ext uri="{FF2B5EF4-FFF2-40B4-BE49-F238E27FC236}">
                  <a16:creationId xmlns:a16="http://schemas.microsoft.com/office/drawing/2014/main" id="{30C2FE07-E446-4BD3-9B05-A7564D405EB5}"/>
                </a:ext>
              </a:extLst>
            </p:cNvPr>
            <p:cNvSpPr/>
            <p:nvPr/>
          </p:nvSpPr>
          <p:spPr>
            <a:xfrm rot="10800000">
              <a:off x="5359402" y="510121"/>
              <a:ext cx="2095500" cy="628650"/>
            </a:xfrm>
            <a:prstGeom prst="trapezoid">
              <a:avLst>
                <a:gd name="adj" fmla="val 29040"/>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a:extLst>
                <a:ext uri="{FF2B5EF4-FFF2-40B4-BE49-F238E27FC236}">
                  <a16:creationId xmlns:a16="http://schemas.microsoft.com/office/drawing/2014/main" id="{7742939C-D922-45C7-AA60-460D6FDBD7F3}"/>
                </a:ext>
              </a:extLst>
            </p:cNvPr>
            <p:cNvSpPr/>
            <p:nvPr/>
          </p:nvSpPr>
          <p:spPr>
            <a:xfrm>
              <a:off x="5568952" y="1907121"/>
              <a:ext cx="1676400" cy="488950"/>
            </a:xfrm>
            <a:prstGeom prst="trapezoid">
              <a:avLst>
                <a:gd name="adj" fmla="val 48088"/>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255">
              <a:extLst>
                <a:ext uri="{FF2B5EF4-FFF2-40B4-BE49-F238E27FC236}">
                  <a16:creationId xmlns:a16="http://schemas.microsoft.com/office/drawing/2014/main" id="{DC341DF6-32F8-4C71-BFC0-7D8240DCCFD2}"/>
                </a:ext>
              </a:extLst>
            </p:cNvPr>
            <p:cNvGrpSpPr/>
            <p:nvPr/>
          </p:nvGrpSpPr>
          <p:grpSpPr>
            <a:xfrm>
              <a:off x="5943600" y="685800"/>
              <a:ext cx="914400" cy="1676400"/>
              <a:chOff x="2819400" y="1981200"/>
              <a:chExt cx="2286000" cy="4114800"/>
            </a:xfrm>
          </p:grpSpPr>
          <p:sp>
            <p:nvSpPr>
              <p:cNvPr id="71" name="Oval 70">
                <a:extLst>
                  <a:ext uri="{FF2B5EF4-FFF2-40B4-BE49-F238E27FC236}">
                    <a16:creationId xmlns:a16="http://schemas.microsoft.com/office/drawing/2014/main" id="{A3108DF1-3607-425D-AD11-B574DB3993FA}"/>
                  </a:ext>
                </a:extLst>
              </p:cNvPr>
              <p:cNvSpPr/>
              <p:nvPr/>
            </p:nvSpPr>
            <p:spPr>
              <a:xfrm rot="4296815">
                <a:off x="3402666" y="5621991"/>
                <a:ext cx="376518" cy="57150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9ECEECF2-D6A5-448E-AB18-459C7553F7E7}"/>
                  </a:ext>
                </a:extLst>
              </p:cNvPr>
              <p:cNvSpPr/>
              <p:nvPr/>
            </p:nvSpPr>
            <p:spPr>
              <a:xfrm rot="17303185" flipH="1">
                <a:off x="3936947" y="5616529"/>
                <a:ext cx="376518" cy="57150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a:extLst>
                  <a:ext uri="{FF2B5EF4-FFF2-40B4-BE49-F238E27FC236}">
                    <a16:creationId xmlns:a16="http://schemas.microsoft.com/office/drawing/2014/main" id="{ADD879CA-BEE8-45D2-908A-F9A1FD2DA67E}"/>
                  </a:ext>
                </a:extLst>
              </p:cNvPr>
              <p:cNvSpPr/>
              <p:nvPr/>
            </p:nvSpPr>
            <p:spPr>
              <a:xfrm>
                <a:off x="3200400" y="3429000"/>
                <a:ext cx="1447800" cy="23622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4D0CA5B6-BA62-46A1-997D-98C34C420522}"/>
                  </a:ext>
                </a:extLst>
              </p:cNvPr>
              <p:cNvSpPr/>
              <p:nvPr/>
            </p:nvSpPr>
            <p:spPr>
              <a:xfrm>
                <a:off x="4705350" y="4132729"/>
                <a:ext cx="400050" cy="53788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FAA51053-4841-4181-B46F-4E23519AD261}"/>
                  </a:ext>
                </a:extLst>
              </p:cNvPr>
              <p:cNvSpPr/>
              <p:nvPr/>
            </p:nvSpPr>
            <p:spPr>
              <a:xfrm>
                <a:off x="2819400" y="4078941"/>
                <a:ext cx="400050" cy="53788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loud 75">
                <a:extLst>
                  <a:ext uri="{FF2B5EF4-FFF2-40B4-BE49-F238E27FC236}">
                    <a16:creationId xmlns:a16="http://schemas.microsoft.com/office/drawing/2014/main" id="{A1281EB8-7378-46B5-AE91-E4AFBC584EE3}"/>
                  </a:ext>
                </a:extLst>
              </p:cNvPr>
              <p:cNvSpPr/>
              <p:nvPr/>
            </p:nvSpPr>
            <p:spPr>
              <a:xfrm rot="21030811">
                <a:off x="4258594" y="2643390"/>
                <a:ext cx="285750" cy="7943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loud 76">
                <a:extLst>
                  <a:ext uri="{FF2B5EF4-FFF2-40B4-BE49-F238E27FC236}">
                    <a16:creationId xmlns:a16="http://schemas.microsoft.com/office/drawing/2014/main" id="{0A68DC61-9B3A-487E-95B6-B36AFCC8A115}"/>
                  </a:ext>
                </a:extLst>
              </p:cNvPr>
              <p:cNvSpPr/>
              <p:nvPr/>
            </p:nvSpPr>
            <p:spPr>
              <a:xfrm>
                <a:off x="3390900" y="2572871"/>
                <a:ext cx="285750" cy="9144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Manual Operation 77">
                <a:extLst>
                  <a:ext uri="{FF2B5EF4-FFF2-40B4-BE49-F238E27FC236}">
                    <a16:creationId xmlns:a16="http://schemas.microsoft.com/office/drawing/2014/main" id="{08EBC588-F6AE-40E6-9D14-F004EE385F0D}"/>
                  </a:ext>
                </a:extLst>
              </p:cNvPr>
              <p:cNvSpPr/>
              <p:nvPr/>
            </p:nvSpPr>
            <p:spPr>
              <a:xfrm rot="12764133">
                <a:off x="3104890" y="3298877"/>
                <a:ext cx="685800" cy="1183341"/>
              </a:xfrm>
              <a:prstGeom prst="flowChartManualOperation">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Manual Operation 78">
                <a:extLst>
                  <a:ext uri="{FF2B5EF4-FFF2-40B4-BE49-F238E27FC236}">
                    <a16:creationId xmlns:a16="http://schemas.microsoft.com/office/drawing/2014/main" id="{A901ABCC-6950-4D22-B59E-307B47EEB4A6}"/>
                  </a:ext>
                </a:extLst>
              </p:cNvPr>
              <p:cNvSpPr/>
              <p:nvPr/>
            </p:nvSpPr>
            <p:spPr>
              <a:xfrm rot="8835867" flipH="1">
                <a:off x="4121663" y="3260653"/>
                <a:ext cx="685800" cy="1224863"/>
              </a:xfrm>
              <a:prstGeom prst="flowChartManualOperation">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a:extLst>
                  <a:ext uri="{FF2B5EF4-FFF2-40B4-BE49-F238E27FC236}">
                    <a16:creationId xmlns:a16="http://schemas.microsoft.com/office/drawing/2014/main" id="{63F3C3E3-E70B-48A4-90A6-CECFDB107016}"/>
                  </a:ext>
                </a:extLst>
              </p:cNvPr>
              <p:cNvSpPr/>
              <p:nvPr/>
            </p:nvSpPr>
            <p:spPr>
              <a:xfrm rot="397969">
                <a:off x="2998402" y="3273636"/>
                <a:ext cx="1143585" cy="2048123"/>
              </a:xfrm>
              <a:prstGeom prst="trapezoid">
                <a:avLst>
                  <a:gd name="adj" fmla="val 45372"/>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a:extLst>
                  <a:ext uri="{FF2B5EF4-FFF2-40B4-BE49-F238E27FC236}">
                    <a16:creationId xmlns:a16="http://schemas.microsoft.com/office/drawing/2014/main" id="{651D3F86-F2A1-49EE-9D0E-A69AD26D9735}"/>
                  </a:ext>
                </a:extLst>
              </p:cNvPr>
              <p:cNvSpPr/>
              <p:nvPr/>
            </p:nvSpPr>
            <p:spPr>
              <a:xfrm rot="21153879">
                <a:off x="3755377" y="3279368"/>
                <a:ext cx="1143585" cy="2046399"/>
              </a:xfrm>
              <a:prstGeom prst="trapezoid">
                <a:avLst>
                  <a:gd name="adj" fmla="val 45372"/>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Isosceles Triangle 81">
                <a:extLst>
                  <a:ext uri="{FF2B5EF4-FFF2-40B4-BE49-F238E27FC236}">
                    <a16:creationId xmlns:a16="http://schemas.microsoft.com/office/drawing/2014/main" id="{6DB2B2D8-40D0-41E7-A6BB-106333DE9BCB}"/>
                  </a:ext>
                </a:extLst>
              </p:cNvPr>
              <p:cNvSpPr/>
              <p:nvPr/>
            </p:nvSpPr>
            <p:spPr>
              <a:xfrm rot="10800000">
                <a:off x="3790950" y="3379694"/>
                <a:ext cx="285750" cy="215153"/>
              </a:xfrm>
              <a:prstGeom prst="triangl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Quad Arrow Callout 88">
                <a:extLst>
                  <a:ext uri="{FF2B5EF4-FFF2-40B4-BE49-F238E27FC236}">
                    <a16:creationId xmlns:a16="http://schemas.microsoft.com/office/drawing/2014/main" id="{A9234B05-B078-42EF-ABEB-16DCE47ECF07}"/>
                  </a:ext>
                </a:extLst>
              </p:cNvPr>
              <p:cNvSpPr/>
              <p:nvPr/>
            </p:nvSpPr>
            <p:spPr>
              <a:xfrm>
                <a:off x="3276600" y="5477435"/>
                <a:ext cx="342900" cy="268941"/>
              </a:xfrm>
              <a:prstGeom prst="quadArrowCallout">
                <a:avLst>
                  <a:gd name="adj1" fmla="val 18515"/>
                  <a:gd name="adj2" fmla="val 50000"/>
                  <a:gd name="adj3" fmla="val 18515"/>
                  <a:gd name="adj4" fmla="val 48123"/>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Quad Arrow Callout 89">
                <a:extLst>
                  <a:ext uri="{FF2B5EF4-FFF2-40B4-BE49-F238E27FC236}">
                    <a16:creationId xmlns:a16="http://schemas.microsoft.com/office/drawing/2014/main" id="{D00361CB-A43D-4B81-932A-168CFD383531}"/>
                  </a:ext>
                </a:extLst>
              </p:cNvPr>
              <p:cNvSpPr/>
              <p:nvPr/>
            </p:nvSpPr>
            <p:spPr>
              <a:xfrm>
                <a:off x="3619500" y="5477435"/>
                <a:ext cx="342900" cy="268941"/>
              </a:xfrm>
              <a:prstGeom prst="quadArrowCallout">
                <a:avLst>
                  <a:gd name="adj1" fmla="val 18515"/>
                  <a:gd name="adj2" fmla="val 50000"/>
                  <a:gd name="adj3" fmla="val 18515"/>
                  <a:gd name="adj4" fmla="val 48123"/>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Quad Arrow Callout 90">
                <a:extLst>
                  <a:ext uri="{FF2B5EF4-FFF2-40B4-BE49-F238E27FC236}">
                    <a16:creationId xmlns:a16="http://schemas.microsoft.com/office/drawing/2014/main" id="{C2A9CA5C-EDAE-4CB8-8075-50237B473E7C}"/>
                  </a:ext>
                </a:extLst>
              </p:cNvPr>
              <p:cNvSpPr/>
              <p:nvPr/>
            </p:nvSpPr>
            <p:spPr>
              <a:xfrm>
                <a:off x="3962400" y="5477435"/>
                <a:ext cx="342900" cy="268941"/>
              </a:xfrm>
              <a:prstGeom prst="quadArrowCallout">
                <a:avLst>
                  <a:gd name="adj1" fmla="val 18515"/>
                  <a:gd name="adj2" fmla="val 50000"/>
                  <a:gd name="adj3" fmla="val 18515"/>
                  <a:gd name="adj4" fmla="val 48123"/>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Quad Arrow Callout 91">
                <a:extLst>
                  <a:ext uri="{FF2B5EF4-FFF2-40B4-BE49-F238E27FC236}">
                    <a16:creationId xmlns:a16="http://schemas.microsoft.com/office/drawing/2014/main" id="{EBDE77C7-264D-45E4-9577-740FCDA1BE35}"/>
                  </a:ext>
                </a:extLst>
              </p:cNvPr>
              <p:cNvSpPr/>
              <p:nvPr/>
            </p:nvSpPr>
            <p:spPr>
              <a:xfrm>
                <a:off x="4248150" y="5477435"/>
                <a:ext cx="342900" cy="268941"/>
              </a:xfrm>
              <a:prstGeom prst="quadArrowCallout">
                <a:avLst>
                  <a:gd name="adj1" fmla="val 18515"/>
                  <a:gd name="adj2" fmla="val 50000"/>
                  <a:gd name="adj3" fmla="val 18515"/>
                  <a:gd name="adj4" fmla="val 48123"/>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F7375421-18F0-431E-87F0-7A421EDEC231}"/>
                  </a:ext>
                </a:extLst>
              </p:cNvPr>
              <p:cNvSpPr/>
              <p:nvPr/>
            </p:nvSpPr>
            <p:spPr>
              <a:xfrm>
                <a:off x="3505200" y="2196353"/>
                <a:ext cx="914400" cy="123712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lowchart: Stored Data 87">
                <a:extLst>
                  <a:ext uri="{FF2B5EF4-FFF2-40B4-BE49-F238E27FC236}">
                    <a16:creationId xmlns:a16="http://schemas.microsoft.com/office/drawing/2014/main" id="{38472FBE-A0D3-41EC-9E7B-464A40C51885}"/>
                  </a:ext>
                </a:extLst>
              </p:cNvPr>
              <p:cNvSpPr/>
              <p:nvPr/>
            </p:nvSpPr>
            <p:spPr>
              <a:xfrm rot="5400000">
                <a:off x="3720353" y="2034988"/>
                <a:ext cx="484094" cy="914400"/>
              </a:xfrm>
              <a:prstGeom prst="flowChartOnlineStorag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Isosceles Triangle 88">
                <a:extLst>
                  <a:ext uri="{FF2B5EF4-FFF2-40B4-BE49-F238E27FC236}">
                    <a16:creationId xmlns:a16="http://schemas.microsoft.com/office/drawing/2014/main" id="{567DBB0F-157F-4DC0-A576-DF6AB394FCCB}"/>
                  </a:ext>
                </a:extLst>
              </p:cNvPr>
              <p:cNvSpPr/>
              <p:nvPr/>
            </p:nvSpPr>
            <p:spPr>
              <a:xfrm>
                <a:off x="3505200" y="1981200"/>
                <a:ext cx="285750" cy="376518"/>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Isosceles Triangle 89">
                <a:extLst>
                  <a:ext uri="{FF2B5EF4-FFF2-40B4-BE49-F238E27FC236}">
                    <a16:creationId xmlns:a16="http://schemas.microsoft.com/office/drawing/2014/main" id="{3CBB01E4-1CB0-44AD-B041-DDA449434FED}"/>
                  </a:ext>
                </a:extLst>
              </p:cNvPr>
              <p:cNvSpPr/>
              <p:nvPr/>
            </p:nvSpPr>
            <p:spPr>
              <a:xfrm>
                <a:off x="3676650" y="1981200"/>
                <a:ext cx="285750" cy="376518"/>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Isosceles Triangle 90">
                <a:extLst>
                  <a:ext uri="{FF2B5EF4-FFF2-40B4-BE49-F238E27FC236}">
                    <a16:creationId xmlns:a16="http://schemas.microsoft.com/office/drawing/2014/main" id="{004C55DE-A91F-4EE5-84E9-3C63C933F7F7}"/>
                  </a:ext>
                </a:extLst>
              </p:cNvPr>
              <p:cNvSpPr/>
              <p:nvPr/>
            </p:nvSpPr>
            <p:spPr>
              <a:xfrm>
                <a:off x="3905250" y="1981200"/>
                <a:ext cx="285750" cy="376518"/>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Isosceles Triangle 91">
                <a:extLst>
                  <a:ext uri="{FF2B5EF4-FFF2-40B4-BE49-F238E27FC236}">
                    <a16:creationId xmlns:a16="http://schemas.microsoft.com/office/drawing/2014/main" id="{A2A74BED-60AC-4C71-AB2A-8F61DA8BD8E6}"/>
                  </a:ext>
                </a:extLst>
              </p:cNvPr>
              <p:cNvSpPr/>
              <p:nvPr/>
            </p:nvSpPr>
            <p:spPr>
              <a:xfrm>
                <a:off x="4133850" y="1981200"/>
                <a:ext cx="285750" cy="376518"/>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Left-Right Arrow 98">
                <a:extLst>
                  <a:ext uri="{FF2B5EF4-FFF2-40B4-BE49-F238E27FC236}">
                    <a16:creationId xmlns:a16="http://schemas.microsoft.com/office/drawing/2014/main" id="{5B2152F3-A123-4E41-B574-2A04EEFED531}"/>
                  </a:ext>
                </a:extLst>
              </p:cNvPr>
              <p:cNvSpPr/>
              <p:nvPr/>
            </p:nvSpPr>
            <p:spPr>
              <a:xfrm rot="10800000">
                <a:off x="3162300" y="4455459"/>
                <a:ext cx="685800" cy="645459"/>
              </a:xfrm>
              <a:prstGeom prst="leftRightArrow">
                <a:avLst>
                  <a:gd name="adj1" fmla="val 31242"/>
                  <a:gd name="adj2" fmla="val 3153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eft-Right Arrow 99">
                <a:extLst>
                  <a:ext uri="{FF2B5EF4-FFF2-40B4-BE49-F238E27FC236}">
                    <a16:creationId xmlns:a16="http://schemas.microsoft.com/office/drawing/2014/main" id="{E9B3354F-3F7F-43BF-872D-91D06B82461D}"/>
                  </a:ext>
                </a:extLst>
              </p:cNvPr>
              <p:cNvSpPr/>
              <p:nvPr/>
            </p:nvSpPr>
            <p:spPr>
              <a:xfrm rot="10800000">
                <a:off x="4076700" y="4455459"/>
                <a:ext cx="685800" cy="645459"/>
              </a:xfrm>
              <a:prstGeom prst="leftRightArrow">
                <a:avLst>
                  <a:gd name="adj1" fmla="val 31242"/>
                  <a:gd name="adj2" fmla="val 3153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onut 100">
                <a:extLst>
                  <a:ext uri="{FF2B5EF4-FFF2-40B4-BE49-F238E27FC236}">
                    <a16:creationId xmlns:a16="http://schemas.microsoft.com/office/drawing/2014/main" id="{519926DC-FCB6-401C-85AA-C78E1A24265F}"/>
                  </a:ext>
                </a:extLst>
              </p:cNvPr>
              <p:cNvSpPr/>
              <p:nvPr/>
            </p:nvSpPr>
            <p:spPr>
              <a:xfrm rot="19961453">
                <a:off x="3806244" y="3578674"/>
                <a:ext cx="281781" cy="252443"/>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9" name="Rounded Rectangle 44">
              <a:extLst>
                <a:ext uri="{FF2B5EF4-FFF2-40B4-BE49-F238E27FC236}">
                  <a16:creationId xmlns:a16="http://schemas.microsoft.com/office/drawing/2014/main" id="{88F5B7A8-9883-427E-AC49-8A1CE1C4F123}"/>
                </a:ext>
              </a:extLst>
            </p:cNvPr>
            <p:cNvSpPr/>
            <p:nvPr/>
          </p:nvSpPr>
          <p:spPr>
            <a:xfrm rot="16200000">
              <a:off x="3797301" y="4292600"/>
              <a:ext cx="3702050" cy="20955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ultiply 45">
              <a:extLst>
                <a:ext uri="{FF2B5EF4-FFF2-40B4-BE49-F238E27FC236}">
                  <a16:creationId xmlns:a16="http://schemas.microsoft.com/office/drawing/2014/main" id="{9FE51005-5BEE-4825-9DC5-24300C06C867}"/>
                </a:ext>
              </a:extLst>
            </p:cNvPr>
            <p:cNvSpPr/>
            <p:nvPr/>
          </p:nvSpPr>
          <p:spPr>
            <a:xfrm>
              <a:off x="5513918" y="5704417"/>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6">
              <a:extLst>
                <a:ext uri="{FF2B5EF4-FFF2-40B4-BE49-F238E27FC236}">
                  <a16:creationId xmlns:a16="http://schemas.microsoft.com/office/drawing/2014/main" id="{1A486657-9ACF-4CF1-A83E-5DC16ACCE52C}"/>
                </a:ext>
              </a:extLst>
            </p:cNvPr>
            <p:cNvSpPr/>
            <p:nvPr/>
          </p:nvSpPr>
          <p:spPr>
            <a:xfrm rot="16200000">
              <a:off x="5334001" y="4292600"/>
              <a:ext cx="3702050" cy="20955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ultiply 47">
              <a:extLst>
                <a:ext uri="{FF2B5EF4-FFF2-40B4-BE49-F238E27FC236}">
                  <a16:creationId xmlns:a16="http://schemas.microsoft.com/office/drawing/2014/main" id="{0E4885FC-4033-4240-A9B0-B37ECD22735E}"/>
                </a:ext>
              </a:extLst>
            </p:cNvPr>
            <p:cNvSpPr/>
            <p:nvPr/>
          </p:nvSpPr>
          <p:spPr>
            <a:xfrm>
              <a:off x="7044268" y="5717117"/>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8">
              <a:extLst>
                <a:ext uri="{FF2B5EF4-FFF2-40B4-BE49-F238E27FC236}">
                  <a16:creationId xmlns:a16="http://schemas.microsoft.com/office/drawing/2014/main" id="{2E30228E-323B-441E-995B-C99A0E942C47}"/>
                </a:ext>
              </a:extLst>
            </p:cNvPr>
            <p:cNvSpPr/>
            <p:nvPr/>
          </p:nvSpPr>
          <p:spPr>
            <a:xfrm>
              <a:off x="5753101" y="5829300"/>
              <a:ext cx="1327150" cy="1397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a:extLst>
                <a:ext uri="{FF2B5EF4-FFF2-40B4-BE49-F238E27FC236}">
                  <a16:creationId xmlns:a16="http://schemas.microsoft.com/office/drawing/2014/main" id="{6E7A3FC4-84AC-450F-BA90-EADCDFFF7BD3}"/>
                </a:ext>
              </a:extLst>
            </p:cNvPr>
            <p:cNvSpPr/>
            <p:nvPr/>
          </p:nvSpPr>
          <p:spPr>
            <a:xfrm rot="10800000">
              <a:off x="5334001" y="381000"/>
              <a:ext cx="2159000" cy="135470"/>
            </a:xfrm>
            <a:prstGeom prst="trapezoid">
              <a:avLst>
                <a:gd name="adj" fmla="val 29040"/>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50">
              <a:extLst>
                <a:ext uri="{FF2B5EF4-FFF2-40B4-BE49-F238E27FC236}">
                  <a16:creationId xmlns:a16="http://schemas.microsoft.com/office/drawing/2014/main" id="{BE9529B5-6428-4673-9FC0-FE0E238919E8}"/>
                </a:ext>
              </a:extLst>
            </p:cNvPr>
            <p:cNvSpPr/>
            <p:nvPr/>
          </p:nvSpPr>
          <p:spPr>
            <a:xfrm rot="5400000">
              <a:off x="4564594" y="1444629"/>
              <a:ext cx="2025650" cy="156634"/>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51">
              <a:extLst>
                <a:ext uri="{FF2B5EF4-FFF2-40B4-BE49-F238E27FC236}">
                  <a16:creationId xmlns:a16="http://schemas.microsoft.com/office/drawing/2014/main" id="{701BE6B7-3002-4A22-8030-FFB8C8B98C4E}"/>
                </a:ext>
              </a:extLst>
            </p:cNvPr>
            <p:cNvSpPr/>
            <p:nvPr/>
          </p:nvSpPr>
          <p:spPr>
            <a:xfrm rot="5400000">
              <a:off x="6211360" y="1448863"/>
              <a:ext cx="2025650" cy="156634"/>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52">
              <a:extLst>
                <a:ext uri="{FF2B5EF4-FFF2-40B4-BE49-F238E27FC236}">
                  <a16:creationId xmlns:a16="http://schemas.microsoft.com/office/drawing/2014/main" id="{B7905A9A-2877-4F9A-9499-2DCE7C9D3C21}"/>
                </a:ext>
              </a:extLst>
            </p:cNvPr>
            <p:cNvSpPr/>
            <p:nvPr/>
          </p:nvSpPr>
          <p:spPr>
            <a:xfrm rot="16200000">
              <a:off x="5578480" y="2075395"/>
              <a:ext cx="823383" cy="143935"/>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53">
              <a:extLst>
                <a:ext uri="{FF2B5EF4-FFF2-40B4-BE49-F238E27FC236}">
                  <a16:creationId xmlns:a16="http://schemas.microsoft.com/office/drawing/2014/main" id="{42F96C9D-3057-4D55-B353-229BC3DDE485}"/>
                </a:ext>
              </a:extLst>
            </p:cNvPr>
            <p:cNvSpPr/>
            <p:nvPr/>
          </p:nvSpPr>
          <p:spPr>
            <a:xfrm rot="16200000">
              <a:off x="6395514" y="2071162"/>
              <a:ext cx="823383" cy="143935"/>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54">
              <a:extLst>
                <a:ext uri="{FF2B5EF4-FFF2-40B4-BE49-F238E27FC236}">
                  <a16:creationId xmlns:a16="http://schemas.microsoft.com/office/drawing/2014/main" id="{E2246259-E188-4D94-BC63-7B927614C51D}"/>
                </a:ext>
              </a:extLst>
            </p:cNvPr>
            <p:cNvSpPr/>
            <p:nvPr/>
          </p:nvSpPr>
          <p:spPr>
            <a:xfrm>
              <a:off x="5499102" y="1697571"/>
              <a:ext cx="1816100" cy="20955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ultiply 55">
              <a:extLst>
                <a:ext uri="{FF2B5EF4-FFF2-40B4-BE49-F238E27FC236}">
                  <a16:creationId xmlns:a16="http://schemas.microsoft.com/office/drawing/2014/main" id="{CBF31D20-CF3C-41BC-8BB5-55473AA0F25A}"/>
                </a:ext>
              </a:extLst>
            </p:cNvPr>
            <p:cNvSpPr/>
            <p:nvPr/>
          </p:nvSpPr>
          <p:spPr>
            <a:xfrm>
              <a:off x="5454652" y="1655237"/>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ultiply 56">
              <a:extLst>
                <a:ext uri="{FF2B5EF4-FFF2-40B4-BE49-F238E27FC236}">
                  <a16:creationId xmlns:a16="http://schemas.microsoft.com/office/drawing/2014/main" id="{E4E89AD4-774C-4CFB-A004-F928D6985BFE}"/>
                </a:ext>
              </a:extLst>
            </p:cNvPr>
            <p:cNvSpPr/>
            <p:nvPr/>
          </p:nvSpPr>
          <p:spPr>
            <a:xfrm>
              <a:off x="7059085" y="1659471"/>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ultiply 57">
              <a:extLst>
                <a:ext uri="{FF2B5EF4-FFF2-40B4-BE49-F238E27FC236}">
                  <a16:creationId xmlns:a16="http://schemas.microsoft.com/office/drawing/2014/main" id="{3406070A-8E76-4EDE-840C-0251AFB9E911}"/>
                </a:ext>
              </a:extLst>
            </p:cNvPr>
            <p:cNvSpPr/>
            <p:nvPr/>
          </p:nvSpPr>
          <p:spPr>
            <a:xfrm>
              <a:off x="5848352" y="1659471"/>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ultiply 58">
              <a:extLst>
                <a:ext uri="{FF2B5EF4-FFF2-40B4-BE49-F238E27FC236}">
                  <a16:creationId xmlns:a16="http://schemas.microsoft.com/office/drawing/2014/main" id="{3B17D947-2E6B-44AF-A9B1-87A229347240}"/>
                </a:ext>
              </a:extLst>
            </p:cNvPr>
            <p:cNvSpPr/>
            <p:nvPr/>
          </p:nvSpPr>
          <p:spPr>
            <a:xfrm>
              <a:off x="6661152" y="1667938"/>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3BAEC85B-495B-4A72-9BB9-78A26038FC83}"/>
                </a:ext>
              </a:extLst>
            </p:cNvPr>
            <p:cNvSpPr/>
            <p:nvPr/>
          </p:nvSpPr>
          <p:spPr>
            <a:xfrm>
              <a:off x="5503335" y="1875371"/>
              <a:ext cx="156634" cy="419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D9A8CF-65FD-4F98-A486-64F7728DD5C8}"/>
                </a:ext>
              </a:extLst>
            </p:cNvPr>
            <p:cNvSpPr/>
            <p:nvPr/>
          </p:nvSpPr>
          <p:spPr>
            <a:xfrm>
              <a:off x="5507568" y="1667938"/>
              <a:ext cx="156634" cy="419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AFC4C2CD-D3D4-4543-902C-F67A6B3C7A85}"/>
                </a:ext>
              </a:extLst>
            </p:cNvPr>
            <p:cNvSpPr/>
            <p:nvPr/>
          </p:nvSpPr>
          <p:spPr>
            <a:xfrm>
              <a:off x="7141634" y="1676404"/>
              <a:ext cx="156634" cy="419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61D7BCDC-B504-4E9F-9BB5-7433D0539D36}"/>
                </a:ext>
              </a:extLst>
            </p:cNvPr>
            <p:cNvSpPr/>
            <p:nvPr/>
          </p:nvSpPr>
          <p:spPr>
            <a:xfrm>
              <a:off x="7141635" y="1888072"/>
              <a:ext cx="156634" cy="419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7">
              <a:extLst>
                <a:ext uri="{FF2B5EF4-FFF2-40B4-BE49-F238E27FC236}">
                  <a16:creationId xmlns:a16="http://schemas.microsoft.com/office/drawing/2014/main" id="{2177A70B-C7A2-4524-8907-029CC59D0D4A}"/>
                </a:ext>
              </a:extLst>
            </p:cNvPr>
            <p:cNvSpPr/>
            <p:nvPr/>
          </p:nvSpPr>
          <p:spPr>
            <a:xfrm>
              <a:off x="5473701" y="2396071"/>
              <a:ext cx="1885950" cy="20955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64">
              <a:extLst>
                <a:ext uri="{FF2B5EF4-FFF2-40B4-BE49-F238E27FC236}">
                  <a16:creationId xmlns:a16="http://schemas.microsoft.com/office/drawing/2014/main" id="{CD51EFF4-090A-4EBE-9D6A-369C2ABECB61}"/>
                </a:ext>
              </a:extLst>
            </p:cNvPr>
            <p:cNvSpPr/>
            <p:nvPr/>
          </p:nvSpPr>
          <p:spPr>
            <a:xfrm>
              <a:off x="5753101" y="5130800"/>
              <a:ext cx="1327150" cy="1397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65">
              <a:extLst>
                <a:ext uri="{FF2B5EF4-FFF2-40B4-BE49-F238E27FC236}">
                  <a16:creationId xmlns:a16="http://schemas.microsoft.com/office/drawing/2014/main" id="{18247FDD-3F67-49EE-B3ED-7A88980E8269}"/>
                </a:ext>
              </a:extLst>
            </p:cNvPr>
            <p:cNvSpPr/>
            <p:nvPr/>
          </p:nvSpPr>
          <p:spPr>
            <a:xfrm>
              <a:off x="5753101" y="4432300"/>
              <a:ext cx="1327150" cy="1397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6">
              <a:extLst>
                <a:ext uri="{FF2B5EF4-FFF2-40B4-BE49-F238E27FC236}">
                  <a16:creationId xmlns:a16="http://schemas.microsoft.com/office/drawing/2014/main" id="{5A961F1A-0500-4C59-906B-2DE83B972313}"/>
                </a:ext>
              </a:extLst>
            </p:cNvPr>
            <p:cNvSpPr/>
            <p:nvPr/>
          </p:nvSpPr>
          <p:spPr>
            <a:xfrm>
              <a:off x="5753101" y="3663950"/>
              <a:ext cx="1327150" cy="1397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7">
              <a:extLst>
                <a:ext uri="{FF2B5EF4-FFF2-40B4-BE49-F238E27FC236}">
                  <a16:creationId xmlns:a16="http://schemas.microsoft.com/office/drawing/2014/main" id="{55919EDD-20CD-4AA3-A949-D6691D1DE7C1}"/>
                </a:ext>
              </a:extLst>
            </p:cNvPr>
            <p:cNvSpPr/>
            <p:nvPr/>
          </p:nvSpPr>
          <p:spPr>
            <a:xfrm>
              <a:off x="5753101" y="3035300"/>
              <a:ext cx="1327150" cy="1397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ultiply 68">
              <a:extLst>
                <a:ext uri="{FF2B5EF4-FFF2-40B4-BE49-F238E27FC236}">
                  <a16:creationId xmlns:a16="http://schemas.microsoft.com/office/drawing/2014/main" id="{F2B4445B-AF52-4D89-B94F-9A38BCB23D45}"/>
                </a:ext>
              </a:extLst>
            </p:cNvPr>
            <p:cNvSpPr/>
            <p:nvPr/>
          </p:nvSpPr>
          <p:spPr>
            <a:xfrm>
              <a:off x="5526618" y="5056717"/>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ultiply 69">
              <a:extLst>
                <a:ext uri="{FF2B5EF4-FFF2-40B4-BE49-F238E27FC236}">
                  <a16:creationId xmlns:a16="http://schemas.microsoft.com/office/drawing/2014/main" id="{FA516654-87BC-4337-BF27-8D696EEA7CD7}"/>
                </a:ext>
              </a:extLst>
            </p:cNvPr>
            <p:cNvSpPr/>
            <p:nvPr/>
          </p:nvSpPr>
          <p:spPr>
            <a:xfrm>
              <a:off x="5509685" y="4362450"/>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ultiply 70">
              <a:extLst>
                <a:ext uri="{FF2B5EF4-FFF2-40B4-BE49-F238E27FC236}">
                  <a16:creationId xmlns:a16="http://schemas.microsoft.com/office/drawing/2014/main" id="{531266DE-D423-443B-B7AF-648C7A4EA3C5}"/>
                </a:ext>
              </a:extLst>
            </p:cNvPr>
            <p:cNvSpPr/>
            <p:nvPr/>
          </p:nvSpPr>
          <p:spPr>
            <a:xfrm>
              <a:off x="5501218" y="3608917"/>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ultiply 71">
              <a:extLst>
                <a:ext uri="{FF2B5EF4-FFF2-40B4-BE49-F238E27FC236}">
                  <a16:creationId xmlns:a16="http://schemas.microsoft.com/office/drawing/2014/main" id="{DD6192A6-FD55-4E47-A70E-93F0936184B3}"/>
                </a:ext>
              </a:extLst>
            </p:cNvPr>
            <p:cNvSpPr/>
            <p:nvPr/>
          </p:nvSpPr>
          <p:spPr>
            <a:xfrm>
              <a:off x="5501217" y="2948516"/>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ultiply 72">
              <a:extLst>
                <a:ext uri="{FF2B5EF4-FFF2-40B4-BE49-F238E27FC236}">
                  <a16:creationId xmlns:a16="http://schemas.microsoft.com/office/drawing/2014/main" id="{B5D6E779-22D1-4B53-941C-76052D445747}"/>
                </a:ext>
              </a:extLst>
            </p:cNvPr>
            <p:cNvSpPr/>
            <p:nvPr/>
          </p:nvSpPr>
          <p:spPr>
            <a:xfrm>
              <a:off x="7042151" y="2948517"/>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ultiply 73">
              <a:extLst>
                <a:ext uri="{FF2B5EF4-FFF2-40B4-BE49-F238E27FC236}">
                  <a16:creationId xmlns:a16="http://schemas.microsoft.com/office/drawing/2014/main" id="{52CD3A29-1690-4782-ACD7-527840907DD4}"/>
                </a:ext>
              </a:extLst>
            </p:cNvPr>
            <p:cNvSpPr/>
            <p:nvPr/>
          </p:nvSpPr>
          <p:spPr>
            <a:xfrm>
              <a:off x="7033684" y="3566584"/>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ultiply 74">
              <a:extLst>
                <a:ext uri="{FF2B5EF4-FFF2-40B4-BE49-F238E27FC236}">
                  <a16:creationId xmlns:a16="http://schemas.microsoft.com/office/drawing/2014/main" id="{10E5EE3F-9082-430A-8E7C-DB5E31C062C3}"/>
                </a:ext>
              </a:extLst>
            </p:cNvPr>
            <p:cNvSpPr/>
            <p:nvPr/>
          </p:nvSpPr>
          <p:spPr>
            <a:xfrm>
              <a:off x="7033685" y="4362450"/>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ultiply 75">
              <a:extLst>
                <a:ext uri="{FF2B5EF4-FFF2-40B4-BE49-F238E27FC236}">
                  <a16:creationId xmlns:a16="http://schemas.microsoft.com/office/drawing/2014/main" id="{25FE1D0F-3B68-4F43-A040-EA2583A5EDD4}"/>
                </a:ext>
              </a:extLst>
            </p:cNvPr>
            <p:cNvSpPr/>
            <p:nvPr/>
          </p:nvSpPr>
          <p:spPr>
            <a:xfrm>
              <a:off x="7050618" y="5031317"/>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415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animEffect transition="in" filter="fade">
                                      <p:cBhvr>
                                        <p:cTn id="7" dur="1000"/>
                                        <p:tgtEl>
                                          <p:spTgt spid="220">
                                            <p:txEl>
                                              <p:pRg st="0" end="0"/>
                                            </p:txEl>
                                          </p:spTgt>
                                        </p:tgtEl>
                                      </p:cBhvr>
                                    </p:animEffect>
                                    <p:anim calcmode="lin" valueType="num">
                                      <p:cBhvr>
                                        <p:cTn id="8" dur="1000" fill="hold"/>
                                        <p:tgtEl>
                                          <p:spTgt spid="22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20">
                                            <p:txEl>
                                              <p:pRg st="1" end="1"/>
                                            </p:txEl>
                                          </p:spTgt>
                                        </p:tgtEl>
                                        <p:attrNameLst>
                                          <p:attrName>style.visibility</p:attrName>
                                        </p:attrNameLst>
                                      </p:cBhvr>
                                      <p:to>
                                        <p:strVal val="visible"/>
                                      </p:to>
                                    </p:set>
                                    <p:animEffect transition="in" filter="dissolve">
                                      <p:cBhvr>
                                        <p:cTn id="14" dur="500"/>
                                        <p:tgtEl>
                                          <p:spTgt spid="220">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220">
                                            <p:txEl>
                                              <p:pRg st="3" end="3"/>
                                            </p:txEl>
                                          </p:spTgt>
                                        </p:tgtEl>
                                        <p:attrNameLst>
                                          <p:attrName>style.visibility</p:attrName>
                                        </p:attrNameLst>
                                      </p:cBhvr>
                                      <p:to>
                                        <p:strVal val="visible"/>
                                      </p:to>
                                    </p:set>
                                    <p:animEffect transition="in" filter="fade">
                                      <p:cBhvr>
                                        <p:cTn id="19" dur="1000"/>
                                        <p:tgtEl>
                                          <p:spTgt spid="220">
                                            <p:txEl>
                                              <p:pRg st="3" end="3"/>
                                            </p:txEl>
                                          </p:spTgt>
                                        </p:tgtEl>
                                      </p:cBhvr>
                                    </p:animEffect>
                                    <p:anim calcmode="lin" valueType="num">
                                      <p:cBhvr>
                                        <p:cTn id="20" dur="1000" fill="hold"/>
                                        <p:tgtEl>
                                          <p:spTgt spid="220">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2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220">
                                            <p:txEl>
                                              <p:pRg st="4" end="4"/>
                                            </p:txEl>
                                          </p:spTgt>
                                        </p:tgtEl>
                                        <p:attrNameLst>
                                          <p:attrName>style.visibility</p:attrName>
                                        </p:attrNameLst>
                                      </p:cBhvr>
                                      <p:to>
                                        <p:strVal val="visible"/>
                                      </p:to>
                                    </p:set>
                                    <p:animEffect transition="in" filter="dissolve">
                                      <p:cBhvr>
                                        <p:cTn id="26" dur="500"/>
                                        <p:tgtEl>
                                          <p:spTgt spid="220">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220">
                                            <p:txEl>
                                              <p:pRg st="7" end="7"/>
                                            </p:txEl>
                                          </p:spTgt>
                                        </p:tgtEl>
                                        <p:attrNameLst>
                                          <p:attrName>style.visibility</p:attrName>
                                        </p:attrNameLst>
                                      </p:cBhvr>
                                      <p:to>
                                        <p:strVal val="visible"/>
                                      </p:to>
                                    </p:set>
                                    <p:animEffect transition="in" filter="dissolve">
                                      <p:cBhvr>
                                        <p:cTn id="35" dur="500"/>
                                        <p:tgtEl>
                                          <p:spTgt spid="220">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20">
                                            <p:txEl>
                                              <p:pRg st="9" end="9"/>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220">
                                            <p:txEl>
                                              <p:pRg st="10" end="10"/>
                                            </p:txEl>
                                          </p:spTgt>
                                        </p:tgtEl>
                                        <p:attrNameLst>
                                          <p:attrName>style.visibility</p:attrName>
                                        </p:attrNameLst>
                                      </p:cBhvr>
                                      <p:to>
                                        <p:strVal val="visible"/>
                                      </p:to>
                                    </p:set>
                                    <p:animEffect transition="in" filter="dissolve">
                                      <p:cBhvr>
                                        <p:cTn id="44" dur="500"/>
                                        <p:tgtEl>
                                          <p:spTgt spid="220">
                                            <p:txEl>
                                              <p:pRg st="10" end="10"/>
                                            </p:txEl>
                                          </p:spTgt>
                                        </p:tgtEl>
                                      </p:cBhvr>
                                    </p:animEffect>
                                  </p:childTnLst>
                                </p:cTn>
                              </p:par>
                              <p:par>
                                <p:cTn id="45" presetID="42"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AF4A21">
                  <a:shade val="30000"/>
                  <a:satMod val="115000"/>
                </a:srgbClr>
              </a:gs>
              <a:gs pos="50000">
                <a:srgbClr val="AF4A21">
                  <a:shade val="67500"/>
                  <a:satMod val="115000"/>
                </a:srgbClr>
              </a:gs>
              <a:gs pos="100000">
                <a:srgbClr val="AF4A21">
                  <a:shade val="100000"/>
                  <a:satMod val="115000"/>
                </a:srgb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88976" y="131065"/>
            <a:ext cx="9144000" cy="3416320"/>
          </a:xfrm>
          <a:prstGeom prst="rect">
            <a:avLst/>
          </a:prstGeom>
          <a:noFill/>
        </p:spPr>
        <p:txBody>
          <a:bodyPr wrap="square" rtlCol="0">
            <a:spAutoFit/>
          </a:bodyPr>
          <a:lstStyle/>
          <a:p>
            <a:r>
              <a:rPr lang="en-US" dirty="0">
                <a:solidFill>
                  <a:schemeClr val="bg2"/>
                </a:solidFill>
              </a:rPr>
              <a:t>Sources:</a:t>
            </a:r>
          </a:p>
          <a:p>
            <a:endParaRPr lang="en-US" dirty="0">
              <a:solidFill>
                <a:schemeClr val="bg2"/>
              </a:solidFill>
            </a:endParaRPr>
          </a:p>
          <a:p>
            <a:endParaRPr lang="en-US" dirty="0">
              <a:solidFill>
                <a:schemeClr val="bg2"/>
              </a:solidFill>
            </a:endParaRPr>
          </a:p>
          <a:p>
            <a:r>
              <a:rPr lang="en-US" dirty="0">
                <a:solidFill>
                  <a:schemeClr val="bg2"/>
                </a:solidFill>
              </a:rPr>
              <a:t>Patricia P. </a:t>
            </a:r>
            <a:r>
              <a:rPr lang="en-US" dirty="0" err="1">
                <a:solidFill>
                  <a:schemeClr val="bg2"/>
                </a:solidFill>
              </a:rPr>
              <a:t>Pinegar</a:t>
            </a:r>
            <a:r>
              <a:rPr lang="en-US" dirty="0">
                <a:solidFill>
                  <a:schemeClr val="bg2"/>
                </a:solidFill>
              </a:rPr>
              <a:t> </a:t>
            </a:r>
            <a:r>
              <a:rPr lang="en-US" i="1" dirty="0">
                <a:solidFill>
                  <a:schemeClr val="bg2"/>
                </a:solidFill>
              </a:rPr>
              <a:t>Caring for the Souls of Children </a:t>
            </a:r>
            <a:r>
              <a:rPr lang="en-US" dirty="0">
                <a:solidFill>
                  <a:schemeClr val="bg2"/>
                </a:solidFill>
              </a:rPr>
              <a:t>April 1997 Gen. Conf</a:t>
            </a:r>
          </a:p>
          <a:p>
            <a:endParaRPr lang="en-US" dirty="0">
              <a:solidFill>
                <a:schemeClr val="bg2"/>
              </a:solidFill>
            </a:endParaRPr>
          </a:p>
          <a:p>
            <a:r>
              <a:rPr lang="en-US" dirty="0">
                <a:solidFill>
                  <a:schemeClr val="bg1"/>
                </a:solidFill>
              </a:rPr>
              <a:t>Gordon B. Hinckley (“The Fabric and Faith of Testimony,” </a:t>
            </a:r>
            <a:r>
              <a:rPr lang="en-US" i="1" dirty="0">
                <a:solidFill>
                  <a:schemeClr val="bg1"/>
                </a:solidFill>
              </a:rPr>
              <a:t>Ensign,</a:t>
            </a:r>
            <a:r>
              <a:rPr lang="en-US" dirty="0">
                <a:solidFill>
                  <a:schemeClr val="bg1"/>
                </a:solidFill>
              </a:rPr>
              <a:t> Nov. 1995, 89).</a:t>
            </a:r>
          </a:p>
          <a:p>
            <a:r>
              <a:rPr lang="en-US" i="1" dirty="0">
                <a:solidFill>
                  <a:schemeClr val="bg2"/>
                </a:solidFill>
              </a:rPr>
              <a:t>Be Thou An Example </a:t>
            </a:r>
            <a:r>
              <a:rPr lang="en-US" dirty="0" err="1">
                <a:solidFill>
                  <a:schemeClr val="bg2"/>
                </a:solidFill>
              </a:rPr>
              <a:t>pg</a:t>
            </a:r>
            <a:r>
              <a:rPr lang="en-US" dirty="0">
                <a:solidFill>
                  <a:schemeClr val="bg2"/>
                </a:solidFill>
              </a:rPr>
              <a:t> 90</a:t>
            </a:r>
          </a:p>
          <a:p>
            <a:endParaRPr lang="en-US" dirty="0">
              <a:solidFill>
                <a:schemeClr val="bg2"/>
              </a:solidFill>
            </a:endParaRPr>
          </a:p>
          <a:p>
            <a:r>
              <a:rPr lang="en-US" i="1" dirty="0">
                <a:solidFill>
                  <a:schemeClr val="bg2"/>
                </a:solidFill>
              </a:rPr>
              <a:t>Who’s Who </a:t>
            </a:r>
            <a:r>
              <a:rPr lang="en-US" dirty="0">
                <a:solidFill>
                  <a:schemeClr val="bg2"/>
                </a:solidFill>
              </a:rPr>
              <a:t>in the Book of Mormon by Ed J. </a:t>
            </a:r>
            <a:r>
              <a:rPr lang="en-US" dirty="0" err="1">
                <a:solidFill>
                  <a:schemeClr val="bg2"/>
                </a:solidFill>
              </a:rPr>
              <a:t>Pinegar</a:t>
            </a:r>
            <a:r>
              <a:rPr lang="en-US" dirty="0">
                <a:solidFill>
                  <a:schemeClr val="bg2"/>
                </a:solidFill>
              </a:rPr>
              <a:t> and Richard J. Allen</a:t>
            </a:r>
          </a:p>
          <a:p>
            <a:endParaRPr lang="en-US" dirty="0">
              <a:solidFill>
                <a:schemeClr val="bg2"/>
              </a:solidFill>
            </a:endParaRPr>
          </a:p>
          <a:p>
            <a:r>
              <a:rPr lang="en-US" dirty="0">
                <a:solidFill>
                  <a:schemeClr val="bg1"/>
                </a:solidFill>
              </a:rPr>
              <a:t>Richard G. Scott, “Make the Exercise of Faith Your First Priority,”</a:t>
            </a:r>
            <a:r>
              <a:rPr lang="en-US" i="1" dirty="0">
                <a:solidFill>
                  <a:schemeClr val="bg1"/>
                </a:solidFill>
              </a:rPr>
              <a:t> Ensign</a:t>
            </a:r>
            <a:r>
              <a:rPr lang="en-US" dirty="0">
                <a:solidFill>
                  <a:schemeClr val="bg1"/>
                </a:solidFill>
              </a:rPr>
              <a:t> or</a:t>
            </a:r>
            <a:r>
              <a:rPr lang="en-US" i="1" dirty="0">
                <a:solidFill>
                  <a:schemeClr val="bg1"/>
                </a:solidFill>
              </a:rPr>
              <a:t> Liahona,</a:t>
            </a:r>
            <a:r>
              <a:rPr lang="en-US" dirty="0">
                <a:solidFill>
                  <a:schemeClr val="bg1"/>
                </a:solidFill>
              </a:rPr>
              <a:t> Nov. 2014, 93).</a:t>
            </a:r>
          </a:p>
        </p:txBody>
      </p:sp>
      <p:sp>
        <p:nvSpPr>
          <p:cNvPr id="4" name="Footer Placeholder 14">
            <a:extLst>
              <a:ext uri="{FF2B5EF4-FFF2-40B4-BE49-F238E27FC236}">
                <a16:creationId xmlns:a16="http://schemas.microsoft.com/office/drawing/2014/main" id="{3F64D38C-C917-4166-934A-9D7CFC82A08B}"/>
              </a:ext>
            </a:extLst>
          </p:cNvPr>
          <p:cNvSpPr>
            <a:spLocks noGrp="1"/>
          </p:cNvSpPr>
          <p:nvPr/>
        </p:nvSpPr>
        <p:spPr>
          <a:xfrm>
            <a:off x="106089" y="6401118"/>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793501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4B8EC5-ECF5-4FE5-874E-825A42ACCCCF}"/>
              </a:ext>
            </a:extLst>
          </p:cNvPr>
          <p:cNvPicPr>
            <a:picLocks noChangeAspect="1"/>
          </p:cNvPicPr>
          <p:nvPr/>
        </p:nvPicPr>
        <p:blipFill rotWithShape="1">
          <a:blip r:embed="rId2">
            <a:extLst>
              <a:ext uri="{28A0092B-C50C-407E-A947-70E740481C1C}">
                <a14:useLocalDpi xmlns:a14="http://schemas.microsoft.com/office/drawing/2010/main" val="0"/>
              </a:ext>
            </a:extLst>
          </a:blip>
          <a:srcRect l="5116" r="6455"/>
          <a:stretch/>
        </p:blipFill>
        <p:spPr>
          <a:xfrm>
            <a:off x="632297" y="0"/>
            <a:ext cx="4708189" cy="6858000"/>
          </a:xfrm>
          <a:prstGeom prst="rect">
            <a:avLst/>
          </a:prstGeom>
        </p:spPr>
      </p:pic>
      <p:pic>
        <p:nvPicPr>
          <p:cNvPr id="4" name="Picture 3">
            <a:extLst>
              <a:ext uri="{FF2B5EF4-FFF2-40B4-BE49-F238E27FC236}">
                <a16:creationId xmlns:a16="http://schemas.microsoft.com/office/drawing/2014/main" id="{216F2126-223A-4680-8981-075217F51AA0}"/>
              </a:ext>
            </a:extLst>
          </p:cNvPr>
          <p:cNvPicPr>
            <a:picLocks noChangeAspect="1"/>
          </p:cNvPicPr>
          <p:nvPr/>
        </p:nvPicPr>
        <p:blipFill rotWithShape="1">
          <a:blip r:embed="rId2">
            <a:extLst>
              <a:ext uri="{28A0092B-C50C-407E-A947-70E740481C1C}">
                <a14:useLocalDpi xmlns:a14="http://schemas.microsoft.com/office/drawing/2010/main" val="0"/>
              </a:ext>
            </a:extLst>
          </a:blip>
          <a:srcRect l="5116" r="6455"/>
          <a:stretch/>
        </p:blipFill>
        <p:spPr>
          <a:xfrm>
            <a:off x="6961760" y="0"/>
            <a:ext cx="4708189" cy="6858000"/>
          </a:xfrm>
          <a:prstGeom prst="rect">
            <a:avLst/>
          </a:prstGeom>
        </p:spPr>
      </p:pic>
    </p:spTree>
    <p:extLst>
      <p:ext uri="{BB962C8B-B14F-4D97-AF65-F5344CB8AC3E}">
        <p14:creationId xmlns:p14="http://schemas.microsoft.com/office/powerpoint/2010/main" val="3104920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AF4A21">
                  <a:shade val="30000"/>
                  <a:satMod val="115000"/>
                </a:srgbClr>
              </a:gs>
              <a:gs pos="50000">
                <a:srgbClr val="AF4A21">
                  <a:shade val="67500"/>
                  <a:satMod val="115000"/>
                </a:srgbClr>
              </a:gs>
              <a:gs pos="100000">
                <a:srgbClr val="AF4A21">
                  <a:shade val="100000"/>
                  <a:satMod val="115000"/>
                </a:srgb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0"/>
            <a:ext cx="9144000" cy="1107996"/>
          </a:xfrm>
          <a:prstGeom prst="rect">
            <a:avLst/>
          </a:prstGeom>
          <a:noFill/>
        </p:spPr>
        <p:txBody>
          <a:bodyPr wrap="square" rtlCol="0">
            <a:spAutoFit/>
          </a:bodyPr>
          <a:lstStyle/>
          <a:p>
            <a:pPr algn="ctr"/>
            <a:r>
              <a:rPr lang="en-US" sz="6600" dirty="0">
                <a:solidFill>
                  <a:schemeClr val="bg2"/>
                </a:solidFill>
                <a:latin typeface="Calibri" panose="020F0502020204030204" pitchFamily="34" charset="0"/>
                <a:cs typeface="Calibri" panose="020F0502020204030204" pitchFamily="34" charset="0"/>
              </a:rPr>
              <a:t>Mosiah </a:t>
            </a:r>
          </a:p>
        </p:txBody>
      </p:sp>
      <p:sp>
        <p:nvSpPr>
          <p:cNvPr id="5" name="TextBox 4"/>
          <p:cNvSpPr txBox="1"/>
          <p:nvPr/>
        </p:nvSpPr>
        <p:spPr>
          <a:xfrm>
            <a:off x="246888" y="1237489"/>
            <a:ext cx="8887968" cy="5062924"/>
          </a:xfrm>
          <a:prstGeom prst="rect">
            <a:avLst/>
          </a:prstGeom>
          <a:noFill/>
        </p:spPr>
        <p:txBody>
          <a:bodyPr wrap="square" rtlCol="0">
            <a:spAutoFit/>
          </a:bodyPr>
          <a:lstStyle/>
          <a:p>
            <a:r>
              <a:rPr lang="en-US" sz="1700" dirty="0">
                <a:solidFill>
                  <a:schemeClr val="bg1">
                    <a:lumMod val="95000"/>
                  </a:schemeClr>
                </a:solidFill>
              </a:rPr>
              <a:t>Mosiah was the father to King Benjamin and grandfather to Mosiah II and a descendent of Lehi</a:t>
            </a:r>
          </a:p>
          <a:p>
            <a:endParaRPr lang="en-US" sz="1700" dirty="0">
              <a:solidFill>
                <a:schemeClr val="bg1">
                  <a:lumMod val="95000"/>
                </a:schemeClr>
              </a:solidFill>
            </a:endParaRPr>
          </a:p>
          <a:p>
            <a:r>
              <a:rPr lang="en-US" sz="1700" dirty="0">
                <a:solidFill>
                  <a:schemeClr val="bg1">
                    <a:lumMod val="95000"/>
                  </a:schemeClr>
                </a:solidFill>
              </a:rPr>
              <a:t>He lived in the </a:t>
            </a:r>
            <a:r>
              <a:rPr lang="en-US" sz="1700" dirty="0" err="1">
                <a:solidFill>
                  <a:schemeClr val="bg1">
                    <a:lumMod val="95000"/>
                  </a:schemeClr>
                </a:solidFill>
              </a:rPr>
              <a:t>sourthern</a:t>
            </a:r>
            <a:r>
              <a:rPr lang="en-US" sz="1700" dirty="0">
                <a:solidFill>
                  <a:schemeClr val="bg1">
                    <a:lumMod val="95000"/>
                  </a:schemeClr>
                </a:solidFill>
              </a:rPr>
              <a:t> area of the country </a:t>
            </a:r>
            <a:r>
              <a:rPr lang="en-US" sz="1700" dirty="0" err="1">
                <a:solidFill>
                  <a:schemeClr val="bg1">
                    <a:lumMod val="95000"/>
                  </a:schemeClr>
                </a:solidFill>
              </a:rPr>
              <a:t>wehre</a:t>
            </a:r>
            <a:r>
              <a:rPr lang="en-US" sz="1700" dirty="0">
                <a:solidFill>
                  <a:schemeClr val="bg1">
                    <a:lumMod val="95000"/>
                  </a:schemeClr>
                </a:solidFill>
              </a:rPr>
              <a:t> Lehi and his group from Jerusalem had first settled in the Promised Land. </a:t>
            </a:r>
          </a:p>
          <a:p>
            <a:endParaRPr lang="en-US" sz="1700" dirty="0">
              <a:solidFill>
                <a:schemeClr val="bg1">
                  <a:lumMod val="95000"/>
                </a:schemeClr>
              </a:solidFill>
            </a:endParaRPr>
          </a:p>
          <a:p>
            <a:r>
              <a:rPr lang="en-US" sz="1700" dirty="0">
                <a:solidFill>
                  <a:schemeClr val="bg1">
                    <a:lumMod val="95000"/>
                  </a:schemeClr>
                </a:solidFill>
              </a:rPr>
              <a:t>He was warned of the Lord to leave the land (the land of Nephi) and fled north to Zarahemla</a:t>
            </a:r>
          </a:p>
          <a:p>
            <a:endParaRPr lang="en-US" sz="1700" dirty="0">
              <a:solidFill>
                <a:schemeClr val="bg1">
                  <a:lumMod val="95000"/>
                </a:schemeClr>
              </a:solidFill>
            </a:endParaRPr>
          </a:p>
          <a:p>
            <a:r>
              <a:rPr lang="en-US" sz="1700" dirty="0">
                <a:solidFill>
                  <a:schemeClr val="bg1">
                    <a:lumMod val="95000"/>
                  </a:schemeClr>
                </a:solidFill>
              </a:rPr>
              <a:t>He and his followers discovered a people who were descendants of </a:t>
            </a:r>
            <a:r>
              <a:rPr lang="en-US" sz="1700" dirty="0" err="1">
                <a:solidFill>
                  <a:schemeClr val="bg1">
                    <a:lumMod val="95000"/>
                  </a:schemeClr>
                </a:solidFill>
              </a:rPr>
              <a:t>Mulek</a:t>
            </a:r>
            <a:r>
              <a:rPr lang="en-US" sz="1700" dirty="0">
                <a:solidFill>
                  <a:schemeClr val="bg1">
                    <a:lumMod val="95000"/>
                  </a:schemeClr>
                </a:solidFill>
              </a:rPr>
              <a:t>, the lone surviving son of King Zedekiah of Judah (Omni 1:16)</a:t>
            </a:r>
          </a:p>
          <a:p>
            <a:endParaRPr lang="en-US" sz="1700" dirty="0">
              <a:solidFill>
                <a:schemeClr val="bg1">
                  <a:lumMod val="95000"/>
                </a:schemeClr>
              </a:solidFill>
            </a:endParaRPr>
          </a:p>
          <a:p>
            <a:r>
              <a:rPr lang="en-US" sz="1700" dirty="0">
                <a:solidFill>
                  <a:schemeClr val="bg1">
                    <a:lumMod val="95000"/>
                  </a:schemeClr>
                </a:solidFill>
              </a:rPr>
              <a:t>Mosiah carried the sacred records to preserve the written language of his forebears and the record of God’s dealing with His people</a:t>
            </a:r>
          </a:p>
          <a:p>
            <a:endParaRPr lang="en-US" sz="1700" dirty="0">
              <a:solidFill>
                <a:schemeClr val="bg1">
                  <a:lumMod val="95000"/>
                </a:schemeClr>
              </a:solidFill>
            </a:endParaRPr>
          </a:p>
          <a:p>
            <a:r>
              <a:rPr lang="en-US" sz="1700" dirty="0">
                <a:solidFill>
                  <a:schemeClr val="bg1">
                    <a:lumMod val="95000"/>
                  </a:schemeClr>
                </a:solidFill>
              </a:rPr>
              <a:t>He was active around 279 BC to 130 BC and the people brought to him a “large stone” displaying engravings that Mosiah was able to interpret. The stone told of the last days of </a:t>
            </a:r>
            <a:r>
              <a:rPr lang="en-US" sz="1700" dirty="0" err="1">
                <a:solidFill>
                  <a:schemeClr val="bg1">
                    <a:lumMod val="95000"/>
                  </a:schemeClr>
                </a:solidFill>
              </a:rPr>
              <a:t>Coriantumr</a:t>
            </a:r>
            <a:r>
              <a:rPr lang="en-US" sz="1700" dirty="0">
                <a:solidFill>
                  <a:schemeClr val="bg1">
                    <a:lumMod val="95000"/>
                  </a:schemeClr>
                </a:solidFill>
              </a:rPr>
              <a:t>, the final Jaredite ruler, who had been discovered by the people of Zarahemla and dwelt among them for the better part of a year</a:t>
            </a:r>
          </a:p>
          <a:p>
            <a:endParaRPr lang="en-US" sz="1700" dirty="0">
              <a:solidFill>
                <a:schemeClr val="bg1">
                  <a:lumMod val="95000"/>
                </a:schemeClr>
              </a:solidFill>
            </a:endParaRPr>
          </a:p>
          <a:p>
            <a:r>
              <a:rPr lang="en-US" sz="1700" dirty="0">
                <a:solidFill>
                  <a:schemeClr val="bg1">
                    <a:lumMod val="95000"/>
                  </a:schemeClr>
                </a:solidFill>
              </a:rPr>
              <a:t>He was appointed king over the people and his son, King Benjamin, was his successor</a:t>
            </a:r>
          </a:p>
        </p:txBody>
      </p:sp>
      <p:sp>
        <p:nvSpPr>
          <p:cNvPr id="202" name="TextBox 201">
            <a:extLst>
              <a:ext uri="{FF2B5EF4-FFF2-40B4-BE49-F238E27FC236}">
                <a16:creationId xmlns:a16="http://schemas.microsoft.com/office/drawing/2014/main" id="{1F7D2BD7-D1DC-4FB1-8234-E12B4AFE0445}"/>
              </a:ext>
            </a:extLst>
          </p:cNvPr>
          <p:cNvSpPr txBox="1"/>
          <p:nvPr/>
        </p:nvSpPr>
        <p:spPr>
          <a:xfrm>
            <a:off x="2923032" y="6550223"/>
            <a:ext cx="9144000" cy="307777"/>
          </a:xfrm>
          <a:prstGeom prst="rect">
            <a:avLst/>
          </a:prstGeom>
          <a:noFill/>
        </p:spPr>
        <p:txBody>
          <a:bodyPr wrap="square" rtlCol="0">
            <a:spAutoFit/>
          </a:bodyPr>
          <a:lstStyle/>
          <a:p>
            <a:pPr algn="r"/>
            <a:r>
              <a:rPr lang="en-US" sz="1400" dirty="0">
                <a:solidFill>
                  <a:schemeClr val="bg2"/>
                </a:solidFill>
              </a:rPr>
              <a:t>Who’s Who</a:t>
            </a:r>
          </a:p>
        </p:txBody>
      </p:sp>
      <p:grpSp>
        <p:nvGrpSpPr>
          <p:cNvPr id="203" name="Group 51">
            <a:extLst>
              <a:ext uri="{FF2B5EF4-FFF2-40B4-BE49-F238E27FC236}">
                <a16:creationId xmlns:a16="http://schemas.microsoft.com/office/drawing/2014/main" id="{F98909EB-F4D2-4445-9AE3-E63B3B034BC7}"/>
              </a:ext>
            </a:extLst>
          </p:cNvPr>
          <p:cNvGrpSpPr/>
          <p:nvPr/>
        </p:nvGrpSpPr>
        <p:grpSpPr>
          <a:xfrm>
            <a:off x="9345168" y="1277112"/>
            <a:ext cx="2081784" cy="4209288"/>
            <a:chOff x="1219200" y="1447800"/>
            <a:chExt cx="2971800" cy="5125452"/>
          </a:xfrm>
        </p:grpSpPr>
        <p:grpSp>
          <p:nvGrpSpPr>
            <p:cNvPr id="204" name="Group 44">
              <a:extLst>
                <a:ext uri="{FF2B5EF4-FFF2-40B4-BE49-F238E27FC236}">
                  <a16:creationId xmlns:a16="http://schemas.microsoft.com/office/drawing/2014/main" id="{7937BA34-28F8-4223-84BF-7B462730B724}"/>
                </a:ext>
              </a:extLst>
            </p:cNvPr>
            <p:cNvGrpSpPr/>
            <p:nvPr/>
          </p:nvGrpSpPr>
          <p:grpSpPr>
            <a:xfrm>
              <a:off x="1219200" y="1828800"/>
              <a:ext cx="2971800" cy="4744452"/>
              <a:chOff x="990600" y="501122"/>
              <a:chExt cx="2971800" cy="4744452"/>
            </a:xfrm>
          </p:grpSpPr>
          <p:sp>
            <p:nvSpPr>
              <p:cNvPr id="211" name="Cloud 210">
                <a:extLst>
                  <a:ext uri="{FF2B5EF4-FFF2-40B4-BE49-F238E27FC236}">
                    <a16:creationId xmlns:a16="http://schemas.microsoft.com/office/drawing/2014/main" id="{ED8ED78F-413F-45C2-9A68-0B447C4A14F7}"/>
                  </a:ext>
                </a:extLst>
              </p:cNvPr>
              <p:cNvSpPr/>
              <p:nvPr/>
            </p:nvSpPr>
            <p:spPr>
              <a:xfrm rot="1518698" flipH="1">
                <a:off x="1384772" y="555346"/>
                <a:ext cx="994248" cy="1710702"/>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Cloud 211">
                <a:extLst>
                  <a:ext uri="{FF2B5EF4-FFF2-40B4-BE49-F238E27FC236}">
                    <a16:creationId xmlns:a16="http://schemas.microsoft.com/office/drawing/2014/main" id="{3BB647C8-63E9-496C-BA3D-57FE82F9DBC5}"/>
                  </a:ext>
                </a:extLst>
              </p:cNvPr>
              <p:cNvSpPr/>
              <p:nvPr/>
            </p:nvSpPr>
            <p:spPr>
              <a:xfrm rot="20659987">
                <a:off x="2799840" y="589166"/>
                <a:ext cx="881755" cy="1669506"/>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a:extLst>
                  <a:ext uri="{FF2B5EF4-FFF2-40B4-BE49-F238E27FC236}">
                    <a16:creationId xmlns:a16="http://schemas.microsoft.com/office/drawing/2014/main" id="{B49F6A27-6CDE-4419-9FB0-523766491CF8}"/>
                  </a:ext>
                </a:extLst>
              </p:cNvPr>
              <p:cNvSpPr/>
              <p:nvPr/>
            </p:nvSpPr>
            <p:spPr>
              <a:xfrm>
                <a:off x="3352800" y="3111974"/>
                <a:ext cx="609600" cy="6980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a:extLst>
                  <a:ext uri="{FF2B5EF4-FFF2-40B4-BE49-F238E27FC236}">
                    <a16:creationId xmlns:a16="http://schemas.microsoft.com/office/drawing/2014/main" id="{128593E7-EC93-4ED7-9420-B527CBA68F12}"/>
                  </a:ext>
                </a:extLst>
              </p:cNvPr>
              <p:cNvSpPr/>
              <p:nvPr/>
            </p:nvSpPr>
            <p:spPr>
              <a:xfrm>
                <a:off x="990600" y="2971800"/>
                <a:ext cx="609600" cy="7742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a:extLst>
                  <a:ext uri="{FF2B5EF4-FFF2-40B4-BE49-F238E27FC236}">
                    <a16:creationId xmlns:a16="http://schemas.microsoft.com/office/drawing/2014/main" id="{131DB17C-95DB-40D6-AD25-7772FEA60F8C}"/>
                  </a:ext>
                </a:extLst>
              </p:cNvPr>
              <p:cNvSpPr/>
              <p:nvPr/>
            </p:nvSpPr>
            <p:spPr>
              <a:xfrm>
                <a:off x="1905000" y="4559774"/>
                <a:ext cx="762000"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a:extLst>
                  <a:ext uri="{FF2B5EF4-FFF2-40B4-BE49-F238E27FC236}">
                    <a16:creationId xmlns:a16="http://schemas.microsoft.com/office/drawing/2014/main" id="{A8EB2198-0C6C-494D-847C-6F845BB8CCBD}"/>
                  </a:ext>
                </a:extLst>
              </p:cNvPr>
              <p:cNvSpPr/>
              <p:nvPr/>
            </p:nvSpPr>
            <p:spPr>
              <a:xfrm>
                <a:off x="2438400" y="4559774"/>
                <a:ext cx="762000"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rapezoid 216">
                <a:extLst>
                  <a:ext uri="{FF2B5EF4-FFF2-40B4-BE49-F238E27FC236}">
                    <a16:creationId xmlns:a16="http://schemas.microsoft.com/office/drawing/2014/main" id="{A91C789F-0D4E-44AB-9A1B-32414BF5BCC3}"/>
                  </a:ext>
                </a:extLst>
              </p:cNvPr>
              <p:cNvSpPr/>
              <p:nvPr/>
            </p:nvSpPr>
            <p:spPr>
              <a:xfrm rot="1996156">
                <a:off x="1194756" y="2084950"/>
                <a:ext cx="1009860"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rapezoid 217">
                <a:extLst>
                  <a:ext uri="{FF2B5EF4-FFF2-40B4-BE49-F238E27FC236}">
                    <a16:creationId xmlns:a16="http://schemas.microsoft.com/office/drawing/2014/main" id="{993D77E5-C7F4-4C47-B07D-0CB5E5FB51E4}"/>
                  </a:ext>
                </a:extLst>
              </p:cNvPr>
              <p:cNvSpPr/>
              <p:nvPr/>
            </p:nvSpPr>
            <p:spPr>
              <a:xfrm rot="2041752">
                <a:off x="1346398" y="1909409"/>
                <a:ext cx="1003899"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rapezoid 218">
                <a:extLst>
                  <a:ext uri="{FF2B5EF4-FFF2-40B4-BE49-F238E27FC236}">
                    <a16:creationId xmlns:a16="http://schemas.microsoft.com/office/drawing/2014/main" id="{9EF83EB4-D6E1-4074-BBF7-4810BD585AED}"/>
                  </a:ext>
                </a:extLst>
              </p:cNvPr>
              <p:cNvSpPr/>
              <p:nvPr/>
            </p:nvSpPr>
            <p:spPr>
              <a:xfrm rot="19870960">
                <a:off x="2859649" y="2088961"/>
                <a:ext cx="948562"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rapezoid 219">
                <a:extLst>
                  <a:ext uri="{FF2B5EF4-FFF2-40B4-BE49-F238E27FC236}">
                    <a16:creationId xmlns:a16="http://schemas.microsoft.com/office/drawing/2014/main" id="{5DC46C29-1BB9-47CC-87A4-3CD1FAAB45B2}"/>
                  </a:ext>
                </a:extLst>
              </p:cNvPr>
              <p:cNvSpPr/>
              <p:nvPr/>
            </p:nvSpPr>
            <p:spPr>
              <a:xfrm rot="20036208">
                <a:off x="2674360" y="1931364"/>
                <a:ext cx="1003899"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Trapezoid 220">
                <a:extLst>
                  <a:ext uri="{FF2B5EF4-FFF2-40B4-BE49-F238E27FC236}">
                    <a16:creationId xmlns:a16="http://schemas.microsoft.com/office/drawing/2014/main" id="{298CE9A6-F3C2-4779-A238-6A501C192830}"/>
                  </a:ext>
                </a:extLst>
              </p:cNvPr>
              <p:cNvSpPr/>
              <p:nvPr/>
            </p:nvSpPr>
            <p:spPr>
              <a:xfrm>
                <a:off x="1828800" y="1968974"/>
                <a:ext cx="1447800" cy="289560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a:extLst>
                  <a:ext uri="{FF2B5EF4-FFF2-40B4-BE49-F238E27FC236}">
                    <a16:creationId xmlns:a16="http://schemas.microsoft.com/office/drawing/2014/main" id="{53FE2FE8-3D8F-4AE2-95AD-C37088DAC727}"/>
                  </a:ext>
                </a:extLst>
              </p:cNvPr>
              <p:cNvSpPr/>
              <p:nvPr/>
            </p:nvSpPr>
            <p:spPr>
              <a:xfrm>
                <a:off x="2229787" y="1740374"/>
                <a:ext cx="599605"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rapezoid 222">
                <a:extLst>
                  <a:ext uri="{FF2B5EF4-FFF2-40B4-BE49-F238E27FC236}">
                    <a16:creationId xmlns:a16="http://schemas.microsoft.com/office/drawing/2014/main" id="{1F4B739F-BACA-4874-9D58-995441261987}"/>
                  </a:ext>
                </a:extLst>
              </p:cNvPr>
              <p:cNvSpPr/>
              <p:nvPr/>
            </p:nvSpPr>
            <p:spPr>
              <a:xfrm rot="21335299">
                <a:off x="2618501" y="1915621"/>
                <a:ext cx="699099" cy="272834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rapezoid 223">
                <a:extLst>
                  <a:ext uri="{FF2B5EF4-FFF2-40B4-BE49-F238E27FC236}">
                    <a16:creationId xmlns:a16="http://schemas.microsoft.com/office/drawing/2014/main" id="{CBBF5141-82FF-4677-B200-F82F71DE18FA}"/>
                  </a:ext>
                </a:extLst>
              </p:cNvPr>
              <p:cNvSpPr/>
              <p:nvPr/>
            </p:nvSpPr>
            <p:spPr>
              <a:xfrm rot="353417">
                <a:off x="1811733" y="1891896"/>
                <a:ext cx="699099" cy="277102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a:extLst>
                  <a:ext uri="{FF2B5EF4-FFF2-40B4-BE49-F238E27FC236}">
                    <a16:creationId xmlns:a16="http://schemas.microsoft.com/office/drawing/2014/main" id="{10D11FFA-28C1-43CF-9D81-2363FC1FE90B}"/>
                  </a:ext>
                </a:extLst>
              </p:cNvPr>
              <p:cNvSpPr/>
              <p:nvPr/>
            </p:nvSpPr>
            <p:spPr>
              <a:xfrm>
                <a:off x="1676400" y="501122"/>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6" name="Group 62">
                <a:extLst>
                  <a:ext uri="{FF2B5EF4-FFF2-40B4-BE49-F238E27FC236}">
                    <a16:creationId xmlns:a16="http://schemas.microsoft.com/office/drawing/2014/main" id="{E4D0FC96-1F73-4215-8735-AC6DB9662068}"/>
                  </a:ext>
                </a:extLst>
              </p:cNvPr>
              <p:cNvGrpSpPr/>
              <p:nvPr/>
            </p:nvGrpSpPr>
            <p:grpSpPr>
              <a:xfrm rot="5201482">
                <a:off x="2397003" y="2755237"/>
                <a:ext cx="916511" cy="252324"/>
                <a:chOff x="3886200" y="6096000"/>
                <a:chExt cx="3124200" cy="533400"/>
              </a:xfrm>
            </p:grpSpPr>
            <p:sp>
              <p:nvSpPr>
                <p:cNvPr id="245" name="Left-Right Arrow 35">
                  <a:extLst>
                    <a:ext uri="{FF2B5EF4-FFF2-40B4-BE49-F238E27FC236}">
                      <a16:creationId xmlns:a16="http://schemas.microsoft.com/office/drawing/2014/main" id="{0F92DA35-D4A1-4CC3-B893-0D31F64411DD}"/>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Left-Right Arrow 36">
                  <a:extLst>
                    <a:ext uri="{FF2B5EF4-FFF2-40B4-BE49-F238E27FC236}">
                      <a16:creationId xmlns:a16="http://schemas.microsoft.com/office/drawing/2014/main" id="{1E8B35C0-38DA-4DBD-879D-6E664427866D}"/>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Left-Right Arrow 37">
                  <a:extLst>
                    <a:ext uri="{FF2B5EF4-FFF2-40B4-BE49-F238E27FC236}">
                      <a16:creationId xmlns:a16="http://schemas.microsoft.com/office/drawing/2014/main" id="{BF0F5732-0EBC-4F6A-99F1-0BE56733604E}"/>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63">
                <a:extLst>
                  <a:ext uri="{FF2B5EF4-FFF2-40B4-BE49-F238E27FC236}">
                    <a16:creationId xmlns:a16="http://schemas.microsoft.com/office/drawing/2014/main" id="{00292219-2697-4567-BE75-8BBC2ADF52E8}"/>
                  </a:ext>
                </a:extLst>
              </p:cNvPr>
              <p:cNvGrpSpPr/>
              <p:nvPr/>
            </p:nvGrpSpPr>
            <p:grpSpPr>
              <a:xfrm rot="5201482">
                <a:off x="2437344" y="3907786"/>
                <a:ext cx="916511" cy="252324"/>
                <a:chOff x="3886200" y="6096000"/>
                <a:chExt cx="3124200" cy="533400"/>
              </a:xfrm>
            </p:grpSpPr>
            <p:sp>
              <p:nvSpPr>
                <p:cNvPr id="242" name="Left-Right Arrow 32">
                  <a:extLst>
                    <a:ext uri="{FF2B5EF4-FFF2-40B4-BE49-F238E27FC236}">
                      <a16:creationId xmlns:a16="http://schemas.microsoft.com/office/drawing/2014/main" id="{A3F81487-A85B-48D9-B5CC-977BA7DE852C}"/>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Left-Right Arrow 33">
                  <a:extLst>
                    <a:ext uri="{FF2B5EF4-FFF2-40B4-BE49-F238E27FC236}">
                      <a16:creationId xmlns:a16="http://schemas.microsoft.com/office/drawing/2014/main" id="{D4F0FA0F-3DD9-4AD4-AE25-74F84A3BDACF}"/>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Left-Right Arrow 34">
                  <a:extLst>
                    <a:ext uri="{FF2B5EF4-FFF2-40B4-BE49-F238E27FC236}">
                      <a16:creationId xmlns:a16="http://schemas.microsoft.com/office/drawing/2014/main" id="{6047D29B-9055-4E05-BBEA-E9B23B9DF200}"/>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67">
                <a:extLst>
                  <a:ext uri="{FF2B5EF4-FFF2-40B4-BE49-F238E27FC236}">
                    <a16:creationId xmlns:a16="http://schemas.microsoft.com/office/drawing/2014/main" id="{5D825013-9458-42B3-8BBB-1AFF94817DB2}"/>
                  </a:ext>
                </a:extLst>
              </p:cNvPr>
              <p:cNvGrpSpPr/>
              <p:nvPr/>
            </p:nvGrpSpPr>
            <p:grpSpPr>
              <a:xfrm rot="5400000">
                <a:off x="1850157" y="2764787"/>
                <a:ext cx="916511" cy="252324"/>
                <a:chOff x="3886200" y="6096000"/>
                <a:chExt cx="3124200" cy="533400"/>
              </a:xfrm>
            </p:grpSpPr>
            <p:sp>
              <p:nvSpPr>
                <p:cNvPr id="239" name="Left-Right Arrow 29">
                  <a:extLst>
                    <a:ext uri="{FF2B5EF4-FFF2-40B4-BE49-F238E27FC236}">
                      <a16:creationId xmlns:a16="http://schemas.microsoft.com/office/drawing/2014/main" id="{BAC4FAEC-3648-4608-873A-1AAA6B821504}"/>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Left-Right Arrow 30">
                  <a:extLst>
                    <a:ext uri="{FF2B5EF4-FFF2-40B4-BE49-F238E27FC236}">
                      <a16:creationId xmlns:a16="http://schemas.microsoft.com/office/drawing/2014/main" id="{5165F4CF-2712-4B1C-AC9B-C8E5F8893B77}"/>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Left-Right Arrow 31">
                  <a:extLst>
                    <a:ext uri="{FF2B5EF4-FFF2-40B4-BE49-F238E27FC236}">
                      <a16:creationId xmlns:a16="http://schemas.microsoft.com/office/drawing/2014/main" id="{07415EDF-4EDE-4905-A776-7D8F9F60A4EC}"/>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71">
                <a:extLst>
                  <a:ext uri="{FF2B5EF4-FFF2-40B4-BE49-F238E27FC236}">
                    <a16:creationId xmlns:a16="http://schemas.microsoft.com/office/drawing/2014/main" id="{6356C2C1-D022-4D5A-A9DD-0014607192BF}"/>
                  </a:ext>
                </a:extLst>
              </p:cNvPr>
              <p:cNvGrpSpPr/>
              <p:nvPr/>
            </p:nvGrpSpPr>
            <p:grpSpPr>
              <a:xfrm rot="5400000">
                <a:off x="1783803" y="3923291"/>
                <a:ext cx="916511" cy="252324"/>
                <a:chOff x="3886200" y="6096000"/>
                <a:chExt cx="3124200" cy="533400"/>
              </a:xfrm>
            </p:grpSpPr>
            <p:sp>
              <p:nvSpPr>
                <p:cNvPr id="236" name="Left-Right Arrow 26">
                  <a:extLst>
                    <a:ext uri="{FF2B5EF4-FFF2-40B4-BE49-F238E27FC236}">
                      <a16:creationId xmlns:a16="http://schemas.microsoft.com/office/drawing/2014/main" id="{807D21A3-4A50-4673-B39D-66B09C41CF5A}"/>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Left-Right Arrow 27">
                  <a:extLst>
                    <a:ext uri="{FF2B5EF4-FFF2-40B4-BE49-F238E27FC236}">
                      <a16:creationId xmlns:a16="http://schemas.microsoft.com/office/drawing/2014/main" id="{ACEDD007-BC23-49FA-9B65-9CDCDDD74BE7}"/>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Left-Right Arrow 28">
                  <a:extLst>
                    <a:ext uri="{FF2B5EF4-FFF2-40B4-BE49-F238E27FC236}">
                      <a16:creationId xmlns:a16="http://schemas.microsoft.com/office/drawing/2014/main" id="{3113F7A9-2CBD-4E61-A8BA-EBBAECA5B51A}"/>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0" name="Diamond 229">
                <a:extLst>
                  <a:ext uri="{FF2B5EF4-FFF2-40B4-BE49-F238E27FC236}">
                    <a16:creationId xmlns:a16="http://schemas.microsoft.com/office/drawing/2014/main" id="{EC45817B-6F6E-494E-BD30-DCA1515C89F6}"/>
                  </a:ext>
                </a:extLst>
              </p:cNvPr>
              <p:cNvSpPr/>
              <p:nvPr/>
            </p:nvSpPr>
            <p:spPr>
              <a:xfrm>
                <a:off x="2743200" y="3276600"/>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Diamond 230">
                <a:extLst>
                  <a:ext uri="{FF2B5EF4-FFF2-40B4-BE49-F238E27FC236}">
                    <a16:creationId xmlns:a16="http://schemas.microsoft.com/office/drawing/2014/main" id="{864C9773-C771-4A2B-BCF3-82688F3556B8}"/>
                  </a:ext>
                </a:extLst>
              </p:cNvPr>
              <p:cNvSpPr/>
              <p:nvPr/>
            </p:nvSpPr>
            <p:spPr>
              <a:xfrm>
                <a:off x="2133600" y="3276600"/>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Diamond 231">
                <a:extLst>
                  <a:ext uri="{FF2B5EF4-FFF2-40B4-BE49-F238E27FC236}">
                    <a16:creationId xmlns:a16="http://schemas.microsoft.com/office/drawing/2014/main" id="{690A2710-D62E-436C-B94C-133F981B0E14}"/>
                  </a:ext>
                </a:extLst>
              </p:cNvPr>
              <p:cNvSpPr/>
              <p:nvPr/>
            </p:nvSpPr>
            <p:spPr>
              <a:xfrm>
                <a:off x="2209800" y="2133600"/>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Diamond 232">
                <a:extLst>
                  <a:ext uri="{FF2B5EF4-FFF2-40B4-BE49-F238E27FC236}">
                    <a16:creationId xmlns:a16="http://schemas.microsoft.com/office/drawing/2014/main" id="{C5F28EA9-3489-47AC-AC42-26EB044290A2}"/>
                  </a:ext>
                </a:extLst>
              </p:cNvPr>
              <p:cNvSpPr/>
              <p:nvPr/>
            </p:nvSpPr>
            <p:spPr>
              <a:xfrm>
                <a:off x="2667000" y="2133600"/>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a:extLst>
                  <a:ext uri="{FF2B5EF4-FFF2-40B4-BE49-F238E27FC236}">
                    <a16:creationId xmlns:a16="http://schemas.microsoft.com/office/drawing/2014/main" id="{5F02CB7D-AA57-4393-B73D-B6CBF2C559B2}"/>
                  </a:ext>
                </a:extLst>
              </p:cNvPr>
              <p:cNvSpPr/>
              <p:nvPr/>
            </p:nvSpPr>
            <p:spPr>
              <a:xfrm>
                <a:off x="2415988" y="2272553"/>
                <a:ext cx="381000" cy="1524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a:extLst>
                  <a:ext uri="{FF2B5EF4-FFF2-40B4-BE49-F238E27FC236}">
                    <a16:creationId xmlns:a16="http://schemas.microsoft.com/office/drawing/2014/main" id="{A9A37DAA-84F9-4E02-94EE-EFA9C7524A9A}"/>
                  </a:ext>
                </a:extLst>
              </p:cNvPr>
              <p:cNvSpPr/>
              <p:nvPr/>
            </p:nvSpPr>
            <p:spPr>
              <a:xfrm>
                <a:off x="2393576" y="3397624"/>
                <a:ext cx="381000" cy="1524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50">
              <a:extLst>
                <a:ext uri="{FF2B5EF4-FFF2-40B4-BE49-F238E27FC236}">
                  <a16:creationId xmlns:a16="http://schemas.microsoft.com/office/drawing/2014/main" id="{7E549906-2C7B-4FDF-9BEB-E10B38A124D2}"/>
                </a:ext>
              </a:extLst>
            </p:cNvPr>
            <p:cNvGrpSpPr/>
            <p:nvPr/>
          </p:nvGrpSpPr>
          <p:grpSpPr>
            <a:xfrm>
              <a:off x="1981200" y="1447800"/>
              <a:ext cx="1676400" cy="838200"/>
              <a:chOff x="4953000" y="1219200"/>
              <a:chExt cx="1676400" cy="838200"/>
            </a:xfrm>
          </p:grpSpPr>
          <p:sp>
            <p:nvSpPr>
              <p:cNvPr id="206" name="Rounded Rectangle 45">
                <a:extLst>
                  <a:ext uri="{FF2B5EF4-FFF2-40B4-BE49-F238E27FC236}">
                    <a16:creationId xmlns:a16="http://schemas.microsoft.com/office/drawing/2014/main" id="{682A4C0F-9F12-4940-A9EA-EB7CEB5A26B8}"/>
                  </a:ext>
                </a:extLst>
              </p:cNvPr>
              <p:cNvSpPr/>
              <p:nvPr/>
            </p:nvSpPr>
            <p:spPr>
              <a:xfrm>
                <a:off x="4953000" y="1828800"/>
                <a:ext cx="1676400" cy="2286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Diamond 206">
                <a:extLst>
                  <a:ext uri="{FF2B5EF4-FFF2-40B4-BE49-F238E27FC236}">
                    <a16:creationId xmlns:a16="http://schemas.microsoft.com/office/drawing/2014/main" id="{1F1ACC85-D9BF-4CCD-946D-522EBD545A26}"/>
                  </a:ext>
                </a:extLst>
              </p:cNvPr>
              <p:cNvSpPr/>
              <p:nvPr/>
            </p:nvSpPr>
            <p:spPr>
              <a:xfrm>
                <a:off x="5410200" y="1219200"/>
                <a:ext cx="762000" cy="685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804DF260-40E4-4558-8157-B86C4A6E5A8B}"/>
                  </a:ext>
                </a:extLst>
              </p:cNvPr>
              <p:cNvSpPr/>
              <p:nvPr/>
            </p:nvSpPr>
            <p:spPr>
              <a:xfrm>
                <a:off x="6248400" y="1524000"/>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C05E3CD9-00E7-474D-8541-E9C86A9B9C1B}"/>
                  </a:ext>
                </a:extLst>
              </p:cNvPr>
              <p:cNvSpPr/>
              <p:nvPr/>
            </p:nvSpPr>
            <p:spPr>
              <a:xfrm>
                <a:off x="4988859" y="1532965"/>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Diamond 209">
                <a:extLst>
                  <a:ext uri="{FF2B5EF4-FFF2-40B4-BE49-F238E27FC236}">
                    <a16:creationId xmlns:a16="http://schemas.microsoft.com/office/drawing/2014/main" id="{265951B5-3BF1-4B92-AE6B-60467DB1D4C4}"/>
                  </a:ext>
                </a:extLst>
              </p:cNvPr>
              <p:cNvSpPr/>
              <p:nvPr/>
            </p:nvSpPr>
            <p:spPr>
              <a:xfrm>
                <a:off x="5562600" y="1371600"/>
                <a:ext cx="457200" cy="381000"/>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491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03"/>
                                        </p:tgtEl>
                                        <p:attrNameLst>
                                          <p:attrName>style.visibility</p:attrName>
                                        </p:attrNameLst>
                                      </p:cBhvr>
                                      <p:to>
                                        <p:strVal val="visible"/>
                                      </p:to>
                                    </p:set>
                                    <p:animEffect transition="in" filter="wipe(down)">
                                      <p:cBhvr>
                                        <p:cTn id="9" dur="580">
                                          <p:stCondLst>
                                            <p:cond delay="0"/>
                                          </p:stCondLst>
                                        </p:cTn>
                                        <p:tgtEl>
                                          <p:spTgt spid="203"/>
                                        </p:tgtEl>
                                      </p:cBhvr>
                                    </p:animEffect>
                                    <p:anim calcmode="lin" valueType="num">
                                      <p:cBhvr>
                                        <p:cTn id="10" dur="1822" tmFilter="0,0; 0.14,0.36; 0.43,0.73; 0.71,0.91; 1.0,1.0">
                                          <p:stCondLst>
                                            <p:cond delay="0"/>
                                          </p:stCondLst>
                                        </p:cTn>
                                        <p:tgtEl>
                                          <p:spTgt spid="20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0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0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0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03"/>
                                        </p:tgtEl>
                                        <p:attrNameLst>
                                          <p:attrName>ppt_y</p:attrName>
                                        </p:attrNameLst>
                                      </p:cBhvr>
                                      <p:tavLst>
                                        <p:tav tm="0" fmla="#ppt_y-sin(pi*$)/81">
                                          <p:val>
                                            <p:fltVal val="0"/>
                                          </p:val>
                                        </p:tav>
                                        <p:tav tm="100000">
                                          <p:val>
                                            <p:fltVal val="1"/>
                                          </p:val>
                                        </p:tav>
                                      </p:tavLst>
                                    </p:anim>
                                    <p:animScale>
                                      <p:cBhvr>
                                        <p:cTn id="15" dur="26">
                                          <p:stCondLst>
                                            <p:cond delay="650"/>
                                          </p:stCondLst>
                                        </p:cTn>
                                        <p:tgtEl>
                                          <p:spTgt spid="203"/>
                                        </p:tgtEl>
                                      </p:cBhvr>
                                      <p:to x="100000" y="60000"/>
                                    </p:animScale>
                                    <p:animScale>
                                      <p:cBhvr>
                                        <p:cTn id="16" dur="166" decel="50000">
                                          <p:stCondLst>
                                            <p:cond delay="676"/>
                                          </p:stCondLst>
                                        </p:cTn>
                                        <p:tgtEl>
                                          <p:spTgt spid="203"/>
                                        </p:tgtEl>
                                      </p:cBhvr>
                                      <p:to x="100000" y="100000"/>
                                    </p:animScale>
                                    <p:animScale>
                                      <p:cBhvr>
                                        <p:cTn id="17" dur="26">
                                          <p:stCondLst>
                                            <p:cond delay="1312"/>
                                          </p:stCondLst>
                                        </p:cTn>
                                        <p:tgtEl>
                                          <p:spTgt spid="203"/>
                                        </p:tgtEl>
                                      </p:cBhvr>
                                      <p:to x="100000" y="80000"/>
                                    </p:animScale>
                                    <p:animScale>
                                      <p:cBhvr>
                                        <p:cTn id="18" dur="166" decel="50000">
                                          <p:stCondLst>
                                            <p:cond delay="1338"/>
                                          </p:stCondLst>
                                        </p:cTn>
                                        <p:tgtEl>
                                          <p:spTgt spid="203"/>
                                        </p:tgtEl>
                                      </p:cBhvr>
                                      <p:to x="100000" y="100000"/>
                                    </p:animScale>
                                    <p:animScale>
                                      <p:cBhvr>
                                        <p:cTn id="19" dur="26">
                                          <p:stCondLst>
                                            <p:cond delay="1642"/>
                                          </p:stCondLst>
                                        </p:cTn>
                                        <p:tgtEl>
                                          <p:spTgt spid="203"/>
                                        </p:tgtEl>
                                      </p:cBhvr>
                                      <p:to x="100000" y="90000"/>
                                    </p:animScale>
                                    <p:animScale>
                                      <p:cBhvr>
                                        <p:cTn id="20" dur="166" decel="50000">
                                          <p:stCondLst>
                                            <p:cond delay="1668"/>
                                          </p:stCondLst>
                                        </p:cTn>
                                        <p:tgtEl>
                                          <p:spTgt spid="203"/>
                                        </p:tgtEl>
                                      </p:cBhvr>
                                      <p:to x="100000" y="100000"/>
                                    </p:animScale>
                                    <p:animScale>
                                      <p:cBhvr>
                                        <p:cTn id="21" dur="26">
                                          <p:stCondLst>
                                            <p:cond delay="1808"/>
                                          </p:stCondLst>
                                        </p:cTn>
                                        <p:tgtEl>
                                          <p:spTgt spid="203"/>
                                        </p:tgtEl>
                                      </p:cBhvr>
                                      <p:to x="100000" y="95000"/>
                                    </p:animScale>
                                    <p:animScale>
                                      <p:cBhvr>
                                        <p:cTn id="22" dur="166" decel="50000">
                                          <p:stCondLst>
                                            <p:cond delay="1834"/>
                                          </p:stCondLst>
                                        </p:cTn>
                                        <p:tgtEl>
                                          <p:spTgt spid="203"/>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a:extLst>
              <a:ext uri="{FF2B5EF4-FFF2-40B4-BE49-F238E27FC236}">
                <a16:creationId xmlns:a16="http://schemas.microsoft.com/office/drawing/2014/main" id="{D641C11D-9F81-44EB-AD9B-8C7B650E43A7}"/>
              </a:ext>
            </a:extLst>
          </p:cNvPr>
          <p:cNvSpPr/>
          <p:nvPr/>
        </p:nvSpPr>
        <p:spPr>
          <a:xfrm>
            <a:off x="0" y="0"/>
            <a:ext cx="12192000" cy="6858000"/>
          </a:xfrm>
          <a:prstGeom prst="rect">
            <a:avLst/>
          </a:prstGeom>
          <a:gradFill flip="none" rotWithShape="1">
            <a:gsLst>
              <a:gs pos="0">
                <a:srgbClr val="AF4A21">
                  <a:shade val="30000"/>
                  <a:satMod val="115000"/>
                </a:srgbClr>
              </a:gs>
              <a:gs pos="50000">
                <a:srgbClr val="AF4A21">
                  <a:shade val="67500"/>
                  <a:satMod val="115000"/>
                </a:srgbClr>
              </a:gs>
              <a:gs pos="100000">
                <a:srgbClr val="AF4A21">
                  <a:shade val="100000"/>
                  <a:satMod val="115000"/>
                </a:srgb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1"/>
            <a:ext cx="9144000" cy="1015663"/>
          </a:xfrm>
          <a:prstGeom prst="rect">
            <a:avLst/>
          </a:prstGeom>
          <a:noFill/>
        </p:spPr>
        <p:txBody>
          <a:bodyPr wrap="square" rtlCol="0">
            <a:spAutoFit/>
          </a:bodyPr>
          <a:lstStyle/>
          <a:p>
            <a:pPr algn="ctr"/>
            <a:r>
              <a:rPr lang="en-US" sz="6000" dirty="0">
                <a:solidFill>
                  <a:schemeClr val="bg2"/>
                </a:solidFill>
                <a:latin typeface="A Yummy Apology" pitchFamily="2" charset="0"/>
              </a:rPr>
              <a:t>King Benjamin</a:t>
            </a:r>
          </a:p>
        </p:txBody>
      </p:sp>
      <p:sp>
        <p:nvSpPr>
          <p:cNvPr id="31" name="TextBox 30"/>
          <p:cNvSpPr txBox="1"/>
          <p:nvPr/>
        </p:nvSpPr>
        <p:spPr>
          <a:xfrm>
            <a:off x="226497" y="947823"/>
            <a:ext cx="8896481" cy="6186309"/>
          </a:xfrm>
          <a:prstGeom prst="rect">
            <a:avLst/>
          </a:prstGeom>
          <a:noFill/>
        </p:spPr>
        <p:txBody>
          <a:bodyPr wrap="square" rtlCol="0">
            <a:spAutoFit/>
          </a:bodyPr>
          <a:lstStyle/>
          <a:p>
            <a:r>
              <a:rPr lang="en-US" dirty="0">
                <a:solidFill>
                  <a:schemeClr val="bg2"/>
                </a:solidFill>
              </a:rPr>
              <a:t>He was the son of the first Mosiah who was commanded of the Lord to depart from the land of Nephi.</a:t>
            </a:r>
          </a:p>
          <a:p>
            <a:endParaRPr lang="en-US" dirty="0">
              <a:solidFill>
                <a:schemeClr val="bg2"/>
              </a:solidFill>
            </a:endParaRPr>
          </a:p>
          <a:p>
            <a:r>
              <a:rPr lang="en-US" dirty="0">
                <a:solidFill>
                  <a:schemeClr val="bg2"/>
                </a:solidFill>
              </a:rPr>
              <a:t>He received custody of the sacred records from </a:t>
            </a:r>
            <a:r>
              <a:rPr lang="en-US" dirty="0" err="1">
                <a:solidFill>
                  <a:schemeClr val="bg2"/>
                </a:solidFill>
              </a:rPr>
              <a:t>Amaleki</a:t>
            </a:r>
            <a:r>
              <a:rPr lang="en-US" dirty="0">
                <a:solidFill>
                  <a:schemeClr val="bg2"/>
                </a:solidFill>
              </a:rPr>
              <a:t> and established peace in the land of Zarahemla</a:t>
            </a:r>
          </a:p>
          <a:p>
            <a:endParaRPr lang="en-US" dirty="0">
              <a:solidFill>
                <a:schemeClr val="bg2"/>
              </a:solidFill>
            </a:endParaRPr>
          </a:p>
          <a:p>
            <a:r>
              <a:rPr lang="en-US" dirty="0">
                <a:solidFill>
                  <a:schemeClr val="bg2"/>
                </a:solidFill>
              </a:rPr>
              <a:t>He taught his three sons, Mosiah II, </a:t>
            </a:r>
            <a:r>
              <a:rPr lang="en-US" dirty="0" err="1">
                <a:solidFill>
                  <a:schemeClr val="bg2"/>
                </a:solidFill>
              </a:rPr>
              <a:t>Helorum</a:t>
            </a:r>
            <a:r>
              <a:rPr lang="en-US" dirty="0">
                <a:solidFill>
                  <a:schemeClr val="bg2"/>
                </a:solidFill>
              </a:rPr>
              <a:t>, and Helaman the importance of the scriptures</a:t>
            </a:r>
          </a:p>
          <a:p>
            <a:endParaRPr lang="en-US" dirty="0">
              <a:solidFill>
                <a:schemeClr val="bg2"/>
              </a:solidFill>
            </a:endParaRPr>
          </a:p>
          <a:p>
            <a:r>
              <a:rPr lang="en-US" dirty="0">
                <a:solidFill>
                  <a:schemeClr val="bg2"/>
                </a:solidFill>
              </a:rPr>
              <a:t>He lead armies to battle against the Lamanites and wielded the sword (the sword of Laban) with his own arm in their defense</a:t>
            </a:r>
          </a:p>
          <a:p>
            <a:endParaRPr lang="en-US" dirty="0">
              <a:solidFill>
                <a:schemeClr val="bg2"/>
              </a:solidFill>
            </a:endParaRPr>
          </a:p>
          <a:p>
            <a:r>
              <a:rPr lang="en-US" dirty="0">
                <a:solidFill>
                  <a:schemeClr val="bg2"/>
                </a:solidFill>
              </a:rPr>
              <a:t>He was one of the most beloved and oft-quoted personalities in the Book of Mormon</a:t>
            </a:r>
          </a:p>
          <a:p>
            <a:endParaRPr lang="en-US" dirty="0">
              <a:solidFill>
                <a:schemeClr val="bg2"/>
              </a:solidFill>
            </a:endParaRPr>
          </a:p>
          <a:p>
            <a:r>
              <a:rPr lang="en-US" dirty="0">
                <a:solidFill>
                  <a:schemeClr val="bg2"/>
                </a:solidFill>
              </a:rPr>
              <a:t>His discourse to his people,  given about 124 BC, describes a Christ-centered life of service and spiritual integrity</a:t>
            </a:r>
          </a:p>
          <a:p>
            <a:endParaRPr lang="en-US" dirty="0">
              <a:solidFill>
                <a:schemeClr val="bg2"/>
              </a:solidFill>
            </a:endParaRPr>
          </a:p>
          <a:p>
            <a:r>
              <a:rPr lang="en-US" dirty="0">
                <a:solidFill>
                  <a:schemeClr val="bg2"/>
                </a:solidFill>
              </a:rPr>
              <a:t>Through revelation, his discourse is one of the most celebrated gospel sermons ever recorded (Mosiah 2:17)</a:t>
            </a:r>
          </a:p>
          <a:p>
            <a:endParaRPr lang="en-US" dirty="0">
              <a:solidFill>
                <a:schemeClr val="bg2"/>
              </a:solidFill>
            </a:endParaRPr>
          </a:p>
          <a:p>
            <a:r>
              <a:rPr lang="en-US" dirty="0">
                <a:solidFill>
                  <a:schemeClr val="bg2"/>
                </a:solidFill>
              </a:rPr>
              <a:t>Before his death he appointed Mosiah II to be king of the land and he gave the people a new name:  “The name of Christ”</a:t>
            </a:r>
          </a:p>
          <a:p>
            <a:endParaRPr lang="en-US" dirty="0">
              <a:solidFill>
                <a:schemeClr val="bg2"/>
              </a:solidFill>
            </a:endParaRPr>
          </a:p>
        </p:txBody>
      </p:sp>
      <p:sp>
        <p:nvSpPr>
          <p:cNvPr id="33" name="TextBox 32"/>
          <p:cNvSpPr txBox="1"/>
          <p:nvPr/>
        </p:nvSpPr>
        <p:spPr>
          <a:xfrm>
            <a:off x="2923032" y="6550223"/>
            <a:ext cx="9144000" cy="307777"/>
          </a:xfrm>
          <a:prstGeom prst="rect">
            <a:avLst/>
          </a:prstGeom>
          <a:noFill/>
        </p:spPr>
        <p:txBody>
          <a:bodyPr wrap="square" rtlCol="0">
            <a:spAutoFit/>
          </a:bodyPr>
          <a:lstStyle/>
          <a:p>
            <a:pPr algn="r"/>
            <a:r>
              <a:rPr lang="en-US" sz="1400" dirty="0">
                <a:solidFill>
                  <a:schemeClr val="bg2"/>
                </a:solidFill>
              </a:rPr>
              <a:t>Who’s Who</a:t>
            </a:r>
          </a:p>
        </p:txBody>
      </p:sp>
      <p:grpSp>
        <p:nvGrpSpPr>
          <p:cNvPr id="39" name="Group 38"/>
          <p:cNvGrpSpPr/>
          <p:nvPr/>
        </p:nvGrpSpPr>
        <p:grpSpPr>
          <a:xfrm>
            <a:off x="9482329" y="463296"/>
            <a:ext cx="2159000" cy="5867400"/>
            <a:chOff x="5334001" y="381000"/>
            <a:chExt cx="2159000" cy="5867400"/>
          </a:xfrm>
        </p:grpSpPr>
        <p:sp>
          <p:nvSpPr>
            <p:cNvPr id="40" name="Rounded Rectangle 39"/>
            <p:cNvSpPr/>
            <p:nvPr/>
          </p:nvSpPr>
          <p:spPr>
            <a:xfrm>
              <a:off x="5825068" y="1138771"/>
              <a:ext cx="139700" cy="6985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6853768" y="1134538"/>
              <a:ext cx="139700" cy="6985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rot="10800000">
              <a:off x="5359402" y="510121"/>
              <a:ext cx="2095500" cy="628650"/>
            </a:xfrm>
            <a:prstGeom prst="trapezoid">
              <a:avLst>
                <a:gd name="adj" fmla="val 29040"/>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a:off x="5568952" y="1907121"/>
              <a:ext cx="1676400" cy="488950"/>
            </a:xfrm>
            <a:prstGeom prst="trapezoid">
              <a:avLst>
                <a:gd name="adj" fmla="val 48088"/>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255"/>
            <p:cNvGrpSpPr/>
            <p:nvPr/>
          </p:nvGrpSpPr>
          <p:grpSpPr>
            <a:xfrm>
              <a:off x="5943600" y="685800"/>
              <a:ext cx="914400" cy="1676400"/>
              <a:chOff x="2819400" y="1981200"/>
              <a:chExt cx="2286000" cy="4114800"/>
            </a:xfrm>
          </p:grpSpPr>
          <p:sp>
            <p:nvSpPr>
              <p:cNvPr id="77" name="Oval 76"/>
              <p:cNvSpPr/>
              <p:nvPr/>
            </p:nvSpPr>
            <p:spPr>
              <a:xfrm rot="4296815">
                <a:off x="3402666" y="5621991"/>
                <a:ext cx="376518" cy="57150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17303185" flipH="1">
                <a:off x="3936947" y="5616529"/>
                <a:ext cx="376518" cy="57150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a:off x="3200400" y="3429000"/>
                <a:ext cx="1447800" cy="23622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4705350" y="4132729"/>
                <a:ext cx="400050" cy="53788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819400" y="4078941"/>
                <a:ext cx="400050" cy="53788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loud 81"/>
              <p:cNvSpPr/>
              <p:nvPr/>
            </p:nvSpPr>
            <p:spPr>
              <a:xfrm rot="21030811">
                <a:off x="4258594" y="2643390"/>
                <a:ext cx="285750" cy="7943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loud 82"/>
              <p:cNvSpPr/>
              <p:nvPr/>
            </p:nvSpPr>
            <p:spPr>
              <a:xfrm>
                <a:off x="3390900" y="2572871"/>
                <a:ext cx="285750" cy="9144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Manual Operation 83"/>
              <p:cNvSpPr/>
              <p:nvPr/>
            </p:nvSpPr>
            <p:spPr>
              <a:xfrm rot="12764133">
                <a:off x="3104890" y="3298877"/>
                <a:ext cx="685800" cy="1183341"/>
              </a:xfrm>
              <a:prstGeom prst="flowChartManualOperation">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lowchart: Manual Operation 84"/>
              <p:cNvSpPr/>
              <p:nvPr/>
            </p:nvSpPr>
            <p:spPr>
              <a:xfrm rot="8835867" flipH="1">
                <a:off x="4121663" y="3260653"/>
                <a:ext cx="685800" cy="1224863"/>
              </a:xfrm>
              <a:prstGeom prst="flowChartManualOperation">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85"/>
              <p:cNvSpPr/>
              <p:nvPr/>
            </p:nvSpPr>
            <p:spPr>
              <a:xfrm rot="397969">
                <a:off x="2998402" y="3273636"/>
                <a:ext cx="1143585" cy="2048123"/>
              </a:xfrm>
              <a:prstGeom prst="trapezoid">
                <a:avLst>
                  <a:gd name="adj" fmla="val 45372"/>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p:cNvSpPr/>
              <p:nvPr/>
            </p:nvSpPr>
            <p:spPr>
              <a:xfrm rot="21153879">
                <a:off x="3755377" y="3279368"/>
                <a:ext cx="1143585" cy="2046399"/>
              </a:xfrm>
              <a:prstGeom prst="trapezoid">
                <a:avLst>
                  <a:gd name="adj" fmla="val 45372"/>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Isosceles Triangle 87"/>
              <p:cNvSpPr/>
              <p:nvPr/>
            </p:nvSpPr>
            <p:spPr>
              <a:xfrm rot="10800000">
                <a:off x="3790950" y="3379694"/>
                <a:ext cx="285750" cy="215153"/>
              </a:xfrm>
              <a:prstGeom prst="triangl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Quad Arrow Callout 88"/>
              <p:cNvSpPr/>
              <p:nvPr/>
            </p:nvSpPr>
            <p:spPr>
              <a:xfrm>
                <a:off x="3276600" y="5477435"/>
                <a:ext cx="342900" cy="268941"/>
              </a:xfrm>
              <a:prstGeom prst="quadArrowCallout">
                <a:avLst>
                  <a:gd name="adj1" fmla="val 18515"/>
                  <a:gd name="adj2" fmla="val 50000"/>
                  <a:gd name="adj3" fmla="val 18515"/>
                  <a:gd name="adj4" fmla="val 48123"/>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Quad Arrow Callout 89"/>
              <p:cNvSpPr/>
              <p:nvPr/>
            </p:nvSpPr>
            <p:spPr>
              <a:xfrm>
                <a:off x="3619500" y="5477435"/>
                <a:ext cx="342900" cy="268941"/>
              </a:xfrm>
              <a:prstGeom prst="quadArrowCallout">
                <a:avLst>
                  <a:gd name="adj1" fmla="val 18515"/>
                  <a:gd name="adj2" fmla="val 50000"/>
                  <a:gd name="adj3" fmla="val 18515"/>
                  <a:gd name="adj4" fmla="val 48123"/>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Quad Arrow Callout 90"/>
              <p:cNvSpPr/>
              <p:nvPr/>
            </p:nvSpPr>
            <p:spPr>
              <a:xfrm>
                <a:off x="3962400" y="5477435"/>
                <a:ext cx="342900" cy="268941"/>
              </a:xfrm>
              <a:prstGeom prst="quadArrowCallout">
                <a:avLst>
                  <a:gd name="adj1" fmla="val 18515"/>
                  <a:gd name="adj2" fmla="val 50000"/>
                  <a:gd name="adj3" fmla="val 18515"/>
                  <a:gd name="adj4" fmla="val 48123"/>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Quad Arrow Callout 91"/>
              <p:cNvSpPr/>
              <p:nvPr/>
            </p:nvSpPr>
            <p:spPr>
              <a:xfrm>
                <a:off x="4248150" y="5477435"/>
                <a:ext cx="342900" cy="268941"/>
              </a:xfrm>
              <a:prstGeom prst="quadArrowCallout">
                <a:avLst>
                  <a:gd name="adj1" fmla="val 18515"/>
                  <a:gd name="adj2" fmla="val 50000"/>
                  <a:gd name="adj3" fmla="val 18515"/>
                  <a:gd name="adj4" fmla="val 48123"/>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3505200" y="2196353"/>
                <a:ext cx="914400" cy="123712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lowchart: Stored Data 93"/>
              <p:cNvSpPr/>
              <p:nvPr/>
            </p:nvSpPr>
            <p:spPr>
              <a:xfrm rot="5400000">
                <a:off x="3720353" y="2034988"/>
                <a:ext cx="484094" cy="914400"/>
              </a:xfrm>
              <a:prstGeom prst="flowChartOnlineStorag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Isosceles Triangle 94"/>
              <p:cNvSpPr/>
              <p:nvPr/>
            </p:nvSpPr>
            <p:spPr>
              <a:xfrm>
                <a:off x="3505200" y="1981200"/>
                <a:ext cx="285750" cy="376518"/>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Isosceles Triangle 95"/>
              <p:cNvSpPr/>
              <p:nvPr/>
            </p:nvSpPr>
            <p:spPr>
              <a:xfrm>
                <a:off x="3676650" y="1981200"/>
                <a:ext cx="285750" cy="376518"/>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Isosceles Triangle 96"/>
              <p:cNvSpPr/>
              <p:nvPr/>
            </p:nvSpPr>
            <p:spPr>
              <a:xfrm>
                <a:off x="3905250" y="1981200"/>
                <a:ext cx="285750" cy="376518"/>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Isosceles Triangle 97"/>
              <p:cNvSpPr/>
              <p:nvPr/>
            </p:nvSpPr>
            <p:spPr>
              <a:xfrm>
                <a:off x="4133850" y="1981200"/>
                <a:ext cx="285750" cy="376518"/>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Left-Right Arrow 98"/>
              <p:cNvSpPr/>
              <p:nvPr/>
            </p:nvSpPr>
            <p:spPr>
              <a:xfrm rot="10800000">
                <a:off x="3162300" y="4455459"/>
                <a:ext cx="685800" cy="645459"/>
              </a:xfrm>
              <a:prstGeom prst="leftRightArrow">
                <a:avLst>
                  <a:gd name="adj1" fmla="val 31242"/>
                  <a:gd name="adj2" fmla="val 3153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Left-Right Arrow 99"/>
              <p:cNvSpPr/>
              <p:nvPr/>
            </p:nvSpPr>
            <p:spPr>
              <a:xfrm rot="10800000">
                <a:off x="4076700" y="4455459"/>
                <a:ext cx="685800" cy="645459"/>
              </a:xfrm>
              <a:prstGeom prst="leftRightArrow">
                <a:avLst>
                  <a:gd name="adj1" fmla="val 31242"/>
                  <a:gd name="adj2" fmla="val 3153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onut 100"/>
              <p:cNvSpPr/>
              <p:nvPr/>
            </p:nvSpPr>
            <p:spPr>
              <a:xfrm rot="19961453">
                <a:off x="3806244" y="3578674"/>
                <a:ext cx="281781" cy="252443"/>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5" name="Rounded Rectangle 44"/>
            <p:cNvSpPr/>
            <p:nvPr/>
          </p:nvSpPr>
          <p:spPr>
            <a:xfrm rot="16200000">
              <a:off x="3797301" y="4292600"/>
              <a:ext cx="3702050" cy="20955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ultiply 45"/>
            <p:cNvSpPr/>
            <p:nvPr/>
          </p:nvSpPr>
          <p:spPr>
            <a:xfrm>
              <a:off x="5513918" y="5704417"/>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rot="16200000">
              <a:off x="5334001" y="4292600"/>
              <a:ext cx="3702050" cy="20955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ultiply 47"/>
            <p:cNvSpPr/>
            <p:nvPr/>
          </p:nvSpPr>
          <p:spPr>
            <a:xfrm>
              <a:off x="7044268" y="5717117"/>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5753101" y="5829300"/>
              <a:ext cx="1327150" cy="1397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10800000">
              <a:off x="5334001" y="381000"/>
              <a:ext cx="2159000" cy="135470"/>
            </a:xfrm>
            <a:prstGeom prst="trapezoid">
              <a:avLst>
                <a:gd name="adj" fmla="val 29040"/>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rot="5400000">
              <a:off x="4564594" y="1444629"/>
              <a:ext cx="2025650" cy="156634"/>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rot="5400000">
              <a:off x="6211360" y="1448863"/>
              <a:ext cx="2025650" cy="156634"/>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rot="16200000">
              <a:off x="5578480" y="2075395"/>
              <a:ext cx="823383" cy="143935"/>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16200000">
              <a:off x="6395514" y="2071162"/>
              <a:ext cx="823383" cy="143935"/>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5499102" y="1697571"/>
              <a:ext cx="1816100" cy="20955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ultiply 55"/>
            <p:cNvSpPr/>
            <p:nvPr/>
          </p:nvSpPr>
          <p:spPr>
            <a:xfrm>
              <a:off x="5454652" y="1655237"/>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ultiply 56"/>
            <p:cNvSpPr/>
            <p:nvPr/>
          </p:nvSpPr>
          <p:spPr>
            <a:xfrm>
              <a:off x="7059085" y="1659471"/>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ultiply 57"/>
            <p:cNvSpPr/>
            <p:nvPr/>
          </p:nvSpPr>
          <p:spPr>
            <a:xfrm>
              <a:off x="5848352" y="1659471"/>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ultiply 58"/>
            <p:cNvSpPr/>
            <p:nvPr/>
          </p:nvSpPr>
          <p:spPr>
            <a:xfrm>
              <a:off x="6661152" y="1667938"/>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5503335" y="1875371"/>
              <a:ext cx="156634" cy="419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5507568" y="1667938"/>
              <a:ext cx="156634" cy="419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7141634" y="1676404"/>
              <a:ext cx="156634" cy="419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41635" y="1888072"/>
              <a:ext cx="156634" cy="419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7"/>
            <p:cNvSpPr/>
            <p:nvPr/>
          </p:nvSpPr>
          <p:spPr>
            <a:xfrm>
              <a:off x="5473701" y="2396071"/>
              <a:ext cx="1885950" cy="20955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5753101" y="5130800"/>
              <a:ext cx="1327150" cy="1397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5753101" y="4432300"/>
              <a:ext cx="1327150" cy="1397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5753101" y="3663950"/>
              <a:ext cx="1327150" cy="1397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5753101" y="3035300"/>
              <a:ext cx="1327150" cy="1397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ultiply 68"/>
            <p:cNvSpPr/>
            <p:nvPr/>
          </p:nvSpPr>
          <p:spPr>
            <a:xfrm>
              <a:off x="5526618" y="5056717"/>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ultiply 69"/>
            <p:cNvSpPr/>
            <p:nvPr/>
          </p:nvSpPr>
          <p:spPr>
            <a:xfrm>
              <a:off x="5509685" y="4362450"/>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ultiply 70"/>
            <p:cNvSpPr/>
            <p:nvPr/>
          </p:nvSpPr>
          <p:spPr>
            <a:xfrm>
              <a:off x="5501218" y="3608917"/>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ultiply 71"/>
            <p:cNvSpPr/>
            <p:nvPr/>
          </p:nvSpPr>
          <p:spPr>
            <a:xfrm>
              <a:off x="5501217" y="2948516"/>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ultiply 72"/>
            <p:cNvSpPr/>
            <p:nvPr/>
          </p:nvSpPr>
          <p:spPr>
            <a:xfrm>
              <a:off x="7042151" y="2948517"/>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ultiply 73"/>
            <p:cNvSpPr/>
            <p:nvPr/>
          </p:nvSpPr>
          <p:spPr>
            <a:xfrm>
              <a:off x="7033684" y="3566584"/>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ultiply 74"/>
            <p:cNvSpPr/>
            <p:nvPr/>
          </p:nvSpPr>
          <p:spPr>
            <a:xfrm>
              <a:off x="7033685" y="4362450"/>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ultiply 75"/>
            <p:cNvSpPr/>
            <p:nvPr/>
          </p:nvSpPr>
          <p:spPr>
            <a:xfrm>
              <a:off x="7050618" y="5031317"/>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434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animEffect transition="in" filter="fade">
                                      <p:cBhvr>
                                        <p:cTn id="9" dur="1000"/>
                                        <p:tgtEl>
                                          <p:spTgt spid="39"/>
                                        </p:tgtEl>
                                      </p:cBhvr>
                                    </p:animEffect>
                                    <p:anim calcmode="lin" valueType="num">
                                      <p:cBhvr>
                                        <p:cTn id="10" dur="1000" fill="hold"/>
                                        <p:tgtEl>
                                          <p:spTgt spid="39"/>
                                        </p:tgtEl>
                                        <p:attrNameLst>
                                          <p:attrName>ppt_x</p:attrName>
                                        </p:attrNameLst>
                                      </p:cBhvr>
                                      <p:tavLst>
                                        <p:tav tm="0">
                                          <p:val>
                                            <p:strVal val="#ppt_x"/>
                                          </p:val>
                                        </p:tav>
                                        <p:tav tm="100000">
                                          <p:val>
                                            <p:strVal val="#ppt_x"/>
                                          </p:val>
                                        </p:tav>
                                      </p:tavLst>
                                    </p:anim>
                                    <p:anim calcmode="lin" valueType="num">
                                      <p:cBhvr>
                                        <p:cTn id="1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1">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1">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1">
                                            <p:txEl>
                                              <p:pRg st="8" end="8"/>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1">
                                            <p:txEl>
                                              <p:pRg st="10" end="1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1">
                                            <p:txEl>
                                              <p:pRg st="12" end="12"/>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AF4A21">
                  <a:shade val="30000"/>
                  <a:satMod val="115000"/>
                </a:srgbClr>
              </a:gs>
              <a:gs pos="50000">
                <a:srgbClr val="AF4A21">
                  <a:shade val="67500"/>
                  <a:satMod val="115000"/>
                </a:srgbClr>
              </a:gs>
              <a:gs pos="100000">
                <a:srgbClr val="AF4A21">
                  <a:shade val="100000"/>
                  <a:satMod val="115000"/>
                </a:srgb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0"/>
            <a:ext cx="9144000" cy="1107996"/>
          </a:xfrm>
          <a:prstGeom prst="rect">
            <a:avLst/>
          </a:prstGeom>
          <a:noFill/>
        </p:spPr>
        <p:txBody>
          <a:bodyPr wrap="square" rtlCol="0">
            <a:spAutoFit/>
          </a:bodyPr>
          <a:lstStyle/>
          <a:p>
            <a:pPr algn="ctr"/>
            <a:r>
              <a:rPr lang="en-US" sz="6600" dirty="0">
                <a:solidFill>
                  <a:schemeClr val="bg2"/>
                </a:solidFill>
                <a:latin typeface="Calibri" panose="020F0502020204030204" pitchFamily="34" charset="0"/>
                <a:cs typeface="Calibri" panose="020F0502020204030204" pitchFamily="34" charset="0"/>
              </a:rPr>
              <a:t>Mosiah </a:t>
            </a:r>
            <a:r>
              <a:rPr lang="en-US" sz="6600" dirty="0" err="1">
                <a:solidFill>
                  <a:schemeClr val="bg2"/>
                </a:solidFill>
                <a:latin typeface="Calibri" panose="020F0502020204030204" pitchFamily="34" charset="0"/>
                <a:cs typeface="Calibri" panose="020F0502020204030204" pitchFamily="34" charset="0"/>
              </a:rPr>
              <a:t>ll</a:t>
            </a:r>
            <a:endParaRPr lang="en-US" sz="6600" dirty="0">
              <a:solidFill>
                <a:schemeClr val="bg2"/>
              </a:solidFill>
              <a:latin typeface="Calibri" panose="020F0502020204030204" pitchFamily="34" charset="0"/>
              <a:cs typeface="Calibri" panose="020F0502020204030204" pitchFamily="34" charset="0"/>
            </a:endParaRPr>
          </a:p>
        </p:txBody>
      </p:sp>
      <p:sp>
        <p:nvSpPr>
          <p:cNvPr id="5" name="TextBox 4"/>
          <p:cNvSpPr txBox="1"/>
          <p:nvPr/>
        </p:nvSpPr>
        <p:spPr>
          <a:xfrm>
            <a:off x="201168" y="762001"/>
            <a:ext cx="9070848" cy="6109365"/>
          </a:xfrm>
          <a:prstGeom prst="rect">
            <a:avLst/>
          </a:prstGeom>
          <a:noFill/>
        </p:spPr>
        <p:txBody>
          <a:bodyPr wrap="square" rtlCol="0">
            <a:spAutoFit/>
          </a:bodyPr>
          <a:lstStyle/>
          <a:p>
            <a:r>
              <a:rPr lang="en-US" sz="1700" dirty="0">
                <a:solidFill>
                  <a:schemeClr val="bg1">
                    <a:lumMod val="95000"/>
                  </a:schemeClr>
                </a:solidFill>
              </a:rPr>
              <a:t>Mosiah was a son of King Benjamin. </a:t>
            </a:r>
          </a:p>
          <a:p>
            <a:endParaRPr lang="en-US" sz="1700" dirty="0">
              <a:solidFill>
                <a:schemeClr val="bg1">
                  <a:lumMod val="95000"/>
                </a:schemeClr>
              </a:solidFill>
            </a:endParaRPr>
          </a:p>
          <a:p>
            <a:r>
              <a:rPr lang="en-US" sz="1700" dirty="0">
                <a:solidFill>
                  <a:schemeClr val="bg1">
                    <a:lumMod val="95000"/>
                  </a:schemeClr>
                </a:solidFill>
              </a:rPr>
              <a:t>He was named after his grandfather Mosiah, who was also a king of </a:t>
            </a:r>
            <a:r>
              <a:rPr lang="en-US" sz="1700" dirty="0" err="1">
                <a:solidFill>
                  <a:schemeClr val="bg1">
                    <a:lumMod val="95000"/>
                  </a:schemeClr>
                </a:solidFill>
              </a:rPr>
              <a:t>Zarahemla</a:t>
            </a:r>
            <a:r>
              <a:rPr lang="en-US" sz="1700" dirty="0">
                <a:solidFill>
                  <a:schemeClr val="bg1">
                    <a:lumMod val="95000"/>
                  </a:schemeClr>
                </a:solidFill>
              </a:rPr>
              <a:t> (see Omni 1:12–13, 19).</a:t>
            </a:r>
          </a:p>
          <a:p>
            <a:endParaRPr lang="en-US" sz="1700" dirty="0">
              <a:solidFill>
                <a:schemeClr val="bg1">
                  <a:lumMod val="95000"/>
                </a:schemeClr>
              </a:solidFill>
            </a:endParaRPr>
          </a:p>
          <a:p>
            <a:r>
              <a:rPr lang="en-US" sz="1700" dirty="0">
                <a:solidFill>
                  <a:schemeClr val="bg1">
                    <a:lumMod val="95000"/>
                  </a:schemeClr>
                </a:solidFill>
              </a:rPr>
              <a:t>He was 30 years old when he began his reign as king and he was the last of the Nephite kings. </a:t>
            </a:r>
          </a:p>
          <a:p>
            <a:endParaRPr lang="en-US" sz="1700" dirty="0">
              <a:solidFill>
                <a:schemeClr val="bg1">
                  <a:lumMod val="95000"/>
                </a:schemeClr>
              </a:solidFill>
            </a:endParaRPr>
          </a:p>
          <a:p>
            <a:r>
              <a:rPr lang="en-US" sz="1700" dirty="0">
                <a:solidFill>
                  <a:schemeClr val="bg1">
                    <a:lumMod val="95000"/>
                  </a:schemeClr>
                </a:solidFill>
              </a:rPr>
              <a:t>He was taught by his father in the ways of the Lord</a:t>
            </a:r>
          </a:p>
          <a:p>
            <a:endParaRPr lang="en-US" sz="1700" dirty="0">
              <a:solidFill>
                <a:schemeClr val="bg1">
                  <a:lumMod val="95000"/>
                </a:schemeClr>
              </a:solidFill>
            </a:endParaRPr>
          </a:p>
          <a:p>
            <a:r>
              <a:rPr lang="en-US" sz="1700" dirty="0">
                <a:solidFill>
                  <a:schemeClr val="bg1">
                    <a:lumMod val="95000"/>
                  </a:schemeClr>
                </a:solidFill>
              </a:rPr>
              <a:t>Mosiah was a prophet, seer, revelator, and king who ruled in </a:t>
            </a:r>
            <a:r>
              <a:rPr lang="en-US" sz="1700" dirty="0" err="1">
                <a:solidFill>
                  <a:schemeClr val="bg1">
                    <a:lumMod val="95000"/>
                  </a:schemeClr>
                </a:solidFill>
              </a:rPr>
              <a:t>Zarahemla</a:t>
            </a:r>
            <a:r>
              <a:rPr lang="en-US" sz="1700" dirty="0">
                <a:solidFill>
                  <a:schemeClr val="bg1">
                    <a:lumMod val="95000"/>
                  </a:schemeClr>
                </a:solidFill>
              </a:rPr>
              <a:t> from approximately 124  to 91 BC</a:t>
            </a:r>
          </a:p>
          <a:p>
            <a:endParaRPr lang="en-US" sz="1700" dirty="0">
              <a:solidFill>
                <a:schemeClr val="bg1">
                  <a:lumMod val="95000"/>
                </a:schemeClr>
              </a:solidFill>
            </a:endParaRPr>
          </a:p>
          <a:p>
            <a:r>
              <a:rPr lang="en-US" sz="1700" dirty="0">
                <a:solidFill>
                  <a:schemeClr val="bg1">
                    <a:lumMod val="95000"/>
                  </a:schemeClr>
                </a:solidFill>
              </a:rPr>
              <a:t>Because of his gift to translate ancient records his people benefited from the history of God’s peoples over the ages</a:t>
            </a:r>
          </a:p>
          <a:p>
            <a:endParaRPr lang="en-US" sz="1700" dirty="0">
              <a:solidFill>
                <a:schemeClr val="bg1">
                  <a:lumMod val="95000"/>
                </a:schemeClr>
              </a:solidFill>
            </a:endParaRPr>
          </a:p>
          <a:p>
            <a:r>
              <a:rPr lang="en-US" sz="1700" dirty="0">
                <a:solidFill>
                  <a:schemeClr val="bg1">
                    <a:lumMod val="95000"/>
                  </a:schemeClr>
                </a:solidFill>
              </a:rPr>
              <a:t>He gave authority to Alma the Elder to organize 7 congregations in Zarahemla (Mosiah 25:19-24)</a:t>
            </a:r>
          </a:p>
          <a:p>
            <a:endParaRPr lang="en-US" sz="1700" dirty="0">
              <a:solidFill>
                <a:schemeClr val="bg1">
                  <a:lumMod val="95000"/>
                </a:schemeClr>
              </a:solidFill>
            </a:endParaRPr>
          </a:p>
          <a:p>
            <a:r>
              <a:rPr lang="en-US" sz="1700" dirty="0">
                <a:solidFill>
                  <a:schemeClr val="bg1">
                    <a:lumMod val="95000"/>
                  </a:schemeClr>
                </a:solidFill>
              </a:rPr>
              <a:t>He had 4 sons—</a:t>
            </a:r>
            <a:r>
              <a:rPr lang="en-US" sz="1700" dirty="0" err="1">
                <a:solidFill>
                  <a:schemeClr val="bg1">
                    <a:lumMod val="95000"/>
                  </a:schemeClr>
                </a:solidFill>
              </a:rPr>
              <a:t>Ammon</a:t>
            </a:r>
            <a:r>
              <a:rPr lang="en-US" sz="1700" dirty="0">
                <a:solidFill>
                  <a:schemeClr val="bg1">
                    <a:lumMod val="95000"/>
                  </a:schemeClr>
                </a:solidFill>
              </a:rPr>
              <a:t>, Aaron, </a:t>
            </a:r>
            <a:r>
              <a:rPr lang="en-US" sz="1700" dirty="0" err="1">
                <a:solidFill>
                  <a:schemeClr val="bg1">
                    <a:lumMod val="95000"/>
                  </a:schemeClr>
                </a:solidFill>
              </a:rPr>
              <a:t>Omner</a:t>
            </a:r>
            <a:r>
              <a:rPr lang="en-US" sz="1700" dirty="0">
                <a:solidFill>
                  <a:schemeClr val="bg1">
                    <a:lumMod val="95000"/>
                  </a:schemeClr>
                </a:solidFill>
              </a:rPr>
              <a:t>, and </a:t>
            </a:r>
            <a:r>
              <a:rPr lang="en-US" sz="1700" dirty="0" err="1">
                <a:solidFill>
                  <a:schemeClr val="bg1">
                    <a:lumMod val="95000"/>
                  </a:schemeClr>
                </a:solidFill>
              </a:rPr>
              <a:t>Himni</a:t>
            </a:r>
            <a:endParaRPr lang="en-US" sz="1700" dirty="0">
              <a:solidFill>
                <a:schemeClr val="bg1">
                  <a:lumMod val="95000"/>
                </a:schemeClr>
              </a:solidFill>
            </a:endParaRPr>
          </a:p>
          <a:p>
            <a:endParaRPr lang="en-US" sz="1700" dirty="0">
              <a:solidFill>
                <a:schemeClr val="bg1">
                  <a:lumMod val="95000"/>
                </a:schemeClr>
              </a:solidFill>
            </a:endParaRPr>
          </a:p>
          <a:p>
            <a:r>
              <a:rPr lang="en-US" sz="1700" dirty="0">
                <a:solidFill>
                  <a:schemeClr val="bg1">
                    <a:lumMod val="95000"/>
                  </a:schemeClr>
                </a:solidFill>
              </a:rPr>
              <a:t>He originated the program to have governing judges instead of kings</a:t>
            </a:r>
          </a:p>
          <a:p>
            <a:endParaRPr lang="en-US" sz="1700" dirty="0">
              <a:solidFill>
                <a:schemeClr val="bg1">
                  <a:lumMod val="95000"/>
                </a:schemeClr>
              </a:solidFill>
            </a:endParaRPr>
          </a:p>
          <a:p>
            <a:r>
              <a:rPr lang="en-US" sz="1700" dirty="0">
                <a:solidFill>
                  <a:schemeClr val="bg1">
                    <a:lumMod val="95000"/>
                  </a:schemeClr>
                </a:solidFill>
              </a:rPr>
              <a:t>He died at age 63 (Mosiah 29:46) </a:t>
            </a:r>
          </a:p>
          <a:p>
            <a:endParaRPr lang="en-US" sz="1700" dirty="0">
              <a:solidFill>
                <a:schemeClr val="bg1">
                  <a:lumMod val="95000"/>
                </a:schemeClr>
              </a:solidFill>
              <a:latin typeface="Calibri" panose="020F0502020204030204" pitchFamily="34" charset="0"/>
              <a:cs typeface="Calibri" panose="020F0502020204030204" pitchFamily="34" charset="0"/>
            </a:endParaRPr>
          </a:p>
        </p:txBody>
      </p:sp>
      <p:grpSp>
        <p:nvGrpSpPr>
          <p:cNvPr id="6" name="Group 5"/>
          <p:cNvGrpSpPr/>
          <p:nvPr/>
        </p:nvGrpSpPr>
        <p:grpSpPr>
          <a:xfrm>
            <a:off x="9250680" y="768097"/>
            <a:ext cx="1347216" cy="2642615"/>
            <a:chOff x="3276600" y="786829"/>
            <a:chExt cx="1219200" cy="2489771"/>
          </a:xfrm>
        </p:grpSpPr>
        <p:sp>
          <p:nvSpPr>
            <p:cNvPr id="7" name="Cloud 2"/>
            <p:cNvSpPr/>
            <p:nvPr/>
          </p:nvSpPr>
          <p:spPr>
            <a:xfrm rot="1518698" flipH="1">
              <a:off x="3438312" y="836066"/>
              <a:ext cx="407897" cy="890154"/>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loud 3"/>
            <p:cNvSpPr/>
            <p:nvPr/>
          </p:nvSpPr>
          <p:spPr>
            <a:xfrm rot="20659987">
              <a:off x="4018852" y="853664"/>
              <a:ext cx="361746" cy="868718"/>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4"/>
            <p:cNvSpPr/>
            <p:nvPr/>
          </p:nvSpPr>
          <p:spPr>
            <a:xfrm>
              <a:off x="4245708" y="2166393"/>
              <a:ext cx="250092" cy="363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5"/>
            <p:cNvSpPr/>
            <p:nvPr/>
          </p:nvSpPr>
          <p:spPr>
            <a:xfrm>
              <a:off x="3276600" y="2093454"/>
              <a:ext cx="250092" cy="4028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6"/>
            <p:cNvSpPr/>
            <p:nvPr/>
          </p:nvSpPr>
          <p:spPr>
            <a:xfrm>
              <a:off x="3651738" y="2919748"/>
              <a:ext cx="312615" cy="356852"/>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7"/>
            <p:cNvSpPr/>
            <p:nvPr/>
          </p:nvSpPr>
          <p:spPr>
            <a:xfrm>
              <a:off x="3870569" y="2919748"/>
              <a:ext cx="312615" cy="356852"/>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8"/>
            <p:cNvSpPr/>
            <p:nvPr/>
          </p:nvSpPr>
          <p:spPr>
            <a:xfrm rot="1996156">
              <a:off x="3360356" y="1631987"/>
              <a:ext cx="414302" cy="751042"/>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9"/>
            <p:cNvSpPr/>
            <p:nvPr/>
          </p:nvSpPr>
          <p:spPr>
            <a:xfrm rot="2041752">
              <a:off x="3422568" y="1540645"/>
              <a:ext cx="411856" cy="679805"/>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0"/>
            <p:cNvSpPr/>
            <p:nvPr/>
          </p:nvSpPr>
          <p:spPr>
            <a:xfrm rot="19870960">
              <a:off x="4043389" y="1634074"/>
              <a:ext cx="389154" cy="751042"/>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1"/>
            <p:cNvSpPr/>
            <p:nvPr/>
          </p:nvSpPr>
          <p:spPr>
            <a:xfrm rot="20036208">
              <a:off x="3967373" y="1552069"/>
              <a:ext cx="411856" cy="679805"/>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2"/>
            <p:cNvSpPr/>
            <p:nvPr/>
          </p:nvSpPr>
          <p:spPr>
            <a:xfrm>
              <a:off x="3620477" y="1571640"/>
              <a:ext cx="593969" cy="1506709"/>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3"/>
            <p:cNvSpPr/>
            <p:nvPr/>
          </p:nvSpPr>
          <p:spPr>
            <a:xfrm>
              <a:off x="3784984" y="1452689"/>
              <a:ext cx="245992" cy="3172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4"/>
            <p:cNvSpPr/>
            <p:nvPr/>
          </p:nvSpPr>
          <p:spPr>
            <a:xfrm rot="21335299">
              <a:off x="3944457" y="1543878"/>
              <a:ext cx="286810" cy="1419680"/>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5"/>
            <p:cNvSpPr/>
            <p:nvPr/>
          </p:nvSpPr>
          <p:spPr>
            <a:xfrm rot="353417">
              <a:off x="3613475" y="1531532"/>
              <a:ext cx="286810" cy="1441888"/>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16"/>
            <p:cNvSpPr/>
            <p:nvPr/>
          </p:nvSpPr>
          <p:spPr>
            <a:xfrm>
              <a:off x="3557954" y="807851"/>
              <a:ext cx="750277" cy="8034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62"/>
            <p:cNvGrpSpPr/>
            <p:nvPr/>
          </p:nvGrpSpPr>
          <p:grpSpPr>
            <a:xfrm rot="5201482">
              <a:off x="3803137" y="1994656"/>
              <a:ext cx="476901" cy="103518"/>
              <a:chOff x="3886200" y="6096000"/>
              <a:chExt cx="3124200" cy="533400"/>
            </a:xfrm>
          </p:grpSpPr>
          <p:sp>
            <p:nvSpPr>
              <p:cNvPr id="42" name="Left-Right Arrow 41"/>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Left-Right Arrow 42"/>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Left-Right Arrow 43"/>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63"/>
            <p:cNvGrpSpPr/>
            <p:nvPr/>
          </p:nvGrpSpPr>
          <p:grpSpPr>
            <a:xfrm rot="5201482">
              <a:off x="3819688" y="2594378"/>
              <a:ext cx="476901" cy="103518"/>
              <a:chOff x="3886200" y="6096000"/>
              <a:chExt cx="3124200" cy="533400"/>
            </a:xfrm>
          </p:grpSpPr>
          <p:sp>
            <p:nvSpPr>
              <p:cNvPr id="39" name="Left-Right Arrow 38"/>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eft-Right Arrow 39"/>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eft-Right Arrow 40"/>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67"/>
            <p:cNvGrpSpPr/>
            <p:nvPr/>
          </p:nvGrpSpPr>
          <p:grpSpPr>
            <a:xfrm rot="5400000">
              <a:off x="3578790" y="1999625"/>
              <a:ext cx="476901" cy="103518"/>
              <a:chOff x="3886200" y="6096000"/>
              <a:chExt cx="3124200" cy="533400"/>
            </a:xfrm>
          </p:grpSpPr>
          <p:sp>
            <p:nvSpPr>
              <p:cNvPr id="36" name="Left-Right Arrow 35"/>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Left-Right Arrow 36"/>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Right Arrow 37"/>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71"/>
            <p:cNvGrpSpPr/>
            <p:nvPr/>
          </p:nvGrpSpPr>
          <p:grpSpPr>
            <a:xfrm rot="5400000">
              <a:off x="3551568" y="2602446"/>
              <a:ext cx="476901" cy="103518"/>
              <a:chOff x="3886200" y="6096000"/>
              <a:chExt cx="3124200" cy="533400"/>
            </a:xfrm>
          </p:grpSpPr>
          <p:sp>
            <p:nvSpPr>
              <p:cNvPr id="33"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Right Arrow 34"/>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Diamond 25"/>
            <p:cNvSpPr/>
            <p:nvPr/>
          </p:nvSpPr>
          <p:spPr>
            <a:xfrm>
              <a:off x="3995615" y="2252055"/>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iamond 26"/>
            <p:cNvSpPr/>
            <p:nvPr/>
          </p:nvSpPr>
          <p:spPr>
            <a:xfrm>
              <a:off x="3745523" y="2252055"/>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amond 27"/>
            <p:cNvSpPr/>
            <p:nvPr/>
          </p:nvSpPr>
          <p:spPr>
            <a:xfrm>
              <a:off x="3776785" y="1657302"/>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p:cNvSpPr/>
            <p:nvPr/>
          </p:nvSpPr>
          <p:spPr>
            <a:xfrm>
              <a:off x="3964354" y="1657302"/>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861375" y="1729605"/>
              <a:ext cx="156308" cy="793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852180" y="2315030"/>
              <a:ext cx="156308" cy="793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2"/>
            <p:cNvSpPr/>
            <p:nvPr/>
          </p:nvSpPr>
          <p:spPr>
            <a:xfrm rot="15742615" flipH="1">
              <a:off x="3778420" y="528827"/>
              <a:ext cx="282635" cy="798640"/>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 name="Group 200"/>
          <p:cNvGrpSpPr/>
          <p:nvPr/>
        </p:nvGrpSpPr>
        <p:grpSpPr>
          <a:xfrm>
            <a:off x="9019032" y="3557017"/>
            <a:ext cx="2567354" cy="2939747"/>
            <a:chOff x="6324600" y="3657600"/>
            <a:chExt cx="2567354" cy="2939747"/>
          </a:xfrm>
        </p:grpSpPr>
        <p:grpSp>
          <p:nvGrpSpPr>
            <p:cNvPr id="45" name="Group 132"/>
            <p:cNvGrpSpPr/>
            <p:nvPr/>
          </p:nvGrpSpPr>
          <p:grpSpPr>
            <a:xfrm>
              <a:off x="8153400" y="4419600"/>
              <a:ext cx="738554" cy="1818169"/>
              <a:chOff x="990600" y="1869556"/>
              <a:chExt cx="1625545" cy="3815989"/>
            </a:xfrm>
          </p:grpSpPr>
          <p:sp>
            <p:nvSpPr>
              <p:cNvPr id="46" name="Oval 45"/>
              <p:cNvSpPr/>
              <p:nvPr/>
            </p:nvSpPr>
            <p:spPr>
              <a:xfrm rot="6922285">
                <a:off x="1308408" y="5244859"/>
                <a:ext cx="500424" cy="374039"/>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3646842">
                <a:off x="1850980" y="5248313"/>
                <a:ext cx="500424" cy="374039"/>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a:off x="1206228" y="4058865"/>
                <a:ext cx="1295400" cy="1295400"/>
              </a:xfrm>
              <a:prstGeom prst="trapezoid">
                <a:avLst>
                  <a:gd name="adj" fmla="val 2125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4724043">
                <a:off x="2178914" y="3848972"/>
                <a:ext cx="500424" cy="37403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6922285">
                <a:off x="927408" y="3949460"/>
                <a:ext cx="500424" cy="37403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19684206">
                <a:off x="2026032" y="3140170"/>
                <a:ext cx="543829" cy="95048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1711066">
                <a:off x="1095331" y="3216624"/>
                <a:ext cx="543829" cy="95048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loud 52"/>
              <p:cNvSpPr/>
              <p:nvPr/>
            </p:nvSpPr>
            <p:spPr>
              <a:xfrm rot="21304292">
                <a:off x="1922597" y="1996079"/>
                <a:ext cx="645572" cy="1109362"/>
              </a:xfrm>
              <a:prstGeom prst="clou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loud 53"/>
              <p:cNvSpPr/>
              <p:nvPr/>
            </p:nvSpPr>
            <p:spPr>
              <a:xfrm>
                <a:off x="1062548" y="1978092"/>
                <a:ext cx="635729" cy="1109362"/>
              </a:xfrm>
              <a:prstGeom prst="clou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a:off x="1676453" y="2093285"/>
                <a:ext cx="317770" cy="252030"/>
              </a:xfrm>
              <a:prstGeom prst="hexagon">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a:off x="1282428" y="3220665"/>
                <a:ext cx="1143000" cy="1524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Isosceles Triangle 56"/>
              <p:cNvSpPr/>
              <p:nvPr/>
            </p:nvSpPr>
            <p:spPr>
              <a:xfrm rot="10800000">
                <a:off x="1626852" y="2906721"/>
                <a:ext cx="381000" cy="7620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74"/>
              <p:cNvGrpSpPr/>
              <p:nvPr/>
            </p:nvGrpSpPr>
            <p:grpSpPr>
              <a:xfrm rot="5400000">
                <a:off x="1282428" y="3525465"/>
                <a:ext cx="762000" cy="152400"/>
                <a:chOff x="4038600" y="287312"/>
                <a:chExt cx="5102902" cy="474688"/>
              </a:xfrm>
            </p:grpSpPr>
            <p:sp>
              <p:nvSpPr>
                <p:cNvPr id="81" name="Quad Arrow Callout 80"/>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Quad Arrow Callout 81"/>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Quad Arrow Callout 82"/>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Quad Arrow Callout 83"/>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79"/>
              <p:cNvGrpSpPr/>
              <p:nvPr/>
            </p:nvGrpSpPr>
            <p:grpSpPr>
              <a:xfrm rot="5400000">
                <a:off x="1587228" y="3525465"/>
                <a:ext cx="762000" cy="152400"/>
                <a:chOff x="4038600" y="287312"/>
                <a:chExt cx="5102902" cy="474688"/>
              </a:xfrm>
            </p:grpSpPr>
            <p:sp>
              <p:nvSpPr>
                <p:cNvPr id="77" name="Quad Arrow Callout 76"/>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Quad Arrow Callout 77"/>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Quad Arrow Callout 78"/>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Quad Arrow Callout 79"/>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84"/>
              <p:cNvGrpSpPr/>
              <p:nvPr/>
            </p:nvGrpSpPr>
            <p:grpSpPr>
              <a:xfrm rot="5400000">
                <a:off x="1621079" y="3720214"/>
                <a:ext cx="386690" cy="149593"/>
                <a:chOff x="5257800" y="296056"/>
                <a:chExt cx="2589551" cy="465944"/>
              </a:xfrm>
            </p:grpSpPr>
            <p:sp>
              <p:nvSpPr>
                <p:cNvPr id="75" name="Quad Arrow Callout 74"/>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Quad Arrow Callout 75"/>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Oval 60"/>
              <p:cNvSpPr/>
              <p:nvPr/>
            </p:nvSpPr>
            <p:spPr>
              <a:xfrm>
                <a:off x="1206228" y="2133599"/>
                <a:ext cx="1165157" cy="123545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8"/>
              <p:cNvGrpSpPr/>
              <p:nvPr/>
            </p:nvGrpSpPr>
            <p:grpSpPr>
              <a:xfrm>
                <a:off x="1358628" y="4135065"/>
                <a:ext cx="990600" cy="838200"/>
                <a:chOff x="5715000" y="5771234"/>
                <a:chExt cx="1154507" cy="1086766"/>
              </a:xfrm>
            </p:grpSpPr>
            <p:sp>
              <p:nvSpPr>
                <p:cNvPr id="70" name="Wave 69"/>
                <p:cNvSpPr/>
                <p:nvPr/>
              </p:nvSpPr>
              <p:spPr>
                <a:xfrm rot="16200000">
                  <a:off x="6093773" y="6319799"/>
                  <a:ext cx="845228" cy="231174"/>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67"/>
                <p:cNvGrpSpPr/>
                <p:nvPr/>
              </p:nvGrpSpPr>
              <p:grpSpPr>
                <a:xfrm>
                  <a:off x="5715000" y="5771234"/>
                  <a:ext cx="1154507" cy="1086766"/>
                  <a:chOff x="1205362" y="4212084"/>
                  <a:chExt cx="1154507" cy="1086766"/>
                </a:xfrm>
              </p:grpSpPr>
              <p:sp>
                <p:nvSpPr>
                  <p:cNvPr id="72" name="Rounded Rectangle 16"/>
                  <p:cNvSpPr/>
                  <p:nvPr/>
                </p:nvSpPr>
                <p:spPr>
                  <a:xfrm>
                    <a:off x="1205362" y="4264912"/>
                    <a:ext cx="1154507" cy="211307"/>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Wave 72"/>
                  <p:cNvSpPr/>
                  <p:nvPr/>
                </p:nvSpPr>
                <p:spPr>
                  <a:xfrm rot="15242885">
                    <a:off x="1667743" y="4683044"/>
                    <a:ext cx="917103" cy="314510"/>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1866223" y="4212084"/>
                    <a:ext cx="314099" cy="264134"/>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3" name="Cloud 62"/>
              <p:cNvSpPr/>
              <p:nvPr/>
            </p:nvSpPr>
            <p:spPr>
              <a:xfrm rot="214273">
                <a:off x="1158582" y="1869556"/>
                <a:ext cx="1325469" cy="541635"/>
              </a:xfrm>
              <a:prstGeom prst="clou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1130028" y="2077665"/>
                <a:ext cx="1377003" cy="252030"/>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91"/>
              <p:cNvGrpSpPr/>
              <p:nvPr/>
            </p:nvGrpSpPr>
            <p:grpSpPr>
              <a:xfrm>
                <a:off x="1413492" y="2129481"/>
                <a:ext cx="762000" cy="152400"/>
                <a:chOff x="4038600" y="287312"/>
                <a:chExt cx="5102902" cy="474688"/>
              </a:xfrm>
            </p:grpSpPr>
            <p:sp>
              <p:nvSpPr>
                <p:cNvPr id="66" name="Quad Arrow Callout 65"/>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Quad Arrow Callout 66"/>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Quad Arrow Callout 67"/>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Quad Arrow Callout 68"/>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5" name="Group 131"/>
            <p:cNvGrpSpPr/>
            <p:nvPr/>
          </p:nvGrpSpPr>
          <p:grpSpPr>
            <a:xfrm>
              <a:off x="7086600" y="3657600"/>
              <a:ext cx="842257" cy="2004646"/>
              <a:chOff x="5715000" y="1143000"/>
              <a:chExt cx="1978594" cy="4664894"/>
            </a:xfrm>
          </p:grpSpPr>
          <p:sp>
            <p:nvSpPr>
              <p:cNvPr id="86" name="Double Wave 8"/>
              <p:cNvSpPr/>
              <p:nvPr/>
            </p:nvSpPr>
            <p:spPr>
              <a:xfrm rot="5400000">
                <a:off x="6717586" y="1740613"/>
                <a:ext cx="1066801" cy="481175"/>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ouble Wave 8"/>
              <p:cNvSpPr/>
              <p:nvPr/>
            </p:nvSpPr>
            <p:spPr>
              <a:xfrm rot="6254388">
                <a:off x="5735554" y="1735644"/>
                <a:ext cx="968254" cy="481175"/>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2"/>
              <p:cNvSpPr/>
              <p:nvPr/>
            </p:nvSpPr>
            <p:spPr>
              <a:xfrm rot="1267050">
                <a:off x="6215525" y="5054328"/>
                <a:ext cx="456113" cy="748528"/>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19394983">
                <a:off x="6731807" y="5059366"/>
                <a:ext cx="456113" cy="748528"/>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2"/>
              <p:cNvSpPr/>
              <p:nvPr/>
            </p:nvSpPr>
            <p:spPr>
              <a:xfrm rot="20847300">
                <a:off x="7306829" y="3278739"/>
                <a:ext cx="386765" cy="667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3"/>
              <p:cNvSpPr/>
              <p:nvPr/>
            </p:nvSpPr>
            <p:spPr>
              <a:xfrm>
                <a:off x="5715000" y="3397098"/>
                <a:ext cx="386765" cy="667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4"/>
              <p:cNvSpPr/>
              <p:nvPr/>
            </p:nvSpPr>
            <p:spPr>
              <a:xfrm rot="20339459">
                <a:off x="6830592" y="2089476"/>
                <a:ext cx="666750" cy="1671083"/>
              </a:xfrm>
              <a:prstGeom prst="trapezoid">
                <a:avLst>
                  <a:gd name="adj" fmla="val 34133"/>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5"/>
              <p:cNvSpPr/>
              <p:nvPr/>
            </p:nvSpPr>
            <p:spPr>
              <a:xfrm rot="1327004">
                <a:off x="5928848" y="2241933"/>
                <a:ext cx="666750" cy="1671083"/>
              </a:xfrm>
              <a:prstGeom prst="trapezoid">
                <a:avLst>
                  <a:gd name="adj" fmla="val 34133"/>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6"/>
              <p:cNvSpPr/>
              <p:nvPr/>
            </p:nvSpPr>
            <p:spPr>
              <a:xfrm>
                <a:off x="6022731" y="2248545"/>
                <a:ext cx="1436077" cy="3250485"/>
              </a:xfrm>
              <a:prstGeom prst="trapezoid">
                <a:avLst>
                  <a:gd name="adj" fmla="val 30618"/>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Isosceles Triangle 7"/>
              <p:cNvSpPr/>
              <p:nvPr/>
            </p:nvSpPr>
            <p:spPr>
              <a:xfrm rot="10800000">
                <a:off x="6535615" y="2248545"/>
                <a:ext cx="410308" cy="601942"/>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6172200" y="1143000"/>
                <a:ext cx="1143000" cy="13003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64"/>
              <p:cNvGrpSpPr/>
              <p:nvPr/>
            </p:nvGrpSpPr>
            <p:grpSpPr>
              <a:xfrm flipH="1">
                <a:off x="6248400" y="3573101"/>
                <a:ext cx="1230923" cy="1384466"/>
                <a:chOff x="7543801" y="3581401"/>
                <a:chExt cx="1066799" cy="1066800"/>
              </a:xfrm>
            </p:grpSpPr>
            <p:sp>
              <p:nvSpPr>
                <p:cNvPr id="133" name="Rounded Rectangle 132"/>
                <p:cNvSpPr/>
                <p:nvPr/>
              </p:nvSpPr>
              <p:spPr>
                <a:xfrm>
                  <a:off x="7696200" y="3657600"/>
                  <a:ext cx="914400" cy="152400"/>
                </a:xfrm>
                <a:prstGeom prst="roundRect">
                  <a:avLst/>
                </a:prstGeom>
                <a:solidFill>
                  <a:srgbClr val="D98A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4" name="Group 162"/>
                <p:cNvGrpSpPr/>
                <p:nvPr/>
              </p:nvGrpSpPr>
              <p:grpSpPr>
                <a:xfrm>
                  <a:off x="7543801" y="3581401"/>
                  <a:ext cx="457200" cy="1066800"/>
                  <a:chOff x="6827799" y="4800600"/>
                  <a:chExt cx="868401" cy="2043177"/>
                </a:xfrm>
                <a:solidFill>
                  <a:srgbClr val="D98A33"/>
                </a:solidFill>
              </p:grpSpPr>
              <p:sp>
                <p:nvSpPr>
                  <p:cNvPr id="135" name="Double Wave 134"/>
                  <p:cNvSpPr/>
                  <p:nvPr/>
                </p:nvSpPr>
                <p:spPr>
                  <a:xfrm rot="16516316">
                    <a:off x="6407650" y="5697864"/>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ouble Wave 19"/>
                  <p:cNvSpPr/>
                  <p:nvPr/>
                </p:nvSpPr>
                <p:spPr>
                  <a:xfrm rot="17633710">
                    <a:off x="6141999" y="5700777"/>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136"/>
                  <p:cNvSpPr/>
                  <p:nvPr/>
                </p:nvSpPr>
                <p:spPr>
                  <a:xfrm>
                    <a:off x="7010400" y="4800600"/>
                    <a:ext cx="685800" cy="6096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8" name="Group 188"/>
              <p:cNvGrpSpPr/>
              <p:nvPr/>
            </p:nvGrpSpPr>
            <p:grpSpPr>
              <a:xfrm>
                <a:off x="6019800" y="5173301"/>
                <a:ext cx="1447800" cy="289560"/>
                <a:chOff x="2286000" y="6019800"/>
                <a:chExt cx="3048000" cy="609600"/>
              </a:xfrm>
            </p:grpSpPr>
            <p:grpSp>
              <p:nvGrpSpPr>
                <p:cNvPr id="118" name="Group 175"/>
                <p:cNvGrpSpPr/>
                <p:nvPr/>
              </p:nvGrpSpPr>
              <p:grpSpPr>
                <a:xfrm>
                  <a:off x="2286000" y="6019800"/>
                  <a:ext cx="609600" cy="609600"/>
                  <a:chOff x="2286000" y="6019800"/>
                  <a:chExt cx="609600" cy="609600"/>
                </a:xfrm>
              </p:grpSpPr>
              <p:sp>
                <p:nvSpPr>
                  <p:cNvPr id="131" name="Quad Arrow Callout 13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Cross 13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76"/>
                <p:cNvGrpSpPr/>
                <p:nvPr/>
              </p:nvGrpSpPr>
              <p:grpSpPr>
                <a:xfrm>
                  <a:off x="2895600" y="6019800"/>
                  <a:ext cx="609600" cy="609600"/>
                  <a:chOff x="2286000" y="6019800"/>
                  <a:chExt cx="609600" cy="609600"/>
                </a:xfrm>
              </p:grpSpPr>
              <p:sp>
                <p:nvSpPr>
                  <p:cNvPr id="129" name="Quad Arrow Callout 12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Cross 12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79"/>
                <p:cNvGrpSpPr/>
                <p:nvPr/>
              </p:nvGrpSpPr>
              <p:grpSpPr>
                <a:xfrm>
                  <a:off x="3505200" y="6019800"/>
                  <a:ext cx="609600" cy="609600"/>
                  <a:chOff x="2286000" y="6019800"/>
                  <a:chExt cx="609600" cy="609600"/>
                </a:xfrm>
              </p:grpSpPr>
              <p:sp>
                <p:nvSpPr>
                  <p:cNvPr id="127" name="Quad Arrow Callout 12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Cross 12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82"/>
                <p:cNvGrpSpPr/>
                <p:nvPr/>
              </p:nvGrpSpPr>
              <p:grpSpPr>
                <a:xfrm>
                  <a:off x="4114800" y="6019800"/>
                  <a:ext cx="609600" cy="609600"/>
                  <a:chOff x="2286000" y="6019800"/>
                  <a:chExt cx="609600" cy="609600"/>
                </a:xfrm>
              </p:grpSpPr>
              <p:sp>
                <p:nvSpPr>
                  <p:cNvPr id="125" name="Quad Arrow Callout 12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ross 12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85"/>
                <p:cNvGrpSpPr/>
                <p:nvPr/>
              </p:nvGrpSpPr>
              <p:grpSpPr>
                <a:xfrm>
                  <a:off x="4724400" y="6019800"/>
                  <a:ext cx="609600" cy="609600"/>
                  <a:chOff x="2286000" y="6019800"/>
                  <a:chExt cx="609600" cy="609600"/>
                </a:xfrm>
              </p:grpSpPr>
              <p:sp>
                <p:nvSpPr>
                  <p:cNvPr id="123" name="Quad Arrow Callout 12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Cross 12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9" name="Double Wave 8"/>
              <p:cNvSpPr/>
              <p:nvPr/>
            </p:nvSpPr>
            <p:spPr>
              <a:xfrm rot="10558211">
                <a:off x="6102425" y="1488339"/>
                <a:ext cx="1161594" cy="223721"/>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oon 99"/>
              <p:cNvSpPr/>
              <p:nvPr/>
            </p:nvSpPr>
            <p:spPr>
              <a:xfrm rot="5598382">
                <a:off x="6527289" y="806839"/>
                <a:ext cx="423981" cy="1096304"/>
              </a:xfrm>
              <a:prstGeom prst="moon">
                <a:avLst>
                  <a:gd name="adj" fmla="val 6108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6179812" y="1371982"/>
                <a:ext cx="1100074" cy="194131"/>
              </a:xfrm>
              <a:prstGeom prst="roundRect">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89"/>
              <p:cNvGrpSpPr/>
              <p:nvPr/>
            </p:nvGrpSpPr>
            <p:grpSpPr>
              <a:xfrm>
                <a:off x="6172200" y="1357767"/>
                <a:ext cx="1054396" cy="210879"/>
                <a:chOff x="2286000" y="6019800"/>
                <a:chExt cx="3048000" cy="609600"/>
              </a:xfrm>
            </p:grpSpPr>
            <p:grpSp>
              <p:nvGrpSpPr>
                <p:cNvPr id="103" name="Group 175"/>
                <p:cNvGrpSpPr/>
                <p:nvPr/>
              </p:nvGrpSpPr>
              <p:grpSpPr>
                <a:xfrm>
                  <a:off x="2286000" y="6019800"/>
                  <a:ext cx="609600" cy="609600"/>
                  <a:chOff x="2286000" y="6019800"/>
                  <a:chExt cx="609600" cy="609600"/>
                </a:xfrm>
              </p:grpSpPr>
              <p:sp>
                <p:nvSpPr>
                  <p:cNvPr id="116" name="Quad Arrow Callout 11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Cross 11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76"/>
                <p:cNvGrpSpPr/>
                <p:nvPr/>
              </p:nvGrpSpPr>
              <p:grpSpPr>
                <a:xfrm>
                  <a:off x="2895600" y="6019800"/>
                  <a:ext cx="609600" cy="609600"/>
                  <a:chOff x="2286000" y="6019800"/>
                  <a:chExt cx="609600" cy="609600"/>
                </a:xfrm>
              </p:grpSpPr>
              <p:sp>
                <p:nvSpPr>
                  <p:cNvPr id="114" name="Quad Arrow Callout 11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ross 11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79"/>
                <p:cNvGrpSpPr/>
                <p:nvPr/>
              </p:nvGrpSpPr>
              <p:grpSpPr>
                <a:xfrm>
                  <a:off x="3505200" y="6019800"/>
                  <a:ext cx="609600" cy="609600"/>
                  <a:chOff x="2286000" y="6019800"/>
                  <a:chExt cx="609600" cy="609600"/>
                </a:xfrm>
              </p:grpSpPr>
              <p:sp>
                <p:nvSpPr>
                  <p:cNvPr id="112" name="Quad Arrow Callout 11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ross 11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82"/>
                <p:cNvGrpSpPr/>
                <p:nvPr/>
              </p:nvGrpSpPr>
              <p:grpSpPr>
                <a:xfrm>
                  <a:off x="4114800" y="6019800"/>
                  <a:ext cx="609600" cy="609600"/>
                  <a:chOff x="2286000" y="6019800"/>
                  <a:chExt cx="609600" cy="609600"/>
                </a:xfrm>
              </p:grpSpPr>
              <p:sp>
                <p:nvSpPr>
                  <p:cNvPr id="110" name="Quad Arrow Callout 10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Cross 11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85"/>
                <p:cNvGrpSpPr/>
                <p:nvPr/>
              </p:nvGrpSpPr>
              <p:grpSpPr>
                <a:xfrm>
                  <a:off x="4724400" y="6019800"/>
                  <a:ext cx="609600" cy="609600"/>
                  <a:chOff x="2286000" y="6019800"/>
                  <a:chExt cx="609600" cy="609600"/>
                </a:xfrm>
              </p:grpSpPr>
              <p:sp>
                <p:nvSpPr>
                  <p:cNvPr id="108" name="Quad Arrow Callout 10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Cross 10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8" name="Group 137"/>
            <p:cNvGrpSpPr/>
            <p:nvPr/>
          </p:nvGrpSpPr>
          <p:grpSpPr>
            <a:xfrm>
              <a:off x="6324600" y="4191000"/>
              <a:ext cx="937277" cy="2057400"/>
              <a:chOff x="2971800" y="685800"/>
              <a:chExt cx="1353845" cy="2971800"/>
            </a:xfrm>
          </p:grpSpPr>
          <p:sp>
            <p:nvSpPr>
              <p:cNvPr id="139" name="Oval 138"/>
              <p:cNvSpPr/>
              <p:nvPr/>
            </p:nvSpPr>
            <p:spPr>
              <a:xfrm>
                <a:off x="2971800" y="2514600"/>
                <a:ext cx="181486" cy="34713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Manual Operation 139"/>
              <p:cNvSpPr/>
              <p:nvPr/>
            </p:nvSpPr>
            <p:spPr>
              <a:xfrm rot="12279233">
                <a:off x="3100192" y="1695045"/>
                <a:ext cx="318990" cy="1050642"/>
              </a:xfrm>
              <a:prstGeom prst="flowChartManualOperation">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rot="18242526">
                <a:off x="4105157" y="2457487"/>
                <a:ext cx="183075" cy="2579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Manual Operation 141"/>
              <p:cNvSpPr/>
              <p:nvPr/>
            </p:nvSpPr>
            <p:spPr>
              <a:xfrm rot="8993220" flipH="1">
                <a:off x="3747231" y="1609321"/>
                <a:ext cx="318990" cy="1050642"/>
              </a:xfrm>
              <a:prstGeom prst="flowChartManualOperation">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p:cNvSpPr/>
              <p:nvPr/>
            </p:nvSpPr>
            <p:spPr>
              <a:xfrm>
                <a:off x="3124200" y="1676400"/>
                <a:ext cx="914400" cy="1676400"/>
              </a:xfrm>
              <a:prstGeom prst="trapezoid">
                <a:avLst>
                  <a:gd name="adj" fmla="val 33815"/>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3198657" y="3409648"/>
                <a:ext cx="362972" cy="247952"/>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3561629" y="3409648"/>
                <a:ext cx="362972" cy="247952"/>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Cloud 145"/>
              <p:cNvSpPr/>
              <p:nvPr/>
            </p:nvSpPr>
            <p:spPr>
              <a:xfrm rot="20835976" flipH="1">
                <a:off x="3689855" y="858790"/>
                <a:ext cx="513671" cy="1041400"/>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3153286" y="3310467"/>
                <a:ext cx="862057" cy="198362"/>
              </a:xfrm>
              <a:prstGeom prst="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lowchart: Extract 147"/>
              <p:cNvSpPr/>
              <p:nvPr/>
            </p:nvSpPr>
            <p:spPr>
              <a:xfrm rot="10800000">
                <a:off x="3425514" y="1624390"/>
                <a:ext cx="317600" cy="446314"/>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rot="2203033">
                <a:off x="3454847" y="1679760"/>
                <a:ext cx="135657" cy="1143048"/>
              </a:xfrm>
              <a:prstGeom prst="round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149"/>
              <p:cNvSpPr/>
              <p:nvPr/>
            </p:nvSpPr>
            <p:spPr>
              <a:xfrm>
                <a:off x="3226261" y="2219476"/>
                <a:ext cx="136114" cy="595086"/>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rot="5400000">
                <a:off x="3269522" y="2230024"/>
                <a:ext cx="49590" cy="226857"/>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Pentagon 151"/>
              <p:cNvSpPr/>
              <p:nvPr/>
            </p:nvSpPr>
            <p:spPr>
              <a:xfrm rot="5400000">
                <a:off x="3073270" y="2628857"/>
                <a:ext cx="396724" cy="272229"/>
              </a:xfrm>
              <a:prstGeom prst="homePlat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3135518" y="2566610"/>
                <a:ext cx="272229" cy="99181"/>
              </a:xfrm>
              <a:prstGeom prst="rect">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Cloud 153"/>
              <p:cNvSpPr/>
              <p:nvPr/>
            </p:nvSpPr>
            <p:spPr>
              <a:xfrm rot="308159">
                <a:off x="3018359" y="856670"/>
                <a:ext cx="460201" cy="1060825"/>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3289400" y="830943"/>
                <a:ext cx="589829" cy="94221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Cloud 155"/>
              <p:cNvSpPr/>
              <p:nvPr/>
            </p:nvSpPr>
            <p:spPr>
              <a:xfrm rot="16200000" flipH="1">
                <a:off x="3435248" y="403838"/>
                <a:ext cx="343505" cy="907429"/>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a:off x="3124200" y="838200"/>
                <a:ext cx="952800" cy="148771"/>
              </a:xfrm>
              <a:prstGeom prst="round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Pentagon 157"/>
              <p:cNvSpPr/>
              <p:nvPr/>
            </p:nvSpPr>
            <p:spPr>
              <a:xfrm>
                <a:off x="3198657"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Pentagon 158"/>
              <p:cNvSpPr/>
              <p:nvPr/>
            </p:nvSpPr>
            <p:spPr>
              <a:xfrm>
                <a:off x="3380143"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Pentagon 159"/>
              <p:cNvSpPr/>
              <p:nvPr/>
            </p:nvSpPr>
            <p:spPr>
              <a:xfrm>
                <a:off x="3561629"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Pentagon 160"/>
              <p:cNvSpPr/>
              <p:nvPr/>
            </p:nvSpPr>
            <p:spPr>
              <a:xfrm>
                <a:off x="3743114"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Pentagon 161"/>
              <p:cNvSpPr/>
              <p:nvPr/>
            </p:nvSpPr>
            <p:spPr>
              <a:xfrm>
                <a:off x="3924600" y="3310467"/>
                <a:ext cx="90743"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10"/>
            <p:cNvGrpSpPr/>
            <p:nvPr/>
          </p:nvGrpSpPr>
          <p:grpSpPr>
            <a:xfrm>
              <a:off x="7391400" y="4724400"/>
              <a:ext cx="896815" cy="1872947"/>
              <a:chOff x="4419600" y="660472"/>
              <a:chExt cx="2286000" cy="4774178"/>
            </a:xfrm>
          </p:grpSpPr>
          <p:sp>
            <p:nvSpPr>
              <p:cNvPr id="164" name="Oval 163"/>
              <p:cNvSpPr/>
              <p:nvPr/>
            </p:nvSpPr>
            <p:spPr>
              <a:xfrm>
                <a:off x="5943600" y="2971800"/>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4419600" y="2971800"/>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87"/>
              <p:cNvGrpSpPr/>
              <p:nvPr/>
            </p:nvGrpSpPr>
            <p:grpSpPr>
              <a:xfrm rot="1905584" flipH="1">
                <a:off x="5104960" y="4411402"/>
                <a:ext cx="549476" cy="1023248"/>
                <a:chOff x="6213924" y="4956136"/>
                <a:chExt cx="549476" cy="1023248"/>
              </a:xfrm>
            </p:grpSpPr>
            <p:sp>
              <p:nvSpPr>
                <p:cNvPr id="199" name="Oval 198"/>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86"/>
              <p:cNvGrpSpPr/>
              <p:nvPr/>
            </p:nvGrpSpPr>
            <p:grpSpPr>
              <a:xfrm rot="19694416">
                <a:off x="5715000" y="4343400"/>
                <a:ext cx="549476" cy="1023248"/>
                <a:chOff x="6213924" y="4956136"/>
                <a:chExt cx="549476" cy="1023248"/>
              </a:xfrm>
            </p:grpSpPr>
            <p:sp>
              <p:nvSpPr>
                <p:cNvPr id="197" name="Oval 196"/>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8" name="Trapezoid 167"/>
              <p:cNvSpPr/>
              <p:nvPr/>
            </p:nvSpPr>
            <p:spPr>
              <a:xfrm rot="19892058">
                <a:off x="5938555" y="2099223"/>
                <a:ext cx="619485" cy="1479138"/>
              </a:xfrm>
              <a:prstGeom prst="trapezoid">
                <a:avLst>
                  <a:gd name="adj" fmla="val 32035"/>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p:cNvSpPr/>
              <p:nvPr/>
            </p:nvSpPr>
            <p:spPr>
              <a:xfrm rot="1180462">
                <a:off x="4551349" y="2168864"/>
                <a:ext cx="619485" cy="1371600"/>
              </a:xfrm>
              <a:prstGeom prst="trapezoid">
                <a:avLst>
                  <a:gd name="adj" fmla="val 32035"/>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p:cNvSpPr/>
              <p:nvPr/>
            </p:nvSpPr>
            <p:spPr>
              <a:xfrm>
                <a:off x="4648200" y="2209800"/>
                <a:ext cx="1828800" cy="2667000"/>
              </a:xfrm>
              <a:prstGeom prst="trapezoid">
                <a:avLst>
                  <a:gd name="adj" fmla="val 26844"/>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1" name="Group 79"/>
              <p:cNvGrpSpPr/>
              <p:nvPr/>
            </p:nvGrpSpPr>
            <p:grpSpPr>
              <a:xfrm>
                <a:off x="4835373" y="3124200"/>
                <a:ext cx="1665512" cy="1752600"/>
                <a:chOff x="4909631" y="1905000"/>
                <a:chExt cx="1743656" cy="1752600"/>
              </a:xfrm>
            </p:grpSpPr>
            <p:sp>
              <p:nvSpPr>
                <p:cNvPr id="192" name="Moon 191"/>
                <p:cNvSpPr/>
                <p:nvPr/>
              </p:nvSpPr>
              <p:spPr>
                <a:xfrm rot="16200000">
                  <a:off x="5334000" y="1600200"/>
                  <a:ext cx="685800" cy="14478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192"/>
                <p:cNvSpPr/>
                <p:nvPr/>
              </p:nvSpPr>
              <p:spPr>
                <a:xfrm rot="16764772">
                  <a:off x="5330518" y="1816535"/>
                  <a:ext cx="533400" cy="1375173"/>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6019800" y="2286000"/>
                  <a:ext cx="304800" cy="1371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rot="20771879">
                  <a:off x="6272287" y="2080845"/>
                  <a:ext cx="381000" cy="1524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5791200" y="1905000"/>
                  <a:ext cx="609600" cy="5334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2" name="Isosceles Triangle 171"/>
              <p:cNvSpPr/>
              <p:nvPr/>
            </p:nvSpPr>
            <p:spPr>
              <a:xfrm rot="10800000">
                <a:off x="5259049" y="2118610"/>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4724400" y="1143000"/>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 Diagonal Corner Rectangle 173"/>
              <p:cNvSpPr/>
              <p:nvPr/>
            </p:nvSpPr>
            <p:spPr>
              <a:xfrm rot="17735882">
                <a:off x="4775818" y="836918"/>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 Diagonal Corner Rectangle 174"/>
              <p:cNvSpPr/>
              <p:nvPr/>
            </p:nvSpPr>
            <p:spPr>
              <a:xfrm rot="20565624">
                <a:off x="5499044" y="935165"/>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ound Diagonal Corner Rectangle 175"/>
              <p:cNvSpPr/>
              <p:nvPr/>
            </p:nvSpPr>
            <p:spPr>
              <a:xfrm rot="19014106">
                <a:off x="5079797" y="660472"/>
                <a:ext cx="871151"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109"/>
              <p:cNvGrpSpPr/>
              <p:nvPr/>
            </p:nvGrpSpPr>
            <p:grpSpPr>
              <a:xfrm>
                <a:off x="4708161" y="1045564"/>
                <a:ext cx="1600200" cy="381000"/>
                <a:chOff x="6858000" y="914400"/>
                <a:chExt cx="1752600" cy="533400"/>
              </a:xfrm>
            </p:grpSpPr>
            <p:sp>
              <p:nvSpPr>
                <p:cNvPr id="178" name="Rounded Rectangle 177"/>
                <p:cNvSpPr/>
                <p:nvPr/>
              </p:nvSpPr>
              <p:spPr>
                <a:xfrm>
                  <a:off x="6858000" y="914400"/>
                  <a:ext cx="1752600" cy="5334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9" name="Group 108"/>
                <p:cNvGrpSpPr/>
                <p:nvPr/>
              </p:nvGrpSpPr>
              <p:grpSpPr>
                <a:xfrm>
                  <a:off x="6880485" y="973111"/>
                  <a:ext cx="1676400" cy="457200"/>
                  <a:chOff x="5791200" y="5562600"/>
                  <a:chExt cx="5025452" cy="1182974"/>
                </a:xfrm>
              </p:grpSpPr>
              <p:grpSp>
                <p:nvGrpSpPr>
                  <p:cNvPr id="180" name="Group 99"/>
                  <p:cNvGrpSpPr/>
                  <p:nvPr/>
                </p:nvGrpSpPr>
                <p:grpSpPr>
                  <a:xfrm>
                    <a:off x="5791200" y="5562600"/>
                    <a:ext cx="1524000" cy="1156741"/>
                    <a:chOff x="5791200" y="5562600"/>
                    <a:chExt cx="1524000" cy="1156741"/>
                  </a:xfrm>
                </p:grpSpPr>
                <p:sp>
                  <p:nvSpPr>
                    <p:cNvPr id="189" name="L-Shape 188"/>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L-Shape 189"/>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100"/>
                  <p:cNvGrpSpPr/>
                  <p:nvPr/>
                </p:nvGrpSpPr>
                <p:grpSpPr>
                  <a:xfrm>
                    <a:off x="7522564" y="5581338"/>
                    <a:ext cx="1524000" cy="1156741"/>
                    <a:chOff x="5791200" y="5562600"/>
                    <a:chExt cx="1524000" cy="1156741"/>
                  </a:xfrm>
                </p:grpSpPr>
                <p:sp>
                  <p:nvSpPr>
                    <p:cNvPr id="186" name="L-Shape 185"/>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L-Shape 186"/>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104"/>
                  <p:cNvGrpSpPr/>
                  <p:nvPr/>
                </p:nvGrpSpPr>
                <p:grpSpPr>
                  <a:xfrm>
                    <a:off x="9292652" y="5588833"/>
                    <a:ext cx="1524000" cy="1156741"/>
                    <a:chOff x="5791200" y="5562600"/>
                    <a:chExt cx="1524000" cy="1156741"/>
                  </a:xfrm>
                </p:grpSpPr>
                <p:sp>
                  <p:nvSpPr>
                    <p:cNvPr id="183" name="L-Shape 182"/>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L-Shape 183"/>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spTree>
    <p:extLst>
      <p:ext uri="{BB962C8B-B14F-4D97-AF65-F5344CB8AC3E}">
        <p14:creationId xmlns:p14="http://schemas.microsoft.com/office/powerpoint/2010/main" val="253444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ipe(down)">
                                      <p:cBhvr>
                                        <p:cTn id="9" dur="580">
                                          <p:stCondLst>
                                            <p:cond delay="0"/>
                                          </p:stCondLst>
                                        </p:cTn>
                                        <p:tgtEl>
                                          <p:spTgt spid="6"/>
                                        </p:tgtEl>
                                      </p:cBhvr>
                                    </p:animEffect>
                                    <p:anim calcmode="lin" valueType="num">
                                      <p:cBhvr>
                                        <p:cTn id="1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5" dur="26">
                                          <p:stCondLst>
                                            <p:cond delay="650"/>
                                          </p:stCondLst>
                                        </p:cTn>
                                        <p:tgtEl>
                                          <p:spTgt spid="6"/>
                                        </p:tgtEl>
                                      </p:cBhvr>
                                      <p:to x="100000" y="60000"/>
                                    </p:animScale>
                                    <p:animScale>
                                      <p:cBhvr>
                                        <p:cTn id="16" dur="166" decel="50000">
                                          <p:stCondLst>
                                            <p:cond delay="676"/>
                                          </p:stCondLst>
                                        </p:cTn>
                                        <p:tgtEl>
                                          <p:spTgt spid="6"/>
                                        </p:tgtEl>
                                      </p:cBhvr>
                                      <p:to x="100000" y="100000"/>
                                    </p:animScale>
                                    <p:animScale>
                                      <p:cBhvr>
                                        <p:cTn id="17" dur="26">
                                          <p:stCondLst>
                                            <p:cond delay="1312"/>
                                          </p:stCondLst>
                                        </p:cTn>
                                        <p:tgtEl>
                                          <p:spTgt spid="6"/>
                                        </p:tgtEl>
                                      </p:cBhvr>
                                      <p:to x="100000" y="80000"/>
                                    </p:animScale>
                                    <p:animScale>
                                      <p:cBhvr>
                                        <p:cTn id="18" dur="166" decel="50000">
                                          <p:stCondLst>
                                            <p:cond delay="1338"/>
                                          </p:stCondLst>
                                        </p:cTn>
                                        <p:tgtEl>
                                          <p:spTgt spid="6"/>
                                        </p:tgtEl>
                                      </p:cBhvr>
                                      <p:to x="100000" y="100000"/>
                                    </p:animScale>
                                    <p:animScale>
                                      <p:cBhvr>
                                        <p:cTn id="19" dur="26">
                                          <p:stCondLst>
                                            <p:cond delay="1642"/>
                                          </p:stCondLst>
                                        </p:cTn>
                                        <p:tgtEl>
                                          <p:spTgt spid="6"/>
                                        </p:tgtEl>
                                      </p:cBhvr>
                                      <p:to x="100000" y="90000"/>
                                    </p:animScale>
                                    <p:animScale>
                                      <p:cBhvr>
                                        <p:cTn id="20" dur="166" decel="50000">
                                          <p:stCondLst>
                                            <p:cond delay="1668"/>
                                          </p:stCondLst>
                                        </p:cTn>
                                        <p:tgtEl>
                                          <p:spTgt spid="6"/>
                                        </p:tgtEl>
                                      </p:cBhvr>
                                      <p:to x="100000" y="100000"/>
                                    </p:animScale>
                                    <p:animScale>
                                      <p:cBhvr>
                                        <p:cTn id="21" dur="26">
                                          <p:stCondLst>
                                            <p:cond delay="1808"/>
                                          </p:stCondLst>
                                        </p:cTn>
                                        <p:tgtEl>
                                          <p:spTgt spid="6"/>
                                        </p:tgtEl>
                                      </p:cBhvr>
                                      <p:to x="100000" y="95000"/>
                                    </p:animScale>
                                    <p:animScale>
                                      <p:cBhvr>
                                        <p:cTn id="22" dur="166" decel="50000">
                                          <p:stCondLst>
                                            <p:cond delay="1834"/>
                                          </p:stCondLst>
                                        </p:cTn>
                                        <p:tgtEl>
                                          <p:spTgt spid="6"/>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4" end="14"/>
                                            </p:txEl>
                                          </p:spTgt>
                                        </p:tgtEl>
                                        <p:attrNameLst>
                                          <p:attrName>style.visibility</p:attrName>
                                        </p:attrNameLst>
                                      </p:cBhvr>
                                      <p:to>
                                        <p:strVal val="visible"/>
                                      </p:to>
                                    </p:set>
                                  </p:childTnLst>
                                </p:cTn>
                              </p:par>
                              <p:par>
                                <p:cTn id="51" presetID="26" presetClass="entr" presetSubtype="0" fill="hold" nodeType="withEffect">
                                  <p:stCondLst>
                                    <p:cond delay="0"/>
                                  </p:stCondLst>
                                  <p:childTnLst>
                                    <p:set>
                                      <p:cBhvr>
                                        <p:cTn id="52" dur="1" fill="hold">
                                          <p:stCondLst>
                                            <p:cond delay="0"/>
                                          </p:stCondLst>
                                        </p:cTn>
                                        <p:tgtEl>
                                          <p:spTgt spid="201"/>
                                        </p:tgtEl>
                                        <p:attrNameLst>
                                          <p:attrName>style.visibility</p:attrName>
                                        </p:attrNameLst>
                                      </p:cBhvr>
                                      <p:to>
                                        <p:strVal val="visible"/>
                                      </p:to>
                                    </p:set>
                                    <p:animEffect transition="in" filter="wipe(down)">
                                      <p:cBhvr>
                                        <p:cTn id="53" dur="580">
                                          <p:stCondLst>
                                            <p:cond delay="0"/>
                                          </p:stCondLst>
                                        </p:cTn>
                                        <p:tgtEl>
                                          <p:spTgt spid="201"/>
                                        </p:tgtEl>
                                      </p:cBhvr>
                                    </p:animEffect>
                                    <p:anim calcmode="lin" valueType="num">
                                      <p:cBhvr>
                                        <p:cTn id="54" dur="1822" tmFilter="0,0; 0.14,0.36; 0.43,0.73; 0.71,0.91; 1.0,1.0">
                                          <p:stCondLst>
                                            <p:cond delay="0"/>
                                          </p:stCondLst>
                                        </p:cTn>
                                        <p:tgtEl>
                                          <p:spTgt spid="201"/>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201"/>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201"/>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201"/>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201"/>
                                        </p:tgtEl>
                                        <p:attrNameLst>
                                          <p:attrName>ppt_y</p:attrName>
                                        </p:attrNameLst>
                                      </p:cBhvr>
                                      <p:tavLst>
                                        <p:tav tm="0" fmla="#ppt_y-sin(pi*$)/81">
                                          <p:val>
                                            <p:fltVal val="0"/>
                                          </p:val>
                                        </p:tav>
                                        <p:tav tm="100000">
                                          <p:val>
                                            <p:fltVal val="1"/>
                                          </p:val>
                                        </p:tav>
                                      </p:tavLst>
                                    </p:anim>
                                    <p:animScale>
                                      <p:cBhvr>
                                        <p:cTn id="59" dur="26">
                                          <p:stCondLst>
                                            <p:cond delay="650"/>
                                          </p:stCondLst>
                                        </p:cTn>
                                        <p:tgtEl>
                                          <p:spTgt spid="201"/>
                                        </p:tgtEl>
                                      </p:cBhvr>
                                      <p:to x="100000" y="60000"/>
                                    </p:animScale>
                                    <p:animScale>
                                      <p:cBhvr>
                                        <p:cTn id="60" dur="166" decel="50000">
                                          <p:stCondLst>
                                            <p:cond delay="676"/>
                                          </p:stCondLst>
                                        </p:cTn>
                                        <p:tgtEl>
                                          <p:spTgt spid="201"/>
                                        </p:tgtEl>
                                      </p:cBhvr>
                                      <p:to x="100000" y="100000"/>
                                    </p:animScale>
                                    <p:animScale>
                                      <p:cBhvr>
                                        <p:cTn id="61" dur="26">
                                          <p:stCondLst>
                                            <p:cond delay="1312"/>
                                          </p:stCondLst>
                                        </p:cTn>
                                        <p:tgtEl>
                                          <p:spTgt spid="201"/>
                                        </p:tgtEl>
                                      </p:cBhvr>
                                      <p:to x="100000" y="80000"/>
                                    </p:animScale>
                                    <p:animScale>
                                      <p:cBhvr>
                                        <p:cTn id="62" dur="166" decel="50000">
                                          <p:stCondLst>
                                            <p:cond delay="1338"/>
                                          </p:stCondLst>
                                        </p:cTn>
                                        <p:tgtEl>
                                          <p:spTgt spid="201"/>
                                        </p:tgtEl>
                                      </p:cBhvr>
                                      <p:to x="100000" y="100000"/>
                                    </p:animScale>
                                    <p:animScale>
                                      <p:cBhvr>
                                        <p:cTn id="63" dur="26">
                                          <p:stCondLst>
                                            <p:cond delay="1642"/>
                                          </p:stCondLst>
                                        </p:cTn>
                                        <p:tgtEl>
                                          <p:spTgt spid="201"/>
                                        </p:tgtEl>
                                      </p:cBhvr>
                                      <p:to x="100000" y="90000"/>
                                    </p:animScale>
                                    <p:animScale>
                                      <p:cBhvr>
                                        <p:cTn id="64" dur="166" decel="50000">
                                          <p:stCondLst>
                                            <p:cond delay="1668"/>
                                          </p:stCondLst>
                                        </p:cTn>
                                        <p:tgtEl>
                                          <p:spTgt spid="201"/>
                                        </p:tgtEl>
                                      </p:cBhvr>
                                      <p:to x="100000" y="100000"/>
                                    </p:animScale>
                                    <p:animScale>
                                      <p:cBhvr>
                                        <p:cTn id="65" dur="26">
                                          <p:stCondLst>
                                            <p:cond delay="1808"/>
                                          </p:stCondLst>
                                        </p:cTn>
                                        <p:tgtEl>
                                          <p:spTgt spid="201"/>
                                        </p:tgtEl>
                                      </p:cBhvr>
                                      <p:to x="100000" y="95000"/>
                                    </p:animScale>
                                    <p:animScale>
                                      <p:cBhvr>
                                        <p:cTn id="66" dur="166" decel="50000">
                                          <p:stCondLst>
                                            <p:cond delay="1834"/>
                                          </p:stCondLst>
                                        </p:cTn>
                                        <p:tgtEl>
                                          <p:spTgt spid="201"/>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AF4A21">
                  <a:shade val="30000"/>
                  <a:satMod val="115000"/>
                </a:srgbClr>
              </a:gs>
              <a:gs pos="50000">
                <a:srgbClr val="AF4A21">
                  <a:shade val="67500"/>
                  <a:satMod val="115000"/>
                </a:srgbClr>
              </a:gs>
              <a:gs pos="100000">
                <a:srgbClr val="AF4A21">
                  <a:shade val="100000"/>
                  <a:satMod val="115000"/>
                </a:srgb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1"/>
            <a:ext cx="9144000" cy="830997"/>
          </a:xfrm>
          <a:prstGeom prst="rect">
            <a:avLst/>
          </a:prstGeom>
          <a:noFill/>
        </p:spPr>
        <p:txBody>
          <a:bodyPr wrap="square" rtlCol="0">
            <a:spAutoFit/>
          </a:bodyPr>
          <a:lstStyle/>
          <a:p>
            <a:pPr algn="ctr"/>
            <a:r>
              <a:rPr lang="en-US" sz="4800" dirty="0">
                <a:solidFill>
                  <a:schemeClr val="bg2"/>
                </a:solidFill>
                <a:latin typeface="Calibri" panose="020F0502020204030204" pitchFamily="34" charset="0"/>
                <a:cs typeface="Calibri" panose="020F0502020204030204" pitchFamily="34" charset="0"/>
              </a:rPr>
              <a:t>Book of Mosiah</a:t>
            </a:r>
          </a:p>
        </p:txBody>
      </p:sp>
      <p:sp>
        <p:nvSpPr>
          <p:cNvPr id="5" name="TextBox 4"/>
          <p:cNvSpPr txBox="1"/>
          <p:nvPr/>
        </p:nvSpPr>
        <p:spPr>
          <a:xfrm>
            <a:off x="694944" y="682753"/>
            <a:ext cx="10201656" cy="4524315"/>
          </a:xfrm>
          <a:prstGeom prst="rect">
            <a:avLst/>
          </a:prstGeom>
          <a:noFill/>
        </p:spPr>
        <p:txBody>
          <a:bodyPr wrap="square" rtlCol="0">
            <a:spAutoFit/>
          </a:bodyPr>
          <a:lstStyle/>
          <a:p>
            <a:r>
              <a:rPr lang="en-US" dirty="0">
                <a:solidFill>
                  <a:schemeClr val="bg1">
                    <a:lumMod val="95000"/>
                  </a:schemeClr>
                </a:solidFill>
              </a:rPr>
              <a:t>The book is named for Mosiah, who was a son of King Benjamin.</a:t>
            </a:r>
          </a:p>
          <a:p>
            <a:endParaRPr lang="en-US" dirty="0">
              <a:solidFill>
                <a:schemeClr val="bg1">
                  <a:lumMod val="95000"/>
                </a:schemeClr>
              </a:solidFill>
            </a:endParaRPr>
          </a:p>
          <a:p>
            <a:r>
              <a:rPr lang="en-US" dirty="0">
                <a:solidFill>
                  <a:schemeClr val="bg1">
                    <a:lumMod val="95000"/>
                  </a:schemeClr>
                </a:solidFill>
              </a:rPr>
              <a:t>Mormon compiled and abridged the records of several other writers to create </a:t>
            </a:r>
          </a:p>
          <a:p>
            <a:r>
              <a:rPr lang="en-US" dirty="0">
                <a:solidFill>
                  <a:schemeClr val="bg1">
                    <a:lumMod val="95000"/>
                  </a:schemeClr>
                </a:solidFill>
              </a:rPr>
              <a:t>the book of Mosiah.</a:t>
            </a:r>
          </a:p>
          <a:p>
            <a:endParaRPr lang="en-US" dirty="0">
              <a:solidFill>
                <a:schemeClr val="bg1">
                  <a:lumMod val="95000"/>
                </a:schemeClr>
              </a:solidFill>
            </a:endParaRPr>
          </a:p>
          <a:p>
            <a:r>
              <a:rPr lang="en-US" dirty="0">
                <a:solidFill>
                  <a:schemeClr val="bg1">
                    <a:lumMod val="95000"/>
                  </a:schemeClr>
                </a:solidFill>
              </a:rPr>
              <a:t> Mormon drew from a number of records to compile the book of Mosiah. He abridged and quoted from the record kept by Mosiah on the large plates of Nephi, which detailed the history of the </a:t>
            </a:r>
            <a:r>
              <a:rPr lang="en-US" dirty="0" err="1">
                <a:solidFill>
                  <a:schemeClr val="bg1">
                    <a:lumMod val="95000"/>
                  </a:schemeClr>
                </a:solidFill>
              </a:rPr>
              <a:t>Nephites</a:t>
            </a:r>
            <a:r>
              <a:rPr lang="en-US" dirty="0">
                <a:solidFill>
                  <a:schemeClr val="bg1">
                    <a:lumMod val="95000"/>
                  </a:schemeClr>
                </a:solidFill>
              </a:rPr>
              <a:t> in the land of </a:t>
            </a:r>
            <a:r>
              <a:rPr lang="en-US" dirty="0" err="1">
                <a:solidFill>
                  <a:schemeClr val="bg1">
                    <a:lumMod val="95000"/>
                  </a:schemeClr>
                </a:solidFill>
              </a:rPr>
              <a:t>Zarahemla</a:t>
            </a:r>
            <a:r>
              <a:rPr lang="en-US" dirty="0">
                <a:solidFill>
                  <a:schemeClr val="bg1">
                    <a:lumMod val="95000"/>
                  </a:schemeClr>
                </a:solidFill>
              </a:rPr>
              <a:t> (see Mosiah 1–7; 25–29). </a:t>
            </a:r>
          </a:p>
          <a:p>
            <a:endParaRPr lang="en-US" dirty="0">
              <a:solidFill>
                <a:schemeClr val="bg1">
                  <a:lumMod val="95000"/>
                </a:schemeClr>
              </a:solidFill>
            </a:endParaRPr>
          </a:p>
          <a:p>
            <a:r>
              <a:rPr lang="en-US" dirty="0">
                <a:solidFill>
                  <a:schemeClr val="bg1">
                    <a:lumMod val="95000"/>
                  </a:schemeClr>
                </a:solidFill>
              </a:rPr>
              <a:t>He also drew from the record of </a:t>
            </a:r>
            <a:r>
              <a:rPr lang="en-US" dirty="0" err="1">
                <a:solidFill>
                  <a:schemeClr val="bg1">
                    <a:lumMod val="95000"/>
                  </a:schemeClr>
                </a:solidFill>
              </a:rPr>
              <a:t>Zeniff</a:t>
            </a:r>
            <a:r>
              <a:rPr lang="en-US" dirty="0">
                <a:solidFill>
                  <a:schemeClr val="bg1">
                    <a:lumMod val="95000"/>
                  </a:schemeClr>
                </a:solidFill>
              </a:rPr>
              <a:t>, which recounts the history of </a:t>
            </a:r>
            <a:r>
              <a:rPr lang="en-US" dirty="0" err="1">
                <a:solidFill>
                  <a:schemeClr val="bg1">
                    <a:lumMod val="95000"/>
                  </a:schemeClr>
                </a:solidFill>
              </a:rPr>
              <a:t>Zeniff’s</a:t>
            </a:r>
            <a:r>
              <a:rPr lang="en-US" dirty="0">
                <a:solidFill>
                  <a:schemeClr val="bg1">
                    <a:lumMod val="95000"/>
                  </a:schemeClr>
                </a:solidFill>
              </a:rPr>
              <a:t> people from the time they left </a:t>
            </a:r>
            <a:r>
              <a:rPr lang="en-US" dirty="0" err="1">
                <a:solidFill>
                  <a:schemeClr val="bg1">
                    <a:lumMod val="95000"/>
                  </a:schemeClr>
                </a:solidFill>
              </a:rPr>
              <a:t>Zarahemla</a:t>
            </a:r>
            <a:r>
              <a:rPr lang="en-US" dirty="0">
                <a:solidFill>
                  <a:schemeClr val="bg1">
                    <a:lumMod val="95000"/>
                  </a:schemeClr>
                </a:solidFill>
              </a:rPr>
              <a:t> until they returned (see Mosiah 7–22). </a:t>
            </a:r>
          </a:p>
          <a:p>
            <a:endParaRPr lang="en-US" dirty="0">
              <a:solidFill>
                <a:schemeClr val="bg1">
                  <a:lumMod val="95000"/>
                </a:schemeClr>
              </a:solidFill>
            </a:endParaRPr>
          </a:p>
          <a:p>
            <a:r>
              <a:rPr lang="en-US" dirty="0">
                <a:solidFill>
                  <a:schemeClr val="bg1">
                    <a:lumMod val="95000"/>
                  </a:schemeClr>
                </a:solidFill>
              </a:rPr>
              <a:t>Mormon quoted from and abridged portions of the writings of Alma, who preserved the words of </a:t>
            </a:r>
            <a:r>
              <a:rPr lang="en-US" dirty="0" err="1">
                <a:solidFill>
                  <a:schemeClr val="bg1">
                    <a:lumMod val="95000"/>
                  </a:schemeClr>
                </a:solidFill>
              </a:rPr>
              <a:t>Abinadi</a:t>
            </a:r>
            <a:r>
              <a:rPr lang="en-US" dirty="0">
                <a:solidFill>
                  <a:schemeClr val="bg1">
                    <a:lumMod val="95000"/>
                  </a:schemeClr>
                </a:solidFill>
              </a:rPr>
              <a:t> and kept a record of his own people (see Mosiah 17:4; 18; 23–24).</a:t>
            </a:r>
          </a:p>
          <a:p>
            <a:endParaRPr lang="en-US" dirty="0">
              <a:solidFill>
                <a:schemeClr val="bg1">
                  <a:lumMod val="95000"/>
                </a:schemeClr>
              </a:solidFill>
            </a:endParaRPr>
          </a:p>
          <a:p>
            <a:r>
              <a:rPr lang="en-US" dirty="0">
                <a:solidFill>
                  <a:schemeClr val="bg1">
                    <a:lumMod val="95000"/>
                  </a:schemeClr>
                </a:solidFill>
              </a:rPr>
              <a:t> </a:t>
            </a:r>
            <a:endParaRPr lang="en-US" dirty="0">
              <a:solidFill>
                <a:schemeClr val="bg1">
                  <a:lumMod val="95000"/>
                </a:schemeClr>
              </a:solidFill>
              <a:latin typeface="Calibri" panose="020F0502020204030204" pitchFamily="34" charset="0"/>
              <a:cs typeface="Calibri" panose="020F0502020204030204" pitchFamily="34" charset="0"/>
            </a:endParaRPr>
          </a:p>
        </p:txBody>
      </p:sp>
      <p:sp>
        <p:nvSpPr>
          <p:cNvPr id="6" name="TextBox 5"/>
          <p:cNvSpPr txBox="1"/>
          <p:nvPr/>
        </p:nvSpPr>
        <p:spPr>
          <a:xfrm>
            <a:off x="2819400" y="5410201"/>
            <a:ext cx="4419600" cy="461665"/>
          </a:xfrm>
          <a:prstGeom prst="rect">
            <a:avLst/>
          </a:prstGeom>
          <a:noFill/>
        </p:spPr>
        <p:txBody>
          <a:bodyPr wrap="square" rtlCol="0">
            <a:spAutoFit/>
          </a:bodyPr>
          <a:lstStyle/>
          <a:p>
            <a:r>
              <a:rPr lang="en-US" sz="2400" dirty="0">
                <a:solidFill>
                  <a:schemeClr val="bg1">
                    <a:lumMod val="95000"/>
                  </a:schemeClr>
                </a:solidFill>
              </a:rPr>
              <a:t>Written about 200 to 91 BC</a:t>
            </a:r>
          </a:p>
        </p:txBody>
      </p:sp>
      <p:grpSp>
        <p:nvGrpSpPr>
          <p:cNvPr id="62" name="Group 61"/>
          <p:cNvGrpSpPr/>
          <p:nvPr/>
        </p:nvGrpSpPr>
        <p:grpSpPr>
          <a:xfrm>
            <a:off x="6705600" y="4572000"/>
            <a:ext cx="2911414" cy="2133600"/>
            <a:chOff x="5181600" y="4572000"/>
            <a:chExt cx="2911414" cy="2133600"/>
          </a:xfrm>
        </p:grpSpPr>
        <p:grpSp>
          <p:nvGrpSpPr>
            <p:cNvPr id="7" name="Group 6"/>
            <p:cNvGrpSpPr/>
            <p:nvPr/>
          </p:nvGrpSpPr>
          <p:grpSpPr>
            <a:xfrm>
              <a:off x="5181600" y="4572000"/>
              <a:ext cx="2911414" cy="2133600"/>
              <a:chOff x="3441191" y="1240801"/>
              <a:chExt cx="3801419" cy="3007122"/>
            </a:xfrm>
          </p:grpSpPr>
          <p:grpSp>
            <p:nvGrpSpPr>
              <p:cNvPr id="8" name="Group 46"/>
              <p:cNvGrpSpPr/>
              <p:nvPr/>
            </p:nvGrpSpPr>
            <p:grpSpPr>
              <a:xfrm>
                <a:off x="3441191" y="1240801"/>
                <a:ext cx="3755898" cy="3007122"/>
                <a:chOff x="802558" y="4166401"/>
                <a:chExt cx="1981641" cy="1586581"/>
              </a:xfrm>
            </p:grpSpPr>
            <p:grpSp>
              <p:nvGrpSpPr>
                <p:cNvPr id="10" name="Group 16"/>
                <p:cNvGrpSpPr/>
                <p:nvPr/>
              </p:nvGrpSpPr>
              <p:grpSpPr>
                <a:xfrm>
                  <a:off x="802558" y="4166401"/>
                  <a:ext cx="1981641" cy="1586581"/>
                  <a:chOff x="-2011680" y="1349418"/>
                  <a:chExt cx="7269480" cy="6346781"/>
                </a:xfrm>
              </p:grpSpPr>
              <p:grpSp>
                <p:nvGrpSpPr>
                  <p:cNvPr id="12" name="Group 1"/>
                  <p:cNvGrpSpPr/>
                  <p:nvPr/>
                </p:nvGrpSpPr>
                <p:grpSpPr>
                  <a:xfrm>
                    <a:off x="-2011680" y="1349418"/>
                    <a:ext cx="7269480" cy="6346781"/>
                    <a:chOff x="-137160" y="1426805"/>
                    <a:chExt cx="2423160" cy="1697395"/>
                  </a:xfrm>
                </p:grpSpPr>
                <p:sp>
                  <p:nvSpPr>
                    <p:cNvPr id="17" name="Rounded Rectangle 2"/>
                    <p:cNvSpPr/>
                    <p:nvPr/>
                  </p:nvSpPr>
                  <p:spPr>
                    <a:xfrm>
                      <a:off x="9906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3"/>
                    <p:cNvSpPr/>
                    <p:nvPr/>
                  </p:nvSpPr>
                  <p:spPr>
                    <a:xfrm>
                      <a:off x="10668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4"/>
                    <p:cNvSpPr/>
                    <p:nvPr/>
                  </p:nvSpPr>
                  <p:spPr>
                    <a:xfrm>
                      <a:off x="-137160" y="1426805"/>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5"/>
                    <p:cNvSpPr/>
                    <p:nvPr/>
                  </p:nvSpPr>
                  <p:spPr>
                    <a:xfrm>
                      <a:off x="838200" y="2057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onut 6"/>
                    <p:cNvSpPr/>
                    <p:nvPr/>
                  </p:nvSpPr>
                  <p:spPr>
                    <a:xfrm>
                      <a:off x="838200" y="2438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7"/>
                    <p:cNvSpPr/>
                    <p:nvPr/>
                  </p:nvSpPr>
                  <p:spPr>
                    <a:xfrm>
                      <a:off x="838200" y="1676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Frame 12"/>
                  <p:cNvSpPr/>
                  <p:nvPr/>
                </p:nvSpPr>
                <p:spPr>
                  <a:xfrm>
                    <a:off x="1219200" y="24384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ame 13"/>
                  <p:cNvSpPr/>
                  <p:nvPr/>
                </p:nvSpPr>
                <p:spPr>
                  <a:xfrm>
                    <a:off x="1219200" y="38862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ame 14"/>
                  <p:cNvSpPr/>
                  <p:nvPr/>
                </p:nvSpPr>
                <p:spPr>
                  <a:xfrm>
                    <a:off x="1219200" y="52578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15"/>
                  <p:cNvSpPr/>
                  <p:nvPr/>
                </p:nvSpPr>
                <p:spPr>
                  <a:xfrm>
                    <a:off x="2133600" y="1447800"/>
                    <a:ext cx="31242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988662" y="4309435"/>
                  <a:ext cx="695994" cy="389075"/>
                </a:xfrm>
                <a:prstGeom prst="rect">
                  <a:avLst/>
                </a:prstGeom>
                <a:noFill/>
              </p:spPr>
              <p:txBody>
                <a:bodyPr wrap="square" rtlCol="0">
                  <a:spAutoFit/>
                </a:bodyPr>
                <a:lstStyle/>
                <a:p>
                  <a:pPr algn="ctr"/>
                  <a:endParaRPr lang="en-US" sz="2800" dirty="0">
                    <a:latin typeface="Comic Sans MS" pitchFamily="66" charset="0"/>
                  </a:endParaRPr>
                </a:p>
              </p:txBody>
            </p:sp>
          </p:grpSp>
          <p:sp>
            <p:nvSpPr>
              <p:cNvPr id="9" name="TextBox 8"/>
              <p:cNvSpPr txBox="1"/>
              <p:nvPr/>
            </p:nvSpPr>
            <p:spPr>
              <a:xfrm>
                <a:off x="5630058" y="1777787"/>
                <a:ext cx="1612552" cy="1691758"/>
              </a:xfrm>
              <a:prstGeom prst="rect">
                <a:avLst/>
              </a:prstGeom>
              <a:noFill/>
            </p:spPr>
            <p:txBody>
              <a:bodyPr wrap="square" rtlCol="0">
                <a:spAutoFit/>
              </a:bodyPr>
              <a:lstStyle/>
              <a:p>
                <a:pPr algn="ctr"/>
                <a:r>
                  <a:rPr lang="en-US" sz="2400" dirty="0">
                    <a:solidFill>
                      <a:schemeClr val="bg2">
                        <a:lumMod val="25000"/>
                      </a:schemeClr>
                    </a:solidFill>
                    <a:latin typeface="AR ESSENCE" pitchFamily="2" charset="0"/>
                  </a:rPr>
                  <a:t>The Book of Mosiah</a:t>
                </a:r>
              </a:p>
            </p:txBody>
          </p:sp>
        </p:grpSp>
        <p:grpSp>
          <p:nvGrpSpPr>
            <p:cNvPr id="23" name="Group 22"/>
            <p:cNvGrpSpPr/>
            <p:nvPr/>
          </p:nvGrpSpPr>
          <p:grpSpPr>
            <a:xfrm>
              <a:off x="5410200" y="4800600"/>
              <a:ext cx="762000" cy="1600200"/>
              <a:chOff x="3276600" y="786829"/>
              <a:chExt cx="1219200" cy="2489771"/>
            </a:xfrm>
          </p:grpSpPr>
          <p:sp>
            <p:nvSpPr>
              <p:cNvPr id="24" name="Cloud 2"/>
              <p:cNvSpPr/>
              <p:nvPr/>
            </p:nvSpPr>
            <p:spPr>
              <a:xfrm rot="1518698" flipH="1">
                <a:off x="3438312" y="836066"/>
                <a:ext cx="407897" cy="890154"/>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3"/>
              <p:cNvSpPr/>
              <p:nvPr/>
            </p:nvSpPr>
            <p:spPr>
              <a:xfrm rot="20659987">
                <a:off x="4018852" y="853664"/>
                <a:ext cx="361746" cy="868718"/>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4"/>
              <p:cNvSpPr/>
              <p:nvPr/>
            </p:nvSpPr>
            <p:spPr>
              <a:xfrm>
                <a:off x="4245708" y="2166393"/>
                <a:ext cx="250092" cy="363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5"/>
              <p:cNvSpPr/>
              <p:nvPr/>
            </p:nvSpPr>
            <p:spPr>
              <a:xfrm>
                <a:off x="3276600" y="2093454"/>
                <a:ext cx="250092" cy="40286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6"/>
              <p:cNvSpPr/>
              <p:nvPr/>
            </p:nvSpPr>
            <p:spPr>
              <a:xfrm>
                <a:off x="3651738" y="2919748"/>
                <a:ext cx="312615" cy="356852"/>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7"/>
              <p:cNvSpPr/>
              <p:nvPr/>
            </p:nvSpPr>
            <p:spPr>
              <a:xfrm>
                <a:off x="3870569" y="2919748"/>
                <a:ext cx="312615" cy="356852"/>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8"/>
              <p:cNvSpPr/>
              <p:nvPr/>
            </p:nvSpPr>
            <p:spPr>
              <a:xfrm rot="1996156">
                <a:off x="3360356" y="1631987"/>
                <a:ext cx="414302" cy="751042"/>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9"/>
              <p:cNvSpPr/>
              <p:nvPr/>
            </p:nvSpPr>
            <p:spPr>
              <a:xfrm rot="2041752">
                <a:off x="3422568" y="1540645"/>
                <a:ext cx="411856" cy="679805"/>
              </a:xfrm>
              <a:prstGeom prst="trapezoid">
                <a:avLst/>
              </a:prstGeom>
              <a:solidFill>
                <a:srgbClr val="111E8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10"/>
              <p:cNvSpPr/>
              <p:nvPr/>
            </p:nvSpPr>
            <p:spPr>
              <a:xfrm rot="19870960">
                <a:off x="4043389" y="1634074"/>
                <a:ext cx="389154" cy="751042"/>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11"/>
              <p:cNvSpPr/>
              <p:nvPr/>
            </p:nvSpPr>
            <p:spPr>
              <a:xfrm rot="20036208">
                <a:off x="3967373" y="1552069"/>
                <a:ext cx="411856" cy="679805"/>
              </a:xfrm>
              <a:prstGeom prst="trapezoid">
                <a:avLst/>
              </a:prstGeom>
              <a:solidFill>
                <a:srgbClr val="111E8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12"/>
              <p:cNvSpPr/>
              <p:nvPr/>
            </p:nvSpPr>
            <p:spPr>
              <a:xfrm>
                <a:off x="3620477" y="1571640"/>
                <a:ext cx="593969" cy="1506709"/>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13"/>
              <p:cNvSpPr/>
              <p:nvPr/>
            </p:nvSpPr>
            <p:spPr>
              <a:xfrm>
                <a:off x="3784984" y="1452689"/>
                <a:ext cx="245992" cy="31720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14"/>
              <p:cNvSpPr/>
              <p:nvPr/>
            </p:nvSpPr>
            <p:spPr>
              <a:xfrm rot="21335299">
                <a:off x="3944457" y="1543878"/>
                <a:ext cx="286810" cy="1419680"/>
              </a:xfrm>
              <a:prstGeom prst="trapezoid">
                <a:avLst/>
              </a:prstGeom>
              <a:solidFill>
                <a:srgbClr val="111E8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15"/>
              <p:cNvSpPr/>
              <p:nvPr/>
            </p:nvSpPr>
            <p:spPr>
              <a:xfrm rot="353417">
                <a:off x="3613475" y="1531532"/>
                <a:ext cx="286810" cy="1441888"/>
              </a:xfrm>
              <a:prstGeom prst="trapezoid">
                <a:avLst/>
              </a:prstGeom>
              <a:solidFill>
                <a:srgbClr val="111E8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16"/>
              <p:cNvSpPr/>
              <p:nvPr/>
            </p:nvSpPr>
            <p:spPr>
              <a:xfrm>
                <a:off x="3557954" y="807851"/>
                <a:ext cx="750277" cy="80343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62"/>
              <p:cNvGrpSpPr/>
              <p:nvPr/>
            </p:nvGrpSpPr>
            <p:grpSpPr>
              <a:xfrm rot="5201482">
                <a:off x="3803137" y="1994656"/>
                <a:ext cx="476901" cy="103518"/>
                <a:chOff x="3886200" y="6096000"/>
                <a:chExt cx="3124200" cy="533400"/>
              </a:xfrm>
            </p:grpSpPr>
            <p:sp>
              <p:nvSpPr>
                <p:cNvPr id="59" name="Left-Right Arrow 58"/>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 Arrow 59"/>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Left-Right Arrow 60"/>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63"/>
              <p:cNvGrpSpPr/>
              <p:nvPr/>
            </p:nvGrpSpPr>
            <p:grpSpPr>
              <a:xfrm rot="5201482">
                <a:off x="3819688" y="2594378"/>
                <a:ext cx="476901" cy="103518"/>
                <a:chOff x="3886200" y="6096000"/>
                <a:chExt cx="3124200" cy="533400"/>
              </a:xfrm>
            </p:grpSpPr>
            <p:sp>
              <p:nvSpPr>
                <p:cNvPr id="56" name="Left-Right Arrow 55"/>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Right Arrow 56"/>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 Arrow 57"/>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67"/>
              <p:cNvGrpSpPr/>
              <p:nvPr/>
            </p:nvGrpSpPr>
            <p:grpSpPr>
              <a:xfrm rot="5400000">
                <a:off x="3578790" y="1999625"/>
                <a:ext cx="476901" cy="103518"/>
                <a:chOff x="3886200" y="6096000"/>
                <a:chExt cx="3124200" cy="533400"/>
              </a:xfrm>
            </p:grpSpPr>
            <p:sp>
              <p:nvSpPr>
                <p:cNvPr id="53" name="Left-Right Arrow 52"/>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Left-Right Arrow 53"/>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Left-Right Arrow 54"/>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71"/>
              <p:cNvGrpSpPr/>
              <p:nvPr/>
            </p:nvGrpSpPr>
            <p:grpSpPr>
              <a:xfrm rot="5400000">
                <a:off x="3551568" y="2602446"/>
                <a:ext cx="476901" cy="103518"/>
                <a:chOff x="3886200" y="6096000"/>
                <a:chExt cx="3124200" cy="533400"/>
              </a:xfrm>
            </p:grpSpPr>
            <p:sp>
              <p:nvSpPr>
                <p:cNvPr id="50"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eft-Right Arrow 51"/>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Diamond 42"/>
              <p:cNvSpPr/>
              <p:nvPr/>
            </p:nvSpPr>
            <p:spPr>
              <a:xfrm>
                <a:off x="3995615" y="2252055"/>
                <a:ext cx="125046" cy="198251"/>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p:nvSpPr>
            <p:spPr>
              <a:xfrm>
                <a:off x="3745523" y="2252055"/>
                <a:ext cx="125046" cy="198251"/>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3776785" y="1657302"/>
                <a:ext cx="125046" cy="198251"/>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3964354" y="1657302"/>
                <a:ext cx="125046" cy="198251"/>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3861375" y="1729605"/>
                <a:ext cx="156308" cy="79300"/>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852180" y="2315030"/>
                <a:ext cx="156308" cy="79300"/>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oud 2"/>
              <p:cNvSpPr/>
              <p:nvPr/>
            </p:nvSpPr>
            <p:spPr>
              <a:xfrm rot="15742615" flipH="1">
                <a:off x="3778420" y="528827"/>
                <a:ext cx="282635" cy="798640"/>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p:cNvGrpSpPr/>
          <p:nvPr/>
        </p:nvGrpSpPr>
        <p:grpSpPr>
          <a:xfrm>
            <a:off x="1676400" y="4648200"/>
            <a:ext cx="914400" cy="1828800"/>
            <a:chOff x="2133600" y="3124200"/>
            <a:chExt cx="1209964" cy="3352800"/>
          </a:xfrm>
        </p:grpSpPr>
        <p:grpSp>
          <p:nvGrpSpPr>
            <p:cNvPr id="64" name="Group 285"/>
            <p:cNvGrpSpPr/>
            <p:nvPr/>
          </p:nvGrpSpPr>
          <p:grpSpPr>
            <a:xfrm rot="17194410">
              <a:off x="2764132" y="5999335"/>
              <a:ext cx="359123" cy="509595"/>
              <a:chOff x="4934260" y="5008578"/>
              <a:chExt cx="373811" cy="553131"/>
            </a:xfrm>
          </p:grpSpPr>
          <p:sp>
            <p:nvSpPr>
              <p:cNvPr id="142" name="Oval 3"/>
              <p:cNvSpPr/>
              <p:nvPr/>
            </p:nvSpPr>
            <p:spPr>
              <a:xfrm rot="2385655">
                <a:off x="4934260" y="5008578"/>
                <a:ext cx="373811" cy="553131"/>
              </a:xfrm>
              <a:prstGeom prst="ellipse">
                <a:avLst/>
              </a:prstGeom>
              <a:solidFill>
                <a:srgbClr val="BD83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4"/>
              <p:cNvSpPr/>
              <p:nvPr/>
            </p:nvSpPr>
            <p:spPr>
              <a:xfrm rot="2385655">
                <a:off x="4958925" y="5096340"/>
                <a:ext cx="348365" cy="38278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284"/>
            <p:cNvGrpSpPr/>
            <p:nvPr/>
          </p:nvGrpSpPr>
          <p:grpSpPr>
            <a:xfrm>
              <a:off x="2379689" y="5993567"/>
              <a:ext cx="376003" cy="483433"/>
              <a:chOff x="4934260" y="5008578"/>
              <a:chExt cx="373811" cy="553131"/>
            </a:xfrm>
          </p:grpSpPr>
          <p:sp>
            <p:nvSpPr>
              <p:cNvPr id="140" name="Oval 6"/>
              <p:cNvSpPr/>
              <p:nvPr/>
            </p:nvSpPr>
            <p:spPr>
              <a:xfrm rot="2385655">
                <a:off x="4934260" y="5008578"/>
                <a:ext cx="373811" cy="553131"/>
              </a:xfrm>
              <a:prstGeom prst="ellipse">
                <a:avLst/>
              </a:prstGeom>
              <a:solidFill>
                <a:srgbClr val="BD83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7"/>
              <p:cNvSpPr/>
              <p:nvPr/>
            </p:nvSpPr>
            <p:spPr>
              <a:xfrm rot="2385655">
                <a:off x="4958925" y="5096340"/>
                <a:ext cx="348365" cy="38278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Oval 65"/>
            <p:cNvSpPr/>
            <p:nvPr/>
          </p:nvSpPr>
          <p:spPr>
            <a:xfrm>
              <a:off x="3048000" y="4648200"/>
              <a:ext cx="263506" cy="762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2209800" y="4724400"/>
              <a:ext cx="263506"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rot="20102191">
              <a:off x="2826865" y="4306248"/>
              <a:ext cx="454262" cy="607411"/>
            </a:xfrm>
            <a:prstGeom prst="trapezoid">
              <a:avLst>
                <a:gd name="adj" fmla="val 3413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p:cNvSpPr/>
            <p:nvPr/>
          </p:nvSpPr>
          <p:spPr>
            <a:xfrm rot="1327004">
              <a:off x="2226974" y="4287357"/>
              <a:ext cx="454262" cy="632639"/>
            </a:xfrm>
            <a:prstGeom prst="trapezoid">
              <a:avLst>
                <a:gd name="adj" fmla="val 3413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a:off x="2286000" y="4285379"/>
              <a:ext cx="898237" cy="1124822"/>
            </a:xfrm>
            <a:prstGeom prst="trapezoi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25"/>
            <p:cNvGrpSpPr/>
            <p:nvPr/>
          </p:nvGrpSpPr>
          <p:grpSpPr>
            <a:xfrm>
              <a:off x="2480714" y="4105564"/>
              <a:ext cx="546919" cy="609600"/>
              <a:chOff x="2321193" y="914400"/>
              <a:chExt cx="1962699" cy="2187638"/>
            </a:xfrm>
          </p:grpSpPr>
          <p:sp>
            <p:nvSpPr>
              <p:cNvPr id="134" name="Oval 17"/>
              <p:cNvSpPr/>
              <p:nvPr/>
            </p:nvSpPr>
            <p:spPr>
              <a:xfrm>
                <a:off x="2514600" y="914400"/>
                <a:ext cx="1554480" cy="1295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Pentagon 19"/>
              <p:cNvSpPr/>
              <p:nvPr/>
            </p:nvSpPr>
            <p:spPr>
              <a:xfrm rot="7715010">
                <a:off x="1968160" y="2238635"/>
                <a:ext cx="990601" cy="284535"/>
              </a:xfrm>
              <a:prstGeom prst="homePlate">
                <a:avLst>
                  <a:gd name="adj" fmla="val 22294"/>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Pentagon 20"/>
              <p:cNvSpPr/>
              <p:nvPr/>
            </p:nvSpPr>
            <p:spPr>
              <a:xfrm rot="6796692">
                <a:off x="2325189" y="2430609"/>
                <a:ext cx="990600" cy="270404"/>
              </a:xfrm>
              <a:prstGeom prst="homePlate">
                <a:avLst>
                  <a:gd name="adj" fmla="val 22294"/>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Pentagon 21"/>
              <p:cNvSpPr/>
              <p:nvPr/>
            </p:nvSpPr>
            <p:spPr>
              <a:xfrm rot="5662573">
                <a:off x="2776493" y="2444492"/>
                <a:ext cx="990600" cy="324492"/>
              </a:xfrm>
              <a:prstGeom prst="homePlate">
                <a:avLst>
                  <a:gd name="adj" fmla="val 22294"/>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Pentagon 22"/>
              <p:cNvSpPr/>
              <p:nvPr/>
            </p:nvSpPr>
            <p:spPr>
              <a:xfrm rot="4595082">
                <a:off x="3242812" y="2434930"/>
                <a:ext cx="990600" cy="271500"/>
              </a:xfrm>
              <a:prstGeom prst="homePlate">
                <a:avLst>
                  <a:gd name="adj" fmla="val 22294"/>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Pentagon 23"/>
              <p:cNvSpPr/>
              <p:nvPr/>
            </p:nvSpPr>
            <p:spPr>
              <a:xfrm rot="2870494">
                <a:off x="3655529" y="2228408"/>
                <a:ext cx="990600" cy="266127"/>
              </a:xfrm>
              <a:prstGeom prst="homePlate">
                <a:avLst>
                  <a:gd name="adj" fmla="val 22294"/>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35"/>
            <p:cNvGrpSpPr/>
            <p:nvPr/>
          </p:nvGrpSpPr>
          <p:grpSpPr>
            <a:xfrm rot="1699902">
              <a:off x="2147930" y="4740678"/>
              <a:ext cx="291183" cy="118991"/>
              <a:chOff x="2209800" y="1905000"/>
              <a:chExt cx="2286000" cy="1066800"/>
            </a:xfrm>
          </p:grpSpPr>
          <p:grpSp>
            <p:nvGrpSpPr>
              <p:cNvPr id="128" name="Group 29"/>
              <p:cNvGrpSpPr/>
              <p:nvPr/>
            </p:nvGrpSpPr>
            <p:grpSpPr>
              <a:xfrm>
                <a:off x="2209800" y="1905000"/>
                <a:ext cx="1066800" cy="1066800"/>
                <a:chOff x="990600" y="1905000"/>
                <a:chExt cx="1066800" cy="1066800"/>
              </a:xfrm>
            </p:grpSpPr>
            <p:sp>
              <p:nvSpPr>
                <p:cNvPr id="132" name="&quot;No&quot; Symbol 131"/>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3" name="Oval 132"/>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32"/>
              <p:cNvGrpSpPr/>
              <p:nvPr/>
            </p:nvGrpSpPr>
            <p:grpSpPr>
              <a:xfrm>
                <a:off x="3429000" y="1905000"/>
                <a:ext cx="1066800" cy="1066800"/>
                <a:chOff x="990600" y="1905000"/>
                <a:chExt cx="1066800" cy="1066800"/>
              </a:xfrm>
            </p:grpSpPr>
            <p:sp>
              <p:nvSpPr>
                <p:cNvPr id="130" name="&quot;No&quot; Symbol 129"/>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1" name="Oval 34"/>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36"/>
            <p:cNvGrpSpPr/>
            <p:nvPr/>
          </p:nvGrpSpPr>
          <p:grpSpPr>
            <a:xfrm rot="20019181">
              <a:off x="3048475" y="4742987"/>
              <a:ext cx="291183" cy="118991"/>
              <a:chOff x="2209800" y="1905000"/>
              <a:chExt cx="2286000" cy="1066800"/>
            </a:xfrm>
          </p:grpSpPr>
          <p:grpSp>
            <p:nvGrpSpPr>
              <p:cNvPr id="122" name="Group 29"/>
              <p:cNvGrpSpPr/>
              <p:nvPr/>
            </p:nvGrpSpPr>
            <p:grpSpPr>
              <a:xfrm>
                <a:off x="2209800" y="1905000"/>
                <a:ext cx="1066800" cy="1066800"/>
                <a:chOff x="990600" y="1905000"/>
                <a:chExt cx="1066800" cy="1066800"/>
              </a:xfrm>
            </p:grpSpPr>
            <p:sp>
              <p:nvSpPr>
                <p:cNvPr id="126" name="&quot;No&quot; Symbol 125"/>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Oval 126"/>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32"/>
              <p:cNvGrpSpPr/>
              <p:nvPr/>
            </p:nvGrpSpPr>
            <p:grpSpPr>
              <a:xfrm>
                <a:off x="3429000" y="1905000"/>
                <a:ext cx="1066800" cy="1066800"/>
                <a:chOff x="990600" y="1905000"/>
                <a:chExt cx="1066800" cy="1066800"/>
              </a:xfrm>
            </p:grpSpPr>
            <p:sp>
              <p:nvSpPr>
                <p:cNvPr id="124" name="&quot;No&quot; Symbol 123"/>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Oval 124"/>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4" name="Trapezoid 73"/>
            <p:cNvSpPr/>
            <p:nvPr/>
          </p:nvSpPr>
          <p:spPr>
            <a:xfrm>
              <a:off x="2133600" y="5334000"/>
              <a:ext cx="1209964" cy="914400"/>
            </a:xfrm>
            <a:prstGeom prst="trapezoid">
              <a:avLst>
                <a:gd name="adj" fmla="val 25000"/>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65"/>
            <p:cNvGrpSpPr/>
            <p:nvPr/>
          </p:nvGrpSpPr>
          <p:grpSpPr>
            <a:xfrm rot="10800000" flipH="1" flipV="1">
              <a:off x="2235200" y="6029036"/>
              <a:ext cx="990600" cy="158496"/>
              <a:chOff x="1447800" y="2040716"/>
              <a:chExt cx="3102900" cy="387950"/>
            </a:xfrm>
          </p:grpSpPr>
          <p:sp>
            <p:nvSpPr>
              <p:cNvPr id="116" name="Diagonal Stripe 115"/>
              <p:cNvSpPr/>
              <p:nvPr/>
            </p:nvSpPr>
            <p:spPr>
              <a:xfrm>
                <a:off x="1447800" y="2061571"/>
                <a:ext cx="435900" cy="367095"/>
              </a:xfrm>
              <a:prstGeom prst="diagStrip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Diagonal Stripe 116"/>
              <p:cNvSpPr/>
              <p:nvPr/>
            </p:nvSpPr>
            <p:spPr>
              <a:xfrm>
                <a:off x="1981200" y="2057400"/>
                <a:ext cx="435900" cy="367095"/>
              </a:xfrm>
              <a:prstGeom prst="diagStrip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Diagonal Stripe 117"/>
              <p:cNvSpPr/>
              <p:nvPr/>
            </p:nvSpPr>
            <p:spPr>
              <a:xfrm>
                <a:off x="2514600" y="2053229"/>
                <a:ext cx="435900" cy="367095"/>
              </a:xfrm>
              <a:prstGeom prst="diagStrip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Diagonal Stripe 118"/>
              <p:cNvSpPr/>
              <p:nvPr/>
            </p:nvSpPr>
            <p:spPr>
              <a:xfrm>
                <a:off x="3048000" y="2049058"/>
                <a:ext cx="435900" cy="367095"/>
              </a:xfrm>
              <a:prstGeom prst="diagStrip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Diagonal Stripe 119"/>
              <p:cNvSpPr/>
              <p:nvPr/>
            </p:nvSpPr>
            <p:spPr>
              <a:xfrm>
                <a:off x="3581400" y="2044887"/>
                <a:ext cx="435900" cy="367095"/>
              </a:xfrm>
              <a:prstGeom prst="diagStrip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Diagonal Stripe 120"/>
              <p:cNvSpPr/>
              <p:nvPr/>
            </p:nvSpPr>
            <p:spPr>
              <a:xfrm>
                <a:off x="4114800" y="2040716"/>
                <a:ext cx="435900" cy="367095"/>
              </a:xfrm>
              <a:prstGeom prst="diagStrip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6" name="Group 108"/>
            <p:cNvGrpSpPr/>
            <p:nvPr/>
          </p:nvGrpSpPr>
          <p:grpSpPr>
            <a:xfrm>
              <a:off x="2209800" y="6172199"/>
              <a:ext cx="1087582" cy="152401"/>
              <a:chOff x="1295400" y="2819400"/>
              <a:chExt cx="1327484" cy="304800"/>
            </a:xfrm>
          </p:grpSpPr>
          <p:grpSp>
            <p:nvGrpSpPr>
              <p:cNvPr id="87" name="Group 86"/>
              <p:cNvGrpSpPr/>
              <p:nvPr/>
            </p:nvGrpSpPr>
            <p:grpSpPr>
              <a:xfrm>
                <a:off x="1295400" y="2819400"/>
                <a:ext cx="914400" cy="304800"/>
                <a:chOff x="838200" y="2193636"/>
                <a:chExt cx="2895600" cy="946728"/>
              </a:xfrm>
            </p:grpSpPr>
            <p:grpSp>
              <p:nvGrpSpPr>
                <p:cNvPr id="96" name="Group 69"/>
                <p:cNvGrpSpPr/>
                <p:nvPr/>
              </p:nvGrpSpPr>
              <p:grpSpPr>
                <a:xfrm>
                  <a:off x="838200" y="2193636"/>
                  <a:ext cx="381000" cy="930564"/>
                  <a:chOff x="838200" y="2193636"/>
                  <a:chExt cx="381000" cy="930564"/>
                </a:xfrm>
              </p:grpSpPr>
              <p:sp>
                <p:nvSpPr>
                  <p:cNvPr id="113" name="Isosceles Triangle 112"/>
                  <p:cNvSpPr/>
                  <p:nvPr/>
                </p:nvSpPr>
                <p:spPr>
                  <a:xfrm>
                    <a:off x="838200" y="2438400"/>
                    <a:ext cx="381000" cy="685800"/>
                  </a:xfrm>
                  <a:prstGeom prst="triangl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872836" y="2193636"/>
                    <a:ext cx="327891" cy="397164"/>
                  </a:xfrm>
                  <a:prstGeom prst="ellips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a:off x="960582" y="2225964"/>
                    <a:ext cx="129309" cy="332509"/>
                  </a:xfrm>
                  <a:prstGeom prst="diamond">
                    <a:avLst/>
                  </a:prstGeom>
                  <a:solidFill>
                    <a:srgbClr val="FFC000"/>
                  </a:solidFill>
                  <a:ln w="127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70"/>
                <p:cNvGrpSpPr/>
                <p:nvPr/>
              </p:nvGrpSpPr>
              <p:grpSpPr>
                <a:xfrm>
                  <a:off x="2133600" y="2209800"/>
                  <a:ext cx="381000" cy="930564"/>
                  <a:chOff x="838200" y="2193636"/>
                  <a:chExt cx="381000" cy="930564"/>
                </a:xfrm>
              </p:grpSpPr>
              <p:sp>
                <p:nvSpPr>
                  <p:cNvPr id="110" name="Isosceles Triangle 109"/>
                  <p:cNvSpPr/>
                  <p:nvPr/>
                </p:nvSpPr>
                <p:spPr>
                  <a:xfrm>
                    <a:off x="838200" y="2438400"/>
                    <a:ext cx="381000" cy="685800"/>
                  </a:xfrm>
                  <a:prstGeom prst="triangl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872836" y="2193636"/>
                    <a:ext cx="327891" cy="397164"/>
                  </a:xfrm>
                  <a:prstGeom prst="ellips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iamond 111"/>
                  <p:cNvSpPr/>
                  <p:nvPr/>
                </p:nvSpPr>
                <p:spPr>
                  <a:xfrm>
                    <a:off x="960582" y="2225964"/>
                    <a:ext cx="129309" cy="332509"/>
                  </a:xfrm>
                  <a:prstGeom prst="diamond">
                    <a:avLst/>
                  </a:prstGeom>
                  <a:solidFill>
                    <a:srgbClr val="FFC000"/>
                  </a:solidFill>
                  <a:ln w="127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74"/>
                <p:cNvGrpSpPr/>
                <p:nvPr/>
              </p:nvGrpSpPr>
              <p:grpSpPr>
                <a:xfrm>
                  <a:off x="1524000" y="2209800"/>
                  <a:ext cx="381000" cy="930564"/>
                  <a:chOff x="838200" y="2193636"/>
                  <a:chExt cx="381000" cy="930564"/>
                </a:xfrm>
              </p:grpSpPr>
              <p:sp>
                <p:nvSpPr>
                  <p:cNvPr id="107" name="Isosceles Triangle 106"/>
                  <p:cNvSpPr/>
                  <p:nvPr/>
                </p:nvSpPr>
                <p:spPr>
                  <a:xfrm>
                    <a:off x="838200" y="2438400"/>
                    <a:ext cx="381000" cy="685800"/>
                  </a:xfrm>
                  <a:prstGeom prst="triangl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872836" y="2193636"/>
                    <a:ext cx="327891" cy="397164"/>
                  </a:xfrm>
                  <a:prstGeom prst="ellips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08"/>
                  <p:cNvSpPr/>
                  <p:nvPr/>
                </p:nvSpPr>
                <p:spPr>
                  <a:xfrm>
                    <a:off x="960582" y="2225964"/>
                    <a:ext cx="129309" cy="332509"/>
                  </a:xfrm>
                  <a:prstGeom prst="diamond">
                    <a:avLst/>
                  </a:prstGeom>
                  <a:solidFill>
                    <a:srgbClr val="FFC000"/>
                  </a:solidFill>
                  <a:ln w="127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78"/>
                <p:cNvGrpSpPr/>
                <p:nvPr/>
              </p:nvGrpSpPr>
              <p:grpSpPr>
                <a:xfrm>
                  <a:off x="2667000" y="2209800"/>
                  <a:ext cx="381000" cy="930564"/>
                  <a:chOff x="838200" y="2193636"/>
                  <a:chExt cx="381000" cy="930564"/>
                </a:xfrm>
              </p:grpSpPr>
              <p:sp>
                <p:nvSpPr>
                  <p:cNvPr id="104" name="Isosceles Triangle 103"/>
                  <p:cNvSpPr/>
                  <p:nvPr/>
                </p:nvSpPr>
                <p:spPr>
                  <a:xfrm>
                    <a:off x="838200" y="2438400"/>
                    <a:ext cx="381000" cy="685800"/>
                  </a:xfrm>
                  <a:prstGeom prst="triangl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872836" y="2193636"/>
                    <a:ext cx="327891" cy="397164"/>
                  </a:xfrm>
                  <a:prstGeom prst="ellips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iamond 105"/>
                  <p:cNvSpPr/>
                  <p:nvPr/>
                </p:nvSpPr>
                <p:spPr>
                  <a:xfrm>
                    <a:off x="960582" y="2225964"/>
                    <a:ext cx="129309" cy="332509"/>
                  </a:xfrm>
                  <a:prstGeom prst="diamond">
                    <a:avLst/>
                  </a:prstGeom>
                  <a:solidFill>
                    <a:srgbClr val="FFC000"/>
                  </a:solidFill>
                  <a:ln w="127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82"/>
                <p:cNvGrpSpPr/>
                <p:nvPr/>
              </p:nvGrpSpPr>
              <p:grpSpPr>
                <a:xfrm>
                  <a:off x="3352800" y="2209800"/>
                  <a:ext cx="381000" cy="930564"/>
                  <a:chOff x="838200" y="2193636"/>
                  <a:chExt cx="381000" cy="930564"/>
                </a:xfrm>
              </p:grpSpPr>
              <p:sp>
                <p:nvSpPr>
                  <p:cNvPr id="101" name="Isosceles Triangle 100"/>
                  <p:cNvSpPr/>
                  <p:nvPr/>
                </p:nvSpPr>
                <p:spPr>
                  <a:xfrm>
                    <a:off x="838200" y="2438400"/>
                    <a:ext cx="381000" cy="685800"/>
                  </a:xfrm>
                  <a:prstGeom prst="triangl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872836" y="2193636"/>
                    <a:ext cx="327891" cy="397164"/>
                  </a:xfrm>
                  <a:prstGeom prst="ellips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a:off x="960582" y="2225964"/>
                    <a:ext cx="129309" cy="332509"/>
                  </a:xfrm>
                  <a:prstGeom prst="diamond">
                    <a:avLst/>
                  </a:prstGeom>
                  <a:solidFill>
                    <a:srgbClr val="FFC000"/>
                  </a:solidFill>
                  <a:ln w="127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8" name="Group 69"/>
              <p:cNvGrpSpPr/>
              <p:nvPr/>
            </p:nvGrpSpPr>
            <p:grpSpPr>
              <a:xfrm>
                <a:off x="2286000" y="2819400"/>
                <a:ext cx="120316" cy="299596"/>
                <a:chOff x="838200" y="2193636"/>
                <a:chExt cx="381000" cy="930564"/>
              </a:xfrm>
            </p:grpSpPr>
            <p:sp>
              <p:nvSpPr>
                <p:cNvPr id="93" name="Isosceles Triangle 92"/>
                <p:cNvSpPr/>
                <p:nvPr/>
              </p:nvSpPr>
              <p:spPr>
                <a:xfrm>
                  <a:off x="838200" y="2438400"/>
                  <a:ext cx="381000" cy="685800"/>
                </a:xfrm>
                <a:prstGeom prst="triangl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872836" y="2193636"/>
                  <a:ext cx="327891" cy="397164"/>
                </a:xfrm>
                <a:prstGeom prst="ellips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960582" y="2225964"/>
                  <a:ext cx="129309" cy="332509"/>
                </a:xfrm>
                <a:prstGeom prst="diamond">
                  <a:avLst/>
                </a:prstGeom>
                <a:solidFill>
                  <a:srgbClr val="FFC000"/>
                </a:solidFill>
                <a:ln w="127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74"/>
              <p:cNvGrpSpPr/>
              <p:nvPr/>
            </p:nvGrpSpPr>
            <p:grpSpPr>
              <a:xfrm>
                <a:off x="2502568" y="2824604"/>
                <a:ext cx="120316" cy="299596"/>
                <a:chOff x="838200" y="2193636"/>
                <a:chExt cx="381000" cy="930564"/>
              </a:xfrm>
            </p:grpSpPr>
            <p:sp>
              <p:nvSpPr>
                <p:cNvPr id="90" name="Isosceles Triangle 89"/>
                <p:cNvSpPr/>
                <p:nvPr/>
              </p:nvSpPr>
              <p:spPr>
                <a:xfrm>
                  <a:off x="838200" y="2438400"/>
                  <a:ext cx="381000" cy="685800"/>
                </a:xfrm>
                <a:prstGeom prst="triangl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872836" y="2193636"/>
                  <a:ext cx="327891" cy="397164"/>
                </a:xfrm>
                <a:prstGeom prst="ellips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iamond 91"/>
                <p:cNvSpPr/>
                <p:nvPr/>
              </p:nvSpPr>
              <p:spPr>
                <a:xfrm>
                  <a:off x="960582" y="2225964"/>
                  <a:ext cx="129309" cy="332509"/>
                </a:xfrm>
                <a:prstGeom prst="diamond">
                  <a:avLst/>
                </a:prstGeom>
                <a:solidFill>
                  <a:srgbClr val="FFC000"/>
                </a:solidFill>
                <a:ln w="127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7" name="Oval 76"/>
            <p:cNvSpPr/>
            <p:nvPr/>
          </p:nvSpPr>
          <p:spPr>
            <a:xfrm>
              <a:off x="2362200" y="3276600"/>
              <a:ext cx="742263" cy="109249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 Diagonal Corner Rectangle 15"/>
            <p:cNvSpPr/>
            <p:nvPr/>
          </p:nvSpPr>
          <p:spPr>
            <a:xfrm rot="1115382">
              <a:off x="2559119" y="3208572"/>
              <a:ext cx="590862" cy="376003"/>
            </a:xfrm>
            <a:prstGeom prst="round2DiagRect">
              <a:avLst>
                <a:gd name="adj1" fmla="val 0"/>
                <a:gd name="adj2" fmla="val 31459"/>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 Diagonal Corner Rectangle 14"/>
            <p:cNvSpPr/>
            <p:nvPr/>
          </p:nvSpPr>
          <p:spPr>
            <a:xfrm rot="19484512">
              <a:off x="2300741" y="3224406"/>
              <a:ext cx="452992" cy="332988"/>
            </a:xfrm>
            <a:prstGeom prst="round2DiagRect">
              <a:avLst>
                <a:gd name="adj1" fmla="val 50000"/>
                <a:gd name="adj2" fmla="val 1712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110"/>
            <p:cNvGrpSpPr/>
            <p:nvPr/>
          </p:nvGrpSpPr>
          <p:grpSpPr>
            <a:xfrm>
              <a:off x="2362200" y="3505200"/>
              <a:ext cx="762000" cy="228600"/>
              <a:chOff x="1600200" y="1219200"/>
              <a:chExt cx="838200" cy="228600"/>
            </a:xfrm>
          </p:grpSpPr>
          <p:sp>
            <p:nvSpPr>
              <p:cNvPr id="85" name="Rectangle 16"/>
              <p:cNvSpPr/>
              <p:nvPr/>
            </p:nvSpPr>
            <p:spPr>
              <a:xfrm>
                <a:off x="1600200" y="1219200"/>
                <a:ext cx="838200" cy="152400"/>
              </a:xfrm>
              <a:prstGeom prst="rect">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ouble Wave 85"/>
              <p:cNvSpPr/>
              <p:nvPr/>
            </p:nvSpPr>
            <p:spPr>
              <a:xfrm>
                <a:off x="1600200" y="1295400"/>
                <a:ext cx="838200" cy="152400"/>
              </a:xfrm>
              <a:prstGeom prst="doubleWav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Oval 80"/>
            <p:cNvSpPr/>
            <p:nvPr/>
          </p:nvSpPr>
          <p:spPr>
            <a:xfrm>
              <a:off x="2514600" y="3124200"/>
              <a:ext cx="304800" cy="304800"/>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a:off x="2286000" y="5334000"/>
              <a:ext cx="914400" cy="152400"/>
            </a:xfrm>
            <a:prstGeom prst="roundRect">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rot="20780584">
              <a:off x="3091513" y="5417062"/>
              <a:ext cx="103747" cy="381000"/>
            </a:xfrm>
            <a:prstGeom prst="roundRect">
              <a:avLst>
                <a:gd name="adj" fmla="val 40910"/>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a:off x="2971800" y="5334000"/>
              <a:ext cx="228600" cy="152400"/>
            </a:xfrm>
            <a:prstGeom prst="roundRect">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9646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26" presetClass="entr" presetSubtype="0" fill="hold" nodeType="with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down)">
                                      <p:cBhvr>
                                        <p:cTn id="11" dur="580">
                                          <p:stCondLst>
                                            <p:cond delay="0"/>
                                          </p:stCondLst>
                                        </p:cTn>
                                        <p:tgtEl>
                                          <p:spTgt spid="63"/>
                                        </p:tgtEl>
                                      </p:cBhvr>
                                    </p:animEffect>
                                    <p:anim calcmode="lin" valueType="num">
                                      <p:cBhvr>
                                        <p:cTn id="12"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17" dur="26">
                                          <p:stCondLst>
                                            <p:cond delay="650"/>
                                          </p:stCondLst>
                                        </p:cTn>
                                        <p:tgtEl>
                                          <p:spTgt spid="63"/>
                                        </p:tgtEl>
                                      </p:cBhvr>
                                      <p:to x="100000" y="60000"/>
                                    </p:animScale>
                                    <p:animScale>
                                      <p:cBhvr>
                                        <p:cTn id="18" dur="166" decel="50000">
                                          <p:stCondLst>
                                            <p:cond delay="676"/>
                                          </p:stCondLst>
                                        </p:cTn>
                                        <p:tgtEl>
                                          <p:spTgt spid="63"/>
                                        </p:tgtEl>
                                      </p:cBhvr>
                                      <p:to x="100000" y="100000"/>
                                    </p:animScale>
                                    <p:animScale>
                                      <p:cBhvr>
                                        <p:cTn id="19" dur="26">
                                          <p:stCondLst>
                                            <p:cond delay="1312"/>
                                          </p:stCondLst>
                                        </p:cTn>
                                        <p:tgtEl>
                                          <p:spTgt spid="63"/>
                                        </p:tgtEl>
                                      </p:cBhvr>
                                      <p:to x="100000" y="80000"/>
                                    </p:animScale>
                                    <p:animScale>
                                      <p:cBhvr>
                                        <p:cTn id="20" dur="166" decel="50000">
                                          <p:stCondLst>
                                            <p:cond delay="1338"/>
                                          </p:stCondLst>
                                        </p:cTn>
                                        <p:tgtEl>
                                          <p:spTgt spid="63"/>
                                        </p:tgtEl>
                                      </p:cBhvr>
                                      <p:to x="100000" y="100000"/>
                                    </p:animScale>
                                    <p:animScale>
                                      <p:cBhvr>
                                        <p:cTn id="21" dur="26">
                                          <p:stCondLst>
                                            <p:cond delay="1642"/>
                                          </p:stCondLst>
                                        </p:cTn>
                                        <p:tgtEl>
                                          <p:spTgt spid="63"/>
                                        </p:tgtEl>
                                      </p:cBhvr>
                                      <p:to x="100000" y="90000"/>
                                    </p:animScale>
                                    <p:animScale>
                                      <p:cBhvr>
                                        <p:cTn id="22" dur="166" decel="50000">
                                          <p:stCondLst>
                                            <p:cond delay="1668"/>
                                          </p:stCondLst>
                                        </p:cTn>
                                        <p:tgtEl>
                                          <p:spTgt spid="63"/>
                                        </p:tgtEl>
                                      </p:cBhvr>
                                      <p:to x="100000" y="100000"/>
                                    </p:animScale>
                                    <p:animScale>
                                      <p:cBhvr>
                                        <p:cTn id="23" dur="26">
                                          <p:stCondLst>
                                            <p:cond delay="1808"/>
                                          </p:stCondLst>
                                        </p:cTn>
                                        <p:tgtEl>
                                          <p:spTgt spid="63"/>
                                        </p:tgtEl>
                                      </p:cBhvr>
                                      <p:to x="100000" y="95000"/>
                                    </p:animScale>
                                    <p:animScale>
                                      <p:cBhvr>
                                        <p:cTn id="24" dur="166" decel="50000">
                                          <p:stCondLst>
                                            <p:cond delay="1834"/>
                                          </p:stCondLst>
                                        </p:cTn>
                                        <p:tgtEl>
                                          <p:spTgt spid="63"/>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AF4A21">
                  <a:shade val="30000"/>
                  <a:satMod val="115000"/>
                </a:srgbClr>
              </a:gs>
              <a:gs pos="50000">
                <a:srgbClr val="AF4A21">
                  <a:shade val="67500"/>
                  <a:satMod val="115000"/>
                </a:srgbClr>
              </a:gs>
              <a:gs pos="100000">
                <a:srgbClr val="AF4A21">
                  <a:shade val="100000"/>
                  <a:satMod val="115000"/>
                </a:srgb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0"/>
            <a:ext cx="9144000" cy="923330"/>
          </a:xfrm>
          <a:prstGeom prst="rect">
            <a:avLst/>
          </a:prstGeom>
          <a:noFill/>
        </p:spPr>
        <p:txBody>
          <a:bodyPr wrap="square" rtlCol="0">
            <a:spAutoFit/>
          </a:bodyPr>
          <a:lstStyle/>
          <a:p>
            <a:pPr algn="ctr"/>
            <a:r>
              <a:rPr lang="en-US" sz="5400" dirty="0">
                <a:solidFill>
                  <a:schemeClr val="bg2"/>
                </a:solidFill>
                <a:latin typeface="Calibri" panose="020F0502020204030204" pitchFamily="34" charset="0"/>
                <a:cs typeface="Calibri" panose="020F0502020204030204" pitchFamily="34" charset="0"/>
              </a:rPr>
              <a:t>The Mission Statement</a:t>
            </a:r>
            <a:endParaRPr lang="en-US" sz="4800" dirty="0">
              <a:solidFill>
                <a:schemeClr val="bg2"/>
              </a:solidFill>
              <a:latin typeface="Calibri" panose="020F0502020204030204" pitchFamily="34" charset="0"/>
              <a:cs typeface="Calibri" panose="020F0502020204030204" pitchFamily="34" charset="0"/>
            </a:endParaRPr>
          </a:p>
        </p:txBody>
      </p:sp>
      <p:sp>
        <p:nvSpPr>
          <p:cNvPr id="5" name="TextBox 4"/>
          <p:cNvSpPr txBox="1"/>
          <p:nvPr/>
        </p:nvSpPr>
        <p:spPr>
          <a:xfrm>
            <a:off x="1056289" y="985346"/>
            <a:ext cx="4876800" cy="2031325"/>
          </a:xfrm>
          <a:prstGeom prst="rect">
            <a:avLst/>
          </a:prstGeom>
          <a:noFill/>
        </p:spPr>
        <p:txBody>
          <a:bodyPr wrap="square" rtlCol="0">
            <a:spAutoFit/>
          </a:bodyPr>
          <a:lstStyle/>
          <a:p>
            <a:r>
              <a:rPr lang="en-US" dirty="0">
                <a:solidFill>
                  <a:schemeClr val="bg1">
                    <a:lumMod val="95000"/>
                  </a:schemeClr>
                </a:solidFill>
              </a:rPr>
              <a:t>The book of Mosiah includes two discourses on the mission of Jesus Christ: </a:t>
            </a:r>
          </a:p>
          <a:p>
            <a:endParaRPr lang="en-US" dirty="0">
              <a:solidFill>
                <a:schemeClr val="bg1">
                  <a:lumMod val="95000"/>
                </a:schemeClr>
              </a:solidFill>
            </a:endParaRPr>
          </a:p>
          <a:p>
            <a:r>
              <a:rPr lang="en-US" dirty="0">
                <a:solidFill>
                  <a:schemeClr val="bg1">
                    <a:lumMod val="95000"/>
                  </a:schemeClr>
                </a:solidFill>
              </a:rPr>
              <a:t>The words of King Benjamin in Mosiah 2–5</a:t>
            </a:r>
          </a:p>
          <a:p>
            <a:endParaRPr lang="en-US" dirty="0">
              <a:solidFill>
                <a:schemeClr val="bg1">
                  <a:lumMod val="95000"/>
                </a:schemeClr>
              </a:solidFill>
            </a:endParaRPr>
          </a:p>
          <a:p>
            <a:r>
              <a:rPr lang="en-US" dirty="0">
                <a:solidFill>
                  <a:schemeClr val="bg1">
                    <a:lumMod val="95000"/>
                  </a:schemeClr>
                </a:solidFill>
              </a:rPr>
              <a:t> and the words of </a:t>
            </a:r>
            <a:r>
              <a:rPr lang="en-US" dirty="0" err="1">
                <a:solidFill>
                  <a:schemeClr val="bg1">
                    <a:lumMod val="95000"/>
                  </a:schemeClr>
                </a:solidFill>
              </a:rPr>
              <a:t>Abinadi</a:t>
            </a:r>
            <a:r>
              <a:rPr lang="en-US" dirty="0">
                <a:solidFill>
                  <a:schemeClr val="bg1">
                    <a:lumMod val="95000"/>
                  </a:schemeClr>
                </a:solidFill>
              </a:rPr>
              <a:t> in Mosiah 12–16.</a:t>
            </a:r>
          </a:p>
          <a:p>
            <a:endParaRPr lang="en-US" dirty="0">
              <a:solidFill>
                <a:schemeClr val="bg1">
                  <a:lumMod val="95000"/>
                </a:schemeClr>
              </a:solidFill>
              <a:latin typeface="Calibri" panose="020F0502020204030204" pitchFamily="34" charset="0"/>
              <a:cs typeface="Calibri" panose="020F0502020204030204" pitchFamily="34" charset="0"/>
            </a:endParaRPr>
          </a:p>
        </p:txBody>
      </p:sp>
      <p:sp>
        <p:nvSpPr>
          <p:cNvPr id="6" name="TextBox 5"/>
          <p:cNvSpPr txBox="1"/>
          <p:nvPr/>
        </p:nvSpPr>
        <p:spPr>
          <a:xfrm>
            <a:off x="6705600" y="2286000"/>
            <a:ext cx="3200400" cy="369332"/>
          </a:xfrm>
          <a:prstGeom prst="rect">
            <a:avLst/>
          </a:prstGeom>
          <a:noFill/>
        </p:spPr>
        <p:txBody>
          <a:bodyPr wrap="square" rtlCol="0">
            <a:spAutoFit/>
          </a:bodyPr>
          <a:lstStyle/>
          <a:p>
            <a:r>
              <a:rPr lang="en-US" dirty="0"/>
              <a:t> </a:t>
            </a:r>
            <a:endParaRPr lang="en-US" dirty="0">
              <a:solidFill>
                <a:schemeClr val="bg1">
                  <a:lumMod val="95000"/>
                </a:schemeClr>
              </a:solidFill>
              <a:latin typeface="Calibri" panose="020F0502020204030204" pitchFamily="34" charset="0"/>
              <a:cs typeface="Calibri" panose="020F0502020204030204" pitchFamily="34" charset="0"/>
            </a:endParaRPr>
          </a:p>
        </p:txBody>
      </p:sp>
      <p:sp>
        <p:nvSpPr>
          <p:cNvPr id="7" name="TextBox 6"/>
          <p:cNvSpPr txBox="1"/>
          <p:nvPr/>
        </p:nvSpPr>
        <p:spPr>
          <a:xfrm>
            <a:off x="2667000" y="3657601"/>
            <a:ext cx="7391400" cy="2585323"/>
          </a:xfrm>
          <a:prstGeom prst="rect">
            <a:avLst/>
          </a:prstGeom>
          <a:noFill/>
        </p:spPr>
        <p:txBody>
          <a:bodyPr wrap="square" rtlCol="0">
            <a:spAutoFit/>
          </a:bodyPr>
          <a:lstStyle/>
          <a:p>
            <a:r>
              <a:rPr lang="en-US" dirty="0">
                <a:solidFill>
                  <a:schemeClr val="bg1">
                    <a:lumMod val="95000"/>
                  </a:schemeClr>
                </a:solidFill>
              </a:rPr>
              <a:t>Mosiah is the first book that is an abridgement from the large plates of Nephi</a:t>
            </a:r>
          </a:p>
          <a:p>
            <a:endParaRPr lang="en-US" dirty="0">
              <a:solidFill>
                <a:schemeClr val="bg1">
                  <a:lumMod val="95000"/>
                </a:schemeClr>
              </a:solidFill>
            </a:endParaRPr>
          </a:p>
          <a:p>
            <a:r>
              <a:rPr lang="en-US" dirty="0">
                <a:solidFill>
                  <a:schemeClr val="bg1">
                    <a:lumMod val="95000"/>
                  </a:schemeClr>
                </a:solidFill>
              </a:rPr>
              <a:t>The Book of Mosiah teaches about the abilities of a seer</a:t>
            </a:r>
          </a:p>
          <a:p>
            <a:endParaRPr lang="en-US" dirty="0">
              <a:solidFill>
                <a:schemeClr val="bg1">
                  <a:lumMod val="95000"/>
                </a:schemeClr>
              </a:solidFill>
            </a:endParaRPr>
          </a:p>
          <a:p>
            <a:r>
              <a:rPr lang="en-US" dirty="0">
                <a:solidFill>
                  <a:schemeClr val="bg1">
                    <a:lumMod val="95000"/>
                  </a:schemeClr>
                </a:solidFill>
              </a:rPr>
              <a:t>The Book of Mosiah teaches about separate </a:t>
            </a:r>
            <a:r>
              <a:rPr lang="en-US" dirty="0" err="1">
                <a:solidFill>
                  <a:schemeClr val="bg1">
                    <a:lumMod val="95000"/>
                  </a:schemeClr>
                </a:solidFill>
              </a:rPr>
              <a:t>Nephite</a:t>
            </a:r>
            <a:r>
              <a:rPr lang="en-US" dirty="0">
                <a:solidFill>
                  <a:schemeClr val="bg1">
                    <a:lumMod val="95000"/>
                  </a:schemeClr>
                </a:solidFill>
              </a:rPr>
              <a:t> groups—those in </a:t>
            </a:r>
            <a:r>
              <a:rPr lang="en-US" dirty="0" err="1">
                <a:solidFill>
                  <a:schemeClr val="bg1">
                    <a:lumMod val="95000"/>
                  </a:schemeClr>
                </a:solidFill>
              </a:rPr>
              <a:t>Zarahemla</a:t>
            </a:r>
            <a:r>
              <a:rPr lang="en-US" dirty="0">
                <a:solidFill>
                  <a:schemeClr val="bg1">
                    <a:lumMod val="95000"/>
                  </a:schemeClr>
                </a:solidFill>
              </a:rPr>
              <a:t>, and in the Land of Nephi—</a:t>
            </a:r>
            <a:r>
              <a:rPr lang="en-US" dirty="0" err="1">
                <a:solidFill>
                  <a:schemeClr val="bg1">
                    <a:lumMod val="95000"/>
                  </a:schemeClr>
                </a:solidFill>
              </a:rPr>
              <a:t>Zeniff</a:t>
            </a:r>
            <a:r>
              <a:rPr lang="en-US" dirty="0">
                <a:solidFill>
                  <a:schemeClr val="bg1">
                    <a:lumMod val="95000"/>
                  </a:schemeClr>
                </a:solidFill>
              </a:rPr>
              <a:t>, Noah, </a:t>
            </a:r>
            <a:r>
              <a:rPr lang="en-US" dirty="0" err="1">
                <a:solidFill>
                  <a:schemeClr val="bg1">
                    <a:lumMod val="95000"/>
                  </a:schemeClr>
                </a:solidFill>
              </a:rPr>
              <a:t>Limhi</a:t>
            </a:r>
            <a:r>
              <a:rPr lang="en-US" dirty="0">
                <a:solidFill>
                  <a:schemeClr val="bg1">
                    <a:lumMod val="95000"/>
                  </a:schemeClr>
                </a:solidFill>
              </a:rPr>
              <a:t>, Alma, and </a:t>
            </a:r>
            <a:r>
              <a:rPr lang="en-US" dirty="0" err="1">
                <a:solidFill>
                  <a:schemeClr val="bg1">
                    <a:lumMod val="95000"/>
                  </a:schemeClr>
                </a:solidFill>
              </a:rPr>
              <a:t>Abinidi</a:t>
            </a:r>
            <a:endParaRPr lang="en-US" dirty="0">
              <a:solidFill>
                <a:schemeClr val="bg1">
                  <a:lumMod val="95000"/>
                </a:schemeClr>
              </a:solidFill>
            </a:endParaRPr>
          </a:p>
          <a:p>
            <a:endParaRPr lang="en-US" dirty="0">
              <a:solidFill>
                <a:schemeClr val="bg1">
                  <a:lumMod val="95000"/>
                </a:schemeClr>
              </a:solidFill>
            </a:endParaRPr>
          </a:p>
          <a:p>
            <a:r>
              <a:rPr lang="en-US" dirty="0">
                <a:solidFill>
                  <a:schemeClr val="bg1">
                    <a:lumMod val="95000"/>
                  </a:schemeClr>
                </a:solidFill>
              </a:rPr>
              <a:t>The Book of Mosiah introduces the “Reign of the Judges”</a:t>
            </a:r>
          </a:p>
          <a:p>
            <a:endParaRPr lang="en-US" dirty="0">
              <a:solidFill>
                <a:schemeClr val="bg1">
                  <a:lumMod val="95000"/>
                </a:schemeClr>
              </a:solidFill>
              <a:latin typeface="Calibri" panose="020F0502020204030204" pitchFamily="34" charset="0"/>
              <a:cs typeface="Calibri" panose="020F0502020204030204" pitchFamily="34" charset="0"/>
            </a:endParaRPr>
          </a:p>
        </p:txBody>
      </p:sp>
      <p:grpSp>
        <p:nvGrpSpPr>
          <p:cNvPr id="8" name="Group 7"/>
          <p:cNvGrpSpPr/>
          <p:nvPr/>
        </p:nvGrpSpPr>
        <p:grpSpPr>
          <a:xfrm>
            <a:off x="6400800" y="1066800"/>
            <a:ext cx="1270000" cy="2286000"/>
            <a:chOff x="2819400" y="1981200"/>
            <a:chExt cx="2286000" cy="4114800"/>
          </a:xfrm>
        </p:grpSpPr>
        <p:sp>
          <p:nvSpPr>
            <p:cNvPr id="9" name="Oval 8"/>
            <p:cNvSpPr/>
            <p:nvPr/>
          </p:nvSpPr>
          <p:spPr>
            <a:xfrm rot="4296815">
              <a:off x="3402666" y="5621991"/>
              <a:ext cx="376518" cy="571500"/>
            </a:xfrm>
            <a:prstGeom prst="ellipse">
              <a:avLst/>
            </a:prstGeom>
            <a:solidFill>
              <a:schemeClr val="bg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7303185" flipH="1">
              <a:off x="3936947" y="5616529"/>
              <a:ext cx="376518" cy="571500"/>
            </a:xfrm>
            <a:prstGeom prst="ellipse">
              <a:avLst/>
            </a:prstGeom>
            <a:solidFill>
              <a:schemeClr val="bg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a:off x="3200400" y="3429000"/>
              <a:ext cx="1447800" cy="2362200"/>
            </a:xfrm>
            <a:prstGeom prst="trapezoid">
              <a:avLst/>
            </a:prstGeom>
            <a:solidFill>
              <a:schemeClr val="accent6">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705350" y="4132729"/>
              <a:ext cx="400050" cy="537882"/>
            </a:xfrm>
            <a:prstGeom prst="ellipse">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819400" y="4078941"/>
              <a:ext cx="400050" cy="537882"/>
            </a:xfrm>
            <a:prstGeom prst="ellipse">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p:cNvSpPr/>
            <p:nvPr/>
          </p:nvSpPr>
          <p:spPr>
            <a:xfrm rot="21030811">
              <a:off x="4258594" y="2643390"/>
              <a:ext cx="285750" cy="794300"/>
            </a:xfrm>
            <a:prstGeom prst="cloud">
              <a:avLst/>
            </a:prstGeom>
            <a:solidFill>
              <a:schemeClr val="bg2">
                <a:lumMod val="2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p:cNvSpPr/>
            <p:nvPr/>
          </p:nvSpPr>
          <p:spPr>
            <a:xfrm>
              <a:off x="3390900" y="2572871"/>
              <a:ext cx="285750" cy="914400"/>
            </a:xfrm>
            <a:prstGeom prst="cloud">
              <a:avLst/>
            </a:prstGeom>
            <a:solidFill>
              <a:schemeClr val="bg2">
                <a:lumMod val="2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15"/>
            <p:cNvSpPr/>
            <p:nvPr/>
          </p:nvSpPr>
          <p:spPr>
            <a:xfrm rot="12764133">
              <a:off x="3104890" y="3298877"/>
              <a:ext cx="685800" cy="1183341"/>
            </a:xfrm>
            <a:prstGeom prst="flowChartManualOperation">
              <a:avLst/>
            </a:prstGeom>
            <a:solidFill>
              <a:schemeClr val="accent6">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16"/>
            <p:cNvSpPr/>
            <p:nvPr/>
          </p:nvSpPr>
          <p:spPr>
            <a:xfrm rot="8835867" flipH="1">
              <a:off x="4121663" y="3260653"/>
              <a:ext cx="685800" cy="1224863"/>
            </a:xfrm>
            <a:prstGeom prst="flowChartManualOperation">
              <a:avLst/>
            </a:prstGeom>
            <a:solidFill>
              <a:schemeClr val="accent6">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397969">
              <a:off x="2998402" y="3273636"/>
              <a:ext cx="1143585" cy="2048123"/>
            </a:xfrm>
            <a:prstGeom prst="trapezoid">
              <a:avLst>
                <a:gd name="adj" fmla="val 45372"/>
              </a:avLst>
            </a:prstGeom>
            <a:solidFill>
              <a:schemeClr val="accent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1153879">
              <a:off x="3755377" y="3279368"/>
              <a:ext cx="1143585" cy="2046399"/>
            </a:xfrm>
            <a:prstGeom prst="trapezoid">
              <a:avLst>
                <a:gd name="adj" fmla="val 45372"/>
              </a:avLst>
            </a:prstGeom>
            <a:solidFill>
              <a:schemeClr val="accent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rot="10800000">
              <a:off x="3790950" y="3379694"/>
              <a:ext cx="285750" cy="215153"/>
            </a:xfrm>
            <a:prstGeom prst="triangle">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Quad Arrow Callout 20"/>
            <p:cNvSpPr/>
            <p:nvPr/>
          </p:nvSpPr>
          <p:spPr>
            <a:xfrm>
              <a:off x="3276600" y="5477435"/>
              <a:ext cx="342900" cy="268941"/>
            </a:xfrm>
            <a:prstGeom prst="quadArrowCallout">
              <a:avLst>
                <a:gd name="adj1" fmla="val 18515"/>
                <a:gd name="adj2" fmla="val 50000"/>
                <a:gd name="adj3" fmla="val 18515"/>
                <a:gd name="adj4" fmla="val 48123"/>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Quad Arrow Callout 21"/>
            <p:cNvSpPr/>
            <p:nvPr/>
          </p:nvSpPr>
          <p:spPr>
            <a:xfrm>
              <a:off x="3619500" y="5477435"/>
              <a:ext cx="342900" cy="268941"/>
            </a:xfrm>
            <a:prstGeom prst="quadArrowCallout">
              <a:avLst>
                <a:gd name="adj1" fmla="val 18515"/>
                <a:gd name="adj2" fmla="val 50000"/>
                <a:gd name="adj3" fmla="val 18515"/>
                <a:gd name="adj4" fmla="val 48123"/>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Quad Arrow Callout 22"/>
            <p:cNvSpPr/>
            <p:nvPr/>
          </p:nvSpPr>
          <p:spPr>
            <a:xfrm>
              <a:off x="3962400" y="5477435"/>
              <a:ext cx="342900" cy="268941"/>
            </a:xfrm>
            <a:prstGeom prst="quadArrowCallout">
              <a:avLst>
                <a:gd name="adj1" fmla="val 18515"/>
                <a:gd name="adj2" fmla="val 50000"/>
                <a:gd name="adj3" fmla="val 18515"/>
                <a:gd name="adj4" fmla="val 48123"/>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Quad Arrow Callout 23"/>
            <p:cNvSpPr/>
            <p:nvPr/>
          </p:nvSpPr>
          <p:spPr>
            <a:xfrm>
              <a:off x="4248150" y="5477435"/>
              <a:ext cx="342900" cy="268941"/>
            </a:xfrm>
            <a:prstGeom prst="quadArrowCallout">
              <a:avLst>
                <a:gd name="adj1" fmla="val 18515"/>
                <a:gd name="adj2" fmla="val 50000"/>
                <a:gd name="adj3" fmla="val 18515"/>
                <a:gd name="adj4" fmla="val 48123"/>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05200" y="2196353"/>
              <a:ext cx="914400" cy="1237129"/>
            </a:xfrm>
            <a:prstGeom prst="ellipse">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Stored Data 25"/>
            <p:cNvSpPr/>
            <p:nvPr/>
          </p:nvSpPr>
          <p:spPr>
            <a:xfrm rot="5400000">
              <a:off x="3720353" y="2034988"/>
              <a:ext cx="484094" cy="914400"/>
            </a:xfrm>
            <a:prstGeom prst="flowChartOnlineStorag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a:off x="3505200" y="1981200"/>
              <a:ext cx="285750" cy="376518"/>
            </a:xfrm>
            <a:prstGeom prst="triangl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a:off x="3676650" y="1981200"/>
              <a:ext cx="285750" cy="376518"/>
            </a:xfrm>
            <a:prstGeom prst="triangl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a:off x="3905250" y="1981200"/>
              <a:ext cx="285750" cy="376518"/>
            </a:xfrm>
            <a:prstGeom prst="triangl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a:off x="4133850" y="1981200"/>
              <a:ext cx="285750" cy="376518"/>
            </a:xfrm>
            <a:prstGeom prst="triangl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Right Arrow 30"/>
            <p:cNvSpPr/>
            <p:nvPr/>
          </p:nvSpPr>
          <p:spPr>
            <a:xfrm rot="10800000">
              <a:off x="3162300" y="4455459"/>
              <a:ext cx="685800" cy="645459"/>
            </a:xfrm>
            <a:prstGeom prst="leftRightArrow">
              <a:avLst>
                <a:gd name="adj1" fmla="val 31242"/>
                <a:gd name="adj2" fmla="val 31538"/>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Right Arrow 31"/>
            <p:cNvSpPr/>
            <p:nvPr/>
          </p:nvSpPr>
          <p:spPr>
            <a:xfrm rot="10800000">
              <a:off x="4076700" y="4455459"/>
              <a:ext cx="685800" cy="645459"/>
            </a:xfrm>
            <a:prstGeom prst="leftRightArrow">
              <a:avLst>
                <a:gd name="adj1" fmla="val 31242"/>
                <a:gd name="adj2" fmla="val 31538"/>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nut 32"/>
            <p:cNvSpPr/>
            <p:nvPr/>
          </p:nvSpPr>
          <p:spPr>
            <a:xfrm rot="19961453">
              <a:off x="3806244" y="3578674"/>
              <a:ext cx="281781" cy="252443"/>
            </a:xfrm>
            <a:prstGeom prst="donu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4" name="Group 33"/>
          <p:cNvGrpSpPr/>
          <p:nvPr/>
        </p:nvGrpSpPr>
        <p:grpSpPr>
          <a:xfrm>
            <a:off x="8534400" y="1066800"/>
            <a:ext cx="840048" cy="2209800"/>
            <a:chOff x="4796439" y="1904297"/>
            <a:chExt cx="1449648" cy="3673434"/>
          </a:xfrm>
        </p:grpSpPr>
        <p:sp>
          <p:nvSpPr>
            <p:cNvPr id="35" name="Cloud 34"/>
            <p:cNvSpPr/>
            <p:nvPr/>
          </p:nvSpPr>
          <p:spPr>
            <a:xfrm rot="20820648" flipH="1">
              <a:off x="5338176" y="1904297"/>
              <a:ext cx="841281" cy="1488997"/>
            </a:xfrm>
            <a:prstGeom prst="clou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5961717">
              <a:off x="5705949" y="5097098"/>
              <a:ext cx="376327" cy="584940"/>
            </a:xfrm>
            <a:prstGeom prst="ellipse">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5961717">
              <a:off x="4943948" y="5097098"/>
              <a:ext cx="376327" cy="584940"/>
            </a:xfrm>
            <a:prstGeom prst="ellipse">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anual Operation 37"/>
            <p:cNvSpPr/>
            <p:nvPr/>
          </p:nvSpPr>
          <p:spPr>
            <a:xfrm rot="10414038">
              <a:off x="5436912" y="4572000"/>
              <a:ext cx="762000" cy="762000"/>
            </a:xfrm>
            <a:prstGeom prst="flowChartManualOperation">
              <a:avLst/>
            </a:prstGeom>
            <a:solidFill>
              <a:schemeClr val="bg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Manual Operation 38"/>
            <p:cNvSpPr/>
            <p:nvPr/>
          </p:nvSpPr>
          <p:spPr>
            <a:xfrm rot="11285734">
              <a:off x="4827312" y="4572000"/>
              <a:ext cx="762000" cy="762000"/>
            </a:xfrm>
            <a:prstGeom prst="flowChartManualOperation">
              <a:avLst/>
            </a:prstGeom>
            <a:solidFill>
              <a:schemeClr val="bg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Merge 39"/>
            <p:cNvSpPr/>
            <p:nvPr/>
          </p:nvSpPr>
          <p:spPr>
            <a:xfrm rot="10800000">
              <a:off x="4903512" y="2057400"/>
              <a:ext cx="1219200" cy="2590800"/>
            </a:xfrm>
            <a:prstGeom prst="flowChartMerge">
              <a:avLst/>
            </a:prstGeom>
            <a:solidFill>
              <a:srgbClr val="FFCC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19585485">
              <a:off x="4959734" y="3359626"/>
              <a:ext cx="277554" cy="838200"/>
            </a:xfrm>
            <a:prstGeom prst="roundRect">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rot="2014515" flipH="1">
              <a:off x="5797934" y="3435826"/>
              <a:ext cx="277554" cy="838200"/>
            </a:xfrm>
            <a:prstGeom prst="roundRect">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loud 42"/>
            <p:cNvSpPr/>
            <p:nvPr/>
          </p:nvSpPr>
          <p:spPr>
            <a:xfrm rot="779352">
              <a:off x="4796439" y="1966052"/>
              <a:ext cx="702506" cy="1399019"/>
            </a:xfrm>
            <a:prstGeom prst="clou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Merge 43"/>
            <p:cNvSpPr/>
            <p:nvPr/>
          </p:nvSpPr>
          <p:spPr>
            <a:xfrm rot="9322467">
              <a:off x="5484087" y="2844277"/>
              <a:ext cx="762000" cy="998388"/>
            </a:xfrm>
            <a:prstGeom prst="flowChartMerge">
              <a:avLst/>
            </a:prstGeom>
            <a:solidFill>
              <a:srgbClr val="FFCC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Merge 44"/>
            <p:cNvSpPr/>
            <p:nvPr/>
          </p:nvSpPr>
          <p:spPr>
            <a:xfrm rot="11913361">
              <a:off x="4800600" y="2840679"/>
              <a:ext cx="762000" cy="914400"/>
            </a:xfrm>
            <a:prstGeom prst="flowChartMerge">
              <a:avLst/>
            </a:prstGeom>
            <a:solidFill>
              <a:srgbClr val="FFCC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onut 45"/>
            <p:cNvSpPr/>
            <p:nvPr/>
          </p:nvSpPr>
          <p:spPr>
            <a:xfrm rot="19332943">
              <a:off x="5101355" y="4070506"/>
              <a:ext cx="457200" cy="304800"/>
            </a:xfrm>
            <a:prstGeom prst="donut">
              <a:avLst/>
            </a:prstGeom>
            <a:solidFill>
              <a:schemeClr val="bg1">
                <a:lumMod val="6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46"/>
            <p:cNvSpPr/>
            <p:nvPr/>
          </p:nvSpPr>
          <p:spPr>
            <a:xfrm rot="3524746">
              <a:off x="5533400" y="4084495"/>
              <a:ext cx="457200" cy="304800"/>
            </a:xfrm>
            <a:prstGeom prst="donut">
              <a:avLst/>
            </a:prstGeom>
            <a:solidFill>
              <a:schemeClr val="bg1">
                <a:lumMod val="6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onut 47"/>
            <p:cNvSpPr/>
            <p:nvPr/>
          </p:nvSpPr>
          <p:spPr>
            <a:xfrm rot="15211079">
              <a:off x="5017560" y="4377906"/>
              <a:ext cx="457200" cy="280009"/>
            </a:xfrm>
            <a:prstGeom prst="donut">
              <a:avLst/>
            </a:prstGeom>
            <a:solidFill>
              <a:schemeClr val="bg1">
                <a:lumMod val="6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Donut 48"/>
            <p:cNvSpPr/>
            <p:nvPr/>
          </p:nvSpPr>
          <p:spPr>
            <a:xfrm rot="17267314">
              <a:off x="5559820" y="4386123"/>
              <a:ext cx="457200" cy="280009"/>
            </a:xfrm>
            <a:prstGeom prst="donut">
              <a:avLst/>
            </a:prstGeom>
            <a:solidFill>
              <a:schemeClr val="bg1">
                <a:lumMod val="6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49"/>
            <p:cNvSpPr/>
            <p:nvPr/>
          </p:nvSpPr>
          <p:spPr>
            <a:xfrm rot="236354">
              <a:off x="5293590" y="4511173"/>
              <a:ext cx="457200" cy="280009"/>
            </a:xfrm>
            <a:prstGeom prst="donut">
              <a:avLst/>
            </a:prstGeom>
            <a:solidFill>
              <a:schemeClr val="bg1">
                <a:lumMod val="6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Oval 50"/>
            <p:cNvSpPr/>
            <p:nvPr/>
          </p:nvSpPr>
          <p:spPr>
            <a:xfrm>
              <a:off x="5284512" y="4114800"/>
              <a:ext cx="228600" cy="381000"/>
            </a:xfrm>
            <a:prstGeom prst="ellipse">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665512" y="4114800"/>
              <a:ext cx="228600" cy="381000"/>
            </a:xfrm>
            <a:prstGeom prst="ellipse">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onut 52"/>
            <p:cNvSpPr/>
            <p:nvPr/>
          </p:nvSpPr>
          <p:spPr>
            <a:xfrm rot="974627">
              <a:off x="5364037" y="3944556"/>
              <a:ext cx="457200" cy="280009"/>
            </a:xfrm>
            <a:prstGeom prst="donut">
              <a:avLst/>
            </a:prstGeom>
            <a:solidFill>
              <a:schemeClr val="bg1">
                <a:lumMod val="6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Lock"/>
            <p:cNvSpPr>
              <a:spLocks noEditPoints="1" noChangeArrowheads="1"/>
            </p:cNvSpPr>
            <p:nvPr/>
          </p:nvSpPr>
          <p:spPr bwMode="auto">
            <a:xfrm>
              <a:off x="5105400" y="4038600"/>
              <a:ext cx="304800" cy="381000"/>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Flowchart: Merge 54"/>
            <p:cNvSpPr/>
            <p:nvPr/>
          </p:nvSpPr>
          <p:spPr>
            <a:xfrm>
              <a:off x="5334000" y="2819400"/>
              <a:ext cx="350982" cy="541188"/>
            </a:xfrm>
            <a:prstGeom prst="flowChartMerge">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055912" y="1905000"/>
              <a:ext cx="914400" cy="1066800"/>
            </a:xfrm>
            <a:prstGeom prst="ellipse">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4953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down)">
                                      <p:cBhvr>
                                        <p:cTn id="9" dur="580">
                                          <p:stCondLst>
                                            <p:cond delay="0"/>
                                          </p:stCondLst>
                                        </p:cTn>
                                        <p:tgtEl>
                                          <p:spTgt spid="8"/>
                                        </p:tgtEl>
                                      </p:cBhvr>
                                    </p:animEffect>
                                    <p:anim calcmode="lin" valueType="num">
                                      <p:cBhvr>
                                        <p:cTn id="1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5" dur="26">
                                          <p:stCondLst>
                                            <p:cond delay="650"/>
                                          </p:stCondLst>
                                        </p:cTn>
                                        <p:tgtEl>
                                          <p:spTgt spid="8"/>
                                        </p:tgtEl>
                                      </p:cBhvr>
                                      <p:to x="100000" y="60000"/>
                                    </p:animScale>
                                    <p:animScale>
                                      <p:cBhvr>
                                        <p:cTn id="16" dur="166" decel="50000">
                                          <p:stCondLst>
                                            <p:cond delay="676"/>
                                          </p:stCondLst>
                                        </p:cTn>
                                        <p:tgtEl>
                                          <p:spTgt spid="8"/>
                                        </p:tgtEl>
                                      </p:cBhvr>
                                      <p:to x="100000" y="100000"/>
                                    </p:animScale>
                                    <p:animScale>
                                      <p:cBhvr>
                                        <p:cTn id="17" dur="26">
                                          <p:stCondLst>
                                            <p:cond delay="1312"/>
                                          </p:stCondLst>
                                        </p:cTn>
                                        <p:tgtEl>
                                          <p:spTgt spid="8"/>
                                        </p:tgtEl>
                                      </p:cBhvr>
                                      <p:to x="100000" y="80000"/>
                                    </p:animScale>
                                    <p:animScale>
                                      <p:cBhvr>
                                        <p:cTn id="18" dur="166" decel="50000">
                                          <p:stCondLst>
                                            <p:cond delay="1338"/>
                                          </p:stCondLst>
                                        </p:cTn>
                                        <p:tgtEl>
                                          <p:spTgt spid="8"/>
                                        </p:tgtEl>
                                      </p:cBhvr>
                                      <p:to x="100000" y="100000"/>
                                    </p:animScale>
                                    <p:animScale>
                                      <p:cBhvr>
                                        <p:cTn id="19" dur="26">
                                          <p:stCondLst>
                                            <p:cond delay="1642"/>
                                          </p:stCondLst>
                                        </p:cTn>
                                        <p:tgtEl>
                                          <p:spTgt spid="8"/>
                                        </p:tgtEl>
                                      </p:cBhvr>
                                      <p:to x="100000" y="90000"/>
                                    </p:animScale>
                                    <p:animScale>
                                      <p:cBhvr>
                                        <p:cTn id="20" dur="166" decel="50000">
                                          <p:stCondLst>
                                            <p:cond delay="1668"/>
                                          </p:stCondLst>
                                        </p:cTn>
                                        <p:tgtEl>
                                          <p:spTgt spid="8"/>
                                        </p:tgtEl>
                                      </p:cBhvr>
                                      <p:to x="100000" y="100000"/>
                                    </p:animScale>
                                    <p:animScale>
                                      <p:cBhvr>
                                        <p:cTn id="21" dur="26">
                                          <p:stCondLst>
                                            <p:cond delay="1808"/>
                                          </p:stCondLst>
                                        </p:cTn>
                                        <p:tgtEl>
                                          <p:spTgt spid="8"/>
                                        </p:tgtEl>
                                      </p:cBhvr>
                                      <p:to x="100000" y="95000"/>
                                    </p:animScale>
                                    <p:animScale>
                                      <p:cBhvr>
                                        <p:cTn id="22" dur="166" decel="50000">
                                          <p:stCondLst>
                                            <p:cond delay="1834"/>
                                          </p:stCondLst>
                                        </p:cTn>
                                        <p:tgtEl>
                                          <p:spTgt spid="8"/>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par>
                                <p:cTn id="27" presetID="26"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down)">
                                      <p:cBhvr>
                                        <p:cTn id="29" dur="580">
                                          <p:stCondLst>
                                            <p:cond delay="0"/>
                                          </p:stCondLst>
                                        </p:cTn>
                                        <p:tgtEl>
                                          <p:spTgt spid="34"/>
                                        </p:tgtEl>
                                      </p:cBhvr>
                                    </p:animEffect>
                                    <p:anim calcmode="lin" valueType="num">
                                      <p:cBhvr>
                                        <p:cTn id="30"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35" dur="26">
                                          <p:stCondLst>
                                            <p:cond delay="650"/>
                                          </p:stCondLst>
                                        </p:cTn>
                                        <p:tgtEl>
                                          <p:spTgt spid="34"/>
                                        </p:tgtEl>
                                      </p:cBhvr>
                                      <p:to x="100000" y="60000"/>
                                    </p:animScale>
                                    <p:animScale>
                                      <p:cBhvr>
                                        <p:cTn id="36" dur="166" decel="50000">
                                          <p:stCondLst>
                                            <p:cond delay="676"/>
                                          </p:stCondLst>
                                        </p:cTn>
                                        <p:tgtEl>
                                          <p:spTgt spid="34"/>
                                        </p:tgtEl>
                                      </p:cBhvr>
                                      <p:to x="100000" y="100000"/>
                                    </p:animScale>
                                    <p:animScale>
                                      <p:cBhvr>
                                        <p:cTn id="37" dur="26">
                                          <p:stCondLst>
                                            <p:cond delay="1312"/>
                                          </p:stCondLst>
                                        </p:cTn>
                                        <p:tgtEl>
                                          <p:spTgt spid="34"/>
                                        </p:tgtEl>
                                      </p:cBhvr>
                                      <p:to x="100000" y="80000"/>
                                    </p:animScale>
                                    <p:animScale>
                                      <p:cBhvr>
                                        <p:cTn id="38" dur="166" decel="50000">
                                          <p:stCondLst>
                                            <p:cond delay="1338"/>
                                          </p:stCondLst>
                                        </p:cTn>
                                        <p:tgtEl>
                                          <p:spTgt spid="34"/>
                                        </p:tgtEl>
                                      </p:cBhvr>
                                      <p:to x="100000" y="100000"/>
                                    </p:animScale>
                                    <p:animScale>
                                      <p:cBhvr>
                                        <p:cTn id="39" dur="26">
                                          <p:stCondLst>
                                            <p:cond delay="1642"/>
                                          </p:stCondLst>
                                        </p:cTn>
                                        <p:tgtEl>
                                          <p:spTgt spid="34"/>
                                        </p:tgtEl>
                                      </p:cBhvr>
                                      <p:to x="100000" y="90000"/>
                                    </p:animScale>
                                    <p:animScale>
                                      <p:cBhvr>
                                        <p:cTn id="40" dur="166" decel="50000">
                                          <p:stCondLst>
                                            <p:cond delay="1668"/>
                                          </p:stCondLst>
                                        </p:cTn>
                                        <p:tgtEl>
                                          <p:spTgt spid="34"/>
                                        </p:tgtEl>
                                      </p:cBhvr>
                                      <p:to x="100000" y="100000"/>
                                    </p:animScale>
                                    <p:animScale>
                                      <p:cBhvr>
                                        <p:cTn id="41" dur="26">
                                          <p:stCondLst>
                                            <p:cond delay="1808"/>
                                          </p:stCondLst>
                                        </p:cTn>
                                        <p:tgtEl>
                                          <p:spTgt spid="34"/>
                                        </p:tgtEl>
                                      </p:cBhvr>
                                      <p:to x="100000" y="95000"/>
                                    </p:animScale>
                                    <p:animScale>
                                      <p:cBhvr>
                                        <p:cTn id="42" dur="166" decel="50000">
                                          <p:stCondLst>
                                            <p:cond delay="1834"/>
                                          </p:stCondLst>
                                        </p:cTn>
                                        <p:tgtEl>
                                          <p:spTgt spid="34"/>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AF4A21">
                  <a:shade val="30000"/>
                  <a:satMod val="115000"/>
                </a:srgbClr>
              </a:gs>
              <a:gs pos="50000">
                <a:srgbClr val="AF4A21">
                  <a:shade val="67500"/>
                  <a:satMod val="115000"/>
                </a:srgbClr>
              </a:gs>
              <a:gs pos="100000">
                <a:srgbClr val="AF4A21">
                  <a:shade val="100000"/>
                  <a:satMod val="115000"/>
                </a:srgb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221736" y="192025"/>
            <a:ext cx="5791200" cy="2554545"/>
          </a:xfrm>
          <a:prstGeom prst="rect">
            <a:avLst/>
          </a:prstGeom>
          <a:noFill/>
        </p:spPr>
        <p:txBody>
          <a:bodyPr wrap="square" rtlCol="0">
            <a:spAutoFit/>
          </a:bodyPr>
          <a:lstStyle/>
          <a:p>
            <a:pPr algn="ctr"/>
            <a:r>
              <a:rPr lang="en-US" sz="4000" dirty="0">
                <a:solidFill>
                  <a:srgbClr val="FFFF00"/>
                </a:solidFill>
                <a:latin typeface="Calibri" panose="020F0502020204030204" pitchFamily="34" charset="0"/>
                <a:cs typeface="Calibri" panose="020F0502020204030204" pitchFamily="34" charset="0"/>
              </a:rPr>
              <a:t>What would your life be like without the scriptures?</a:t>
            </a:r>
          </a:p>
          <a:p>
            <a:pPr algn="ctr"/>
            <a:endParaRPr lang="en-US" sz="4000" dirty="0">
              <a:solidFill>
                <a:srgbClr val="FFFF00"/>
              </a:solidFill>
              <a:latin typeface="Calibri" panose="020F0502020204030204" pitchFamily="34" charset="0"/>
              <a:cs typeface="Calibri" panose="020F0502020204030204" pitchFamily="34" charset="0"/>
            </a:endParaRPr>
          </a:p>
        </p:txBody>
      </p:sp>
      <p:sp>
        <p:nvSpPr>
          <p:cNvPr id="6" name="TextBox 5"/>
          <p:cNvSpPr txBox="1"/>
          <p:nvPr/>
        </p:nvSpPr>
        <p:spPr>
          <a:xfrm>
            <a:off x="6705600" y="2286000"/>
            <a:ext cx="3200400" cy="369332"/>
          </a:xfrm>
          <a:prstGeom prst="rect">
            <a:avLst/>
          </a:prstGeom>
          <a:noFill/>
        </p:spPr>
        <p:txBody>
          <a:bodyPr wrap="square" rtlCol="0">
            <a:spAutoFit/>
          </a:bodyPr>
          <a:lstStyle/>
          <a:p>
            <a:r>
              <a:rPr lang="en-US" dirty="0"/>
              <a:t> </a:t>
            </a:r>
            <a:endParaRPr lang="en-US" dirty="0">
              <a:solidFill>
                <a:schemeClr val="bg1">
                  <a:lumMod val="95000"/>
                </a:schemeClr>
              </a:solidFill>
              <a:latin typeface="Calibri" panose="020F0502020204030204" pitchFamily="34" charset="0"/>
              <a:cs typeface="Calibri" panose="020F0502020204030204" pitchFamily="34" charset="0"/>
            </a:endParaRPr>
          </a:p>
        </p:txBody>
      </p:sp>
      <p:sp>
        <p:nvSpPr>
          <p:cNvPr id="8" name="TextBox 7"/>
          <p:cNvSpPr txBox="1"/>
          <p:nvPr/>
        </p:nvSpPr>
        <p:spPr>
          <a:xfrm>
            <a:off x="0" y="6550223"/>
            <a:ext cx="6553200" cy="307777"/>
          </a:xfrm>
          <a:prstGeom prst="rect">
            <a:avLst/>
          </a:prstGeom>
          <a:noFill/>
        </p:spPr>
        <p:txBody>
          <a:bodyPr wrap="square" rtlCol="0">
            <a:spAutoFit/>
          </a:bodyPr>
          <a:lstStyle/>
          <a:p>
            <a:r>
              <a:rPr lang="en-US" sz="1400" dirty="0">
                <a:solidFill>
                  <a:schemeClr val="bg2"/>
                </a:solidFill>
              </a:rPr>
              <a:t>Mosiah 1:2</a:t>
            </a:r>
          </a:p>
        </p:txBody>
      </p:sp>
      <p:grpSp>
        <p:nvGrpSpPr>
          <p:cNvPr id="34" name="Group 33"/>
          <p:cNvGrpSpPr/>
          <p:nvPr/>
        </p:nvGrpSpPr>
        <p:grpSpPr>
          <a:xfrm rot="19948685">
            <a:off x="2385899" y="1688698"/>
            <a:ext cx="2182850" cy="2706616"/>
            <a:chOff x="2819400" y="3657600"/>
            <a:chExt cx="1447800" cy="2079120"/>
          </a:xfrm>
        </p:grpSpPr>
        <p:sp>
          <p:nvSpPr>
            <p:cNvPr id="35" name="TextBox 34"/>
            <p:cNvSpPr txBox="1"/>
            <p:nvPr/>
          </p:nvSpPr>
          <p:spPr>
            <a:xfrm>
              <a:off x="3900724" y="5453013"/>
              <a:ext cx="122525" cy="283707"/>
            </a:xfrm>
            <a:prstGeom prst="rect">
              <a:avLst/>
            </a:prstGeom>
            <a:noFill/>
          </p:spPr>
          <p:txBody>
            <a:bodyPr wrap="none" rtlCol="0">
              <a:spAutoFit/>
            </a:bodyPr>
            <a:lstStyle/>
            <a:p>
              <a:pPr algn="ctr"/>
              <a:endParaRPr lang="en-US" dirty="0">
                <a:latin typeface="Comic Sans MS" pitchFamily="66" charset="0"/>
              </a:endParaRPr>
            </a:p>
          </p:txBody>
        </p:sp>
        <p:sp>
          <p:nvSpPr>
            <p:cNvPr id="36" name="Rectangle 35"/>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The Holy Bible</a:t>
              </a:r>
            </a:p>
          </p:txBody>
        </p:sp>
        <p:sp>
          <p:nvSpPr>
            <p:cNvPr id="39" name="Rectangle 38"/>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rot="1806526">
            <a:off x="7022593" y="1493520"/>
            <a:ext cx="2831805" cy="2865120"/>
            <a:chOff x="2590800" y="2667000"/>
            <a:chExt cx="3886200" cy="3931920"/>
          </a:xfrm>
        </p:grpSpPr>
        <p:grpSp>
          <p:nvGrpSpPr>
            <p:cNvPr id="25" name="Group 13"/>
            <p:cNvGrpSpPr/>
            <p:nvPr/>
          </p:nvGrpSpPr>
          <p:grpSpPr>
            <a:xfrm>
              <a:off x="3048000" y="2667000"/>
              <a:ext cx="2971800" cy="3931920"/>
              <a:chOff x="152400" y="152400"/>
              <a:chExt cx="4953000" cy="6553200"/>
            </a:xfrm>
          </p:grpSpPr>
          <p:sp>
            <p:nvSpPr>
              <p:cNvPr id="31" name="Rounded Rectangle 30"/>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2590800" y="3200400"/>
              <a:ext cx="3886200" cy="1815882"/>
            </a:xfrm>
            <a:prstGeom prst="rect">
              <a:avLst/>
            </a:prstGeom>
            <a:noFill/>
          </p:spPr>
          <p:txBody>
            <a:bodyPr wrap="square" rtlCol="0">
              <a:spAutoFit/>
            </a:bodyPr>
            <a:lstStyle/>
            <a:p>
              <a:pPr algn="ctr"/>
              <a:r>
                <a:rPr lang="en-US" sz="2000" dirty="0">
                  <a:solidFill>
                    <a:srgbClr val="FFC000"/>
                  </a:solidFill>
                  <a:latin typeface="Californian FB" pitchFamily="18" charset="0"/>
                </a:rPr>
                <a:t>The </a:t>
              </a:r>
            </a:p>
            <a:p>
              <a:pPr algn="ctr"/>
              <a:r>
                <a:rPr lang="en-US" sz="2000" dirty="0">
                  <a:solidFill>
                    <a:srgbClr val="FFC000"/>
                  </a:solidFill>
                  <a:latin typeface="Californian FB" pitchFamily="18" charset="0"/>
                </a:rPr>
                <a:t>Book</a:t>
              </a:r>
            </a:p>
            <a:p>
              <a:pPr algn="ctr"/>
              <a:r>
                <a:rPr lang="en-US" sz="2000" dirty="0">
                  <a:solidFill>
                    <a:srgbClr val="FFC000"/>
                  </a:solidFill>
                  <a:latin typeface="Californian FB" pitchFamily="18" charset="0"/>
                </a:rPr>
                <a:t> of </a:t>
              </a:r>
            </a:p>
            <a:p>
              <a:pPr algn="ctr"/>
              <a:r>
                <a:rPr lang="en-US" sz="2000" dirty="0">
                  <a:solidFill>
                    <a:srgbClr val="FFC000"/>
                  </a:solidFill>
                  <a:latin typeface="Californian FB" pitchFamily="18" charset="0"/>
                </a:rPr>
                <a:t>Mormon</a:t>
              </a:r>
            </a:p>
          </p:txBody>
        </p:sp>
        <p:sp>
          <p:nvSpPr>
            <p:cNvPr id="27" name="TextBox 26"/>
            <p:cNvSpPr txBox="1"/>
            <p:nvPr/>
          </p:nvSpPr>
          <p:spPr>
            <a:xfrm>
              <a:off x="3124200" y="5257800"/>
              <a:ext cx="2667001" cy="633562"/>
            </a:xfrm>
            <a:prstGeom prst="rect">
              <a:avLst/>
            </a:prstGeom>
            <a:noFill/>
          </p:spPr>
          <p:txBody>
            <a:bodyPr wrap="square" rtlCol="0">
              <a:spAutoFit/>
            </a:bodyPr>
            <a:lstStyle/>
            <a:p>
              <a:pPr algn="ctr"/>
              <a:r>
                <a:rPr lang="en-US" sz="1200" dirty="0">
                  <a:solidFill>
                    <a:srgbClr val="FFC000"/>
                  </a:solidFill>
                  <a:latin typeface="Californian FB" pitchFamily="18" charset="0"/>
                </a:rPr>
                <a:t>ANOTHER TESTAMENT </a:t>
              </a:r>
            </a:p>
            <a:p>
              <a:pPr algn="ctr"/>
              <a:r>
                <a:rPr lang="en-US" sz="1200" dirty="0">
                  <a:solidFill>
                    <a:srgbClr val="FFC000"/>
                  </a:solidFill>
                  <a:latin typeface="Californian FB" pitchFamily="18" charset="0"/>
                </a:rPr>
                <a:t>OF JESUS CHRIST</a:t>
              </a:r>
            </a:p>
          </p:txBody>
        </p:sp>
        <p:cxnSp>
          <p:nvCxnSpPr>
            <p:cNvPr id="28" name="Straight Connector 27"/>
            <p:cNvCxnSpPr/>
            <p:nvPr/>
          </p:nvCxnSpPr>
          <p:spPr>
            <a:xfrm>
              <a:off x="3429000" y="3200400"/>
              <a:ext cx="2133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429000" y="5029200"/>
              <a:ext cx="2133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03134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AF4A21">
                  <a:shade val="30000"/>
                  <a:satMod val="115000"/>
                </a:srgbClr>
              </a:gs>
              <a:gs pos="50000">
                <a:srgbClr val="AF4A21">
                  <a:shade val="67500"/>
                  <a:satMod val="115000"/>
                </a:srgbClr>
              </a:gs>
              <a:gs pos="100000">
                <a:srgbClr val="AF4A21">
                  <a:shade val="100000"/>
                  <a:satMod val="115000"/>
                </a:srgb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94452" y="601929"/>
            <a:ext cx="7940251" cy="5078313"/>
          </a:xfrm>
          <a:prstGeom prst="rect">
            <a:avLst/>
          </a:prstGeom>
          <a:noFill/>
        </p:spPr>
        <p:txBody>
          <a:bodyPr wrap="square" rtlCol="0">
            <a:spAutoFit/>
          </a:bodyPr>
          <a:lstStyle/>
          <a:p>
            <a:r>
              <a:rPr lang="en-US" sz="2800" dirty="0">
                <a:solidFill>
                  <a:schemeClr val="bg1"/>
                </a:solidFill>
              </a:rPr>
              <a:t>“Don’t yield to Satan’s lie that you don’t have time to study the scriptures. </a:t>
            </a:r>
          </a:p>
          <a:p>
            <a:endParaRPr lang="en-US" sz="2800" dirty="0">
              <a:solidFill>
                <a:schemeClr val="bg1"/>
              </a:solidFill>
            </a:endParaRPr>
          </a:p>
          <a:p>
            <a:r>
              <a:rPr lang="en-US" sz="2800" dirty="0">
                <a:solidFill>
                  <a:schemeClr val="bg1"/>
                </a:solidFill>
              </a:rPr>
              <a:t>Choose to take time to study them.</a:t>
            </a:r>
          </a:p>
          <a:p>
            <a:endParaRPr lang="en-US" sz="2800" dirty="0">
              <a:solidFill>
                <a:schemeClr val="bg1"/>
              </a:solidFill>
            </a:endParaRPr>
          </a:p>
          <a:p>
            <a:r>
              <a:rPr lang="en-US" sz="2800" dirty="0">
                <a:solidFill>
                  <a:schemeClr val="bg1"/>
                </a:solidFill>
              </a:rPr>
              <a:t>Feasting on the word of God each day is more important than sleep, school, work, television shows, video games, or social media. </a:t>
            </a:r>
          </a:p>
          <a:p>
            <a:endParaRPr lang="en-US" sz="2800" dirty="0">
              <a:solidFill>
                <a:schemeClr val="bg1"/>
              </a:solidFill>
            </a:endParaRPr>
          </a:p>
          <a:p>
            <a:r>
              <a:rPr lang="en-US" sz="2800" dirty="0">
                <a:solidFill>
                  <a:schemeClr val="bg1"/>
                </a:solidFill>
              </a:rPr>
              <a:t>You may need to reorganize your priorities to provide time for the study of the word of God. If so, do it!” </a:t>
            </a:r>
          </a:p>
          <a:p>
            <a:r>
              <a:rPr lang="en-US" sz="1600" dirty="0">
                <a:solidFill>
                  <a:schemeClr val="bg1"/>
                </a:solidFill>
              </a:rPr>
              <a:t>Richard G. Scott</a:t>
            </a:r>
            <a:endParaRPr lang="en-US" sz="1600" dirty="0">
              <a:solidFill>
                <a:schemeClr val="bg1"/>
              </a:solidFill>
              <a:latin typeface="Calibri" panose="020F0502020204030204" pitchFamily="34" charset="0"/>
              <a:cs typeface="Calibri" panose="020F0502020204030204" pitchFamily="34" charset="0"/>
            </a:endParaRPr>
          </a:p>
        </p:txBody>
      </p:sp>
      <p:sp>
        <p:nvSpPr>
          <p:cNvPr id="6" name="TextBox 5"/>
          <p:cNvSpPr txBox="1"/>
          <p:nvPr/>
        </p:nvSpPr>
        <p:spPr>
          <a:xfrm>
            <a:off x="6705600" y="2286000"/>
            <a:ext cx="3200400" cy="369332"/>
          </a:xfrm>
          <a:prstGeom prst="rect">
            <a:avLst/>
          </a:prstGeom>
          <a:noFill/>
        </p:spPr>
        <p:txBody>
          <a:bodyPr wrap="square" rtlCol="0">
            <a:spAutoFit/>
          </a:bodyPr>
          <a:lstStyle/>
          <a:p>
            <a:r>
              <a:rPr lang="en-US" dirty="0"/>
              <a:t> </a:t>
            </a:r>
            <a:endParaRPr lang="en-US" dirty="0">
              <a:solidFill>
                <a:schemeClr val="bg1">
                  <a:lumMod val="95000"/>
                </a:schemeClr>
              </a:solidFill>
              <a:latin typeface="Calibri" panose="020F0502020204030204" pitchFamily="34" charset="0"/>
              <a:cs typeface="Calibri" panose="020F0502020204030204" pitchFamily="34" charset="0"/>
            </a:endParaRPr>
          </a:p>
        </p:txBody>
      </p:sp>
      <p:sp>
        <p:nvSpPr>
          <p:cNvPr id="8" name="TextBox 7"/>
          <p:cNvSpPr txBox="1"/>
          <p:nvPr/>
        </p:nvSpPr>
        <p:spPr>
          <a:xfrm>
            <a:off x="0" y="6550223"/>
            <a:ext cx="6553200" cy="307777"/>
          </a:xfrm>
          <a:prstGeom prst="rect">
            <a:avLst/>
          </a:prstGeom>
          <a:noFill/>
        </p:spPr>
        <p:txBody>
          <a:bodyPr wrap="square" rtlCol="0">
            <a:spAutoFit/>
          </a:bodyPr>
          <a:lstStyle/>
          <a:p>
            <a:r>
              <a:rPr lang="en-US" sz="1400" dirty="0">
                <a:solidFill>
                  <a:schemeClr val="bg2"/>
                </a:solidFill>
              </a:rPr>
              <a:t>Mosiah 1:2</a:t>
            </a:r>
          </a:p>
        </p:txBody>
      </p:sp>
      <p:grpSp>
        <p:nvGrpSpPr>
          <p:cNvPr id="51" name="Group 3">
            <a:extLst>
              <a:ext uri="{FF2B5EF4-FFF2-40B4-BE49-F238E27FC236}">
                <a16:creationId xmlns:a16="http://schemas.microsoft.com/office/drawing/2014/main" id="{16330533-D956-4E88-A675-B9AEE7BFBF96}"/>
              </a:ext>
            </a:extLst>
          </p:cNvPr>
          <p:cNvGrpSpPr/>
          <p:nvPr/>
        </p:nvGrpSpPr>
        <p:grpSpPr>
          <a:xfrm>
            <a:off x="8996960" y="3506379"/>
            <a:ext cx="2141700" cy="2415094"/>
            <a:chOff x="71718" y="1120588"/>
            <a:chExt cx="3057481" cy="4572000"/>
          </a:xfrm>
        </p:grpSpPr>
        <p:grpSp>
          <p:nvGrpSpPr>
            <p:cNvPr id="52" name="Group 13">
              <a:extLst>
                <a:ext uri="{FF2B5EF4-FFF2-40B4-BE49-F238E27FC236}">
                  <a16:creationId xmlns:a16="http://schemas.microsoft.com/office/drawing/2014/main" id="{679E1B2F-1D0F-401E-8ECE-5D0F14C5826D}"/>
                </a:ext>
              </a:extLst>
            </p:cNvPr>
            <p:cNvGrpSpPr/>
            <p:nvPr/>
          </p:nvGrpSpPr>
          <p:grpSpPr>
            <a:xfrm>
              <a:off x="71718" y="1120588"/>
              <a:ext cx="3048000" cy="4572000"/>
              <a:chOff x="838200" y="1066800"/>
              <a:chExt cx="2438400" cy="3352800"/>
            </a:xfrm>
          </p:grpSpPr>
          <p:sp>
            <p:nvSpPr>
              <p:cNvPr id="54" name="Rounded Rectangle 61">
                <a:extLst>
                  <a:ext uri="{FF2B5EF4-FFF2-40B4-BE49-F238E27FC236}">
                    <a16:creationId xmlns:a16="http://schemas.microsoft.com/office/drawing/2014/main" id="{A95C681D-6087-49F6-9EA4-4463C8111EA3}"/>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2">
                <a:extLst>
                  <a:ext uri="{FF2B5EF4-FFF2-40B4-BE49-F238E27FC236}">
                    <a16:creationId xmlns:a16="http://schemas.microsoft.com/office/drawing/2014/main" id="{100E9147-50B4-4CD5-8036-248DB141A1C1}"/>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3">
                <a:extLst>
                  <a:ext uri="{FF2B5EF4-FFF2-40B4-BE49-F238E27FC236}">
                    <a16:creationId xmlns:a16="http://schemas.microsoft.com/office/drawing/2014/main" id="{638BC25D-064D-4D09-A4BC-A7A84C0D3504}"/>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4">
                <a:extLst>
                  <a:ext uri="{FF2B5EF4-FFF2-40B4-BE49-F238E27FC236}">
                    <a16:creationId xmlns:a16="http://schemas.microsoft.com/office/drawing/2014/main" id="{8A130628-5A1B-4C98-800D-A753193143CA}"/>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onut 5">
                <a:extLst>
                  <a:ext uri="{FF2B5EF4-FFF2-40B4-BE49-F238E27FC236}">
                    <a16:creationId xmlns:a16="http://schemas.microsoft.com/office/drawing/2014/main" id="{2FBA0C0A-C74E-403C-872F-4683C67BFE6C}"/>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Donut 6">
                <a:extLst>
                  <a:ext uri="{FF2B5EF4-FFF2-40B4-BE49-F238E27FC236}">
                    <a16:creationId xmlns:a16="http://schemas.microsoft.com/office/drawing/2014/main" id="{FFAEDC35-92C6-46DF-AC08-EF25B1D2C24A}"/>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onut 7">
                <a:extLst>
                  <a:ext uri="{FF2B5EF4-FFF2-40B4-BE49-F238E27FC236}">
                    <a16:creationId xmlns:a16="http://schemas.microsoft.com/office/drawing/2014/main" id="{5C074F54-AC06-44DC-A4C4-8C98635FE34F}"/>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Plaque 8">
                <a:extLst>
                  <a:ext uri="{FF2B5EF4-FFF2-40B4-BE49-F238E27FC236}">
                    <a16:creationId xmlns:a16="http://schemas.microsoft.com/office/drawing/2014/main" id="{D393BAB0-6993-42B5-940C-8E960DAC5F4F}"/>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Plaque 9">
                <a:extLst>
                  <a:ext uri="{FF2B5EF4-FFF2-40B4-BE49-F238E27FC236}">
                    <a16:creationId xmlns:a16="http://schemas.microsoft.com/office/drawing/2014/main" id="{82BCD37A-D727-4A02-BF43-717F734D6002}"/>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Plaque 10">
                <a:extLst>
                  <a:ext uri="{FF2B5EF4-FFF2-40B4-BE49-F238E27FC236}">
                    <a16:creationId xmlns:a16="http://schemas.microsoft.com/office/drawing/2014/main" id="{8D4DB12E-D0A8-4DA5-A6EE-D32740FA6613}"/>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218B04C9-D118-4D63-A19E-78FE395ADDD4}"/>
                </a:ext>
              </a:extLst>
            </p:cNvPr>
            <p:cNvSpPr txBox="1"/>
            <p:nvPr/>
          </p:nvSpPr>
          <p:spPr>
            <a:xfrm>
              <a:off x="749545" y="1236871"/>
              <a:ext cx="2379654" cy="4369874"/>
            </a:xfrm>
            <a:prstGeom prst="rect">
              <a:avLst/>
            </a:prstGeom>
            <a:noFill/>
          </p:spPr>
          <p:txBody>
            <a:bodyPr wrap="square" rtlCol="0">
              <a:spAutoFit/>
            </a:bodyPr>
            <a:lstStyle/>
            <a:p>
              <a:pPr algn="ctr"/>
              <a:r>
                <a:rPr lang="en-US" sz="1600" b="1" dirty="0"/>
                <a:t>If we do not read the scriptures continually, then we can gradually lose our faith. We will profit by searching the scriptures diligently</a:t>
              </a:r>
              <a:endParaRPr lang="en-US" sz="1600" b="1" dirty="0">
                <a:solidFill>
                  <a:schemeClr val="bg2">
                    <a:lumMod val="25000"/>
                  </a:schemeClr>
                </a:solidFill>
                <a:latin typeface="Tempus Sans ITC" pitchFamily="82" charset="0"/>
              </a:endParaRPr>
            </a:p>
          </p:txBody>
        </p:sp>
      </p:grpSp>
      <p:pic>
        <p:nvPicPr>
          <p:cNvPr id="4" name="Picture 3">
            <a:extLst>
              <a:ext uri="{FF2B5EF4-FFF2-40B4-BE49-F238E27FC236}">
                <a16:creationId xmlns:a16="http://schemas.microsoft.com/office/drawing/2014/main" id="{1C168A48-B2F7-4D75-BCF8-53DFDC1FD1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066" y="159232"/>
            <a:ext cx="1020132" cy="1280685"/>
          </a:xfrm>
          <a:prstGeom prst="rect">
            <a:avLst/>
          </a:prstGeom>
        </p:spPr>
      </p:pic>
      <p:grpSp>
        <p:nvGrpSpPr>
          <p:cNvPr id="86" name="Group 85">
            <a:extLst>
              <a:ext uri="{FF2B5EF4-FFF2-40B4-BE49-F238E27FC236}">
                <a16:creationId xmlns:a16="http://schemas.microsoft.com/office/drawing/2014/main" id="{54185AD0-9645-480A-961C-59D6FCB89065}"/>
              </a:ext>
            </a:extLst>
          </p:cNvPr>
          <p:cNvGrpSpPr/>
          <p:nvPr/>
        </p:nvGrpSpPr>
        <p:grpSpPr>
          <a:xfrm>
            <a:off x="7253540" y="1473302"/>
            <a:ext cx="2970719" cy="1485360"/>
            <a:chOff x="2437390" y="3299138"/>
            <a:chExt cx="6858000" cy="3429000"/>
          </a:xfrm>
        </p:grpSpPr>
        <p:sp>
          <p:nvSpPr>
            <p:cNvPr id="134" name="Cube 133">
              <a:extLst>
                <a:ext uri="{FF2B5EF4-FFF2-40B4-BE49-F238E27FC236}">
                  <a16:creationId xmlns:a16="http://schemas.microsoft.com/office/drawing/2014/main" id="{6B4F4344-ED45-44C9-8F7F-4263E6500707}"/>
                </a:ext>
              </a:extLst>
            </p:cNvPr>
            <p:cNvSpPr/>
            <p:nvPr/>
          </p:nvSpPr>
          <p:spPr>
            <a:xfrm>
              <a:off x="2589790" y="4061138"/>
              <a:ext cx="609600" cy="2667000"/>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Cube 134">
              <a:extLst>
                <a:ext uri="{FF2B5EF4-FFF2-40B4-BE49-F238E27FC236}">
                  <a16:creationId xmlns:a16="http://schemas.microsoft.com/office/drawing/2014/main" id="{D22F64FA-0A55-4315-92EF-CBC2724DB952}"/>
                </a:ext>
              </a:extLst>
            </p:cNvPr>
            <p:cNvSpPr/>
            <p:nvPr/>
          </p:nvSpPr>
          <p:spPr>
            <a:xfrm>
              <a:off x="7847590" y="3984938"/>
              <a:ext cx="609600" cy="2667000"/>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Cube 135">
              <a:extLst>
                <a:ext uri="{FF2B5EF4-FFF2-40B4-BE49-F238E27FC236}">
                  <a16:creationId xmlns:a16="http://schemas.microsoft.com/office/drawing/2014/main" id="{FD32AC66-2648-4F10-B42C-B60F9995D178}"/>
                </a:ext>
              </a:extLst>
            </p:cNvPr>
            <p:cNvSpPr/>
            <p:nvPr/>
          </p:nvSpPr>
          <p:spPr>
            <a:xfrm>
              <a:off x="3351790" y="3908738"/>
              <a:ext cx="573374" cy="2435902"/>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Cube 136">
              <a:extLst>
                <a:ext uri="{FF2B5EF4-FFF2-40B4-BE49-F238E27FC236}">
                  <a16:creationId xmlns:a16="http://schemas.microsoft.com/office/drawing/2014/main" id="{0FDB5EDD-3989-45D5-A32A-3C1CBFA39019}"/>
                </a:ext>
              </a:extLst>
            </p:cNvPr>
            <p:cNvSpPr/>
            <p:nvPr/>
          </p:nvSpPr>
          <p:spPr>
            <a:xfrm>
              <a:off x="8609590" y="3680138"/>
              <a:ext cx="573374" cy="2435902"/>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Cube 137">
              <a:extLst>
                <a:ext uri="{FF2B5EF4-FFF2-40B4-BE49-F238E27FC236}">
                  <a16:creationId xmlns:a16="http://schemas.microsoft.com/office/drawing/2014/main" id="{EDC5B600-C925-4B52-BC35-6B86E26C09AF}"/>
                </a:ext>
              </a:extLst>
            </p:cNvPr>
            <p:cNvSpPr/>
            <p:nvPr/>
          </p:nvSpPr>
          <p:spPr>
            <a:xfrm>
              <a:off x="2437390" y="3299138"/>
              <a:ext cx="6858000" cy="1066800"/>
            </a:xfrm>
            <a:prstGeom prst="cube">
              <a:avLst>
                <a:gd name="adj" fmla="val 59017"/>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126">
            <a:extLst>
              <a:ext uri="{FF2B5EF4-FFF2-40B4-BE49-F238E27FC236}">
                <a16:creationId xmlns:a16="http://schemas.microsoft.com/office/drawing/2014/main" id="{F02B06BD-E4C7-4BD7-B184-2B8B60D55E17}"/>
              </a:ext>
            </a:extLst>
          </p:cNvPr>
          <p:cNvGrpSpPr/>
          <p:nvPr/>
        </p:nvGrpSpPr>
        <p:grpSpPr>
          <a:xfrm rot="20336809">
            <a:off x="7631623" y="1331976"/>
            <a:ext cx="182824" cy="326600"/>
            <a:chOff x="784964" y="4739165"/>
            <a:chExt cx="749887" cy="1045107"/>
          </a:xfrm>
        </p:grpSpPr>
        <p:sp>
          <p:nvSpPr>
            <p:cNvPr id="131" name="Rounded Rectangle 47">
              <a:extLst>
                <a:ext uri="{FF2B5EF4-FFF2-40B4-BE49-F238E27FC236}">
                  <a16:creationId xmlns:a16="http://schemas.microsoft.com/office/drawing/2014/main" id="{9C4A54D6-631D-459B-B6A3-84373A14E7D2}"/>
                </a:ext>
              </a:extLst>
            </p:cNvPr>
            <p:cNvSpPr/>
            <p:nvPr/>
          </p:nvSpPr>
          <p:spPr>
            <a:xfrm>
              <a:off x="914400" y="4876800"/>
              <a:ext cx="620451" cy="907472"/>
            </a:xfrm>
            <a:prstGeom prst="roundRect">
              <a:avLst>
                <a:gd name="adj" fmla="val 5837"/>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ounded Rectangle 48">
              <a:extLst>
                <a:ext uri="{FF2B5EF4-FFF2-40B4-BE49-F238E27FC236}">
                  <a16:creationId xmlns:a16="http://schemas.microsoft.com/office/drawing/2014/main" id="{AAB64886-22A4-43C7-B351-17AA3D9BD802}"/>
                </a:ext>
              </a:extLst>
            </p:cNvPr>
            <p:cNvSpPr/>
            <p:nvPr/>
          </p:nvSpPr>
          <p:spPr>
            <a:xfrm>
              <a:off x="838200" y="4876800"/>
              <a:ext cx="620451" cy="907472"/>
            </a:xfrm>
            <a:prstGeom prst="roundRect">
              <a:avLst>
                <a:gd name="adj" fmla="val 583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49">
              <a:extLst>
                <a:ext uri="{FF2B5EF4-FFF2-40B4-BE49-F238E27FC236}">
                  <a16:creationId xmlns:a16="http://schemas.microsoft.com/office/drawing/2014/main" id="{65BC7DBE-597A-4178-A62E-01A77BE4FD19}"/>
                </a:ext>
              </a:extLst>
            </p:cNvPr>
            <p:cNvSpPr/>
            <p:nvPr/>
          </p:nvSpPr>
          <p:spPr>
            <a:xfrm>
              <a:off x="784964" y="4739165"/>
              <a:ext cx="619204" cy="832794"/>
            </a:xfrm>
            <a:prstGeom prst="roundRect">
              <a:avLst>
                <a:gd name="adj" fmla="val 5837"/>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a:extLst>
              <a:ext uri="{FF2B5EF4-FFF2-40B4-BE49-F238E27FC236}">
                <a16:creationId xmlns:a16="http://schemas.microsoft.com/office/drawing/2014/main" id="{235EE2C0-F581-42FC-A518-511D0CF3A5F4}"/>
              </a:ext>
            </a:extLst>
          </p:cNvPr>
          <p:cNvGrpSpPr/>
          <p:nvPr/>
        </p:nvGrpSpPr>
        <p:grpSpPr>
          <a:xfrm>
            <a:off x="7480709" y="1341664"/>
            <a:ext cx="1125437" cy="314692"/>
            <a:chOff x="3260046" y="4814784"/>
            <a:chExt cx="3953841" cy="1105564"/>
          </a:xfrm>
        </p:grpSpPr>
        <p:grpSp>
          <p:nvGrpSpPr>
            <p:cNvPr id="90" name="Group 89">
              <a:extLst>
                <a:ext uri="{FF2B5EF4-FFF2-40B4-BE49-F238E27FC236}">
                  <a16:creationId xmlns:a16="http://schemas.microsoft.com/office/drawing/2014/main" id="{03CE420D-D6D6-4075-8658-42DE552D62AD}"/>
                </a:ext>
              </a:extLst>
            </p:cNvPr>
            <p:cNvGrpSpPr/>
            <p:nvPr/>
          </p:nvGrpSpPr>
          <p:grpSpPr>
            <a:xfrm>
              <a:off x="4165887" y="5196422"/>
              <a:ext cx="3048000" cy="572820"/>
              <a:chOff x="4165887" y="5196422"/>
              <a:chExt cx="3048000" cy="572820"/>
            </a:xfrm>
          </p:grpSpPr>
          <p:sp>
            <p:nvSpPr>
              <p:cNvPr id="105" name="Rounded Rectangle 21">
                <a:extLst>
                  <a:ext uri="{FF2B5EF4-FFF2-40B4-BE49-F238E27FC236}">
                    <a16:creationId xmlns:a16="http://schemas.microsoft.com/office/drawing/2014/main" id="{5F7EE43D-0852-47FC-AA33-10845AC7448A}"/>
                  </a:ext>
                </a:extLst>
              </p:cNvPr>
              <p:cNvSpPr/>
              <p:nvPr/>
            </p:nvSpPr>
            <p:spPr>
              <a:xfrm>
                <a:off x="4165887" y="5202855"/>
                <a:ext cx="3048000" cy="566387"/>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51959760-29F2-4C79-A4D2-921249450483}"/>
                  </a:ext>
                </a:extLst>
              </p:cNvPr>
              <p:cNvCxnSpPr/>
              <p:nvPr/>
            </p:nvCxnSpPr>
            <p:spPr>
              <a:xfrm>
                <a:off x="4572000" y="5200776"/>
                <a:ext cx="0" cy="56411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725587C7-15C0-4DB8-BCD5-4C41A2096C24}"/>
                  </a:ext>
                </a:extLst>
              </p:cNvPr>
              <p:cNvCxnSpPr/>
              <p:nvPr/>
            </p:nvCxnSpPr>
            <p:spPr>
              <a:xfrm>
                <a:off x="4724400" y="5205130"/>
                <a:ext cx="0" cy="56411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071804E1-55D3-4CA7-B531-E1B03643CFA1}"/>
                  </a:ext>
                </a:extLst>
              </p:cNvPr>
              <p:cNvCxnSpPr/>
              <p:nvPr/>
            </p:nvCxnSpPr>
            <p:spPr>
              <a:xfrm>
                <a:off x="6518365" y="5196422"/>
                <a:ext cx="0" cy="56411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B828CCC-3939-43A0-AD22-1262BA2F6E68}"/>
                  </a:ext>
                </a:extLst>
              </p:cNvPr>
              <p:cNvCxnSpPr/>
              <p:nvPr/>
            </p:nvCxnSpPr>
            <p:spPr>
              <a:xfrm>
                <a:off x="6657703" y="5196422"/>
                <a:ext cx="0" cy="56411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91" name="Rounded Rectangle 7">
              <a:extLst>
                <a:ext uri="{FF2B5EF4-FFF2-40B4-BE49-F238E27FC236}">
                  <a16:creationId xmlns:a16="http://schemas.microsoft.com/office/drawing/2014/main" id="{FBE914FB-3F5A-4327-A476-42221EA6DEF6}"/>
                </a:ext>
              </a:extLst>
            </p:cNvPr>
            <p:cNvSpPr/>
            <p:nvPr/>
          </p:nvSpPr>
          <p:spPr>
            <a:xfrm>
              <a:off x="4503890" y="4814784"/>
              <a:ext cx="2506510" cy="374334"/>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6E7BD9BA-7C27-4B3E-85A1-F99A9A29AFB1}"/>
                </a:ext>
              </a:extLst>
            </p:cNvPr>
            <p:cNvGrpSpPr/>
            <p:nvPr/>
          </p:nvGrpSpPr>
          <p:grpSpPr>
            <a:xfrm>
              <a:off x="3260046" y="5510256"/>
              <a:ext cx="3073839" cy="410092"/>
              <a:chOff x="2379074" y="4762968"/>
              <a:chExt cx="3073839" cy="410092"/>
            </a:xfrm>
          </p:grpSpPr>
          <p:sp>
            <p:nvSpPr>
              <p:cNvPr id="95" name="Rectangle 94">
                <a:extLst>
                  <a:ext uri="{FF2B5EF4-FFF2-40B4-BE49-F238E27FC236}">
                    <a16:creationId xmlns:a16="http://schemas.microsoft.com/office/drawing/2014/main" id="{67C27FBE-F96A-4056-8E8C-E33B433A008A}"/>
                  </a:ext>
                </a:extLst>
              </p:cNvPr>
              <p:cNvSpPr/>
              <p:nvPr/>
            </p:nvSpPr>
            <p:spPr>
              <a:xfrm>
                <a:off x="2387600" y="5009391"/>
                <a:ext cx="1524000" cy="152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E9920206-ECDB-44E3-BAE7-711E293C3520}"/>
                  </a:ext>
                </a:extLst>
              </p:cNvPr>
              <p:cNvSpPr/>
              <p:nvPr/>
            </p:nvSpPr>
            <p:spPr>
              <a:xfrm>
                <a:off x="3928913" y="5012509"/>
                <a:ext cx="1524000" cy="152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lowchart: Merge 96">
                <a:extLst>
                  <a:ext uri="{FF2B5EF4-FFF2-40B4-BE49-F238E27FC236}">
                    <a16:creationId xmlns:a16="http://schemas.microsoft.com/office/drawing/2014/main" id="{EA02F5EA-A28B-4E6C-96B6-F16D84F4DD1A}"/>
                  </a:ext>
                </a:extLst>
              </p:cNvPr>
              <p:cNvSpPr/>
              <p:nvPr/>
            </p:nvSpPr>
            <p:spPr>
              <a:xfrm>
                <a:off x="3740892" y="5003800"/>
                <a:ext cx="366564" cy="169260"/>
              </a:xfrm>
              <a:prstGeom prst="flowChartMerg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oon 97">
                <a:extLst>
                  <a:ext uri="{FF2B5EF4-FFF2-40B4-BE49-F238E27FC236}">
                    <a16:creationId xmlns:a16="http://schemas.microsoft.com/office/drawing/2014/main" id="{9D6CEA7C-67A9-477B-BA35-76C3A603079A}"/>
                  </a:ext>
                </a:extLst>
              </p:cNvPr>
              <p:cNvSpPr/>
              <p:nvPr/>
            </p:nvSpPr>
            <p:spPr>
              <a:xfrm rot="5400000">
                <a:off x="3004258" y="4137784"/>
                <a:ext cx="299576" cy="1549944"/>
              </a:xfrm>
              <a:prstGeom prst="moon">
                <a:avLst>
                  <a:gd name="adj" fmla="val 83623"/>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a:extLst>
                  <a:ext uri="{FF2B5EF4-FFF2-40B4-BE49-F238E27FC236}">
                    <a16:creationId xmlns:a16="http://schemas.microsoft.com/office/drawing/2014/main" id="{907116E0-A8A1-4FD6-9427-BE5E5A198332}"/>
                  </a:ext>
                </a:extLst>
              </p:cNvPr>
              <p:cNvSpPr/>
              <p:nvPr/>
            </p:nvSpPr>
            <p:spPr>
              <a:xfrm rot="5400000">
                <a:off x="4523813" y="4142993"/>
                <a:ext cx="299576" cy="1549944"/>
              </a:xfrm>
              <a:prstGeom prst="moon">
                <a:avLst>
                  <a:gd name="adj" fmla="val 83623"/>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lowchart: Merge 99">
                <a:extLst>
                  <a:ext uri="{FF2B5EF4-FFF2-40B4-BE49-F238E27FC236}">
                    <a16:creationId xmlns:a16="http://schemas.microsoft.com/office/drawing/2014/main" id="{D5445E68-EF76-4FF0-BC6A-77DFF6251F7D}"/>
                  </a:ext>
                </a:extLst>
              </p:cNvPr>
              <p:cNvSpPr/>
              <p:nvPr/>
            </p:nvSpPr>
            <p:spPr>
              <a:xfrm>
                <a:off x="3740892" y="4979379"/>
                <a:ext cx="366564" cy="169260"/>
              </a:xfrm>
              <a:prstGeom prst="flowChartMerg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a:extLst>
                <a:ext uri="{FF2B5EF4-FFF2-40B4-BE49-F238E27FC236}">
                  <a16:creationId xmlns:a16="http://schemas.microsoft.com/office/drawing/2014/main" id="{50B1015E-F131-4EFD-B8C9-55BCD0BFCF64}"/>
                </a:ext>
              </a:extLst>
            </p:cNvPr>
            <p:cNvSpPr/>
            <p:nvPr/>
          </p:nvSpPr>
          <p:spPr>
            <a:xfrm>
              <a:off x="4606834" y="4868092"/>
              <a:ext cx="2281646" cy="252548"/>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F1E9B348-F745-4A07-BAC2-A17FBCF26314}"/>
              </a:ext>
            </a:extLst>
          </p:cNvPr>
          <p:cNvGrpSpPr/>
          <p:nvPr/>
        </p:nvGrpSpPr>
        <p:grpSpPr>
          <a:xfrm>
            <a:off x="9118195" y="583006"/>
            <a:ext cx="742213" cy="1035586"/>
            <a:chOff x="5304583" y="2525327"/>
            <a:chExt cx="2155400" cy="3007361"/>
          </a:xfrm>
        </p:grpSpPr>
        <p:sp>
          <p:nvSpPr>
            <p:cNvPr id="65" name="Trapezoid 64">
              <a:extLst>
                <a:ext uri="{FF2B5EF4-FFF2-40B4-BE49-F238E27FC236}">
                  <a16:creationId xmlns:a16="http://schemas.microsoft.com/office/drawing/2014/main" id="{3AF9C60A-0713-4835-BE0B-E672FF6DB5B6}"/>
                </a:ext>
              </a:extLst>
            </p:cNvPr>
            <p:cNvSpPr/>
            <p:nvPr/>
          </p:nvSpPr>
          <p:spPr>
            <a:xfrm rot="12636586">
              <a:off x="5683846" y="4939140"/>
              <a:ext cx="359229" cy="576942"/>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a:extLst>
                <a:ext uri="{FF2B5EF4-FFF2-40B4-BE49-F238E27FC236}">
                  <a16:creationId xmlns:a16="http://schemas.microsoft.com/office/drawing/2014/main" id="{9E671907-8D54-46B8-9CE8-5F4E7A841504}"/>
                </a:ext>
              </a:extLst>
            </p:cNvPr>
            <p:cNvSpPr/>
            <p:nvPr/>
          </p:nvSpPr>
          <p:spPr>
            <a:xfrm rot="8963414" flipH="1">
              <a:off x="6640641" y="4955746"/>
              <a:ext cx="359229" cy="576942"/>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Block Arc 66">
              <a:extLst>
                <a:ext uri="{FF2B5EF4-FFF2-40B4-BE49-F238E27FC236}">
                  <a16:creationId xmlns:a16="http://schemas.microsoft.com/office/drawing/2014/main" id="{086DE3B8-0007-4403-A33F-8F66FF316756}"/>
                </a:ext>
              </a:extLst>
            </p:cNvPr>
            <p:cNvSpPr/>
            <p:nvPr/>
          </p:nvSpPr>
          <p:spPr>
            <a:xfrm>
              <a:off x="5613518" y="2525327"/>
              <a:ext cx="1522872" cy="1817098"/>
            </a:xfrm>
            <a:prstGeom prst="blockArc">
              <a:avLst>
                <a:gd name="adj1" fmla="val 10800000"/>
                <a:gd name="adj2" fmla="val 21538588"/>
                <a:gd name="adj3" fmla="val 9983"/>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Rounded Rectangle 103">
              <a:extLst>
                <a:ext uri="{FF2B5EF4-FFF2-40B4-BE49-F238E27FC236}">
                  <a16:creationId xmlns:a16="http://schemas.microsoft.com/office/drawing/2014/main" id="{D971F4D4-36A9-42A6-B016-916303F4FCB0}"/>
                </a:ext>
              </a:extLst>
            </p:cNvPr>
            <p:cNvSpPr/>
            <p:nvPr/>
          </p:nvSpPr>
          <p:spPr>
            <a:xfrm rot="1883334" flipH="1">
              <a:off x="6939670" y="2962845"/>
              <a:ext cx="99919" cy="101179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104">
              <a:extLst>
                <a:ext uri="{FF2B5EF4-FFF2-40B4-BE49-F238E27FC236}">
                  <a16:creationId xmlns:a16="http://schemas.microsoft.com/office/drawing/2014/main" id="{C0742624-F7F4-4F58-9D2B-8A03DEF381E9}"/>
                </a:ext>
              </a:extLst>
            </p:cNvPr>
            <p:cNvSpPr/>
            <p:nvPr/>
          </p:nvSpPr>
          <p:spPr>
            <a:xfrm rot="20138475">
              <a:off x="5665786" y="2941900"/>
              <a:ext cx="131782" cy="956084"/>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B4616EE1-1913-4198-85AC-2A68E1EE6A97}"/>
                </a:ext>
              </a:extLst>
            </p:cNvPr>
            <p:cNvGrpSpPr/>
            <p:nvPr/>
          </p:nvGrpSpPr>
          <p:grpSpPr>
            <a:xfrm>
              <a:off x="5405107" y="3569815"/>
              <a:ext cx="1915885" cy="1915885"/>
              <a:chOff x="2275115" y="914399"/>
              <a:chExt cx="1915885" cy="1915885"/>
            </a:xfrm>
          </p:grpSpPr>
          <p:sp>
            <p:nvSpPr>
              <p:cNvPr id="79" name="Oval 78">
                <a:extLst>
                  <a:ext uri="{FF2B5EF4-FFF2-40B4-BE49-F238E27FC236}">
                    <a16:creationId xmlns:a16="http://schemas.microsoft.com/office/drawing/2014/main" id="{99FF0975-DC8B-4223-AFAD-A71FA231EF8C}"/>
                  </a:ext>
                </a:extLst>
              </p:cNvPr>
              <p:cNvSpPr/>
              <p:nvPr/>
            </p:nvSpPr>
            <p:spPr>
              <a:xfrm>
                <a:off x="2275115" y="914399"/>
                <a:ext cx="1915885" cy="1915885"/>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C9DE57F5-D196-46C8-B550-05A0DF981CDD}"/>
                  </a:ext>
                </a:extLst>
              </p:cNvPr>
              <p:cNvSpPr/>
              <p:nvPr/>
            </p:nvSpPr>
            <p:spPr>
              <a:xfrm>
                <a:off x="2438401" y="1066799"/>
                <a:ext cx="1600201" cy="160020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46C8C052-C64C-4B92-A6A5-A74EA33180BE}"/>
                  </a:ext>
                </a:extLst>
              </p:cNvPr>
              <p:cNvSpPr/>
              <p:nvPr/>
            </p:nvSpPr>
            <p:spPr>
              <a:xfrm>
                <a:off x="3156857" y="11430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A4547D6A-0901-4B6F-8ED7-41347A867188}"/>
                  </a:ext>
                </a:extLst>
              </p:cNvPr>
              <p:cNvSpPr/>
              <p:nvPr/>
            </p:nvSpPr>
            <p:spPr>
              <a:xfrm>
                <a:off x="3145971" y="2427515"/>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D5F0874E-05B7-419F-AFDD-360561351ED4}"/>
                  </a:ext>
                </a:extLst>
              </p:cNvPr>
              <p:cNvSpPr/>
              <p:nvPr/>
            </p:nvSpPr>
            <p:spPr>
              <a:xfrm>
                <a:off x="3810000" y="178525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2D423542-F70D-4A8F-AB1A-914EA879B0AB}"/>
                  </a:ext>
                </a:extLst>
              </p:cNvPr>
              <p:cNvSpPr/>
              <p:nvPr/>
            </p:nvSpPr>
            <p:spPr>
              <a:xfrm>
                <a:off x="2525486" y="1796143"/>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Chord 70">
              <a:extLst>
                <a:ext uri="{FF2B5EF4-FFF2-40B4-BE49-F238E27FC236}">
                  <a16:creationId xmlns:a16="http://schemas.microsoft.com/office/drawing/2014/main" id="{A5DEC2AE-44DB-4857-AFA9-3E1410FBCC0F}"/>
                </a:ext>
              </a:extLst>
            </p:cNvPr>
            <p:cNvSpPr/>
            <p:nvPr/>
          </p:nvSpPr>
          <p:spPr>
            <a:xfrm rot="6155101">
              <a:off x="5287887" y="3066520"/>
              <a:ext cx="1039982" cy="1006590"/>
            </a:xfrm>
            <a:prstGeom prst="chord">
              <a:avLst>
                <a:gd name="adj1" fmla="val 2700000"/>
                <a:gd name="adj2" fmla="val 14328025"/>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hord 71">
              <a:extLst>
                <a:ext uri="{FF2B5EF4-FFF2-40B4-BE49-F238E27FC236}">
                  <a16:creationId xmlns:a16="http://schemas.microsoft.com/office/drawing/2014/main" id="{CF13F38E-3D5D-4FF8-90A4-120AD24BCA6D}"/>
                </a:ext>
              </a:extLst>
            </p:cNvPr>
            <p:cNvSpPr/>
            <p:nvPr/>
          </p:nvSpPr>
          <p:spPr>
            <a:xfrm rot="9558141">
              <a:off x="6420001" y="3066520"/>
              <a:ext cx="1039982" cy="1006590"/>
            </a:xfrm>
            <a:prstGeom prst="chord">
              <a:avLst>
                <a:gd name="adj1" fmla="val 2700000"/>
                <a:gd name="adj2" fmla="val 14328025"/>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0E7D3C78-5374-40F3-8A64-386A5D9F6BA6}"/>
                </a:ext>
              </a:extLst>
            </p:cNvPr>
            <p:cNvGrpSpPr/>
            <p:nvPr/>
          </p:nvGrpSpPr>
          <p:grpSpPr>
            <a:xfrm>
              <a:off x="6318510" y="3405939"/>
              <a:ext cx="144320" cy="160234"/>
              <a:chOff x="7875813" y="2100943"/>
              <a:chExt cx="270780" cy="537981"/>
            </a:xfrm>
          </p:grpSpPr>
          <p:sp>
            <p:nvSpPr>
              <p:cNvPr id="77" name="Rectangle 76">
                <a:extLst>
                  <a:ext uri="{FF2B5EF4-FFF2-40B4-BE49-F238E27FC236}">
                    <a16:creationId xmlns:a16="http://schemas.microsoft.com/office/drawing/2014/main" id="{24E0161E-41A8-4ED1-A123-5F1B3D5DE6BD}"/>
                  </a:ext>
                </a:extLst>
              </p:cNvPr>
              <p:cNvSpPr/>
              <p:nvPr/>
            </p:nvSpPr>
            <p:spPr>
              <a:xfrm>
                <a:off x="7956780" y="2100943"/>
                <a:ext cx="108846" cy="537981"/>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an 113">
                <a:extLst>
                  <a:ext uri="{FF2B5EF4-FFF2-40B4-BE49-F238E27FC236}">
                    <a16:creationId xmlns:a16="http://schemas.microsoft.com/office/drawing/2014/main" id="{74AB11C4-EFE7-4165-92DD-2A2BD201FC63}"/>
                  </a:ext>
                </a:extLst>
              </p:cNvPr>
              <p:cNvSpPr/>
              <p:nvPr/>
            </p:nvSpPr>
            <p:spPr>
              <a:xfrm>
                <a:off x="7875813" y="2100943"/>
                <a:ext cx="270780" cy="209519"/>
              </a:xfrm>
              <a:prstGeom prst="ca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Pentagon 109">
              <a:extLst>
                <a:ext uri="{FF2B5EF4-FFF2-40B4-BE49-F238E27FC236}">
                  <a16:creationId xmlns:a16="http://schemas.microsoft.com/office/drawing/2014/main" id="{4CC76A30-D7BB-4140-BAE3-91766D9FAB3D}"/>
                </a:ext>
              </a:extLst>
            </p:cNvPr>
            <p:cNvSpPr/>
            <p:nvPr/>
          </p:nvSpPr>
          <p:spPr>
            <a:xfrm rot="16200000">
              <a:off x="6032655" y="4251337"/>
              <a:ext cx="644896" cy="101598"/>
            </a:xfrm>
            <a:prstGeom prst="homePlate">
              <a:avLst>
                <a:gd name="adj" fmla="val 28399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entagon 110">
              <a:extLst>
                <a:ext uri="{FF2B5EF4-FFF2-40B4-BE49-F238E27FC236}">
                  <a16:creationId xmlns:a16="http://schemas.microsoft.com/office/drawing/2014/main" id="{0A8DAB1B-9CB0-47DB-B76B-F960DE576B2B}"/>
                </a:ext>
              </a:extLst>
            </p:cNvPr>
            <p:cNvSpPr/>
            <p:nvPr/>
          </p:nvSpPr>
          <p:spPr>
            <a:xfrm rot="10800000">
              <a:off x="5919100" y="4512415"/>
              <a:ext cx="491666" cy="99747"/>
            </a:xfrm>
            <a:prstGeom prst="homePlate">
              <a:avLst>
                <a:gd name="adj" fmla="val 28399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AC9165A-7B3B-4FE5-9EBB-0C754932FE69}"/>
                </a:ext>
              </a:extLst>
            </p:cNvPr>
            <p:cNvSpPr/>
            <p:nvPr/>
          </p:nvSpPr>
          <p:spPr>
            <a:xfrm>
              <a:off x="6253501" y="4430771"/>
              <a:ext cx="209487" cy="2094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9872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circle(in)">
                                      <p:cBhvr>
                                        <p:cTn id="23"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AF4A21">
                  <a:shade val="30000"/>
                  <a:satMod val="115000"/>
                </a:srgbClr>
              </a:gs>
              <a:gs pos="50000">
                <a:srgbClr val="AF4A21">
                  <a:shade val="67500"/>
                  <a:satMod val="115000"/>
                </a:srgbClr>
              </a:gs>
              <a:gs pos="100000">
                <a:srgbClr val="AF4A21">
                  <a:shade val="100000"/>
                  <a:satMod val="115000"/>
                </a:srgb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2"/>
                </a:solidFill>
                <a:latin typeface="Calibri" panose="020F0502020204030204" pitchFamily="34" charset="0"/>
                <a:cs typeface="Calibri" panose="020F0502020204030204" pitchFamily="34" charset="0"/>
              </a:rPr>
              <a:t>King Benjamin Teaches His Sons</a:t>
            </a:r>
          </a:p>
        </p:txBody>
      </p:sp>
      <p:sp>
        <p:nvSpPr>
          <p:cNvPr id="6" name="TextBox 5"/>
          <p:cNvSpPr txBox="1"/>
          <p:nvPr/>
        </p:nvSpPr>
        <p:spPr>
          <a:xfrm>
            <a:off x="6705600" y="2286000"/>
            <a:ext cx="3200400" cy="369332"/>
          </a:xfrm>
          <a:prstGeom prst="rect">
            <a:avLst/>
          </a:prstGeom>
          <a:noFill/>
        </p:spPr>
        <p:txBody>
          <a:bodyPr wrap="square" rtlCol="0">
            <a:spAutoFit/>
          </a:bodyPr>
          <a:lstStyle/>
          <a:p>
            <a:r>
              <a:rPr lang="en-US" dirty="0"/>
              <a:t> </a:t>
            </a:r>
            <a:endParaRPr lang="en-US" dirty="0">
              <a:solidFill>
                <a:schemeClr val="bg1">
                  <a:lumMod val="95000"/>
                </a:schemeClr>
              </a:solidFill>
              <a:latin typeface="Calibri" panose="020F0502020204030204" pitchFamily="34" charset="0"/>
              <a:cs typeface="Calibri" panose="020F0502020204030204" pitchFamily="34" charset="0"/>
            </a:endParaRPr>
          </a:p>
        </p:txBody>
      </p:sp>
      <p:sp>
        <p:nvSpPr>
          <p:cNvPr id="7" name="TextBox 6"/>
          <p:cNvSpPr txBox="1"/>
          <p:nvPr/>
        </p:nvSpPr>
        <p:spPr>
          <a:xfrm>
            <a:off x="3733800" y="914400"/>
            <a:ext cx="6553200" cy="2862322"/>
          </a:xfrm>
          <a:prstGeom prst="rect">
            <a:avLst/>
          </a:prstGeom>
          <a:noFill/>
        </p:spPr>
        <p:txBody>
          <a:bodyPr wrap="square" rtlCol="0">
            <a:spAutoFit/>
          </a:bodyPr>
          <a:lstStyle/>
          <a:p>
            <a:r>
              <a:rPr lang="en-US" dirty="0">
                <a:solidFill>
                  <a:schemeClr val="bg1"/>
                </a:solidFill>
              </a:rPr>
              <a:t>To learn from the scriptures in the language of his fathers</a:t>
            </a:r>
          </a:p>
          <a:p>
            <a:endParaRPr lang="en-US" dirty="0">
              <a:solidFill>
                <a:schemeClr val="bg1"/>
              </a:solidFill>
            </a:endParaRPr>
          </a:p>
          <a:p>
            <a:r>
              <a:rPr lang="en-US" dirty="0">
                <a:solidFill>
                  <a:schemeClr val="bg1"/>
                </a:solidFill>
              </a:rPr>
              <a:t>To learn about the commandments of God</a:t>
            </a:r>
          </a:p>
          <a:p>
            <a:endParaRPr lang="en-US" dirty="0">
              <a:solidFill>
                <a:schemeClr val="bg1"/>
              </a:solidFill>
              <a:cs typeface="Calibri" panose="020F0502020204030204" pitchFamily="34" charset="0"/>
            </a:endParaRPr>
          </a:p>
          <a:p>
            <a:r>
              <a:rPr lang="en-US" dirty="0">
                <a:solidFill>
                  <a:schemeClr val="bg1"/>
                </a:solidFill>
                <a:cs typeface="Calibri" panose="020F0502020204030204" pitchFamily="34" charset="0"/>
              </a:rPr>
              <a:t>That the records are true</a:t>
            </a:r>
          </a:p>
          <a:p>
            <a:endParaRPr lang="en-US" dirty="0">
              <a:solidFill>
                <a:schemeClr val="bg1"/>
              </a:solidFill>
              <a:cs typeface="Calibri" panose="020F0502020204030204" pitchFamily="34" charset="0"/>
            </a:endParaRPr>
          </a:p>
          <a:p>
            <a:r>
              <a:rPr lang="en-US" dirty="0">
                <a:solidFill>
                  <a:schemeClr val="bg1"/>
                </a:solidFill>
                <a:cs typeface="Calibri" panose="020F0502020204030204" pitchFamily="34" charset="0"/>
              </a:rPr>
              <a:t>To search them diligently</a:t>
            </a:r>
          </a:p>
          <a:p>
            <a:endParaRPr lang="en-US" dirty="0">
              <a:solidFill>
                <a:schemeClr val="bg1"/>
              </a:solidFill>
              <a:cs typeface="Calibri" panose="020F0502020204030204" pitchFamily="34" charset="0"/>
            </a:endParaRPr>
          </a:p>
          <a:p>
            <a:r>
              <a:rPr lang="en-US" dirty="0">
                <a:solidFill>
                  <a:schemeClr val="bg1"/>
                </a:solidFill>
                <a:cs typeface="Calibri" panose="020F0502020204030204" pitchFamily="34" charset="0"/>
              </a:rPr>
              <a:t>Keep the commandments and</a:t>
            </a:r>
          </a:p>
          <a:p>
            <a:r>
              <a:rPr lang="en-US" dirty="0">
                <a:solidFill>
                  <a:schemeClr val="bg1"/>
                </a:solidFill>
                <a:cs typeface="Calibri" panose="020F0502020204030204" pitchFamily="34" charset="0"/>
              </a:rPr>
              <a:t>Prosper in the land </a:t>
            </a:r>
          </a:p>
        </p:txBody>
      </p:sp>
      <p:sp>
        <p:nvSpPr>
          <p:cNvPr id="8" name="TextBox 7"/>
          <p:cNvSpPr txBox="1"/>
          <p:nvPr/>
        </p:nvSpPr>
        <p:spPr>
          <a:xfrm>
            <a:off x="225552" y="6550223"/>
            <a:ext cx="2438400" cy="307777"/>
          </a:xfrm>
          <a:prstGeom prst="rect">
            <a:avLst/>
          </a:prstGeom>
          <a:noFill/>
        </p:spPr>
        <p:txBody>
          <a:bodyPr wrap="square" rtlCol="0">
            <a:spAutoFit/>
          </a:bodyPr>
          <a:lstStyle/>
          <a:p>
            <a:r>
              <a:rPr lang="en-US" sz="1400" dirty="0">
                <a:solidFill>
                  <a:schemeClr val="bg2"/>
                </a:solidFill>
              </a:rPr>
              <a:t>Mosiah 1:2-8</a:t>
            </a:r>
          </a:p>
        </p:txBody>
      </p:sp>
      <p:grpSp>
        <p:nvGrpSpPr>
          <p:cNvPr id="24" name="Group 53"/>
          <p:cNvGrpSpPr/>
          <p:nvPr/>
        </p:nvGrpSpPr>
        <p:grpSpPr>
          <a:xfrm>
            <a:off x="8981089" y="1537139"/>
            <a:ext cx="1219200" cy="2489771"/>
            <a:chOff x="3276600" y="786829"/>
            <a:chExt cx="1219200" cy="2489771"/>
          </a:xfrm>
        </p:grpSpPr>
        <p:sp>
          <p:nvSpPr>
            <p:cNvPr id="25" name="Cloud 2"/>
            <p:cNvSpPr/>
            <p:nvPr/>
          </p:nvSpPr>
          <p:spPr>
            <a:xfrm rot="1518698" flipH="1">
              <a:off x="3438312" y="836066"/>
              <a:ext cx="407897" cy="890154"/>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loud 3"/>
            <p:cNvSpPr/>
            <p:nvPr/>
          </p:nvSpPr>
          <p:spPr>
            <a:xfrm rot="20659987">
              <a:off x="4018852" y="853664"/>
              <a:ext cx="361746" cy="868718"/>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4"/>
            <p:cNvSpPr/>
            <p:nvPr/>
          </p:nvSpPr>
          <p:spPr>
            <a:xfrm>
              <a:off x="4245708" y="2166393"/>
              <a:ext cx="250092" cy="363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5"/>
            <p:cNvSpPr/>
            <p:nvPr/>
          </p:nvSpPr>
          <p:spPr>
            <a:xfrm>
              <a:off x="3276600" y="2093454"/>
              <a:ext cx="250092" cy="4028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6"/>
            <p:cNvSpPr/>
            <p:nvPr/>
          </p:nvSpPr>
          <p:spPr>
            <a:xfrm>
              <a:off x="3651738" y="2919748"/>
              <a:ext cx="312615" cy="356852"/>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7"/>
            <p:cNvSpPr/>
            <p:nvPr/>
          </p:nvSpPr>
          <p:spPr>
            <a:xfrm>
              <a:off x="3870569" y="2919748"/>
              <a:ext cx="312615" cy="356852"/>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8"/>
            <p:cNvSpPr/>
            <p:nvPr/>
          </p:nvSpPr>
          <p:spPr>
            <a:xfrm rot="1996156">
              <a:off x="3360356" y="1631987"/>
              <a:ext cx="414302" cy="751042"/>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9"/>
            <p:cNvSpPr/>
            <p:nvPr/>
          </p:nvSpPr>
          <p:spPr>
            <a:xfrm rot="2041752">
              <a:off x="3422568" y="1540645"/>
              <a:ext cx="411856" cy="679805"/>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10"/>
            <p:cNvSpPr/>
            <p:nvPr/>
          </p:nvSpPr>
          <p:spPr>
            <a:xfrm rot="19870960">
              <a:off x="4043389" y="1634074"/>
              <a:ext cx="389154" cy="751042"/>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11"/>
            <p:cNvSpPr/>
            <p:nvPr/>
          </p:nvSpPr>
          <p:spPr>
            <a:xfrm rot="20036208">
              <a:off x="3967373" y="1552069"/>
              <a:ext cx="411856" cy="679805"/>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12"/>
            <p:cNvSpPr/>
            <p:nvPr/>
          </p:nvSpPr>
          <p:spPr>
            <a:xfrm>
              <a:off x="3620477" y="1571640"/>
              <a:ext cx="593969" cy="1506709"/>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13"/>
            <p:cNvSpPr/>
            <p:nvPr/>
          </p:nvSpPr>
          <p:spPr>
            <a:xfrm>
              <a:off x="3784984" y="1452689"/>
              <a:ext cx="245992" cy="3172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14"/>
            <p:cNvSpPr/>
            <p:nvPr/>
          </p:nvSpPr>
          <p:spPr>
            <a:xfrm rot="21335299">
              <a:off x="3944457" y="1543878"/>
              <a:ext cx="286810" cy="1419680"/>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15"/>
            <p:cNvSpPr/>
            <p:nvPr/>
          </p:nvSpPr>
          <p:spPr>
            <a:xfrm rot="353417">
              <a:off x="3613475" y="1531532"/>
              <a:ext cx="286810" cy="1441888"/>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16"/>
            <p:cNvSpPr/>
            <p:nvPr/>
          </p:nvSpPr>
          <p:spPr>
            <a:xfrm>
              <a:off x="3557954" y="807851"/>
              <a:ext cx="750277" cy="8034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62"/>
            <p:cNvGrpSpPr/>
            <p:nvPr/>
          </p:nvGrpSpPr>
          <p:grpSpPr>
            <a:xfrm rot="5201482">
              <a:off x="3803137" y="1994656"/>
              <a:ext cx="476901" cy="103518"/>
              <a:chOff x="3886200" y="6096000"/>
              <a:chExt cx="3124200" cy="533400"/>
            </a:xfrm>
          </p:grpSpPr>
          <p:sp>
            <p:nvSpPr>
              <p:cNvPr id="60" name="Left-Right Arrow 59"/>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Left-Right Arrow 60"/>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Left-Right Arrow 61"/>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63"/>
            <p:cNvGrpSpPr/>
            <p:nvPr/>
          </p:nvGrpSpPr>
          <p:grpSpPr>
            <a:xfrm rot="5201482">
              <a:off x="3819688" y="2594378"/>
              <a:ext cx="476901" cy="103518"/>
              <a:chOff x="3886200" y="6096000"/>
              <a:chExt cx="3124200" cy="533400"/>
            </a:xfrm>
          </p:grpSpPr>
          <p:sp>
            <p:nvSpPr>
              <p:cNvPr id="57" name="Left-Right Arrow 5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 Arrow 5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 Arrow 58"/>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67"/>
            <p:cNvGrpSpPr/>
            <p:nvPr/>
          </p:nvGrpSpPr>
          <p:grpSpPr>
            <a:xfrm rot="5400000">
              <a:off x="3578790" y="1999625"/>
              <a:ext cx="476901" cy="103518"/>
              <a:chOff x="3886200" y="6096000"/>
              <a:chExt cx="3124200" cy="533400"/>
            </a:xfrm>
          </p:grpSpPr>
          <p:sp>
            <p:nvSpPr>
              <p:cNvPr id="54" name="Left-Right Arrow 53"/>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Left-Right Arrow 54"/>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Left-Right Arrow 55"/>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71"/>
            <p:cNvGrpSpPr/>
            <p:nvPr/>
          </p:nvGrpSpPr>
          <p:grpSpPr>
            <a:xfrm rot="5400000">
              <a:off x="3551568" y="2602446"/>
              <a:ext cx="476901" cy="103518"/>
              <a:chOff x="3886200" y="6096000"/>
              <a:chExt cx="3124200" cy="533400"/>
            </a:xfrm>
          </p:grpSpPr>
          <p:sp>
            <p:nvSpPr>
              <p:cNvPr id="51"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eft-Right Arrow 52"/>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Diamond 43"/>
            <p:cNvSpPr/>
            <p:nvPr/>
          </p:nvSpPr>
          <p:spPr>
            <a:xfrm>
              <a:off x="3995615" y="2252055"/>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3745523" y="2252055"/>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3776785" y="1657302"/>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3964354" y="1657302"/>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861375" y="1729605"/>
              <a:ext cx="156308" cy="793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852180" y="2315030"/>
              <a:ext cx="156308" cy="793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loud 2"/>
            <p:cNvSpPr/>
            <p:nvPr/>
          </p:nvSpPr>
          <p:spPr>
            <a:xfrm rot="15742615" flipH="1">
              <a:off x="3778420" y="528827"/>
              <a:ext cx="282635" cy="798640"/>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93"/>
          <p:cNvGrpSpPr/>
          <p:nvPr/>
        </p:nvGrpSpPr>
        <p:grpSpPr>
          <a:xfrm>
            <a:off x="9971689" y="3442138"/>
            <a:ext cx="1447800" cy="2590800"/>
            <a:chOff x="4953000" y="838200"/>
            <a:chExt cx="2286001" cy="4038600"/>
          </a:xfrm>
        </p:grpSpPr>
        <p:sp>
          <p:nvSpPr>
            <p:cNvPr id="64" name="Rounded Rectangle 63"/>
            <p:cNvSpPr/>
            <p:nvPr/>
          </p:nvSpPr>
          <p:spPr>
            <a:xfrm>
              <a:off x="5486400" y="1143000"/>
              <a:ext cx="1371600" cy="114300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4"/>
            <p:cNvSpPr/>
            <p:nvPr/>
          </p:nvSpPr>
          <p:spPr>
            <a:xfrm>
              <a:off x="6770078" y="3143915"/>
              <a:ext cx="468923" cy="56692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5"/>
            <p:cNvSpPr/>
            <p:nvPr/>
          </p:nvSpPr>
          <p:spPr>
            <a:xfrm>
              <a:off x="4953000" y="3030067"/>
              <a:ext cx="468923" cy="6288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
            <p:cNvSpPr/>
            <p:nvPr/>
          </p:nvSpPr>
          <p:spPr>
            <a:xfrm>
              <a:off x="5656384" y="4319802"/>
              <a:ext cx="586153" cy="556998"/>
            </a:xfrm>
            <a:prstGeom prst="ellipse">
              <a:avLst/>
            </a:prstGeom>
            <a:solidFill>
              <a:srgbClr val="C680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7"/>
            <p:cNvSpPr/>
            <p:nvPr/>
          </p:nvSpPr>
          <p:spPr>
            <a:xfrm>
              <a:off x="6066692" y="4319802"/>
              <a:ext cx="586153" cy="556998"/>
            </a:xfrm>
            <a:prstGeom prst="ellipse">
              <a:avLst/>
            </a:prstGeom>
            <a:solidFill>
              <a:srgbClr val="C680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8"/>
            <p:cNvSpPr/>
            <p:nvPr/>
          </p:nvSpPr>
          <p:spPr>
            <a:xfrm rot="1996156">
              <a:off x="5110043" y="2309779"/>
              <a:ext cx="776816" cy="1172276"/>
            </a:xfrm>
            <a:prstGeom prst="trapezoid">
              <a:avLst/>
            </a:prstGeom>
            <a:solidFill>
              <a:srgbClr val="FFD0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9"/>
            <p:cNvSpPr/>
            <p:nvPr/>
          </p:nvSpPr>
          <p:spPr>
            <a:xfrm rot="2041752">
              <a:off x="5226690" y="2167206"/>
              <a:ext cx="772230" cy="1061085"/>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10"/>
            <p:cNvSpPr/>
            <p:nvPr/>
          </p:nvSpPr>
          <p:spPr>
            <a:xfrm rot="19870960">
              <a:off x="6390729" y="2313036"/>
              <a:ext cx="729664" cy="1172276"/>
            </a:xfrm>
            <a:prstGeom prst="trapezoid">
              <a:avLst/>
            </a:prstGeom>
            <a:solidFill>
              <a:srgbClr val="FFD0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11"/>
            <p:cNvSpPr/>
            <p:nvPr/>
          </p:nvSpPr>
          <p:spPr>
            <a:xfrm rot="20036208">
              <a:off x="6248199" y="2185037"/>
              <a:ext cx="772230" cy="1061085"/>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12"/>
            <p:cNvSpPr/>
            <p:nvPr/>
          </p:nvSpPr>
          <p:spPr>
            <a:xfrm>
              <a:off x="5597769" y="2215585"/>
              <a:ext cx="1113692" cy="2351772"/>
            </a:xfrm>
            <a:prstGeom prst="trapezoid">
              <a:avLst/>
            </a:prstGeom>
            <a:solidFill>
              <a:srgbClr val="FFD0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13"/>
            <p:cNvSpPr/>
            <p:nvPr/>
          </p:nvSpPr>
          <p:spPr>
            <a:xfrm>
              <a:off x="5906220" y="2029919"/>
              <a:ext cx="461235" cy="4951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14"/>
            <p:cNvSpPr/>
            <p:nvPr/>
          </p:nvSpPr>
          <p:spPr>
            <a:xfrm rot="21335299">
              <a:off x="6205232" y="2172252"/>
              <a:ext cx="537769" cy="2215931"/>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15"/>
            <p:cNvSpPr/>
            <p:nvPr/>
          </p:nvSpPr>
          <p:spPr>
            <a:xfrm rot="353417">
              <a:off x="5584641" y="2152982"/>
              <a:ext cx="537769" cy="2250595"/>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16"/>
            <p:cNvSpPr/>
            <p:nvPr/>
          </p:nvSpPr>
          <p:spPr>
            <a:xfrm>
              <a:off x="5562600" y="838200"/>
              <a:ext cx="1148861" cy="15154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117"/>
            <p:cNvGrpSpPr/>
            <p:nvPr/>
          </p:nvGrpSpPr>
          <p:grpSpPr>
            <a:xfrm rot="5400000">
              <a:off x="6420179" y="3938539"/>
              <a:ext cx="234666" cy="533400"/>
              <a:chOff x="7107920" y="443752"/>
              <a:chExt cx="410342" cy="762808"/>
            </a:xfrm>
          </p:grpSpPr>
          <p:grpSp>
            <p:nvGrpSpPr>
              <p:cNvPr id="105" name="Group 63"/>
              <p:cNvGrpSpPr/>
              <p:nvPr/>
            </p:nvGrpSpPr>
            <p:grpSpPr>
              <a:xfrm rot="5201482">
                <a:off x="6832778" y="737323"/>
                <a:ext cx="744379" cy="194096"/>
                <a:chOff x="3886200" y="6096000"/>
                <a:chExt cx="3124200" cy="533400"/>
              </a:xfrm>
            </p:grpSpPr>
            <p:sp>
              <p:nvSpPr>
                <p:cNvPr id="110" name="Left-Right Arrow 109"/>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Left-Right Arrow 110"/>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Left-Right Arrow 111"/>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71"/>
              <p:cNvGrpSpPr/>
              <p:nvPr/>
            </p:nvGrpSpPr>
            <p:grpSpPr>
              <a:xfrm rot="5241472">
                <a:off x="7049024" y="718894"/>
                <a:ext cx="744379" cy="194096"/>
                <a:chOff x="3886200" y="6096000"/>
                <a:chExt cx="3124200" cy="533400"/>
              </a:xfrm>
            </p:grpSpPr>
            <p:sp>
              <p:nvSpPr>
                <p:cNvPr id="107"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Left-Right Arrow 108"/>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9" name="Teardrop 78"/>
            <p:cNvSpPr/>
            <p:nvPr/>
          </p:nvSpPr>
          <p:spPr>
            <a:xfrm>
              <a:off x="5486400" y="838200"/>
              <a:ext cx="990600" cy="381000"/>
            </a:xfrm>
            <a:prstGeom prst="teardrop">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ardrop 79"/>
            <p:cNvSpPr/>
            <p:nvPr/>
          </p:nvSpPr>
          <p:spPr>
            <a:xfrm rot="13866878">
              <a:off x="6230887" y="997857"/>
              <a:ext cx="707380" cy="408441"/>
            </a:xfrm>
            <a:prstGeom prst="teardrop">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6096000" y="914400"/>
              <a:ext cx="381000" cy="2286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82" name="Group 118"/>
            <p:cNvGrpSpPr/>
            <p:nvPr/>
          </p:nvGrpSpPr>
          <p:grpSpPr>
            <a:xfrm rot="6034792">
              <a:off x="5635767" y="3965433"/>
              <a:ext cx="234666" cy="533400"/>
              <a:chOff x="7107920" y="443752"/>
              <a:chExt cx="410342" cy="762808"/>
            </a:xfrm>
          </p:grpSpPr>
          <p:grpSp>
            <p:nvGrpSpPr>
              <p:cNvPr id="97" name="Group 63"/>
              <p:cNvGrpSpPr/>
              <p:nvPr/>
            </p:nvGrpSpPr>
            <p:grpSpPr>
              <a:xfrm rot="5201482">
                <a:off x="6832778" y="737323"/>
                <a:ext cx="744379" cy="194096"/>
                <a:chOff x="3886200" y="6096000"/>
                <a:chExt cx="3124200" cy="533400"/>
              </a:xfrm>
            </p:grpSpPr>
            <p:sp>
              <p:nvSpPr>
                <p:cNvPr id="102" name="Left-Right Arrow 101"/>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Left-Right Arrow 102"/>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Left-Right Arrow 103"/>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71"/>
              <p:cNvGrpSpPr/>
              <p:nvPr/>
            </p:nvGrpSpPr>
            <p:grpSpPr>
              <a:xfrm rot="5241472">
                <a:off x="7049024" y="718894"/>
                <a:ext cx="744379" cy="194096"/>
                <a:chOff x="3886200" y="6096000"/>
                <a:chExt cx="3124200" cy="533400"/>
              </a:xfrm>
            </p:grpSpPr>
            <p:sp>
              <p:nvSpPr>
                <p:cNvPr id="99"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Left-Right Arrow 100"/>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Moon 82"/>
            <p:cNvSpPr/>
            <p:nvPr/>
          </p:nvSpPr>
          <p:spPr>
            <a:xfrm rot="16200000">
              <a:off x="6057900" y="3390900"/>
              <a:ext cx="228600" cy="762000"/>
            </a:xfrm>
            <a:prstGeom prst="moon">
              <a:avLst>
                <a:gd name="adj" fmla="val 7353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83"/>
            <p:cNvSpPr/>
            <p:nvPr/>
          </p:nvSpPr>
          <p:spPr>
            <a:xfrm rot="16200000">
              <a:off x="6057900" y="2781300"/>
              <a:ext cx="228600" cy="762000"/>
            </a:xfrm>
            <a:prstGeom prst="moon">
              <a:avLst>
                <a:gd name="adj" fmla="val 7353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131"/>
            <p:cNvGrpSpPr/>
            <p:nvPr/>
          </p:nvGrpSpPr>
          <p:grpSpPr>
            <a:xfrm>
              <a:off x="6400800" y="2971800"/>
              <a:ext cx="228600" cy="228600"/>
              <a:chOff x="7391400" y="685800"/>
              <a:chExt cx="381000" cy="381000"/>
            </a:xfrm>
          </p:grpSpPr>
          <p:sp>
            <p:nvSpPr>
              <p:cNvPr id="95" name="Rectangle 94"/>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rot="18932855">
                <a:off x="7461155" y="764873"/>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132"/>
            <p:cNvGrpSpPr/>
            <p:nvPr/>
          </p:nvGrpSpPr>
          <p:grpSpPr>
            <a:xfrm>
              <a:off x="5715000" y="2971800"/>
              <a:ext cx="228600" cy="228600"/>
              <a:chOff x="7391400" y="685800"/>
              <a:chExt cx="381000" cy="381000"/>
            </a:xfrm>
          </p:grpSpPr>
          <p:sp>
            <p:nvSpPr>
              <p:cNvPr id="93" name="Rectangle 92"/>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rot="18932855">
                <a:off x="7461155" y="764873"/>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135"/>
            <p:cNvGrpSpPr/>
            <p:nvPr/>
          </p:nvGrpSpPr>
          <p:grpSpPr>
            <a:xfrm>
              <a:off x="6459071" y="3590365"/>
              <a:ext cx="228600" cy="228600"/>
              <a:chOff x="7391400" y="685800"/>
              <a:chExt cx="381000" cy="381000"/>
            </a:xfrm>
          </p:grpSpPr>
          <p:sp>
            <p:nvSpPr>
              <p:cNvPr id="91" name="Rectangle 90"/>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rot="18932855">
                <a:off x="7461155" y="764873"/>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138"/>
            <p:cNvGrpSpPr/>
            <p:nvPr/>
          </p:nvGrpSpPr>
          <p:grpSpPr>
            <a:xfrm>
              <a:off x="5674659" y="3599329"/>
              <a:ext cx="228600" cy="228600"/>
              <a:chOff x="7391400" y="685800"/>
              <a:chExt cx="381000" cy="381000"/>
            </a:xfrm>
          </p:grpSpPr>
          <p:sp>
            <p:nvSpPr>
              <p:cNvPr id="89" name="Rectangle 88"/>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8932855">
                <a:off x="7461155" y="764873"/>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3" name="Group 162"/>
          <p:cNvGrpSpPr/>
          <p:nvPr/>
        </p:nvGrpSpPr>
        <p:grpSpPr>
          <a:xfrm>
            <a:off x="7609489" y="2680138"/>
            <a:ext cx="1447800" cy="2514600"/>
            <a:chOff x="6477000" y="2971800"/>
            <a:chExt cx="1676399" cy="2819400"/>
          </a:xfrm>
        </p:grpSpPr>
        <p:sp>
          <p:nvSpPr>
            <p:cNvPr id="114" name="Cloud 113"/>
            <p:cNvSpPr/>
            <p:nvPr/>
          </p:nvSpPr>
          <p:spPr>
            <a:xfrm rot="1047626">
              <a:off x="6719956" y="2972784"/>
              <a:ext cx="1190488" cy="1219591"/>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4"/>
            <p:cNvSpPr/>
            <p:nvPr/>
          </p:nvSpPr>
          <p:spPr>
            <a:xfrm>
              <a:off x="7809522" y="4581450"/>
              <a:ext cx="343877" cy="39578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5"/>
            <p:cNvSpPr/>
            <p:nvPr/>
          </p:nvSpPr>
          <p:spPr>
            <a:xfrm>
              <a:off x="6477000" y="4501971"/>
              <a:ext cx="343877" cy="4389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6"/>
            <p:cNvSpPr/>
            <p:nvPr/>
          </p:nvSpPr>
          <p:spPr>
            <a:xfrm>
              <a:off x="6992814" y="5402352"/>
              <a:ext cx="429845" cy="38884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7"/>
            <p:cNvSpPr/>
            <p:nvPr/>
          </p:nvSpPr>
          <p:spPr>
            <a:xfrm>
              <a:off x="7293707" y="5402352"/>
              <a:ext cx="429845" cy="38884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8"/>
            <p:cNvSpPr/>
            <p:nvPr/>
          </p:nvSpPr>
          <p:spPr>
            <a:xfrm rot="1996156">
              <a:off x="6592165" y="3999129"/>
              <a:ext cx="569664" cy="818381"/>
            </a:xfrm>
            <a:prstGeom prst="trapezoid">
              <a:avLst/>
            </a:prstGeom>
            <a:solidFill>
              <a:srgbClr val="C680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9"/>
            <p:cNvSpPr/>
            <p:nvPr/>
          </p:nvSpPr>
          <p:spPr>
            <a:xfrm rot="2041752">
              <a:off x="6677706" y="3899597"/>
              <a:ext cx="566301" cy="740757"/>
            </a:xfrm>
            <a:prstGeom prst="trapezoid">
              <a:avLst/>
            </a:prstGeom>
            <a:solidFill>
              <a:srgbClr val="DC6A2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10"/>
            <p:cNvSpPr/>
            <p:nvPr/>
          </p:nvSpPr>
          <p:spPr>
            <a:xfrm rot="19870960">
              <a:off x="7531334" y="4001402"/>
              <a:ext cx="535086" cy="818381"/>
            </a:xfrm>
            <a:prstGeom prst="trapezoid">
              <a:avLst/>
            </a:prstGeom>
            <a:solidFill>
              <a:srgbClr val="C680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1"/>
            <p:cNvSpPr/>
            <p:nvPr/>
          </p:nvSpPr>
          <p:spPr>
            <a:xfrm rot="20036208">
              <a:off x="7426812" y="3912045"/>
              <a:ext cx="566301" cy="740757"/>
            </a:xfrm>
            <a:prstGeom prst="trapezoid">
              <a:avLst/>
            </a:prstGeom>
            <a:solidFill>
              <a:srgbClr val="DC6A2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
            <p:cNvSpPr/>
            <p:nvPr/>
          </p:nvSpPr>
          <p:spPr>
            <a:xfrm>
              <a:off x="6949830" y="3933371"/>
              <a:ext cx="816707" cy="1641803"/>
            </a:xfrm>
            <a:prstGeom prst="trapezoid">
              <a:avLst/>
            </a:prstGeom>
            <a:solidFill>
              <a:srgbClr val="C680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3"/>
            <p:cNvSpPr/>
            <p:nvPr/>
          </p:nvSpPr>
          <p:spPr>
            <a:xfrm>
              <a:off x="7176027" y="3803755"/>
              <a:ext cx="338239" cy="34564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rapezoid 14"/>
            <p:cNvSpPr/>
            <p:nvPr/>
          </p:nvSpPr>
          <p:spPr>
            <a:xfrm rot="21335299">
              <a:off x="7395303" y="3903119"/>
              <a:ext cx="394364" cy="1546971"/>
            </a:xfrm>
            <a:prstGeom prst="trapezoid">
              <a:avLst/>
            </a:prstGeom>
            <a:solidFill>
              <a:srgbClr val="DC6A2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rapezoid 15"/>
            <p:cNvSpPr/>
            <p:nvPr/>
          </p:nvSpPr>
          <p:spPr>
            <a:xfrm rot="353417">
              <a:off x="6937580" y="3902288"/>
              <a:ext cx="394364" cy="1571170"/>
            </a:xfrm>
            <a:prstGeom prst="trapezoid">
              <a:avLst/>
            </a:prstGeom>
            <a:solidFill>
              <a:srgbClr val="DC6A2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6"/>
            <p:cNvSpPr/>
            <p:nvPr/>
          </p:nvSpPr>
          <p:spPr>
            <a:xfrm>
              <a:off x="6924040" y="2971800"/>
              <a:ext cx="842497" cy="105797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Cloud 127"/>
            <p:cNvSpPr/>
            <p:nvPr/>
          </p:nvSpPr>
          <p:spPr>
            <a:xfrm rot="1047626">
              <a:off x="6999486" y="3632015"/>
              <a:ext cx="690443" cy="541191"/>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6"/>
            <p:cNvSpPr/>
            <p:nvPr/>
          </p:nvSpPr>
          <p:spPr>
            <a:xfrm>
              <a:off x="7162800" y="3733800"/>
              <a:ext cx="327098" cy="1197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205"/>
            <p:cNvGrpSpPr/>
            <p:nvPr/>
          </p:nvGrpSpPr>
          <p:grpSpPr>
            <a:xfrm>
              <a:off x="7010400" y="4191000"/>
              <a:ext cx="266749" cy="1262177"/>
              <a:chOff x="5753051" y="4833823"/>
              <a:chExt cx="495349" cy="1566978"/>
            </a:xfrm>
          </p:grpSpPr>
          <p:grpSp>
            <p:nvGrpSpPr>
              <p:cNvPr id="160" name="Group 118"/>
              <p:cNvGrpSpPr/>
              <p:nvPr/>
            </p:nvGrpSpPr>
            <p:grpSpPr>
              <a:xfrm rot="380276">
                <a:off x="5798245" y="4833823"/>
                <a:ext cx="450155" cy="796492"/>
                <a:chOff x="7107920" y="443752"/>
                <a:chExt cx="410356" cy="762808"/>
              </a:xfrm>
            </p:grpSpPr>
            <p:grpSp>
              <p:nvGrpSpPr>
                <p:cNvPr id="170" name="Group 63"/>
                <p:cNvGrpSpPr/>
                <p:nvPr/>
              </p:nvGrpSpPr>
              <p:grpSpPr>
                <a:xfrm rot="5201482">
                  <a:off x="6832778" y="737323"/>
                  <a:ext cx="744379" cy="194096"/>
                  <a:chOff x="3886200" y="6096000"/>
                  <a:chExt cx="3124200" cy="533400"/>
                </a:xfrm>
              </p:grpSpPr>
              <p:sp>
                <p:nvSpPr>
                  <p:cNvPr id="175" name="Left-Right Arrow 174"/>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Left-Right Arrow 175"/>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Left-Right Arrow 176"/>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71"/>
                <p:cNvGrpSpPr/>
                <p:nvPr/>
              </p:nvGrpSpPr>
              <p:grpSpPr>
                <a:xfrm rot="5241472">
                  <a:off x="7049030" y="718885"/>
                  <a:ext cx="744379" cy="194113"/>
                  <a:chOff x="3886200" y="6095954"/>
                  <a:chExt cx="3124200" cy="533446"/>
                </a:xfrm>
              </p:grpSpPr>
              <p:sp>
                <p:nvSpPr>
                  <p:cNvPr id="172"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Left-Right Arrow 27"/>
                  <p:cNvSpPr/>
                  <p:nvPr/>
                </p:nvSpPr>
                <p:spPr>
                  <a:xfrm>
                    <a:off x="4953006" y="6095954"/>
                    <a:ext cx="1066800" cy="533403"/>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Left-Right Arrow 173"/>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1" name="Group 118"/>
              <p:cNvGrpSpPr/>
              <p:nvPr/>
            </p:nvGrpSpPr>
            <p:grpSpPr>
              <a:xfrm rot="466432">
                <a:off x="5753051" y="5604309"/>
                <a:ext cx="450155" cy="796492"/>
                <a:chOff x="7107920" y="443752"/>
                <a:chExt cx="410342" cy="762808"/>
              </a:xfrm>
            </p:grpSpPr>
            <p:grpSp>
              <p:nvGrpSpPr>
                <p:cNvPr id="162" name="Group 63"/>
                <p:cNvGrpSpPr/>
                <p:nvPr/>
              </p:nvGrpSpPr>
              <p:grpSpPr>
                <a:xfrm rot="5201482">
                  <a:off x="6832778" y="737323"/>
                  <a:ext cx="744379" cy="194096"/>
                  <a:chOff x="3886200" y="6096000"/>
                  <a:chExt cx="3124200" cy="533400"/>
                </a:xfrm>
              </p:grpSpPr>
              <p:sp>
                <p:nvSpPr>
                  <p:cNvPr id="167" name="Left-Right Arrow 16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Left-Right Arrow 16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Left-Right Arrow 168"/>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71"/>
                <p:cNvGrpSpPr/>
                <p:nvPr/>
              </p:nvGrpSpPr>
              <p:grpSpPr>
                <a:xfrm rot="5241472">
                  <a:off x="7049024" y="718894"/>
                  <a:ext cx="744379" cy="194096"/>
                  <a:chOff x="3886200" y="6096000"/>
                  <a:chExt cx="3124200" cy="533400"/>
                </a:xfrm>
              </p:grpSpPr>
              <p:sp>
                <p:nvSpPr>
                  <p:cNvPr id="164"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Left-Right Arrow 165"/>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1" name="Group 206"/>
            <p:cNvGrpSpPr/>
            <p:nvPr/>
          </p:nvGrpSpPr>
          <p:grpSpPr>
            <a:xfrm rot="21077279">
              <a:off x="7467600" y="4191000"/>
              <a:ext cx="266749" cy="1262177"/>
              <a:chOff x="5753051" y="4833823"/>
              <a:chExt cx="495349" cy="1566978"/>
            </a:xfrm>
          </p:grpSpPr>
          <p:grpSp>
            <p:nvGrpSpPr>
              <p:cNvPr id="142" name="Group 118"/>
              <p:cNvGrpSpPr/>
              <p:nvPr/>
            </p:nvGrpSpPr>
            <p:grpSpPr>
              <a:xfrm rot="380276">
                <a:off x="5798245" y="4833823"/>
                <a:ext cx="450155" cy="796492"/>
                <a:chOff x="7107920" y="443752"/>
                <a:chExt cx="410356" cy="762808"/>
              </a:xfrm>
            </p:grpSpPr>
            <p:grpSp>
              <p:nvGrpSpPr>
                <p:cNvPr id="152" name="Group 63"/>
                <p:cNvGrpSpPr/>
                <p:nvPr/>
              </p:nvGrpSpPr>
              <p:grpSpPr>
                <a:xfrm rot="5201482">
                  <a:off x="6832778" y="737323"/>
                  <a:ext cx="744379" cy="194096"/>
                  <a:chOff x="3886200" y="6096000"/>
                  <a:chExt cx="3124200" cy="533400"/>
                </a:xfrm>
              </p:grpSpPr>
              <p:sp>
                <p:nvSpPr>
                  <p:cNvPr id="157" name="Left-Right Arrow 15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Left-Right Arrow 15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Left-Right Arrow 158"/>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71"/>
                <p:cNvGrpSpPr/>
                <p:nvPr/>
              </p:nvGrpSpPr>
              <p:grpSpPr>
                <a:xfrm rot="5241472">
                  <a:off x="7049030" y="718885"/>
                  <a:ext cx="744379" cy="194113"/>
                  <a:chOff x="3886200" y="6095954"/>
                  <a:chExt cx="3124200" cy="533446"/>
                </a:xfrm>
              </p:grpSpPr>
              <p:sp>
                <p:nvSpPr>
                  <p:cNvPr id="154"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Left-Right Arrow 27"/>
                  <p:cNvSpPr/>
                  <p:nvPr/>
                </p:nvSpPr>
                <p:spPr>
                  <a:xfrm>
                    <a:off x="4953006" y="6095954"/>
                    <a:ext cx="1066800" cy="533403"/>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Left-Right Arrow 155"/>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3" name="Group 118"/>
              <p:cNvGrpSpPr/>
              <p:nvPr/>
            </p:nvGrpSpPr>
            <p:grpSpPr>
              <a:xfrm rot="466432">
                <a:off x="5753051" y="5604309"/>
                <a:ext cx="450155" cy="796492"/>
                <a:chOff x="7107920" y="443752"/>
                <a:chExt cx="410342" cy="762808"/>
              </a:xfrm>
            </p:grpSpPr>
            <p:grpSp>
              <p:nvGrpSpPr>
                <p:cNvPr id="144" name="Group 63"/>
                <p:cNvGrpSpPr/>
                <p:nvPr/>
              </p:nvGrpSpPr>
              <p:grpSpPr>
                <a:xfrm rot="5201482">
                  <a:off x="6832778" y="737323"/>
                  <a:ext cx="744379" cy="194096"/>
                  <a:chOff x="3886200" y="6096000"/>
                  <a:chExt cx="3124200" cy="533400"/>
                </a:xfrm>
              </p:grpSpPr>
              <p:sp>
                <p:nvSpPr>
                  <p:cNvPr id="149" name="Left-Right Arrow 148"/>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Left-Right Arrow 149"/>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Left-Right Arrow 150"/>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71"/>
                <p:cNvGrpSpPr/>
                <p:nvPr/>
              </p:nvGrpSpPr>
              <p:grpSpPr>
                <a:xfrm rot="5241472">
                  <a:off x="7049024" y="718894"/>
                  <a:ext cx="744379" cy="194096"/>
                  <a:chOff x="3886200" y="6096000"/>
                  <a:chExt cx="3124200" cy="533400"/>
                </a:xfrm>
              </p:grpSpPr>
              <p:sp>
                <p:nvSpPr>
                  <p:cNvPr id="146"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Left-Right Arrow 147"/>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32" name="Moon 131"/>
            <p:cNvSpPr/>
            <p:nvPr/>
          </p:nvSpPr>
          <p:spPr>
            <a:xfrm rot="12864855">
              <a:off x="7256869" y="3918570"/>
              <a:ext cx="311937" cy="1508097"/>
            </a:xfrm>
            <a:prstGeom prst="moon">
              <a:avLst>
                <a:gd name="adj" fmla="val 831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 name="Group 135"/>
            <p:cNvGrpSpPr/>
            <p:nvPr/>
          </p:nvGrpSpPr>
          <p:grpSpPr>
            <a:xfrm>
              <a:off x="6853518" y="5060577"/>
              <a:ext cx="228600" cy="228600"/>
              <a:chOff x="7391400" y="685800"/>
              <a:chExt cx="381000" cy="381000"/>
            </a:xfrm>
          </p:grpSpPr>
          <p:sp>
            <p:nvSpPr>
              <p:cNvPr id="140" name="Rectangle 139"/>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249"/>
            <p:cNvGrpSpPr/>
            <p:nvPr/>
          </p:nvGrpSpPr>
          <p:grpSpPr>
            <a:xfrm rot="20783092">
              <a:off x="7673740" y="3978197"/>
              <a:ext cx="191440" cy="479433"/>
              <a:chOff x="7768720" y="990600"/>
              <a:chExt cx="548133" cy="1373642"/>
            </a:xfrm>
          </p:grpSpPr>
          <p:sp>
            <p:nvSpPr>
              <p:cNvPr id="135" name="Moon 134"/>
              <p:cNvSpPr/>
              <p:nvPr/>
            </p:nvSpPr>
            <p:spPr>
              <a:xfrm rot="20619226">
                <a:off x="7932253" y="1173046"/>
                <a:ext cx="384600" cy="1191196"/>
              </a:xfrm>
              <a:prstGeom prst="mo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428287">
                <a:off x="7768720" y="1162279"/>
                <a:ext cx="384600" cy="1191196"/>
              </a:xfrm>
              <a:prstGeom prst="mo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p:cNvGrpSpPr/>
              <p:nvPr/>
            </p:nvGrpSpPr>
            <p:grpSpPr>
              <a:xfrm>
                <a:off x="7772400" y="990600"/>
                <a:ext cx="533400" cy="533400"/>
                <a:chOff x="7391400" y="685800"/>
                <a:chExt cx="381000" cy="381000"/>
              </a:xfrm>
            </p:grpSpPr>
            <p:sp>
              <p:nvSpPr>
                <p:cNvPr id="138" name="Rectangle 137"/>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8" name="Group 255"/>
          <p:cNvGrpSpPr/>
          <p:nvPr/>
        </p:nvGrpSpPr>
        <p:grpSpPr>
          <a:xfrm>
            <a:off x="993227" y="990600"/>
            <a:ext cx="1752600" cy="3276600"/>
            <a:chOff x="2819400" y="1981200"/>
            <a:chExt cx="2286000" cy="4114800"/>
          </a:xfrm>
        </p:grpSpPr>
        <p:sp>
          <p:nvSpPr>
            <p:cNvPr id="179" name="Oval 178"/>
            <p:cNvSpPr/>
            <p:nvPr/>
          </p:nvSpPr>
          <p:spPr>
            <a:xfrm rot="4296815">
              <a:off x="3402666" y="5621991"/>
              <a:ext cx="376518" cy="5715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rot="17303185" flipH="1">
              <a:off x="3936947" y="5616529"/>
              <a:ext cx="376518" cy="5715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rapezoid 180"/>
            <p:cNvSpPr/>
            <p:nvPr/>
          </p:nvSpPr>
          <p:spPr>
            <a:xfrm>
              <a:off x="3200400" y="3429000"/>
              <a:ext cx="1447800" cy="236220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4705350" y="4132729"/>
              <a:ext cx="400050" cy="53788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2819400" y="4078941"/>
              <a:ext cx="400050" cy="53788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Cloud 183"/>
            <p:cNvSpPr/>
            <p:nvPr/>
          </p:nvSpPr>
          <p:spPr>
            <a:xfrm rot="21030811">
              <a:off x="4258594" y="2643390"/>
              <a:ext cx="285750" cy="7943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Cloud 184"/>
            <p:cNvSpPr/>
            <p:nvPr/>
          </p:nvSpPr>
          <p:spPr>
            <a:xfrm>
              <a:off x="3390900" y="2572871"/>
              <a:ext cx="285750" cy="9144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lowchart: Manual Operation 185"/>
            <p:cNvSpPr/>
            <p:nvPr/>
          </p:nvSpPr>
          <p:spPr>
            <a:xfrm rot="12764133">
              <a:off x="3104890" y="3298877"/>
              <a:ext cx="685800" cy="1183341"/>
            </a:xfrm>
            <a:prstGeom prst="flowChartManualOperatio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lowchart: Manual Operation 186"/>
            <p:cNvSpPr/>
            <p:nvPr/>
          </p:nvSpPr>
          <p:spPr>
            <a:xfrm rot="8835867" flipH="1">
              <a:off x="4121663" y="3260653"/>
              <a:ext cx="685800" cy="1224863"/>
            </a:xfrm>
            <a:prstGeom prst="flowChartManualOperatio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rapezoid 187"/>
            <p:cNvSpPr/>
            <p:nvPr/>
          </p:nvSpPr>
          <p:spPr>
            <a:xfrm rot="397969">
              <a:off x="2998402" y="3273636"/>
              <a:ext cx="1143585" cy="2048123"/>
            </a:xfrm>
            <a:prstGeom prst="trapezoid">
              <a:avLst>
                <a:gd name="adj" fmla="val 45372"/>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rapezoid 188"/>
            <p:cNvSpPr/>
            <p:nvPr/>
          </p:nvSpPr>
          <p:spPr>
            <a:xfrm rot="21153879">
              <a:off x="3755377" y="3279368"/>
              <a:ext cx="1143585" cy="2046399"/>
            </a:xfrm>
            <a:prstGeom prst="trapezoid">
              <a:avLst>
                <a:gd name="adj" fmla="val 45372"/>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Isosceles Triangle 189"/>
            <p:cNvSpPr/>
            <p:nvPr/>
          </p:nvSpPr>
          <p:spPr>
            <a:xfrm rot="10800000">
              <a:off x="3790950" y="3379694"/>
              <a:ext cx="285750" cy="215153"/>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Quad Arrow Callout 190"/>
            <p:cNvSpPr/>
            <p:nvPr/>
          </p:nvSpPr>
          <p:spPr>
            <a:xfrm>
              <a:off x="3276600" y="5477435"/>
              <a:ext cx="342900" cy="268941"/>
            </a:xfrm>
            <a:prstGeom prst="quadArrowCallout">
              <a:avLst>
                <a:gd name="adj1" fmla="val 18515"/>
                <a:gd name="adj2" fmla="val 50000"/>
                <a:gd name="adj3" fmla="val 18515"/>
                <a:gd name="adj4" fmla="val 48123"/>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Quad Arrow Callout 191"/>
            <p:cNvSpPr/>
            <p:nvPr/>
          </p:nvSpPr>
          <p:spPr>
            <a:xfrm>
              <a:off x="3619500" y="5477435"/>
              <a:ext cx="342900" cy="268941"/>
            </a:xfrm>
            <a:prstGeom prst="quadArrowCallout">
              <a:avLst>
                <a:gd name="adj1" fmla="val 18515"/>
                <a:gd name="adj2" fmla="val 50000"/>
                <a:gd name="adj3" fmla="val 18515"/>
                <a:gd name="adj4" fmla="val 48123"/>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Quad Arrow Callout 192"/>
            <p:cNvSpPr/>
            <p:nvPr/>
          </p:nvSpPr>
          <p:spPr>
            <a:xfrm>
              <a:off x="3962400" y="5477435"/>
              <a:ext cx="342900" cy="268941"/>
            </a:xfrm>
            <a:prstGeom prst="quadArrowCallout">
              <a:avLst>
                <a:gd name="adj1" fmla="val 18515"/>
                <a:gd name="adj2" fmla="val 50000"/>
                <a:gd name="adj3" fmla="val 18515"/>
                <a:gd name="adj4" fmla="val 48123"/>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Quad Arrow Callout 193"/>
            <p:cNvSpPr/>
            <p:nvPr/>
          </p:nvSpPr>
          <p:spPr>
            <a:xfrm>
              <a:off x="4248150" y="5477435"/>
              <a:ext cx="342900" cy="268941"/>
            </a:xfrm>
            <a:prstGeom prst="quadArrowCallout">
              <a:avLst>
                <a:gd name="adj1" fmla="val 18515"/>
                <a:gd name="adj2" fmla="val 50000"/>
                <a:gd name="adj3" fmla="val 18515"/>
                <a:gd name="adj4" fmla="val 48123"/>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3505200" y="2196353"/>
              <a:ext cx="914400" cy="12371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lowchart: Stored Data 195"/>
            <p:cNvSpPr/>
            <p:nvPr/>
          </p:nvSpPr>
          <p:spPr>
            <a:xfrm rot="5400000">
              <a:off x="3720353" y="2034988"/>
              <a:ext cx="484094" cy="914400"/>
            </a:xfrm>
            <a:prstGeom prst="flowChartOnlineStorag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Isosceles Triangle 196"/>
            <p:cNvSpPr/>
            <p:nvPr/>
          </p:nvSpPr>
          <p:spPr>
            <a:xfrm>
              <a:off x="3505200" y="1981200"/>
              <a:ext cx="285750" cy="376518"/>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Isosceles Triangle 197"/>
            <p:cNvSpPr/>
            <p:nvPr/>
          </p:nvSpPr>
          <p:spPr>
            <a:xfrm>
              <a:off x="3676650" y="1981200"/>
              <a:ext cx="285750" cy="376518"/>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Isosceles Triangle 198"/>
            <p:cNvSpPr/>
            <p:nvPr/>
          </p:nvSpPr>
          <p:spPr>
            <a:xfrm>
              <a:off x="3905250" y="1981200"/>
              <a:ext cx="285750" cy="376518"/>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Isosceles Triangle 199"/>
            <p:cNvSpPr/>
            <p:nvPr/>
          </p:nvSpPr>
          <p:spPr>
            <a:xfrm>
              <a:off x="4133850" y="1981200"/>
              <a:ext cx="285750" cy="376518"/>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Left-Right Arrow 200"/>
            <p:cNvSpPr/>
            <p:nvPr/>
          </p:nvSpPr>
          <p:spPr>
            <a:xfrm rot="10800000">
              <a:off x="3162300" y="4455459"/>
              <a:ext cx="685800" cy="645459"/>
            </a:xfrm>
            <a:prstGeom prst="leftRightArrow">
              <a:avLst>
                <a:gd name="adj1" fmla="val 31242"/>
                <a:gd name="adj2" fmla="val 3153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Left-Right Arrow 201"/>
            <p:cNvSpPr/>
            <p:nvPr/>
          </p:nvSpPr>
          <p:spPr>
            <a:xfrm rot="10800000">
              <a:off x="4076700" y="4455459"/>
              <a:ext cx="685800" cy="645459"/>
            </a:xfrm>
            <a:prstGeom prst="leftRightArrow">
              <a:avLst>
                <a:gd name="adj1" fmla="val 31242"/>
                <a:gd name="adj2" fmla="val 3153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Donut 202"/>
            <p:cNvSpPr/>
            <p:nvPr/>
          </p:nvSpPr>
          <p:spPr>
            <a:xfrm rot="19961453">
              <a:off x="3806244" y="3578674"/>
              <a:ext cx="281781" cy="252443"/>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5" name="Group 274"/>
          <p:cNvGrpSpPr/>
          <p:nvPr/>
        </p:nvGrpSpPr>
        <p:grpSpPr>
          <a:xfrm>
            <a:off x="3505200" y="3962400"/>
            <a:ext cx="2911414" cy="2133600"/>
            <a:chOff x="5334000" y="1905000"/>
            <a:chExt cx="2911414" cy="2133600"/>
          </a:xfrm>
        </p:grpSpPr>
        <p:grpSp>
          <p:nvGrpSpPr>
            <p:cNvPr id="205" name="Group 6"/>
            <p:cNvGrpSpPr/>
            <p:nvPr/>
          </p:nvGrpSpPr>
          <p:grpSpPr>
            <a:xfrm>
              <a:off x="5334000" y="1905000"/>
              <a:ext cx="2911414" cy="2133600"/>
              <a:chOff x="3441191" y="1240801"/>
              <a:chExt cx="3801419" cy="3007122"/>
            </a:xfrm>
          </p:grpSpPr>
          <p:grpSp>
            <p:nvGrpSpPr>
              <p:cNvPr id="245" name="Group 46"/>
              <p:cNvGrpSpPr/>
              <p:nvPr/>
            </p:nvGrpSpPr>
            <p:grpSpPr>
              <a:xfrm>
                <a:off x="3441191" y="1240801"/>
                <a:ext cx="3755898" cy="3007122"/>
                <a:chOff x="802558" y="4166401"/>
                <a:chExt cx="1981641" cy="1586581"/>
              </a:xfrm>
            </p:grpSpPr>
            <p:grpSp>
              <p:nvGrpSpPr>
                <p:cNvPr id="247" name="Group 16"/>
                <p:cNvGrpSpPr/>
                <p:nvPr/>
              </p:nvGrpSpPr>
              <p:grpSpPr>
                <a:xfrm>
                  <a:off x="802558" y="4166401"/>
                  <a:ext cx="1981641" cy="1586581"/>
                  <a:chOff x="-2011680" y="1349418"/>
                  <a:chExt cx="7269480" cy="6346781"/>
                </a:xfrm>
              </p:grpSpPr>
              <p:grpSp>
                <p:nvGrpSpPr>
                  <p:cNvPr id="249" name="Group 1"/>
                  <p:cNvGrpSpPr/>
                  <p:nvPr/>
                </p:nvGrpSpPr>
                <p:grpSpPr>
                  <a:xfrm>
                    <a:off x="-2011680" y="1349418"/>
                    <a:ext cx="7269480" cy="6346781"/>
                    <a:chOff x="-137160" y="1426805"/>
                    <a:chExt cx="2423160" cy="1697395"/>
                  </a:xfrm>
                </p:grpSpPr>
                <p:sp>
                  <p:nvSpPr>
                    <p:cNvPr id="254" name="Rounded Rectangle 2"/>
                    <p:cNvSpPr/>
                    <p:nvPr/>
                  </p:nvSpPr>
                  <p:spPr>
                    <a:xfrm>
                      <a:off x="9906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ounded Rectangle 3"/>
                    <p:cNvSpPr/>
                    <p:nvPr/>
                  </p:nvSpPr>
                  <p:spPr>
                    <a:xfrm>
                      <a:off x="10668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ounded Rectangle 4"/>
                    <p:cNvSpPr/>
                    <p:nvPr/>
                  </p:nvSpPr>
                  <p:spPr>
                    <a:xfrm>
                      <a:off x="-137160" y="1426805"/>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Donut 5"/>
                    <p:cNvSpPr/>
                    <p:nvPr/>
                  </p:nvSpPr>
                  <p:spPr>
                    <a:xfrm>
                      <a:off x="838200" y="2057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8" name="Donut 6"/>
                    <p:cNvSpPr/>
                    <p:nvPr/>
                  </p:nvSpPr>
                  <p:spPr>
                    <a:xfrm>
                      <a:off x="838200" y="2438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Donut 7"/>
                    <p:cNvSpPr/>
                    <p:nvPr/>
                  </p:nvSpPr>
                  <p:spPr>
                    <a:xfrm>
                      <a:off x="838200" y="1676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50" name="Frame 249"/>
                  <p:cNvSpPr/>
                  <p:nvPr/>
                </p:nvSpPr>
                <p:spPr>
                  <a:xfrm>
                    <a:off x="1219200" y="24384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1" name="Frame 250"/>
                  <p:cNvSpPr/>
                  <p:nvPr/>
                </p:nvSpPr>
                <p:spPr>
                  <a:xfrm>
                    <a:off x="1219200" y="38862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2" name="Frame 251"/>
                  <p:cNvSpPr/>
                  <p:nvPr/>
                </p:nvSpPr>
                <p:spPr>
                  <a:xfrm>
                    <a:off x="1219200" y="52578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3" name="Rectangle 252"/>
                  <p:cNvSpPr/>
                  <p:nvPr/>
                </p:nvSpPr>
                <p:spPr>
                  <a:xfrm>
                    <a:off x="2133600" y="1447800"/>
                    <a:ext cx="31242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8" name="TextBox 247"/>
                <p:cNvSpPr txBox="1"/>
                <p:nvPr/>
              </p:nvSpPr>
              <p:spPr>
                <a:xfrm>
                  <a:off x="1988662" y="4309435"/>
                  <a:ext cx="695994" cy="389075"/>
                </a:xfrm>
                <a:prstGeom prst="rect">
                  <a:avLst/>
                </a:prstGeom>
                <a:noFill/>
              </p:spPr>
              <p:txBody>
                <a:bodyPr wrap="square" rtlCol="0">
                  <a:spAutoFit/>
                </a:bodyPr>
                <a:lstStyle/>
                <a:p>
                  <a:pPr algn="ctr"/>
                  <a:endParaRPr lang="en-US" sz="2800" dirty="0">
                    <a:latin typeface="Comic Sans MS" pitchFamily="66" charset="0"/>
                  </a:endParaRPr>
                </a:p>
              </p:txBody>
            </p:sp>
          </p:grpSp>
          <p:sp>
            <p:nvSpPr>
              <p:cNvPr id="246" name="TextBox 245"/>
              <p:cNvSpPr txBox="1"/>
              <p:nvPr/>
            </p:nvSpPr>
            <p:spPr>
              <a:xfrm>
                <a:off x="5630058" y="1777787"/>
                <a:ext cx="1612552" cy="1691758"/>
              </a:xfrm>
              <a:prstGeom prst="rect">
                <a:avLst/>
              </a:prstGeom>
              <a:noFill/>
            </p:spPr>
            <p:txBody>
              <a:bodyPr wrap="square" rtlCol="0">
                <a:spAutoFit/>
              </a:bodyPr>
              <a:lstStyle/>
              <a:p>
                <a:pPr algn="ctr"/>
                <a:r>
                  <a:rPr lang="en-US" sz="2400" dirty="0">
                    <a:solidFill>
                      <a:schemeClr val="bg2">
                        <a:lumMod val="25000"/>
                      </a:schemeClr>
                    </a:solidFill>
                    <a:latin typeface="AR ESSENCE" pitchFamily="2" charset="0"/>
                  </a:rPr>
                  <a:t>The Brass Plates</a:t>
                </a:r>
              </a:p>
            </p:txBody>
          </p:sp>
        </p:grpSp>
        <p:grpSp>
          <p:nvGrpSpPr>
            <p:cNvPr id="260" name="Group 259"/>
            <p:cNvGrpSpPr/>
            <p:nvPr/>
          </p:nvGrpSpPr>
          <p:grpSpPr>
            <a:xfrm>
              <a:off x="5562600" y="2133600"/>
              <a:ext cx="838200" cy="1676400"/>
              <a:chOff x="152400" y="228600"/>
              <a:chExt cx="1524000" cy="3048001"/>
            </a:xfrm>
          </p:grpSpPr>
          <p:sp>
            <p:nvSpPr>
              <p:cNvPr id="261" name="Oval 260"/>
              <p:cNvSpPr/>
              <p:nvPr/>
            </p:nvSpPr>
            <p:spPr>
              <a:xfrm>
                <a:off x="152400" y="2105292"/>
                <a:ext cx="420414" cy="22310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Trapezoid 261"/>
              <p:cNvSpPr/>
              <p:nvPr/>
            </p:nvSpPr>
            <p:spPr>
              <a:xfrm rot="1233741">
                <a:off x="310055" y="1268642"/>
                <a:ext cx="472966" cy="1003979"/>
              </a:xfrm>
              <a:prstGeom prst="trapezoid">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1255986" y="2161068"/>
                <a:ext cx="420414" cy="22310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rapezoid 263"/>
              <p:cNvSpPr/>
              <p:nvPr/>
            </p:nvSpPr>
            <p:spPr>
              <a:xfrm>
                <a:off x="467710" y="1324419"/>
                <a:ext cx="840828" cy="1561746"/>
              </a:xfrm>
              <a:prstGeom prst="trapezoid">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Trapezoid 264"/>
              <p:cNvSpPr/>
              <p:nvPr/>
            </p:nvSpPr>
            <p:spPr>
              <a:xfrm rot="20366259" flipH="1">
                <a:off x="1040433" y="1276402"/>
                <a:ext cx="433468" cy="1003979"/>
              </a:xfrm>
              <a:prstGeom prst="trapezoid">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520262" y="376216"/>
                <a:ext cx="735724" cy="111553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Trapezoid 266"/>
              <p:cNvSpPr/>
              <p:nvPr/>
            </p:nvSpPr>
            <p:spPr>
              <a:xfrm>
                <a:off x="415159" y="2718835"/>
                <a:ext cx="945931" cy="334660"/>
              </a:xfrm>
              <a:prstGeom prst="trapezoi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467710" y="3053494"/>
                <a:ext cx="420414" cy="22310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888124" y="3053494"/>
                <a:ext cx="420414" cy="22310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Double Wave 269"/>
              <p:cNvSpPr/>
              <p:nvPr/>
            </p:nvSpPr>
            <p:spPr>
              <a:xfrm rot="21185090">
                <a:off x="1114479" y="387561"/>
                <a:ext cx="247426" cy="1227086"/>
              </a:xfrm>
              <a:prstGeom prst="doubleWav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Double Wave 270"/>
              <p:cNvSpPr/>
              <p:nvPr/>
            </p:nvSpPr>
            <p:spPr>
              <a:xfrm rot="10800000">
                <a:off x="783021" y="1212865"/>
                <a:ext cx="229596" cy="708046"/>
              </a:xfrm>
              <a:prstGeom prst="doubleWave">
                <a:avLst>
                  <a:gd name="adj1" fmla="val 125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730469" y="1143000"/>
                <a:ext cx="315310" cy="237195"/>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Double Wave 272"/>
              <p:cNvSpPr/>
              <p:nvPr/>
            </p:nvSpPr>
            <p:spPr>
              <a:xfrm rot="366356">
                <a:off x="427286" y="498982"/>
                <a:ext cx="256376" cy="1148884"/>
              </a:xfrm>
              <a:prstGeom prst="doubleWave">
                <a:avLst>
                  <a:gd name="adj1" fmla="val 5066"/>
                  <a:gd name="adj2" fmla="val 268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lowchart: Delay 273"/>
              <p:cNvSpPr/>
              <p:nvPr/>
            </p:nvSpPr>
            <p:spPr>
              <a:xfrm rot="16357899">
                <a:off x="695388" y="10153"/>
                <a:ext cx="448304" cy="885198"/>
              </a:xfrm>
              <a:prstGeom prst="flowChartDelay">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6" name="TextBox 275"/>
          <p:cNvSpPr txBox="1"/>
          <p:nvPr/>
        </p:nvSpPr>
        <p:spPr>
          <a:xfrm>
            <a:off x="2667000" y="6172200"/>
            <a:ext cx="8991600" cy="523220"/>
          </a:xfrm>
          <a:prstGeom prst="rect">
            <a:avLst/>
          </a:prstGeom>
          <a:noFill/>
        </p:spPr>
        <p:txBody>
          <a:bodyPr wrap="square" rtlCol="0">
            <a:spAutoFit/>
          </a:bodyPr>
          <a:lstStyle/>
          <a:p>
            <a:r>
              <a:rPr lang="en-US" sz="2800" dirty="0">
                <a:solidFill>
                  <a:srgbClr val="00B0F0"/>
                </a:solidFill>
              </a:rPr>
              <a:t>The Best Memory is no match for the written word</a:t>
            </a:r>
            <a:endParaRPr lang="en-US" sz="2800" dirty="0">
              <a:solidFill>
                <a:srgbClr val="00B0F0"/>
              </a:solidFill>
              <a:cs typeface="Calibri" panose="020F0502020204030204" pitchFamily="34" charset="0"/>
            </a:endParaRPr>
          </a:p>
        </p:txBody>
      </p:sp>
    </p:spTree>
    <p:extLst>
      <p:ext uri="{BB962C8B-B14F-4D97-AF65-F5344CB8AC3E}">
        <p14:creationId xmlns:p14="http://schemas.microsoft.com/office/powerpoint/2010/main" val="239037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13"/>
                                        </p:tgtEl>
                                        <p:attrNameLst>
                                          <p:attrName>style.visibility</p:attrName>
                                        </p:attrNameLst>
                                      </p:cBhvr>
                                      <p:to>
                                        <p:strVal val="visible"/>
                                      </p:to>
                                    </p:set>
                                    <p:animEffect transition="in" filter="wipe(down)">
                                      <p:cBhvr>
                                        <p:cTn id="9" dur="580">
                                          <p:stCondLst>
                                            <p:cond delay="0"/>
                                          </p:stCondLst>
                                        </p:cTn>
                                        <p:tgtEl>
                                          <p:spTgt spid="113"/>
                                        </p:tgtEl>
                                      </p:cBhvr>
                                    </p:animEffect>
                                    <p:anim calcmode="lin" valueType="num">
                                      <p:cBhvr>
                                        <p:cTn id="10" dur="1822" tmFilter="0,0; 0.14,0.36; 0.43,0.73; 0.71,0.91; 1.0,1.0">
                                          <p:stCondLst>
                                            <p:cond delay="0"/>
                                          </p:stCondLst>
                                        </p:cTn>
                                        <p:tgtEl>
                                          <p:spTgt spid="11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1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1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1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13"/>
                                        </p:tgtEl>
                                        <p:attrNameLst>
                                          <p:attrName>ppt_y</p:attrName>
                                        </p:attrNameLst>
                                      </p:cBhvr>
                                      <p:tavLst>
                                        <p:tav tm="0" fmla="#ppt_y-sin(pi*$)/81">
                                          <p:val>
                                            <p:fltVal val="0"/>
                                          </p:val>
                                        </p:tav>
                                        <p:tav tm="100000">
                                          <p:val>
                                            <p:fltVal val="1"/>
                                          </p:val>
                                        </p:tav>
                                      </p:tavLst>
                                    </p:anim>
                                    <p:animScale>
                                      <p:cBhvr>
                                        <p:cTn id="15" dur="26">
                                          <p:stCondLst>
                                            <p:cond delay="650"/>
                                          </p:stCondLst>
                                        </p:cTn>
                                        <p:tgtEl>
                                          <p:spTgt spid="113"/>
                                        </p:tgtEl>
                                      </p:cBhvr>
                                      <p:to x="100000" y="60000"/>
                                    </p:animScale>
                                    <p:animScale>
                                      <p:cBhvr>
                                        <p:cTn id="16" dur="166" decel="50000">
                                          <p:stCondLst>
                                            <p:cond delay="676"/>
                                          </p:stCondLst>
                                        </p:cTn>
                                        <p:tgtEl>
                                          <p:spTgt spid="113"/>
                                        </p:tgtEl>
                                      </p:cBhvr>
                                      <p:to x="100000" y="100000"/>
                                    </p:animScale>
                                    <p:animScale>
                                      <p:cBhvr>
                                        <p:cTn id="17" dur="26">
                                          <p:stCondLst>
                                            <p:cond delay="1312"/>
                                          </p:stCondLst>
                                        </p:cTn>
                                        <p:tgtEl>
                                          <p:spTgt spid="113"/>
                                        </p:tgtEl>
                                      </p:cBhvr>
                                      <p:to x="100000" y="80000"/>
                                    </p:animScale>
                                    <p:animScale>
                                      <p:cBhvr>
                                        <p:cTn id="18" dur="166" decel="50000">
                                          <p:stCondLst>
                                            <p:cond delay="1338"/>
                                          </p:stCondLst>
                                        </p:cTn>
                                        <p:tgtEl>
                                          <p:spTgt spid="113"/>
                                        </p:tgtEl>
                                      </p:cBhvr>
                                      <p:to x="100000" y="100000"/>
                                    </p:animScale>
                                    <p:animScale>
                                      <p:cBhvr>
                                        <p:cTn id="19" dur="26">
                                          <p:stCondLst>
                                            <p:cond delay="1642"/>
                                          </p:stCondLst>
                                        </p:cTn>
                                        <p:tgtEl>
                                          <p:spTgt spid="113"/>
                                        </p:tgtEl>
                                      </p:cBhvr>
                                      <p:to x="100000" y="90000"/>
                                    </p:animScale>
                                    <p:animScale>
                                      <p:cBhvr>
                                        <p:cTn id="20" dur="166" decel="50000">
                                          <p:stCondLst>
                                            <p:cond delay="1668"/>
                                          </p:stCondLst>
                                        </p:cTn>
                                        <p:tgtEl>
                                          <p:spTgt spid="113"/>
                                        </p:tgtEl>
                                      </p:cBhvr>
                                      <p:to x="100000" y="100000"/>
                                    </p:animScale>
                                    <p:animScale>
                                      <p:cBhvr>
                                        <p:cTn id="21" dur="26">
                                          <p:stCondLst>
                                            <p:cond delay="1808"/>
                                          </p:stCondLst>
                                        </p:cTn>
                                        <p:tgtEl>
                                          <p:spTgt spid="113"/>
                                        </p:tgtEl>
                                      </p:cBhvr>
                                      <p:to x="100000" y="95000"/>
                                    </p:animScale>
                                    <p:animScale>
                                      <p:cBhvr>
                                        <p:cTn id="22" dur="166" decel="50000">
                                          <p:stCondLst>
                                            <p:cond delay="1834"/>
                                          </p:stCondLst>
                                        </p:cTn>
                                        <p:tgtEl>
                                          <p:spTgt spid="113"/>
                                        </p:tgtEl>
                                      </p:cBhvr>
                                      <p:to x="100000" y="100000"/>
                                    </p:animScale>
                                  </p:childTnLst>
                                </p:cTn>
                              </p:par>
                              <p:par>
                                <p:cTn id="23" presetID="26"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80">
                                          <p:stCondLst>
                                            <p:cond delay="0"/>
                                          </p:stCondLst>
                                        </p:cTn>
                                        <p:tgtEl>
                                          <p:spTgt spid="24"/>
                                        </p:tgtEl>
                                      </p:cBhvr>
                                    </p:animEffect>
                                    <p:anim calcmode="lin" valueType="num">
                                      <p:cBhvr>
                                        <p:cTn id="26"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31" dur="26">
                                          <p:stCondLst>
                                            <p:cond delay="650"/>
                                          </p:stCondLst>
                                        </p:cTn>
                                        <p:tgtEl>
                                          <p:spTgt spid="24"/>
                                        </p:tgtEl>
                                      </p:cBhvr>
                                      <p:to x="100000" y="60000"/>
                                    </p:animScale>
                                    <p:animScale>
                                      <p:cBhvr>
                                        <p:cTn id="32" dur="166" decel="50000">
                                          <p:stCondLst>
                                            <p:cond delay="676"/>
                                          </p:stCondLst>
                                        </p:cTn>
                                        <p:tgtEl>
                                          <p:spTgt spid="24"/>
                                        </p:tgtEl>
                                      </p:cBhvr>
                                      <p:to x="100000" y="100000"/>
                                    </p:animScale>
                                    <p:animScale>
                                      <p:cBhvr>
                                        <p:cTn id="33" dur="26">
                                          <p:stCondLst>
                                            <p:cond delay="1312"/>
                                          </p:stCondLst>
                                        </p:cTn>
                                        <p:tgtEl>
                                          <p:spTgt spid="24"/>
                                        </p:tgtEl>
                                      </p:cBhvr>
                                      <p:to x="100000" y="80000"/>
                                    </p:animScale>
                                    <p:animScale>
                                      <p:cBhvr>
                                        <p:cTn id="34" dur="166" decel="50000">
                                          <p:stCondLst>
                                            <p:cond delay="1338"/>
                                          </p:stCondLst>
                                        </p:cTn>
                                        <p:tgtEl>
                                          <p:spTgt spid="24"/>
                                        </p:tgtEl>
                                      </p:cBhvr>
                                      <p:to x="100000" y="100000"/>
                                    </p:animScale>
                                    <p:animScale>
                                      <p:cBhvr>
                                        <p:cTn id="35" dur="26">
                                          <p:stCondLst>
                                            <p:cond delay="1642"/>
                                          </p:stCondLst>
                                        </p:cTn>
                                        <p:tgtEl>
                                          <p:spTgt spid="24"/>
                                        </p:tgtEl>
                                      </p:cBhvr>
                                      <p:to x="100000" y="90000"/>
                                    </p:animScale>
                                    <p:animScale>
                                      <p:cBhvr>
                                        <p:cTn id="36" dur="166" decel="50000">
                                          <p:stCondLst>
                                            <p:cond delay="1668"/>
                                          </p:stCondLst>
                                        </p:cTn>
                                        <p:tgtEl>
                                          <p:spTgt spid="24"/>
                                        </p:tgtEl>
                                      </p:cBhvr>
                                      <p:to x="100000" y="100000"/>
                                    </p:animScale>
                                    <p:animScale>
                                      <p:cBhvr>
                                        <p:cTn id="37" dur="26">
                                          <p:stCondLst>
                                            <p:cond delay="1808"/>
                                          </p:stCondLst>
                                        </p:cTn>
                                        <p:tgtEl>
                                          <p:spTgt spid="24"/>
                                        </p:tgtEl>
                                      </p:cBhvr>
                                      <p:to x="100000" y="95000"/>
                                    </p:animScale>
                                    <p:animScale>
                                      <p:cBhvr>
                                        <p:cTn id="38" dur="166" decel="50000">
                                          <p:stCondLst>
                                            <p:cond delay="1834"/>
                                          </p:stCondLst>
                                        </p:cTn>
                                        <p:tgtEl>
                                          <p:spTgt spid="24"/>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wipe(down)">
                                      <p:cBhvr>
                                        <p:cTn id="41" dur="580">
                                          <p:stCondLst>
                                            <p:cond delay="0"/>
                                          </p:stCondLst>
                                        </p:cTn>
                                        <p:tgtEl>
                                          <p:spTgt spid="63"/>
                                        </p:tgtEl>
                                      </p:cBhvr>
                                    </p:animEffect>
                                    <p:anim calcmode="lin" valueType="num">
                                      <p:cBhvr>
                                        <p:cTn id="42"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47" dur="26">
                                          <p:stCondLst>
                                            <p:cond delay="650"/>
                                          </p:stCondLst>
                                        </p:cTn>
                                        <p:tgtEl>
                                          <p:spTgt spid="63"/>
                                        </p:tgtEl>
                                      </p:cBhvr>
                                      <p:to x="100000" y="60000"/>
                                    </p:animScale>
                                    <p:animScale>
                                      <p:cBhvr>
                                        <p:cTn id="48" dur="166" decel="50000">
                                          <p:stCondLst>
                                            <p:cond delay="676"/>
                                          </p:stCondLst>
                                        </p:cTn>
                                        <p:tgtEl>
                                          <p:spTgt spid="63"/>
                                        </p:tgtEl>
                                      </p:cBhvr>
                                      <p:to x="100000" y="100000"/>
                                    </p:animScale>
                                    <p:animScale>
                                      <p:cBhvr>
                                        <p:cTn id="49" dur="26">
                                          <p:stCondLst>
                                            <p:cond delay="1312"/>
                                          </p:stCondLst>
                                        </p:cTn>
                                        <p:tgtEl>
                                          <p:spTgt spid="63"/>
                                        </p:tgtEl>
                                      </p:cBhvr>
                                      <p:to x="100000" y="80000"/>
                                    </p:animScale>
                                    <p:animScale>
                                      <p:cBhvr>
                                        <p:cTn id="50" dur="166" decel="50000">
                                          <p:stCondLst>
                                            <p:cond delay="1338"/>
                                          </p:stCondLst>
                                        </p:cTn>
                                        <p:tgtEl>
                                          <p:spTgt spid="63"/>
                                        </p:tgtEl>
                                      </p:cBhvr>
                                      <p:to x="100000" y="100000"/>
                                    </p:animScale>
                                    <p:animScale>
                                      <p:cBhvr>
                                        <p:cTn id="51" dur="26">
                                          <p:stCondLst>
                                            <p:cond delay="1642"/>
                                          </p:stCondLst>
                                        </p:cTn>
                                        <p:tgtEl>
                                          <p:spTgt spid="63"/>
                                        </p:tgtEl>
                                      </p:cBhvr>
                                      <p:to x="100000" y="90000"/>
                                    </p:animScale>
                                    <p:animScale>
                                      <p:cBhvr>
                                        <p:cTn id="52" dur="166" decel="50000">
                                          <p:stCondLst>
                                            <p:cond delay="1668"/>
                                          </p:stCondLst>
                                        </p:cTn>
                                        <p:tgtEl>
                                          <p:spTgt spid="63"/>
                                        </p:tgtEl>
                                      </p:cBhvr>
                                      <p:to x="100000" y="100000"/>
                                    </p:animScale>
                                    <p:animScale>
                                      <p:cBhvr>
                                        <p:cTn id="53" dur="26">
                                          <p:stCondLst>
                                            <p:cond delay="1808"/>
                                          </p:stCondLst>
                                        </p:cTn>
                                        <p:tgtEl>
                                          <p:spTgt spid="63"/>
                                        </p:tgtEl>
                                      </p:cBhvr>
                                      <p:to x="100000" y="95000"/>
                                    </p:animScale>
                                    <p:animScale>
                                      <p:cBhvr>
                                        <p:cTn id="54" dur="166" decel="50000">
                                          <p:stCondLst>
                                            <p:cond delay="1834"/>
                                          </p:stCondLst>
                                        </p:cTn>
                                        <p:tgtEl>
                                          <p:spTgt spid="63"/>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
                                            <p:txEl>
                                              <p:pRg st="8" end="8"/>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7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49" presetClass="entr" presetSubtype="0" decel="100000" fill="hold" grpId="0" nodeType="clickEffect">
                                  <p:stCondLst>
                                    <p:cond delay="0"/>
                                  </p:stCondLst>
                                  <p:childTnLst>
                                    <p:set>
                                      <p:cBhvr>
                                        <p:cTn id="80" dur="1" fill="hold">
                                          <p:stCondLst>
                                            <p:cond delay="0"/>
                                          </p:stCondLst>
                                        </p:cTn>
                                        <p:tgtEl>
                                          <p:spTgt spid="276"/>
                                        </p:tgtEl>
                                        <p:attrNameLst>
                                          <p:attrName>style.visibility</p:attrName>
                                        </p:attrNameLst>
                                      </p:cBhvr>
                                      <p:to>
                                        <p:strVal val="visible"/>
                                      </p:to>
                                    </p:set>
                                    <p:anim calcmode="lin" valueType="num">
                                      <p:cBhvr>
                                        <p:cTn id="81" dur="1000" fill="hold"/>
                                        <p:tgtEl>
                                          <p:spTgt spid="276"/>
                                        </p:tgtEl>
                                        <p:attrNameLst>
                                          <p:attrName>ppt_w</p:attrName>
                                        </p:attrNameLst>
                                      </p:cBhvr>
                                      <p:tavLst>
                                        <p:tav tm="0">
                                          <p:val>
                                            <p:fltVal val="0"/>
                                          </p:val>
                                        </p:tav>
                                        <p:tav tm="100000">
                                          <p:val>
                                            <p:strVal val="#ppt_w"/>
                                          </p:val>
                                        </p:tav>
                                      </p:tavLst>
                                    </p:anim>
                                    <p:anim calcmode="lin" valueType="num">
                                      <p:cBhvr>
                                        <p:cTn id="82" dur="1000" fill="hold"/>
                                        <p:tgtEl>
                                          <p:spTgt spid="276"/>
                                        </p:tgtEl>
                                        <p:attrNameLst>
                                          <p:attrName>ppt_h</p:attrName>
                                        </p:attrNameLst>
                                      </p:cBhvr>
                                      <p:tavLst>
                                        <p:tav tm="0">
                                          <p:val>
                                            <p:fltVal val="0"/>
                                          </p:val>
                                        </p:tav>
                                        <p:tav tm="100000">
                                          <p:val>
                                            <p:strVal val="#ppt_h"/>
                                          </p:val>
                                        </p:tav>
                                      </p:tavLst>
                                    </p:anim>
                                    <p:anim calcmode="lin" valueType="num">
                                      <p:cBhvr>
                                        <p:cTn id="83" dur="1000" fill="hold"/>
                                        <p:tgtEl>
                                          <p:spTgt spid="276"/>
                                        </p:tgtEl>
                                        <p:attrNameLst>
                                          <p:attrName>style.rotation</p:attrName>
                                        </p:attrNameLst>
                                      </p:cBhvr>
                                      <p:tavLst>
                                        <p:tav tm="0">
                                          <p:val>
                                            <p:fltVal val="360"/>
                                          </p:val>
                                        </p:tav>
                                        <p:tav tm="100000">
                                          <p:val>
                                            <p:fltVal val="0"/>
                                          </p:val>
                                        </p:tav>
                                      </p:tavLst>
                                    </p:anim>
                                    <p:animEffect transition="in" filter="fade">
                                      <p:cBhvr>
                                        <p:cTn id="84" dur="10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1790</Words>
  <Application>Microsoft Office PowerPoint</Application>
  <PresentationFormat>Widescreen</PresentationFormat>
  <Paragraphs>199</Paragraphs>
  <Slides>18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 ESSENCE</vt:lpstr>
      <vt:lpstr>Calibri Light</vt:lpstr>
      <vt:lpstr>Comic Sans MS</vt:lpstr>
      <vt:lpstr>Algerian</vt:lpstr>
      <vt:lpstr>Colonna MT</vt:lpstr>
      <vt:lpstr>Arial</vt:lpstr>
      <vt:lpstr>Californian FB</vt:lpstr>
      <vt:lpstr>Tempus Sans ITC</vt:lpstr>
      <vt:lpstr>Calibri</vt:lpstr>
      <vt:lpstr>A Yummy Apology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12</cp:revision>
  <dcterms:created xsi:type="dcterms:W3CDTF">2017-07-25T13:56:14Z</dcterms:created>
  <dcterms:modified xsi:type="dcterms:W3CDTF">2020-06-18T16:24:07Z</dcterms:modified>
</cp:coreProperties>
</file>