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2" r:id="rId15"/>
    <p:sldId id="273" r:id="rId16"/>
    <p:sldId id="274" r:id="rId17"/>
    <p:sldId id="280" r:id="rId18"/>
    <p:sldId id="275" r:id="rId19"/>
    <p:sldId id="279" r:id="rId20"/>
    <p:sldId id="278" r:id="rId21"/>
  </p:sldIdLst>
  <p:sldSz cx="12192000" cy="6858000"/>
  <p:notesSz cx="6858000" cy="9144000"/>
  <p:embeddedFontLst>
    <p:embeddedFont>
      <p:font typeface="Berlin Sans FB" panose="020E0602020502020306" pitchFamily="34" charset="0"/>
      <p:regular r:id="rId22"/>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lifornian FB" panose="0207040306080B030204" pitchFamily="18" charset="0"/>
      <p:regular r:id="rId30"/>
      <p:bold r:id="rId31"/>
      <p:italic r:id="rId32"/>
    </p:embeddedFont>
    <p:embeddedFont>
      <p:font typeface="Comic Sans MS" panose="030F0702030302020204" pitchFamily="66" charset="0"/>
      <p:regular r:id="rId33"/>
      <p:bold r:id="rId34"/>
      <p:italic r:id="rId35"/>
      <p:boldItalic r:id="rId36"/>
    </p:embeddedFont>
    <p:embeddedFont>
      <p:font typeface="Tempus Sans ITC" panose="04020404030D07020202" pitchFamily="8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87B5-5F0F-4FAF-9B46-59486A8DA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ED642-15C6-4C56-BB90-62FB9DC3E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956386-5EE9-438F-9322-64B1CC8806DE}"/>
              </a:ext>
            </a:extLst>
          </p:cNvPr>
          <p:cNvSpPr>
            <a:spLocks noGrp="1"/>
          </p:cNvSpPr>
          <p:nvPr>
            <p:ph type="dt" sz="half" idx="10"/>
          </p:nvPr>
        </p:nvSpPr>
        <p:spPr/>
        <p:txBody>
          <a:bodyPr/>
          <a:lstStyle/>
          <a:p>
            <a:fld id="{4D0E2118-8839-45D1-8577-72F427AC26F6}" type="datetimeFigureOut">
              <a:rPr lang="en-US" smtClean="0"/>
              <a:t>6/18/2020</a:t>
            </a:fld>
            <a:endParaRPr lang="en-US"/>
          </a:p>
        </p:txBody>
      </p:sp>
      <p:sp>
        <p:nvSpPr>
          <p:cNvPr id="5" name="Footer Placeholder 4">
            <a:extLst>
              <a:ext uri="{FF2B5EF4-FFF2-40B4-BE49-F238E27FC236}">
                <a16:creationId xmlns:a16="http://schemas.microsoft.com/office/drawing/2014/main" id="{90FC20AB-B981-4AC3-9E93-909081167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C97E2-9BFA-49AE-A4AA-F76196C53061}"/>
              </a:ext>
            </a:extLst>
          </p:cNvPr>
          <p:cNvSpPr>
            <a:spLocks noGrp="1"/>
          </p:cNvSpPr>
          <p:nvPr>
            <p:ph type="sldNum" sz="quarter" idx="12"/>
          </p:nvPr>
        </p:nvSpPr>
        <p:spPr/>
        <p:txBody>
          <a:bodyPr/>
          <a:lstStyle/>
          <a:p>
            <a:fld id="{49B073A0-9FFA-4600-9CE2-7B7A18124505}" type="slidenum">
              <a:rPr lang="en-US" smtClean="0"/>
              <a:t>‹#›</a:t>
            </a:fld>
            <a:endParaRPr lang="en-US"/>
          </a:p>
        </p:txBody>
      </p:sp>
    </p:spTree>
    <p:extLst>
      <p:ext uri="{BB962C8B-B14F-4D97-AF65-F5344CB8AC3E}">
        <p14:creationId xmlns:p14="http://schemas.microsoft.com/office/powerpoint/2010/main" val="159731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0606-17C7-46D9-BB4E-FBA7545B36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F1756B-4582-4273-88D3-6AF14C323A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F8AAB-E5F9-49B8-9348-10019C45F147}"/>
              </a:ext>
            </a:extLst>
          </p:cNvPr>
          <p:cNvSpPr>
            <a:spLocks noGrp="1"/>
          </p:cNvSpPr>
          <p:nvPr>
            <p:ph type="dt" sz="half" idx="10"/>
          </p:nvPr>
        </p:nvSpPr>
        <p:spPr/>
        <p:txBody>
          <a:bodyPr/>
          <a:lstStyle/>
          <a:p>
            <a:fld id="{4D0E2118-8839-45D1-8577-72F427AC26F6}" type="datetimeFigureOut">
              <a:rPr lang="en-US" smtClean="0"/>
              <a:t>6/18/2020</a:t>
            </a:fld>
            <a:endParaRPr lang="en-US"/>
          </a:p>
        </p:txBody>
      </p:sp>
      <p:sp>
        <p:nvSpPr>
          <p:cNvPr id="5" name="Footer Placeholder 4">
            <a:extLst>
              <a:ext uri="{FF2B5EF4-FFF2-40B4-BE49-F238E27FC236}">
                <a16:creationId xmlns:a16="http://schemas.microsoft.com/office/drawing/2014/main" id="{7C94F2F4-3486-4D8B-88BF-ADDDDB8C5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C65C2-2C5B-405B-9C13-9BCB3FF3B02F}"/>
              </a:ext>
            </a:extLst>
          </p:cNvPr>
          <p:cNvSpPr>
            <a:spLocks noGrp="1"/>
          </p:cNvSpPr>
          <p:nvPr>
            <p:ph type="sldNum" sz="quarter" idx="12"/>
          </p:nvPr>
        </p:nvSpPr>
        <p:spPr/>
        <p:txBody>
          <a:bodyPr/>
          <a:lstStyle/>
          <a:p>
            <a:fld id="{49B073A0-9FFA-4600-9CE2-7B7A18124505}" type="slidenum">
              <a:rPr lang="en-US" smtClean="0"/>
              <a:t>‹#›</a:t>
            </a:fld>
            <a:endParaRPr lang="en-US"/>
          </a:p>
        </p:txBody>
      </p:sp>
    </p:spTree>
    <p:extLst>
      <p:ext uri="{BB962C8B-B14F-4D97-AF65-F5344CB8AC3E}">
        <p14:creationId xmlns:p14="http://schemas.microsoft.com/office/powerpoint/2010/main" val="405522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649EC9-A5B3-458F-8478-8FFED02BF4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AA34BE-0DA8-4325-89C3-BBBCFD872F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95C39-85FB-4C65-8321-217E1DCA13CB}"/>
              </a:ext>
            </a:extLst>
          </p:cNvPr>
          <p:cNvSpPr>
            <a:spLocks noGrp="1"/>
          </p:cNvSpPr>
          <p:nvPr>
            <p:ph type="dt" sz="half" idx="10"/>
          </p:nvPr>
        </p:nvSpPr>
        <p:spPr/>
        <p:txBody>
          <a:bodyPr/>
          <a:lstStyle/>
          <a:p>
            <a:fld id="{4D0E2118-8839-45D1-8577-72F427AC26F6}" type="datetimeFigureOut">
              <a:rPr lang="en-US" smtClean="0"/>
              <a:t>6/18/2020</a:t>
            </a:fld>
            <a:endParaRPr lang="en-US"/>
          </a:p>
        </p:txBody>
      </p:sp>
      <p:sp>
        <p:nvSpPr>
          <p:cNvPr id="5" name="Footer Placeholder 4">
            <a:extLst>
              <a:ext uri="{FF2B5EF4-FFF2-40B4-BE49-F238E27FC236}">
                <a16:creationId xmlns:a16="http://schemas.microsoft.com/office/drawing/2014/main" id="{A2C0D693-DB5C-4A41-A31F-147AF8898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48B03-0241-46E5-8B61-150D089B20B5}"/>
              </a:ext>
            </a:extLst>
          </p:cNvPr>
          <p:cNvSpPr>
            <a:spLocks noGrp="1"/>
          </p:cNvSpPr>
          <p:nvPr>
            <p:ph type="sldNum" sz="quarter" idx="12"/>
          </p:nvPr>
        </p:nvSpPr>
        <p:spPr/>
        <p:txBody>
          <a:bodyPr/>
          <a:lstStyle/>
          <a:p>
            <a:fld id="{49B073A0-9FFA-4600-9CE2-7B7A18124505}" type="slidenum">
              <a:rPr lang="en-US" smtClean="0"/>
              <a:t>‹#›</a:t>
            </a:fld>
            <a:endParaRPr lang="en-US"/>
          </a:p>
        </p:txBody>
      </p:sp>
    </p:spTree>
    <p:extLst>
      <p:ext uri="{BB962C8B-B14F-4D97-AF65-F5344CB8AC3E}">
        <p14:creationId xmlns:p14="http://schemas.microsoft.com/office/powerpoint/2010/main" val="13447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DB895-A60E-41EB-A7BA-547B7CDC5A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54E8E-24E9-4C1F-A017-DCD5EEFBAA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AEC07-74CF-4C29-B501-DDF53883205A}"/>
              </a:ext>
            </a:extLst>
          </p:cNvPr>
          <p:cNvSpPr>
            <a:spLocks noGrp="1"/>
          </p:cNvSpPr>
          <p:nvPr>
            <p:ph type="dt" sz="half" idx="10"/>
          </p:nvPr>
        </p:nvSpPr>
        <p:spPr/>
        <p:txBody>
          <a:bodyPr/>
          <a:lstStyle/>
          <a:p>
            <a:fld id="{4D0E2118-8839-45D1-8577-72F427AC26F6}" type="datetimeFigureOut">
              <a:rPr lang="en-US" smtClean="0"/>
              <a:t>6/18/2020</a:t>
            </a:fld>
            <a:endParaRPr lang="en-US"/>
          </a:p>
        </p:txBody>
      </p:sp>
      <p:sp>
        <p:nvSpPr>
          <p:cNvPr id="5" name="Footer Placeholder 4">
            <a:extLst>
              <a:ext uri="{FF2B5EF4-FFF2-40B4-BE49-F238E27FC236}">
                <a16:creationId xmlns:a16="http://schemas.microsoft.com/office/drawing/2014/main" id="{5748E974-8754-474A-8055-112164B72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F268A-CFCA-4653-9298-622B9495381D}"/>
              </a:ext>
            </a:extLst>
          </p:cNvPr>
          <p:cNvSpPr>
            <a:spLocks noGrp="1"/>
          </p:cNvSpPr>
          <p:nvPr>
            <p:ph type="sldNum" sz="quarter" idx="12"/>
          </p:nvPr>
        </p:nvSpPr>
        <p:spPr/>
        <p:txBody>
          <a:bodyPr/>
          <a:lstStyle/>
          <a:p>
            <a:fld id="{49B073A0-9FFA-4600-9CE2-7B7A18124505}" type="slidenum">
              <a:rPr lang="en-US" smtClean="0"/>
              <a:t>‹#›</a:t>
            </a:fld>
            <a:endParaRPr lang="en-US"/>
          </a:p>
        </p:txBody>
      </p:sp>
    </p:spTree>
    <p:extLst>
      <p:ext uri="{BB962C8B-B14F-4D97-AF65-F5344CB8AC3E}">
        <p14:creationId xmlns:p14="http://schemas.microsoft.com/office/powerpoint/2010/main" val="231014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09E6-5705-46AB-9BE7-C3E57DB430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F77541-CE81-4093-9DD0-A252463A6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BE0666-DBE8-45D9-AA72-F705720A89C0}"/>
              </a:ext>
            </a:extLst>
          </p:cNvPr>
          <p:cNvSpPr>
            <a:spLocks noGrp="1"/>
          </p:cNvSpPr>
          <p:nvPr>
            <p:ph type="dt" sz="half" idx="10"/>
          </p:nvPr>
        </p:nvSpPr>
        <p:spPr/>
        <p:txBody>
          <a:bodyPr/>
          <a:lstStyle/>
          <a:p>
            <a:fld id="{4D0E2118-8839-45D1-8577-72F427AC26F6}" type="datetimeFigureOut">
              <a:rPr lang="en-US" smtClean="0"/>
              <a:t>6/18/2020</a:t>
            </a:fld>
            <a:endParaRPr lang="en-US"/>
          </a:p>
        </p:txBody>
      </p:sp>
      <p:sp>
        <p:nvSpPr>
          <p:cNvPr id="5" name="Footer Placeholder 4">
            <a:extLst>
              <a:ext uri="{FF2B5EF4-FFF2-40B4-BE49-F238E27FC236}">
                <a16:creationId xmlns:a16="http://schemas.microsoft.com/office/drawing/2014/main" id="{C41DFD59-BF63-46E9-AC00-DA3DED375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4A009-D1AA-40CB-828E-1A213C9D35B5}"/>
              </a:ext>
            </a:extLst>
          </p:cNvPr>
          <p:cNvSpPr>
            <a:spLocks noGrp="1"/>
          </p:cNvSpPr>
          <p:nvPr>
            <p:ph type="sldNum" sz="quarter" idx="12"/>
          </p:nvPr>
        </p:nvSpPr>
        <p:spPr/>
        <p:txBody>
          <a:bodyPr/>
          <a:lstStyle/>
          <a:p>
            <a:fld id="{49B073A0-9FFA-4600-9CE2-7B7A18124505}" type="slidenum">
              <a:rPr lang="en-US" smtClean="0"/>
              <a:t>‹#›</a:t>
            </a:fld>
            <a:endParaRPr lang="en-US"/>
          </a:p>
        </p:txBody>
      </p:sp>
    </p:spTree>
    <p:extLst>
      <p:ext uri="{BB962C8B-B14F-4D97-AF65-F5344CB8AC3E}">
        <p14:creationId xmlns:p14="http://schemas.microsoft.com/office/powerpoint/2010/main" val="324828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E3E93-D028-442F-95F8-2B5826966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BD0596-C24A-4936-8573-59612F3A68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953BE-0765-4E76-9297-A8A298096A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07BA3-36DF-4C1E-BF6A-7DE4054CAD44}"/>
              </a:ext>
            </a:extLst>
          </p:cNvPr>
          <p:cNvSpPr>
            <a:spLocks noGrp="1"/>
          </p:cNvSpPr>
          <p:nvPr>
            <p:ph type="dt" sz="half" idx="10"/>
          </p:nvPr>
        </p:nvSpPr>
        <p:spPr/>
        <p:txBody>
          <a:bodyPr/>
          <a:lstStyle/>
          <a:p>
            <a:fld id="{4D0E2118-8839-45D1-8577-72F427AC26F6}" type="datetimeFigureOut">
              <a:rPr lang="en-US" smtClean="0"/>
              <a:t>6/18/2020</a:t>
            </a:fld>
            <a:endParaRPr lang="en-US"/>
          </a:p>
        </p:txBody>
      </p:sp>
      <p:sp>
        <p:nvSpPr>
          <p:cNvPr id="6" name="Footer Placeholder 5">
            <a:extLst>
              <a:ext uri="{FF2B5EF4-FFF2-40B4-BE49-F238E27FC236}">
                <a16:creationId xmlns:a16="http://schemas.microsoft.com/office/drawing/2014/main" id="{08E48319-55A6-46AD-A0E4-ED2ECCCC9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B30B1-923F-4C0C-9CA8-0EE22219CB63}"/>
              </a:ext>
            </a:extLst>
          </p:cNvPr>
          <p:cNvSpPr>
            <a:spLocks noGrp="1"/>
          </p:cNvSpPr>
          <p:nvPr>
            <p:ph type="sldNum" sz="quarter" idx="12"/>
          </p:nvPr>
        </p:nvSpPr>
        <p:spPr/>
        <p:txBody>
          <a:bodyPr/>
          <a:lstStyle/>
          <a:p>
            <a:fld id="{49B073A0-9FFA-4600-9CE2-7B7A18124505}" type="slidenum">
              <a:rPr lang="en-US" smtClean="0"/>
              <a:t>‹#›</a:t>
            </a:fld>
            <a:endParaRPr lang="en-US"/>
          </a:p>
        </p:txBody>
      </p:sp>
    </p:spTree>
    <p:extLst>
      <p:ext uri="{BB962C8B-B14F-4D97-AF65-F5344CB8AC3E}">
        <p14:creationId xmlns:p14="http://schemas.microsoft.com/office/powerpoint/2010/main" val="359810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3A45-F4FF-4522-B81C-78B99B0026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29BB41-9A49-485C-B10D-C0D95B4168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316D9F-C63C-4413-8E62-F698397F22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86FD7-6A11-4093-8B46-8810FD2EB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769440-6F10-4084-8D59-1CC532B51A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1B214-1861-4B3F-9681-61816E0CA605}"/>
              </a:ext>
            </a:extLst>
          </p:cNvPr>
          <p:cNvSpPr>
            <a:spLocks noGrp="1"/>
          </p:cNvSpPr>
          <p:nvPr>
            <p:ph type="dt" sz="half" idx="10"/>
          </p:nvPr>
        </p:nvSpPr>
        <p:spPr/>
        <p:txBody>
          <a:bodyPr/>
          <a:lstStyle/>
          <a:p>
            <a:fld id="{4D0E2118-8839-45D1-8577-72F427AC26F6}" type="datetimeFigureOut">
              <a:rPr lang="en-US" smtClean="0"/>
              <a:t>6/18/2020</a:t>
            </a:fld>
            <a:endParaRPr lang="en-US"/>
          </a:p>
        </p:txBody>
      </p:sp>
      <p:sp>
        <p:nvSpPr>
          <p:cNvPr id="8" name="Footer Placeholder 7">
            <a:extLst>
              <a:ext uri="{FF2B5EF4-FFF2-40B4-BE49-F238E27FC236}">
                <a16:creationId xmlns:a16="http://schemas.microsoft.com/office/drawing/2014/main" id="{561B2C06-4C67-4E87-9E27-5737B111B2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0F03D4-004E-43FE-9ACC-27FDE68C0832}"/>
              </a:ext>
            </a:extLst>
          </p:cNvPr>
          <p:cNvSpPr>
            <a:spLocks noGrp="1"/>
          </p:cNvSpPr>
          <p:nvPr>
            <p:ph type="sldNum" sz="quarter" idx="12"/>
          </p:nvPr>
        </p:nvSpPr>
        <p:spPr/>
        <p:txBody>
          <a:bodyPr/>
          <a:lstStyle/>
          <a:p>
            <a:fld id="{49B073A0-9FFA-4600-9CE2-7B7A18124505}" type="slidenum">
              <a:rPr lang="en-US" smtClean="0"/>
              <a:t>‹#›</a:t>
            </a:fld>
            <a:endParaRPr lang="en-US"/>
          </a:p>
        </p:txBody>
      </p:sp>
    </p:spTree>
    <p:extLst>
      <p:ext uri="{BB962C8B-B14F-4D97-AF65-F5344CB8AC3E}">
        <p14:creationId xmlns:p14="http://schemas.microsoft.com/office/powerpoint/2010/main" val="331210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F323-2491-47EE-9388-32A7B7B64F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121FFE-404F-47B5-A824-3819FDC6FBBC}"/>
              </a:ext>
            </a:extLst>
          </p:cNvPr>
          <p:cNvSpPr>
            <a:spLocks noGrp="1"/>
          </p:cNvSpPr>
          <p:nvPr>
            <p:ph type="dt" sz="half" idx="10"/>
          </p:nvPr>
        </p:nvSpPr>
        <p:spPr/>
        <p:txBody>
          <a:bodyPr/>
          <a:lstStyle/>
          <a:p>
            <a:fld id="{4D0E2118-8839-45D1-8577-72F427AC26F6}" type="datetimeFigureOut">
              <a:rPr lang="en-US" smtClean="0"/>
              <a:t>6/18/2020</a:t>
            </a:fld>
            <a:endParaRPr lang="en-US"/>
          </a:p>
        </p:txBody>
      </p:sp>
      <p:sp>
        <p:nvSpPr>
          <p:cNvPr id="4" name="Footer Placeholder 3">
            <a:extLst>
              <a:ext uri="{FF2B5EF4-FFF2-40B4-BE49-F238E27FC236}">
                <a16:creationId xmlns:a16="http://schemas.microsoft.com/office/drawing/2014/main" id="{643E7479-F9E4-48A3-A88D-D6F98DD28C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1459ED-7490-41B0-8848-C5021B84FF34}"/>
              </a:ext>
            </a:extLst>
          </p:cNvPr>
          <p:cNvSpPr>
            <a:spLocks noGrp="1"/>
          </p:cNvSpPr>
          <p:nvPr>
            <p:ph type="sldNum" sz="quarter" idx="12"/>
          </p:nvPr>
        </p:nvSpPr>
        <p:spPr/>
        <p:txBody>
          <a:bodyPr/>
          <a:lstStyle/>
          <a:p>
            <a:fld id="{49B073A0-9FFA-4600-9CE2-7B7A18124505}" type="slidenum">
              <a:rPr lang="en-US" smtClean="0"/>
              <a:t>‹#›</a:t>
            </a:fld>
            <a:endParaRPr lang="en-US"/>
          </a:p>
        </p:txBody>
      </p:sp>
    </p:spTree>
    <p:extLst>
      <p:ext uri="{BB962C8B-B14F-4D97-AF65-F5344CB8AC3E}">
        <p14:creationId xmlns:p14="http://schemas.microsoft.com/office/powerpoint/2010/main" val="190177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222438-2291-4AB0-98BB-71CDFC3FA26E}"/>
              </a:ext>
            </a:extLst>
          </p:cNvPr>
          <p:cNvSpPr>
            <a:spLocks noGrp="1"/>
          </p:cNvSpPr>
          <p:nvPr>
            <p:ph type="dt" sz="half" idx="10"/>
          </p:nvPr>
        </p:nvSpPr>
        <p:spPr/>
        <p:txBody>
          <a:bodyPr/>
          <a:lstStyle/>
          <a:p>
            <a:fld id="{4D0E2118-8839-45D1-8577-72F427AC26F6}" type="datetimeFigureOut">
              <a:rPr lang="en-US" smtClean="0"/>
              <a:t>6/18/2020</a:t>
            </a:fld>
            <a:endParaRPr lang="en-US"/>
          </a:p>
        </p:txBody>
      </p:sp>
      <p:sp>
        <p:nvSpPr>
          <p:cNvPr id="3" name="Footer Placeholder 2">
            <a:extLst>
              <a:ext uri="{FF2B5EF4-FFF2-40B4-BE49-F238E27FC236}">
                <a16:creationId xmlns:a16="http://schemas.microsoft.com/office/drawing/2014/main" id="{20967EEC-EF4D-41CF-937A-8526946C9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91507F-3174-4766-86EF-48B25C132DE1}"/>
              </a:ext>
            </a:extLst>
          </p:cNvPr>
          <p:cNvSpPr>
            <a:spLocks noGrp="1"/>
          </p:cNvSpPr>
          <p:nvPr>
            <p:ph type="sldNum" sz="quarter" idx="12"/>
          </p:nvPr>
        </p:nvSpPr>
        <p:spPr/>
        <p:txBody>
          <a:bodyPr/>
          <a:lstStyle/>
          <a:p>
            <a:fld id="{49B073A0-9FFA-4600-9CE2-7B7A18124505}" type="slidenum">
              <a:rPr lang="en-US" smtClean="0"/>
              <a:t>‹#›</a:t>
            </a:fld>
            <a:endParaRPr lang="en-US"/>
          </a:p>
        </p:txBody>
      </p:sp>
    </p:spTree>
    <p:extLst>
      <p:ext uri="{BB962C8B-B14F-4D97-AF65-F5344CB8AC3E}">
        <p14:creationId xmlns:p14="http://schemas.microsoft.com/office/powerpoint/2010/main" val="278709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3CF0-551C-494A-9794-75641EBCC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4FDB8E-7231-41AA-B42A-A585649E21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CB5F0-5BD7-4264-B1B1-D0BCF6252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181999-DD05-4762-8D29-765FBD4BB306}"/>
              </a:ext>
            </a:extLst>
          </p:cNvPr>
          <p:cNvSpPr>
            <a:spLocks noGrp="1"/>
          </p:cNvSpPr>
          <p:nvPr>
            <p:ph type="dt" sz="half" idx="10"/>
          </p:nvPr>
        </p:nvSpPr>
        <p:spPr/>
        <p:txBody>
          <a:bodyPr/>
          <a:lstStyle/>
          <a:p>
            <a:fld id="{4D0E2118-8839-45D1-8577-72F427AC26F6}" type="datetimeFigureOut">
              <a:rPr lang="en-US" smtClean="0"/>
              <a:t>6/18/2020</a:t>
            </a:fld>
            <a:endParaRPr lang="en-US"/>
          </a:p>
        </p:txBody>
      </p:sp>
      <p:sp>
        <p:nvSpPr>
          <p:cNvPr id="6" name="Footer Placeholder 5">
            <a:extLst>
              <a:ext uri="{FF2B5EF4-FFF2-40B4-BE49-F238E27FC236}">
                <a16:creationId xmlns:a16="http://schemas.microsoft.com/office/drawing/2014/main" id="{4F6D16DC-280A-42CA-90AE-31E7F367B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BED72-5CC6-4A58-BFAB-8ACFFAFF813E}"/>
              </a:ext>
            </a:extLst>
          </p:cNvPr>
          <p:cNvSpPr>
            <a:spLocks noGrp="1"/>
          </p:cNvSpPr>
          <p:nvPr>
            <p:ph type="sldNum" sz="quarter" idx="12"/>
          </p:nvPr>
        </p:nvSpPr>
        <p:spPr/>
        <p:txBody>
          <a:bodyPr/>
          <a:lstStyle/>
          <a:p>
            <a:fld id="{49B073A0-9FFA-4600-9CE2-7B7A18124505}" type="slidenum">
              <a:rPr lang="en-US" smtClean="0"/>
              <a:t>‹#›</a:t>
            </a:fld>
            <a:endParaRPr lang="en-US"/>
          </a:p>
        </p:txBody>
      </p:sp>
    </p:spTree>
    <p:extLst>
      <p:ext uri="{BB962C8B-B14F-4D97-AF65-F5344CB8AC3E}">
        <p14:creationId xmlns:p14="http://schemas.microsoft.com/office/powerpoint/2010/main" val="376522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580C-F62F-4B45-8EAB-64FB18096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58EE12-3A70-4A26-8FC3-B583693AF2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42C609-89DB-41AC-8131-7C119DB2D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4D3B9D-21E9-4788-A39E-39197EB9CCA9}"/>
              </a:ext>
            </a:extLst>
          </p:cNvPr>
          <p:cNvSpPr>
            <a:spLocks noGrp="1"/>
          </p:cNvSpPr>
          <p:nvPr>
            <p:ph type="dt" sz="half" idx="10"/>
          </p:nvPr>
        </p:nvSpPr>
        <p:spPr/>
        <p:txBody>
          <a:bodyPr/>
          <a:lstStyle/>
          <a:p>
            <a:fld id="{4D0E2118-8839-45D1-8577-72F427AC26F6}" type="datetimeFigureOut">
              <a:rPr lang="en-US" smtClean="0"/>
              <a:t>6/18/2020</a:t>
            </a:fld>
            <a:endParaRPr lang="en-US"/>
          </a:p>
        </p:txBody>
      </p:sp>
      <p:sp>
        <p:nvSpPr>
          <p:cNvPr id="6" name="Footer Placeholder 5">
            <a:extLst>
              <a:ext uri="{FF2B5EF4-FFF2-40B4-BE49-F238E27FC236}">
                <a16:creationId xmlns:a16="http://schemas.microsoft.com/office/drawing/2014/main" id="{647B4F09-B6BC-4A60-A702-A7BD2C923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FDA08-3576-43F2-B7C1-F7F5EEF81C69}"/>
              </a:ext>
            </a:extLst>
          </p:cNvPr>
          <p:cNvSpPr>
            <a:spLocks noGrp="1"/>
          </p:cNvSpPr>
          <p:nvPr>
            <p:ph type="sldNum" sz="quarter" idx="12"/>
          </p:nvPr>
        </p:nvSpPr>
        <p:spPr/>
        <p:txBody>
          <a:bodyPr/>
          <a:lstStyle/>
          <a:p>
            <a:fld id="{49B073A0-9FFA-4600-9CE2-7B7A18124505}" type="slidenum">
              <a:rPr lang="en-US" smtClean="0"/>
              <a:t>‹#›</a:t>
            </a:fld>
            <a:endParaRPr lang="en-US"/>
          </a:p>
        </p:txBody>
      </p:sp>
    </p:spTree>
    <p:extLst>
      <p:ext uri="{BB962C8B-B14F-4D97-AF65-F5344CB8AC3E}">
        <p14:creationId xmlns:p14="http://schemas.microsoft.com/office/powerpoint/2010/main" val="232643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01C7C-E7D0-4887-87A4-45EDD0B88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4C92B3-8E46-4040-81CE-5281AAC3B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93074-6BC2-4BA4-A7F7-79A8A0F5D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E2118-8839-45D1-8577-72F427AC26F6}" type="datetimeFigureOut">
              <a:rPr lang="en-US" smtClean="0"/>
              <a:t>6/18/2020</a:t>
            </a:fld>
            <a:endParaRPr lang="en-US"/>
          </a:p>
        </p:txBody>
      </p:sp>
      <p:sp>
        <p:nvSpPr>
          <p:cNvPr id="5" name="Footer Placeholder 4">
            <a:extLst>
              <a:ext uri="{FF2B5EF4-FFF2-40B4-BE49-F238E27FC236}">
                <a16:creationId xmlns:a16="http://schemas.microsoft.com/office/drawing/2014/main" id="{63D870B7-9106-4756-A1E6-288406D400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37FCB5-5B07-4CE6-AFF4-D62585FD8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073A0-9FFA-4600-9CE2-7B7A18124505}" type="slidenum">
              <a:rPr lang="en-US" smtClean="0"/>
              <a:t>‹#›</a:t>
            </a:fld>
            <a:endParaRPr lang="en-US"/>
          </a:p>
        </p:txBody>
      </p:sp>
    </p:spTree>
    <p:extLst>
      <p:ext uri="{BB962C8B-B14F-4D97-AF65-F5344CB8AC3E}">
        <p14:creationId xmlns:p14="http://schemas.microsoft.com/office/powerpoint/2010/main" val="941772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B2CB4-1FBC-4119-99E7-8C629360B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4661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icture 221">
            <a:extLst>
              <a:ext uri="{FF2B5EF4-FFF2-40B4-BE49-F238E27FC236}">
                <a16:creationId xmlns:a16="http://schemas.microsoft.com/office/drawing/2014/main" id="{CE2587A0-485C-4509-9684-BECEBE70A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p:cNvSpPr txBox="1"/>
          <p:nvPr/>
        </p:nvSpPr>
        <p:spPr>
          <a:xfrm>
            <a:off x="1524000" y="1"/>
            <a:ext cx="9144000" cy="769441"/>
          </a:xfrm>
          <a:prstGeom prst="rect">
            <a:avLst/>
          </a:prstGeom>
          <a:noFill/>
        </p:spPr>
        <p:txBody>
          <a:bodyPr wrap="square" rtlCol="0">
            <a:spAutoFit/>
          </a:bodyPr>
          <a:lstStyle/>
          <a:p>
            <a:pPr algn="ctr"/>
            <a:r>
              <a:rPr lang="en-US" sz="4400" dirty="0">
                <a:latin typeface="Berlin Sans FB" pitchFamily="34" charset="0"/>
              </a:rPr>
              <a:t>Labored With Mine Own Hands</a:t>
            </a:r>
          </a:p>
        </p:txBody>
      </p:sp>
      <p:sp>
        <p:nvSpPr>
          <p:cNvPr id="28" name="TextBox 27"/>
          <p:cNvSpPr txBox="1"/>
          <p:nvPr/>
        </p:nvSpPr>
        <p:spPr>
          <a:xfrm>
            <a:off x="84083" y="6550223"/>
            <a:ext cx="9144000" cy="307777"/>
          </a:xfrm>
          <a:prstGeom prst="rect">
            <a:avLst/>
          </a:prstGeom>
          <a:noFill/>
        </p:spPr>
        <p:txBody>
          <a:bodyPr wrap="square" rtlCol="0">
            <a:spAutoFit/>
          </a:bodyPr>
          <a:lstStyle/>
          <a:p>
            <a:r>
              <a:rPr lang="en-US" sz="1400" dirty="0"/>
              <a:t>Mosiah 2:14</a:t>
            </a:r>
            <a:endParaRPr lang="en-US" sz="4400" dirty="0"/>
          </a:p>
        </p:txBody>
      </p:sp>
      <p:grpSp>
        <p:nvGrpSpPr>
          <p:cNvPr id="25" name="Group 24"/>
          <p:cNvGrpSpPr/>
          <p:nvPr/>
        </p:nvGrpSpPr>
        <p:grpSpPr>
          <a:xfrm>
            <a:off x="3581401" y="1371600"/>
            <a:ext cx="4408869" cy="4724400"/>
            <a:chOff x="304799" y="1828800"/>
            <a:chExt cx="4408869" cy="4724400"/>
          </a:xfrm>
        </p:grpSpPr>
        <p:sp>
          <p:nvSpPr>
            <p:cNvPr id="26" name="Rectangle 25"/>
            <p:cNvSpPr/>
            <p:nvPr/>
          </p:nvSpPr>
          <p:spPr>
            <a:xfrm>
              <a:off x="304801" y="1828800"/>
              <a:ext cx="4408867" cy="4724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84549" y="3639820"/>
              <a:ext cx="2351395" cy="410402"/>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04801" y="5647690"/>
              <a:ext cx="4408867" cy="90551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51763" y="4522662"/>
              <a:ext cx="4065955" cy="1125028"/>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624" y="4033520"/>
              <a:ext cx="2890257" cy="489142"/>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2322069" y="2641670"/>
              <a:ext cx="275589" cy="235063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p:cNvSpPr/>
            <p:nvPr/>
          </p:nvSpPr>
          <p:spPr>
            <a:xfrm rot="5400000">
              <a:off x="2350390" y="3834692"/>
              <a:ext cx="275589" cy="4059067"/>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60"/>
            <p:cNvGrpSpPr/>
            <p:nvPr/>
          </p:nvGrpSpPr>
          <p:grpSpPr>
            <a:xfrm>
              <a:off x="304801" y="3049270"/>
              <a:ext cx="4310893" cy="590550"/>
              <a:chOff x="0" y="2362200"/>
              <a:chExt cx="6705600" cy="1143000"/>
            </a:xfrm>
          </p:grpSpPr>
          <p:sp>
            <p:nvSpPr>
              <p:cNvPr id="217" name="Flowchart: Delay 55"/>
              <p:cNvSpPr/>
              <p:nvPr/>
            </p:nvSpPr>
            <p:spPr>
              <a:xfrm rot="16200000">
                <a:off x="228600" y="2133600"/>
                <a:ext cx="1143000" cy="1600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Delay 217"/>
              <p:cNvSpPr/>
              <p:nvPr/>
            </p:nvSpPr>
            <p:spPr>
              <a:xfrm rot="16200000">
                <a:off x="1905000" y="2133600"/>
                <a:ext cx="1143000" cy="1600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Delay 218"/>
              <p:cNvSpPr/>
              <p:nvPr/>
            </p:nvSpPr>
            <p:spPr>
              <a:xfrm rot="16200000">
                <a:off x="3581400" y="2133600"/>
                <a:ext cx="1143000" cy="1600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Delay 219"/>
              <p:cNvSpPr/>
              <p:nvPr/>
            </p:nvSpPr>
            <p:spPr>
              <a:xfrm rot="16200000">
                <a:off x="5334000" y="2133600"/>
                <a:ext cx="1143000" cy="1600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80"/>
            <p:cNvGrpSpPr/>
            <p:nvPr/>
          </p:nvGrpSpPr>
          <p:grpSpPr>
            <a:xfrm>
              <a:off x="304801" y="1828800"/>
              <a:ext cx="4408867" cy="1062990"/>
              <a:chOff x="0" y="0"/>
              <a:chExt cx="6858000" cy="2209800"/>
            </a:xfrm>
          </p:grpSpPr>
          <p:sp>
            <p:nvSpPr>
              <p:cNvPr id="208" name="Rectangle 207"/>
              <p:cNvSpPr/>
              <p:nvPr/>
            </p:nvSpPr>
            <p:spPr>
              <a:xfrm>
                <a:off x="2133600" y="0"/>
                <a:ext cx="914400" cy="2209800"/>
              </a:xfrm>
              <a:prstGeom prst="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3505200" y="0"/>
                <a:ext cx="914400" cy="2209800"/>
              </a:xfrm>
              <a:prstGeom prst="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4800600" y="0"/>
                <a:ext cx="914400" cy="2209800"/>
              </a:xfrm>
              <a:prstGeom prst="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3048000" y="0"/>
                <a:ext cx="457199" cy="2177774"/>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4343400" y="0"/>
                <a:ext cx="457199" cy="2177774"/>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5715000" y="0"/>
                <a:ext cx="1143000" cy="2177774"/>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676400" y="0"/>
                <a:ext cx="457199" cy="2177774"/>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0" y="0"/>
                <a:ext cx="762000" cy="2177774"/>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762000" y="0"/>
                <a:ext cx="914400" cy="2209800"/>
              </a:xfrm>
              <a:prstGeom prst="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61"/>
            <p:cNvGrpSpPr/>
            <p:nvPr/>
          </p:nvGrpSpPr>
          <p:grpSpPr>
            <a:xfrm>
              <a:off x="350607" y="2298684"/>
              <a:ext cx="4310893" cy="606400"/>
              <a:chOff x="0" y="2331522"/>
              <a:chExt cx="6705600" cy="1173678"/>
            </a:xfrm>
          </p:grpSpPr>
          <p:sp>
            <p:nvSpPr>
              <p:cNvPr id="204" name="Flowchart: Delay 203"/>
              <p:cNvSpPr/>
              <p:nvPr/>
            </p:nvSpPr>
            <p:spPr>
              <a:xfrm rot="16200000">
                <a:off x="228600" y="2133600"/>
                <a:ext cx="1143000" cy="1600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Delay 204"/>
              <p:cNvSpPr/>
              <p:nvPr/>
            </p:nvSpPr>
            <p:spPr>
              <a:xfrm rot="16200000">
                <a:off x="1905000" y="2133600"/>
                <a:ext cx="1143000" cy="1600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Delay 205"/>
              <p:cNvSpPr/>
              <p:nvPr/>
            </p:nvSpPr>
            <p:spPr>
              <a:xfrm rot="16200000">
                <a:off x="3638797" y="2102922"/>
                <a:ext cx="1143000" cy="1600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Delay 206"/>
              <p:cNvSpPr/>
              <p:nvPr/>
            </p:nvSpPr>
            <p:spPr>
              <a:xfrm rot="16200000">
                <a:off x="5334000" y="2133600"/>
                <a:ext cx="1143000" cy="1600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42"/>
            <p:cNvGrpSpPr/>
            <p:nvPr/>
          </p:nvGrpSpPr>
          <p:grpSpPr>
            <a:xfrm>
              <a:off x="402775" y="3561080"/>
              <a:ext cx="758087" cy="944880"/>
              <a:chOff x="1792595" y="1066800"/>
              <a:chExt cx="2748575" cy="2514600"/>
            </a:xfrm>
          </p:grpSpPr>
          <p:sp>
            <p:nvSpPr>
              <p:cNvPr id="131" name="Cloud 43"/>
              <p:cNvSpPr/>
              <p:nvPr/>
            </p:nvSpPr>
            <p:spPr>
              <a:xfrm>
                <a:off x="2438400" y="1981200"/>
                <a:ext cx="1752600" cy="11430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46"/>
              <p:cNvSpPr/>
              <p:nvPr/>
            </p:nvSpPr>
            <p:spPr>
              <a:xfrm>
                <a:off x="2286000" y="2286000"/>
                <a:ext cx="1752600" cy="11430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47"/>
              <p:cNvSpPr/>
              <p:nvPr/>
            </p:nvSpPr>
            <p:spPr>
              <a:xfrm>
                <a:off x="3048000" y="2286000"/>
                <a:ext cx="1219200" cy="914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22"/>
              <p:cNvGrpSpPr/>
              <p:nvPr/>
            </p:nvGrpSpPr>
            <p:grpSpPr>
              <a:xfrm>
                <a:off x="2514600" y="1371600"/>
                <a:ext cx="1433175" cy="1409818"/>
                <a:chOff x="7185317" y="571382"/>
                <a:chExt cx="1433175" cy="1409818"/>
              </a:xfrm>
            </p:grpSpPr>
            <p:sp>
              <p:nvSpPr>
                <p:cNvPr id="200" name="Moon 2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ardrop 2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64"/>
              <p:cNvGrpSpPr/>
              <p:nvPr/>
            </p:nvGrpSpPr>
            <p:grpSpPr>
              <a:xfrm>
                <a:off x="2819400" y="1066800"/>
                <a:ext cx="838200" cy="914400"/>
                <a:chOff x="4191000" y="4876800"/>
                <a:chExt cx="1828800" cy="1981200"/>
              </a:xfrm>
            </p:grpSpPr>
            <p:sp>
              <p:nvSpPr>
                <p:cNvPr id="183" name="Teardrop 124"/>
                <p:cNvSpPr/>
                <p:nvPr/>
              </p:nvSpPr>
              <p:spPr>
                <a:xfrm rot="20612414">
                  <a:off x="4540344" y="6007921"/>
                  <a:ext cx="679968" cy="85007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ardrop 183"/>
                <p:cNvSpPr/>
                <p:nvPr/>
              </p:nvSpPr>
              <p:spPr>
                <a:xfrm rot="12470521">
                  <a:off x="5339832" y="5196325"/>
                  <a:ext cx="679968" cy="85007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ardrop 184"/>
                <p:cNvSpPr/>
                <p:nvPr/>
              </p:nvSpPr>
              <p:spPr>
                <a:xfrm rot="16498226">
                  <a:off x="5197985" y="5921727"/>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ardrop 185"/>
                <p:cNvSpPr/>
                <p:nvPr/>
              </p:nvSpPr>
              <p:spPr>
                <a:xfrm rot="4891691">
                  <a:off x="4186224" y="5300106"/>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ardrop 186"/>
                <p:cNvSpPr/>
                <p:nvPr/>
              </p:nvSpPr>
              <p:spPr>
                <a:xfrm rot="8037859">
                  <a:off x="4705904" y="4881576"/>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5-Point Star 187"/>
                <p:cNvSpPr/>
                <p:nvPr/>
              </p:nvSpPr>
              <p:spPr>
                <a:xfrm>
                  <a:off x="4673898" y="5321894"/>
                  <a:ext cx="906623" cy="1020095"/>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5"/>
                <p:cNvGrpSpPr/>
                <p:nvPr/>
              </p:nvGrpSpPr>
              <p:grpSpPr>
                <a:xfrm>
                  <a:off x="4825002" y="5491910"/>
                  <a:ext cx="604416" cy="765071"/>
                  <a:chOff x="6254633" y="2139815"/>
                  <a:chExt cx="790690" cy="814285"/>
                </a:xfrm>
              </p:grpSpPr>
              <p:sp>
                <p:nvSpPr>
                  <p:cNvPr id="195"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ardrop 60"/>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ardrop 196"/>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ardrop 197"/>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ardrop 198"/>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Oval 189"/>
                <p:cNvSpPr/>
                <p:nvPr/>
              </p:nvSpPr>
              <p:spPr>
                <a:xfrm>
                  <a:off x="5127210" y="5746935"/>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202761" y="5831942"/>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5051658" y="5916950"/>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976106" y="5831942"/>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051658" y="5661926"/>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65"/>
              <p:cNvGrpSpPr/>
              <p:nvPr/>
            </p:nvGrpSpPr>
            <p:grpSpPr>
              <a:xfrm rot="19615177">
                <a:off x="1792595" y="1648463"/>
                <a:ext cx="1433175" cy="1409818"/>
                <a:chOff x="7185317" y="571382"/>
                <a:chExt cx="1433175" cy="1409818"/>
              </a:xfrm>
            </p:grpSpPr>
            <p:sp>
              <p:nvSpPr>
                <p:cNvPr id="179" name="Moon 178"/>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ardrop 181"/>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4"/>
              <p:cNvGrpSpPr/>
              <p:nvPr/>
            </p:nvGrpSpPr>
            <p:grpSpPr>
              <a:xfrm>
                <a:off x="1905000" y="1828800"/>
                <a:ext cx="914400" cy="914400"/>
                <a:chOff x="4084960" y="1963223"/>
                <a:chExt cx="1844487" cy="1775922"/>
              </a:xfrm>
            </p:grpSpPr>
            <p:sp>
              <p:nvSpPr>
                <p:cNvPr id="162" name="Teardrop 5"/>
                <p:cNvSpPr/>
                <p:nvPr/>
              </p:nvSpPr>
              <p:spPr>
                <a:xfrm rot="20612414">
                  <a:off x="4437301" y="2977145"/>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ardrop 6"/>
                <p:cNvSpPr/>
                <p:nvPr/>
              </p:nvSpPr>
              <p:spPr>
                <a:xfrm rot="12470521">
                  <a:off x="5243647" y="2249641"/>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ardrop 7"/>
                <p:cNvSpPr/>
                <p:nvPr/>
              </p:nvSpPr>
              <p:spPr>
                <a:xfrm rot="16498226">
                  <a:off x="5143500" y="2857500"/>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ardrop 8"/>
                <p:cNvSpPr/>
                <p:nvPr/>
              </p:nvSpPr>
              <p:spPr>
                <a:xfrm rot="4891691">
                  <a:off x="4123060" y="2300288"/>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ardrop 9"/>
                <p:cNvSpPr/>
                <p:nvPr/>
              </p:nvSpPr>
              <p:spPr>
                <a:xfrm rot="8037859">
                  <a:off x="4647197" y="1925123"/>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5-Point Star 10"/>
                <p:cNvSpPr/>
                <p:nvPr/>
              </p:nvSpPr>
              <p:spPr>
                <a:xfrm>
                  <a:off x="4572000" y="2362200"/>
                  <a:ext cx="914400" cy="914400"/>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5"/>
                <p:cNvGrpSpPr/>
                <p:nvPr/>
              </p:nvGrpSpPr>
              <p:grpSpPr>
                <a:xfrm>
                  <a:off x="4724400" y="2514600"/>
                  <a:ext cx="609600" cy="685800"/>
                  <a:chOff x="6254633" y="2139815"/>
                  <a:chExt cx="790690" cy="814285"/>
                </a:xfrm>
              </p:grpSpPr>
              <p:sp>
                <p:nvSpPr>
                  <p:cNvPr id="174" name="Teardrop 173"/>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ardrop 18"/>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ardrop 19"/>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ardrop 20"/>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ardrop 21"/>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Oval 12"/>
                <p:cNvSpPr/>
                <p:nvPr/>
              </p:nvSpPr>
              <p:spPr>
                <a:xfrm>
                  <a:off x="5029200" y="27432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3"/>
                <p:cNvSpPr/>
                <p:nvPr/>
              </p:nvSpPr>
              <p:spPr>
                <a:xfrm>
                  <a:off x="51054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4"/>
                <p:cNvSpPr/>
                <p:nvPr/>
              </p:nvSpPr>
              <p:spPr>
                <a:xfrm>
                  <a:off x="4953000" y="28956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5"/>
                <p:cNvSpPr/>
                <p:nvPr/>
              </p:nvSpPr>
              <p:spPr>
                <a:xfrm>
                  <a:off x="48768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6"/>
                <p:cNvSpPr/>
                <p:nvPr/>
              </p:nvSpPr>
              <p:spPr>
                <a:xfrm>
                  <a:off x="4953000" y="26670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70"/>
              <p:cNvGrpSpPr/>
              <p:nvPr/>
            </p:nvGrpSpPr>
            <p:grpSpPr>
              <a:xfrm rot="2667597">
                <a:off x="3107995" y="1595519"/>
                <a:ext cx="1433175" cy="1409818"/>
                <a:chOff x="7185317" y="571382"/>
                <a:chExt cx="1433175" cy="1409818"/>
              </a:xfrm>
            </p:grpSpPr>
            <p:sp>
              <p:nvSpPr>
                <p:cNvPr id="158" name="Moon 157"/>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ardrop 160"/>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45"/>
              <p:cNvGrpSpPr/>
              <p:nvPr/>
            </p:nvGrpSpPr>
            <p:grpSpPr>
              <a:xfrm>
                <a:off x="3200400" y="2133600"/>
                <a:ext cx="914400" cy="914400"/>
                <a:chOff x="3810000" y="4191000"/>
                <a:chExt cx="1524000" cy="1600200"/>
              </a:xfrm>
            </p:grpSpPr>
            <p:sp>
              <p:nvSpPr>
                <p:cNvPr id="141" name="Teardrop 140"/>
                <p:cNvSpPr/>
                <p:nvPr/>
              </p:nvSpPr>
              <p:spPr>
                <a:xfrm rot="20612414">
                  <a:off x="4101120" y="5104598"/>
                  <a:ext cx="566640" cy="686602"/>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ardrop 141"/>
                <p:cNvSpPr/>
                <p:nvPr/>
              </p:nvSpPr>
              <p:spPr>
                <a:xfrm rot="12470521">
                  <a:off x="4767360" y="4449078"/>
                  <a:ext cx="566640" cy="686602"/>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ardrop 142"/>
                <p:cNvSpPr/>
                <p:nvPr/>
              </p:nvSpPr>
              <p:spPr>
                <a:xfrm rot="16498226">
                  <a:off x="4658963" y="5025293"/>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ardrop 143"/>
                <p:cNvSpPr/>
                <p:nvPr/>
              </p:nvSpPr>
              <p:spPr>
                <a:xfrm rot="4891691">
                  <a:off x="3815829" y="4523215"/>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ardrop 144"/>
                <p:cNvSpPr/>
                <p:nvPr/>
              </p:nvSpPr>
              <p:spPr>
                <a:xfrm rot="8037859">
                  <a:off x="4248895" y="4185171"/>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5-Point Star 145"/>
                <p:cNvSpPr/>
                <p:nvPr/>
              </p:nvSpPr>
              <p:spPr>
                <a:xfrm>
                  <a:off x="4212415" y="4550499"/>
                  <a:ext cx="755519" cy="823923"/>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5"/>
                <p:cNvGrpSpPr/>
                <p:nvPr/>
              </p:nvGrpSpPr>
              <p:grpSpPr>
                <a:xfrm>
                  <a:off x="4338335" y="4687820"/>
                  <a:ext cx="503680" cy="617942"/>
                  <a:chOff x="6254633" y="2139815"/>
                  <a:chExt cx="790690" cy="814285"/>
                </a:xfrm>
              </p:grpSpPr>
              <p:sp>
                <p:nvSpPr>
                  <p:cNvPr id="153"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ardrop 153"/>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ardrop 154"/>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ardrop 155"/>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ardrop 156"/>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Oval 147"/>
                <p:cNvSpPr/>
                <p:nvPr/>
              </p:nvSpPr>
              <p:spPr>
                <a:xfrm>
                  <a:off x="4590175" y="489380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653134" y="496246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4527215" y="503112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4464255" y="496246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93"/>
                <p:cNvSpPr/>
                <p:nvPr/>
              </p:nvSpPr>
              <p:spPr>
                <a:xfrm>
                  <a:off x="4527215" y="4825140"/>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Flowchart: Delay 139"/>
              <p:cNvSpPr/>
              <p:nvPr/>
            </p:nvSpPr>
            <p:spPr>
              <a:xfrm rot="5400000">
                <a:off x="3009900" y="2324100"/>
                <a:ext cx="457200" cy="2057400"/>
              </a:xfrm>
              <a:prstGeom prst="flowChartDelay">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45"/>
            <p:cNvGrpSpPr/>
            <p:nvPr/>
          </p:nvGrpSpPr>
          <p:grpSpPr>
            <a:xfrm flipH="1">
              <a:off x="3733920" y="3561080"/>
              <a:ext cx="758087" cy="944880"/>
              <a:chOff x="1792595" y="1066800"/>
              <a:chExt cx="2748575" cy="2514600"/>
            </a:xfrm>
          </p:grpSpPr>
          <p:sp>
            <p:nvSpPr>
              <p:cNvPr id="58" name="Cloud 57"/>
              <p:cNvSpPr/>
              <p:nvPr/>
            </p:nvSpPr>
            <p:spPr>
              <a:xfrm>
                <a:off x="2438400" y="1981200"/>
                <a:ext cx="1752600" cy="11430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2286000" y="2286000"/>
                <a:ext cx="1752600" cy="11430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3048000" y="2286000"/>
                <a:ext cx="1219200" cy="914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2514600" y="1371600"/>
                <a:ext cx="1433175" cy="1409818"/>
                <a:chOff x="7185317" y="571382"/>
                <a:chExt cx="1433175" cy="1409818"/>
              </a:xfrm>
            </p:grpSpPr>
            <p:sp>
              <p:nvSpPr>
                <p:cNvPr id="127" name="Moon 2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2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2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ardrop 2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4"/>
              <p:cNvGrpSpPr/>
              <p:nvPr/>
            </p:nvGrpSpPr>
            <p:grpSpPr>
              <a:xfrm>
                <a:off x="2819400" y="1066800"/>
                <a:ext cx="838200" cy="914400"/>
                <a:chOff x="4191000" y="4876800"/>
                <a:chExt cx="1828800" cy="1981200"/>
              </a:xfrm>
            </p:grpSpPr>
            <p:sp>
              <p:nvSpPr>
                <p:cNvPr id="110" name="Teardrop 109"/>
                <p:cNvSpPr/>
                <p:nvPr/>
              </p:nvSpPr>
              <p:spPr>
                <a:xfrm rot="20612414">
                  <a:off x="4540344" y="6007921"/>
                  <a:ext cx="679968" cy="85007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ardrop 110"/>
                <p:cNvSpPr/>
                <p:nvPr/>
              </p:nvSpPr>
              <p:spPr>
                <a:xfrm rot="12470521">
                  <a:off x="5339832" y="5196325"/>
                  <a:ext cx="679968" cy="85007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ardrop 111"/>
                <p:cNvSpPr/>
                <p:nvPr/>
              </p:nvSpPr>
              <p:spPr>
                <a:xfrm rot="16498226">
                  <a:off x="5197985" y="5921727"/>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ardrop 112"/>
                <p:cNvSpPr/>
                <p:nvPr/>
              </p:nvSpPr>
              <p:spPr>
                <a:xfrm rot="4891691">
                  <a:off x="4186224" y="5300106"/>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ardrop 113"/>
                <p:cNvSpPr/>
                <p:nvPr/>
              </p:nvSpPr>
              <p:spPr>
                <a:xfrm rot="8037859">
                  <a:off x="4705904" y="4881576"/>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5-Point Star 114"/>
                <p:cNvSpPr/>
                <p:nvPr/>
              </p:nvSpPr>
              <p:spPr>
                <a:xfrm>
                  <a:off x="4673898" y="5321894"/>
                  <a:ext cx="906623" cy="1020095"/>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5"/>
                <p:cNvGrpSpPr/>
                <p:nvPr/>
              </p:nvGrpSpPr>
              <p:grpSpPr>
                <a:xfrm>
                  <a:off x="4825002" y="5491910"/>
                  <a:ext cx="604416" cy="765071"/>
                  <a:chOff x="6254633" y="2139815"/>
                  <a:chExt cx="790690" cy="814285"/>
                </a:xfrm>
              </p:grpSpPr>
              <p:sp>
                <p:nvSpPr>
                  <p:cNvPr id="122"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ardrop 60"/>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ardrop 123"/>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ardrop 124"/>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ardrop 125"/>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Oval 116"/>
                <p:cNvSpPr/>
                <p:nvPr/>
              </p:nvSpPr>
              <p:spPr>
                <a:xfrm>
                  <a:off x="5127210" y="5746935"/>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202761" y="5831942"/>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051658" y="5916950"/>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976106" y="5831942"/>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5051658" y="5661926"/>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5"/>
              <p:cNvGrpSpPr/>
              <p:nvPr/>
            </p:nvGrpSpPr>
            <p:grpSpPr>
              <a:xfrm rot="19615177">
                <a:off x="1792595" y="1648463"/>
                <a:ext cx="1433175" cy="1409818"/>
                <a:chOff x="7185317" y="571382"/>
                <a:chExt cx="1433175" cy="1409818"/>
              </a:xfrm>
            </p:grpSpPr>
            <p:sp>
              <p:nvSpPr>
                <p:cNvPr id="106" name="Moon 105"/>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ardrop 108"/>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4"/>
              <p:cNvGrpSpPr/>
              <p:nvPr/>
            </p:nvGrpSpPr>
            <p:grpSpPr>
              <a:xfrm>
                <a:off x="1905000" y="1828800"/>
                <a:ext cx="914400" cy="914400"/>
                <a:chOff x="4084960" y="1963223"/>
                <a:chExt cx="1844487" cy="1775922"/>
              </a:xfrm>
            </p:grpSpPr>
            <p:sp>
              <p:nvSpPr>
                <p:cNvPr id="89" name="Teardrop 5"/>
                <p:cNvSpPr/>
                <p:nvPr/>
              </p:nvSpPr>
              <p:spPr>
                <a:xfrm rot="20612414">
                  <a:off x="4437301" y="2977145"/>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ardrop 6"/>
                <p:cNvSpPr/>
                <p:nvPr/>
              </p:nvSpPr>
              <p:spPr>
                <a:xfrm rot="12470521">
                  <a:off x="5243647" y="2249641"/>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ardrop 7"/>
                <p:cNvSpPr/>
                <p:nvPr/>
              </p:nvSpPr>
              <p:spPr>
                <a:xfrm rot="16498226">
                  <a:off x="5143500" y="2857500"/>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ardrop 8"/>
                <p:cNvSpPr/>
                <p:nvPr/>
              </p:nvSpPr>
              <p:spPr>
                <a:xfrm rot="4891691">
                  <a:off x="4123060" y="2300288"/>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ardrop 9"/>
                <p:cNvSpPr/>
                <p:nvPr/>
              </p:nvSpPr>
              <p:spPr>
                <a:xfrm rot="8037859">
                  <a:off x="4647197" y="1925123"/>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5-Point Star 10"/>
                <p:cNvSpPr/>
                <p:nvPr/>
              </p:nvSpPr>
              <p:spPr>
                <a:xfrm>
                  <a:off x="4572000" y="2362200"/>
                  <a:ext cx="914400" cy="914400"/>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15"/>
                <p:cNvGrpSpPr/>
                <p:nvPr/>
              </p:nvGrpSpPr>
              <p:grpSpPr>
                <a:xfrm>
                  <a:off x="4724400" y="2514600"/>
                  <a:ext cx="609600" cy="685800"/>
                  <a:chOff x="6254633" y="2139815"/>
                  <a:chExt cx="790690" cy="814285"/>
                </a:xfrm>
              </p:grpSpPr>
              <p:sp>
                <p:nvSpPr>
                  <p:cNvPr id="101"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18"/>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19"/>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ardrop 20"/>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ardrop 21"/>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Oval 12"/>
                <p:cNvSpPr/>
                <p:nvPr/>
              </p:nvSpPr>
              <p:spPr>
                <a:xfrm>
                  <a:off x="5029200" y="27432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13"/>
                <p:cNvSpPr/>
                <p:nvPr/>
              </p:nvSpPr>
              <p:spPr>
                <a:xfrm>
                  <a:off x="51054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14"/>
                <p:cNvSpPr/>
                <p:nvPr/>
              </p:nvSpPr>
              <p:spPr>
                <a:xfrm>
                  <a:off x="4953000" y="28956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5"/>
                <p:cNvSpPr/>
                <p:nvPr/>
              </p:nvSpPr>
              <p:spPr>
                <a:xfrm>
                  <a:off x="48768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6"/>
                <p:cNvSpPr/>
                <p:nvPr/>
              </p:nvSpPr>
              <p:spPr>
                <a:xfrm>
                  <a:off x="4953000" y="26670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70"/>
              <p:cNvGrpSpPr/>
              <p:nvPr/>
            </p:nvGrpSpPr>
            <p:grpSpPr>
              <a:xfrm rot="2667597">
                <a:off x="3107995" y="1595519"/>
                <a:ext cx="1433175" cy="1409818"/>
                <a:chOff x="7185317" y="571382"/>
                <a:chExt cx="1433175" cy="1409818"/>
              </a:xfrm>
            </p:grpSpPr>
            <p:sp>
              <p:nvSpPr>
                <p:cNvPr id="85" name="Moon 84"/>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ardrop 87"/>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45"/>
              <p:cNvGrpSpPr/>
              <p:nvPr/>
            </p:nvGrpSpPr>
            <p:grpSpPr>
              <a:xfrm>
                <a:off x="3200400" y="2133600"/>
                <a:ext cx="914400" cy="914400"/>
                <a:chOff x="3810000" y="4191000"/>
                <a:chExt cx="1524000" cy="1600200"/>
              </a:xfrm>
            </p:grpSpPr>
            <p:sp>
              <p:nvSpPr>
                <p:cNvPr id="68" name="Teardrop 67"/>
                <p:cNvSpPr/>
                <p:nvPr/>
              </p:nvSpPr>
              <p:spPr>
                <a:xfrm rot="20612414">
                  <a:off x="4101120" y="5104598"/>
                  <a:ext cx="566640" cy="686602"/>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ardrop 68"/>
                <p:cNvSpPr/>
                <p:nvPr/>
              </p:nvSpPr>
              <p:spPr>
                <a:xfrm rot="12470521">
                  <a:off x="4767360" y="4449078"/>
                  <a:ext cx="566640" cy="686602"/>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ardrop 69"/>
                <p:cNvSpPr/>
                <p:nvPr/>
              </p:nvSpPr>
              <p:spPr>
                <a:xfrm rot="16498226">
                  <a:off x="4658963" y="5025293"/>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ardrop 70"/>
                <p:cNvSpPr/>
                <p:nvPr/>
              </p:nvSpPr>
              <p:spPr>
                <a:xfrm rot="4891691">
                  <a:off x="3815829" y="4523215"/>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ardrop 71"/>
                <p:cNvSpPr/>
                <p:nvPr/>
              </p:nvSpPr>
              <p:spPr>
                <a:xfrm rot="8037859">
                  <a:off x="4248895" y="4185171"/>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5-Point Star 72"/>
                <p:cNvSpPr/>
                <p:nvPr/>
              </p:nvSpPr>
              <p:spPr>
                <a:xfrm>
                  <a:off x="4212415" y="4550499"/>
                  <a:ext cx="755519" cy="823923"/>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5"/>
                <p:cNvGrpSpPr/>
                <p:nvPr/>
              </p:nvGrpSpPr>
              <p:grpSpPr>
                <a:xfrm>
                  <a:off x="4338335" y="4687820"/>
                  <a:ext cx="503680" cy="617942"/>
                  <a:chOff x="6254633" y="2139815"/>
                  <a:chExt cx="790690" cy="814285"/>
                </a:xfrm>
              </p:grpSpPr>
              <p:sp>
                <p:nvSpPr>
                  <p:cNvPr id="80"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ardrop 80"/>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81"/>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ardrop 83"/>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p:cNvSpPr/>
                <p:nvPr/>
              </p:nvSpPr>
              <p:spPr>
                <a:xfrm>
                  <a:off x="4590175" y="489380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653134" y="496246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527215" y="503112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64255" y="496246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527215" y="4825140"/>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lowchart: Delay 66"/>
              <p:cNvSpPr/>
              <p:nvPr/>
            </p:nvSpPr>
            <p:spPr>
              <a:xfrm rot="5400000">
                <a:off x="3009900" y="2324100"/>
                <a:ext cx="457200" cy="2057400"/>
              </a:xfrm>
              <a:prstGeom prst="flowChartDelay">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rot="5400000">
              <a:off x="2371439" y="4092861"/>
              <a:ext cx="275588" cy="4408867"/>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1453496" y="3754229"/>
              <a:ext cx="433071" cy="1035625"/>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rot="5400000">
              <a:off x="2998827" y="3753207"/>
              <a:ext cx="433071" cy="1035625"/>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33399" y="4724400"/>
              <a:ext cx="3962400" cy="646331"/>
            </a:xfrm>
            <a:prstGeom prst="rect">
              <a:avLst/>
            </a:prstGeom>
            <a:noFill/>
          </p:spPr>
          <p:txBody>
            <a:bodyPr wrap="square" rtlCol="0">
              <a:spAutoFit/>
            </a:bodyPr>
            <a:lstStyle/>
            <a:p>
              <a:r>
                <a:rPr lang="en-US" dirty="0">
                  <a:solidFill>
                    <a:schemeClr val="bg2"/>
                  </a:solidFill>
                </a:rPr>
                <a:t>“When we understand why we serve we will not worry about where we serve”</a:t>
              </a:r>
              <a:endParaRPr lang="en-US" sz="1400" dirty="0">
                <a:solidFill>
                  <a:schemeClr val="bg2"/>
                </a:solidFill>
              </a:endParaRPr>
            </a:p>
          </p:txBody>
        </p:sp>
      </p:grpSp>
      <p:pic>
        <p:nvPicPr>
          <p:cNvPr id="3" name="Picture 2">
            <a:extLst>
              <a:ext uri="{FF2B5EF4-FFF2-40B4-BE49-F238E27FC236}">
                <a16:creationId xmlns:a16="http://schemas.microsoft.com/office/drawing/2014/main" id="{EB18C44D-8EE0-4557-BA1F-B4F4AA833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360" y="1660017"/>
            <a:ext cx="1191958" cy="1553696"/>
          </a:xfrm>
          <a:prstGeom prst="rect">
            <a:avLst/>
          </a:prstGeom>
        </p:spPr>
      </p:pic>
    </p:spTree>
    <p:extLst>
      <p:ext uri="{BB962C8B-B14F-4D97-AF65-F5344CB8AC3E}">
        <p14:creationId xmlns:p14="http://schemas.microsoft.com/office/powerpoint/2010/main" val="286566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7D327972-7AA9-4034-BB3D-E4409B926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p:cNvSpPr txBox="1"/>
          <p:nvPr/>
        </p:nvSpPr>
        <p:spPr>
          <a:xfrm>
            <a:off x="1524000" y="1"/>
            <a:ext cx="9144000" cy="769441"/>
          </a:xfrm>
          <a:prstGeom prst="rect">
            <a:avLst/>
          </a:prstGeom>
          <a:noFill/>
        </p:spPr>
        <p:txBody>
          <a:bodyPr wrap="square" rtlCol="0">
            <a:spAutoFit/>
          </a:bodyPr>
          <a:lstStyle/>
          <a:p>
            <a:r>
              <a:rPr lang="en-US" sz="4400" dirty="0">
                <a:latin typeface="Berlin Sans FB" pitchFamily="34" charset="0"/>
              </a:rPr>
              <a:t>	Reasons for Service</a:t>
            </a:r>
          </a:p>
        </p:txBody>
      </p:sp>
      <p:sp>
        <p:nvSpPr>
          <p:cNvPr id="28" name="TextBox 27"/>
          <p:cNvSpPr txBox="1"/>
          <p:nvPr/>
        </p:nvSpPr>
        <p:spPr>
          <a:xfrm>
            <a:off x="0" y="6550223"/>
            <a:ext cx="9144000" cy="307777"/>
          </a:xfrm>
          <a:prstGeom prst="rect">
            <a:avLst/>
          </a:prstGeom>
          <a:noFill/>
        </p:spPr>
        <p:txBody>
          <a:bodyPr wrap="square" rtlCol="0">
            <a:spAutoFit/>
          </a:bodyPr>
          <a:lstStyle/>
          <a:p>
            <a:r>
              <a:rPr lang="en-US" sz="1400" dirty="0"/>
              <a:t>Mosiah 2:14-19</a:t>
            </a:r>
            <a:endParaRPr lang="en-US" sz="4400" dirty="0"/>
          </a:p>
        </p:txBody>
      </p:sp>
      <p:sp>
        <p:nvSpPr>
          <p:cNvPr id="226" name="Rounded Rectangle 225"/>
          <p:cNvSpPr/>
          <p:nvPr/>
        </p:nvSpPr>
        <p:spPr>
          <a:xfrm>
            <a:off x="8153400" y="5943600"/>
            <a:ext cx="1447800" cy="1524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8153400" y="5181600"/>
            <a:ext cx="1447800" cy="1524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8153400" y="4419600"/>
            <a:ext cx="1447800" cy="1524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8153400" y="3581400"/>
            <a:ext cx="1447800" cy="1524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8153400" y="2895600"/>
            <a:ext cx="1447800" cy="1524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p:cNvGrpSpPr/>
          <p:nvPr/>
        </p:nvGrpSpPr>
        <p:grpSpPr>
          <a:xfrm>
            <a:off x="7878619" y="2362200"/>
            <a:ext cx="1995055" cy="4038600"/>
            <a:chOff x="6354618" y="2362200"/>
            <a:chExt cx="1995055" cy="4038600"/>
          </a:xfrm>
        </p:grpSpPr>
        <p:sp>
          <p:nvSpPr>
            <p:cNvPr id="222" name="Rounded Rectangle 221"/>
            <p:cNvSpPr/>
            <p:nvPr/>
          </p:nvSpPr>
          <p:spPr>
            <a:xfrm rot="16200000">
              <a:off x="4495800" y="4267200"/>
              <a:ext cx="4038600" cy="228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ultiply 222"/>
            <p:cNvSpPr/>
            <p:nvPr/>
          </p:nvSpPr>
          <p:spPr>
            <a:xfrm>
              <a:off x="6368473" y="5807364"/>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rot="16200000">
              <a:off x="6172200" y="4267200"/>
              <a:ext cx="4038600" cy="228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ultiply 224"/>
            <p:cNvSpPr/>
            <p:nvPr/>
          </p:nvSpPr>
          <p:spPr>
            <a:xfrm>
              <a:off x="8037946" y="5821218"/>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ultiply 231"/>
            <p:cNvSpPr/>
            <p:nvPr/>
          </p:nvSpPr>
          <p:spPr>
            <a:xfrm>
              <a:off x="6382328" y="5100782"/>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ultiply 232"/>
            <p:cNvSpPr/>
            <p:nvPr/>
          </p:nvSpPr>
          <p:spPr>
            <a:xfrm>
              <a:off x="6363855" y="4343400"/>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ultiply 233"/>
            <p:cNvSpPr/>
            <p:nvPr/>
          </p:nvSpPr>
          <p:spPr>
            <a:xfrm>
              <a:off x="6354619" y="3521364"/>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ultiply 234"/>
            <p:cNvSpPr/>
            <p:nvPr/>
          </p:nvSpPr>
          <p:spPr>
            <a:xfrm>
              <a:off x="6354618" y="2800927"/>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ultiply 235"/>
            <p:cNvSpPr/>
            <p:nvPr/>
          </p:nvSpPr>
          <p:spPr>
            <a:xfrm>
              <a:off x="8035637" y="2800928"/>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ultiply 236"/>
            <p:cNvSpPr/>
            <p:nvPr/>
          </p:nvSpPr>
          <p:spPr>
            <a:xfrm>
              <a:off x="8026400" y="3475182"/>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ultiply 237"/>
            <p:cNvSpPr/>
            <p:nvPr/>
          </p:nvSpPr>
          <p:spPr>
            <a:xfrm>
              <a:off x="8026401" y="4343400"/>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ultiply 238"/>
            <p:cNvSpPr/>
            <p:nvPr/>
          </p:nvSpPr>
          <p:spPr>
            <a:xfrm>
              <a:off x="8044873" y="5073073"/>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TextBox 259"/>
          <p:cNvSpPr txBox="1"/>
          <p:nvPr/>
        </p:nvSpPr>
        <p:spPr>
          <a:xfrm>
            <a:off x="1676400" y="838201"/>
            <a:ext cx="5943600" cy="3293209"/>
          </a:xfrm>
          <a:prstGeom prst="rect">
            <a:avLst/>
          </a:prstGeom>
          <a:noFill/>
        </p:spPr>
        <p:txBody>
          <a:bodyPr wrap="square" rtlCol="0">
            <a:spAutoFit/>
          </a:bodyPr>
          <a:lstStyle/>
          <a:p>
            <a:pPr marL="342900" indent="-342900">
              <a:buAutoNum type="arabicPeriod"/>
            </a:pPr>
            <a:r>
              <a:rPr lang="en-US" sz="1600" dirty="0"/>
              <a:t>Some serve for hope of earthy reward</a:t>
            </a:r>
          </a:p>
          <a:p>
            <a:pPr marL="342900" indent="-342900">
              <a:buAutoNum type="arabicPeriod"/>
            </a:pPr>
            <a:endParaRPr lang="en-US" sz="1600" dirty="0"/>
          </a:p>
          <a:p>
            <a:pPr marL="342900" indent="-342900">
              <a:buAutoNum type="arabicPeriod"/>
            </a:pPr>
            <a:r>
              <a:rPr lang="en-US" sz="1600" dirty="0"/>
              <a:t>Some serve to obtain good companionship…these persons are more selective in choosing their friends than the Master was in choosing his servants</a:t>
            </a:r>
          </a:p>
          <a:p>
            <a:pPr marL="342900" indent="-342900">
              <a:buAutoNum type="arabicPeriod"/>
            </a:pPr>
            <a:endParaRPr lang="en-US" sz="1600" dirty="0"/>
          </a:p>
          <a:p>
            <a:pPr marL="342900" indent="-342900">
              <a:buAutoNum type="arabicPeriod"/>
            </a:pPr>
            <a:r>
              <a:rPr lang="en-US" sz="1600" dirty="0"/>
              <a:t>Some serve out of fear of punishment</a:t>
            </a:r>
          </a:p>
          <a:p>
            <a:pPr marL="342900" indent="-342900">
              <a:buAutoNum type="arabicPeriod"/>
            </a:pPr>
            <a:endParaRPr lang="en-US" sz="1600" dirty="0"/>
          </a:p>
          <a:p>
            <a:pPr marL="342900" indent="-342900">
              <a:buAutoNum type="arabicPeriod"/>
            </a:pPr>
            <a:r>
              <a:rPr lang="en-US" sz="1600" dirty="0"/>
              <a:t>Some serve out of a sense of duty or out of loyalty to family, friends, or traditions— ‘the good soldier’</a:t>
            </a:r>
          </a:p>
          <a:p>
            <a:pPr marL="342900" indent="-342900">
              <a:buAutoNum type="arabicPeriod"/>
            </a:pPr>
            <a:endParaRPr lang="en-US" sz="1600" dirty="0"/>
          </a:p>
          <a:p>
            <a:pPr marL="342900" indent="-342900">
              <a:buAutoNum type="arabicPeriod"/>
            </a:pPr>
            <a:r>
              <a:rPr lang="en-US" sz="1600" dirty="0"/>
              <a:t>The higher reason for service is the hope of an eternal reward…this hope is one of our most powerful motivations…</a:t>
            </a:r>
          </a:p>
        </p:txBody>
      </p:sp>
      <p:sp>
        <p:nvSpPr>
          <p:cNvPr id="261" name="TextBox 260"/>
          <p:cNvSpPr txBox="1"/>
          <p:nvPr/>
        </p:nvSpPr>
        <p:spPr>
          <a:xfrm>
            <a:off x="1752600" y="4267201"/>
            <a:ext cx="6096000" cy="2031325"/>
          </a:xfrm>
          <a:prstGeom prst="rect">
            <a:avLst/>
          </a:prstGeom>
          <a:noFill/>
        </p:spPr>
        <p:txBody>
          <a:bodyPr wrap="square" rtlCol="0">
            <a:spAutoFit/>
          </a:bodyPr>
          <a:lstStyle/>
          <a:p>
            <a:r>
              <a:rPr lang="en-US" dirty="0"/>
              <a:t>Each of the above is self-centered…</a:t>
            </a:r>
          </a:p>
          <a:p>
            <a:r>
              <a:rPr lang="en-US" dirty="0"/>
              <a:t>Those who follow the Savior’s example must lose themselves in their service to others…if our service is to be most efficacious, it must be unconcerned with self and heedless of personal advantage. In order to stand blameless before God at the last day, we must also serve him with all our heart and mind.”</a:t>
            </a:r>
          </a:p>
          <a:p>
            <a:r>
              <a:rPr lang="en-US" dirty="0" err="1"/>
              <a:t>Dallan</a:t>
            </a:r>
            <a:r>
              <a:rPr lang="en-US" dirty="0"/>
              <a:t> H. Oaks</a:t>
            </a:r>
          </a:p>
        </p:txBody>
      </p:sp>
      <p:grpSp>
        <p:nvGrpSpPr>
          <p:cNvPr id="262" name="Group 22"/>
          <p:cNvGrpSpPr/>
          <p:nvPr/>
        </p:nvGrpSpPr>
        <p:grpSpPr>
          <a:xfrm>
            <a:off x="7696201" y="152401"/>
            <a:ext cx="2355273" cy="2426859"/>
            <a:chOff x="2105890" y="2068941"/>
            <a:chExt cx="2355273" cy="2426859"/>
          </a:xfrm>
        </p:grpSpPr>
        <p:sp>
          <p:nvSpPr>
            <p:cNvPr id="263" name="Trapezoid 262"/>
            <p:cNvSpPr/>
            <p:nvPr/>
          </p:nvSpPr>
          <p:spPr>
            <a:xfrm>
              <a:off x="2362200" y="3733800"/>
              <a:ext cx="1828800" cy="533400"/>
            </a:xfrm>
            <a:prstGeom prst="trapezoid">
              <a:avLst>
                <a:gd name="adj" fmla="val 48088"/>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2133600" y="2209800"/>
              <a:ext cx="2286000" cy="685800"/>
            </a:xfrm>
            <a:prstGeom prst="trapezoid">
              <a:avLst>
                <a:gd name="adj" fmla="val 29040"/>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0800000">
              <a:off x="2105890" y="2068941"/>
              <a:ext cx="2355273" cy="147785"/>
            </a:xfrm>
            <a:prstGeom prst="trapezoid">
              <a:avLst>
                <a:gd name="adj" fmla="val 29040"/>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2641600" y="2895600"/>
              <a:ext cx="1524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a:off x="3763818" y="2890982"/>
              <a:ext cx="1524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rot="5400000">
              <a:off x="1266537" y="3229263"/>
              <a:ext cx="2209800" cy="170873"/>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p:cNvSpPr/>
            <p:nvPr/>
          </p:nvSpPr>
          <p:spPr>
            <a:xfrm rot="5400000">
              <a:off x="3063009" y="3233882"/>
              <a:ext cx="2209800" cy="170873"/>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269"/>
            <p:cNvSpPr/>
            <p:nvPr/>
          </p:nvSpPr>
          <p:spPr>
            <a:xfrm rot="16200000">
              <a:off x="2372594" y="3917372"/>
              <a:ext cx="898236" cy="15702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270"/>
            <p:cNvSpPr/>
            <p:nvPr/>
          </p:nvSpPr>
          <p:spPr>
            <a:xfrm rot="16200000">
              <a:off x="3263904" y="3912754"/>
              <a:ext cx="898236" cy="15702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71"/>
            <p:cNvSpPr/>
            <p:nvPr/>
          </p:nvSpPr>
          <p:spPr>
            <a:xfrm>
              <a:off x="2286000" y="3505200"/>
              <a:ext cx="1981200" cy="228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ultiply 272"/>
            <p:cNvSpPr/>
            <p:nvPr/>
          </p:nvSpPr>
          <p:spPr>
            <a:xfrm>
              <a:off x="2237509" y="3459018"/>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ultiply 273"/>
            <p:cNvSpPr/>
            <p:nvPr/>
          </p:nvSpPr>
          <p:spPr>
            <a:xfrm>
              <a:off x="3987800" y="3463636"/>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ultiply 274"/>
            <p:cNvSpPr/>
            <p:nvPr/>
          </p:nvSpPr>
          <p:spPr>
            <a:xfrm>
              <a:off x="2667000" y="3463636"/>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ultiply 275"/>
            <p:cNvSpPr/>
            <p:nvPr/>
          </p:nvSpPr>
          <p:spPr>
            <a:xfrm>
              <a:off x="3553691" y="3472873"/>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2290618" y="3699164"/>
              <a:ext cx="17087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2295236" y="3472873"/>
              <a:ext cx="17087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4077854" y="3482109"/>
              <a:ext cx="17087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4077855" y="3713019"/>
              <a:ext cx="17087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7"/>
            <p:cNvSpPr/>
            <p:nvPr/>
          </p:nvSpPr>
          <p:spPr>
            <a:xfrm>
              <a:off x="2258290" y="4267200"/>
              <a:ext cx="2057400" cy="228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8857498A-D8DE-461F-882C-EB7A7E6523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0433" y="5351335"/>
            <a:ext cx="981462" cy="1223201"/>
          </a:xfrm>
          <a:prstGeom prst="rect">
            <a:avLst/>
          </a:prstGeom>
        </p:spPr>
      </p:pic>
    </p:spTree>
    <p:extLst>
      <p:ext uri="{BB962C8B-B14F-4D97-AF65-F5344CB8AC3E}">
        <p14:creationId xmlns:p14="http://schemas.microsoft.com/office/powerpoint/2010/main" val="32802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26"/>
                                        </p:tgtEl>
                                        <p:attrNameLst>
                                          <p:attrName>style.visibility</p:attrName>
                                        </p:attrNameLst>
                                      </p:cBhvr>
                                      <p:to>
                                        <p:strVal val="visible"/>
                                      </p:to>
                                    </p:set>
                                    <p:animEffect transition="in" filter="fade">
                                      <p:cBhvr>
                                        <p:cTn id="9" dur="2000"/>
                                        <p:tgtEl>
                                          <p:spTgt spid="2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0">
                                            <p:txEl>
                                              <p:pRg st="2" end="2"/>
                                            </p:txEl>
                                          </p:spTgt>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228"/>
                                        </p:tgtEl>
                                        <p:attrNameLst>
                                          <p:attrName>style.visibility</p:attrName>
                                        </p:attrNameLst>
                                      </p:cBhvr>
                                      <p:to>
                                        <p:strVal val="visible"/>
                                      </p:to>
                                    </p:set>
                                    <p:animEffect transition="in" filter="fade">
                                      <p:cBhvr>
                                        <p:cTn id="16" dur="2000"/>
                                        <p:tgtEl>
                                          <p:spTgt spid="2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0">
                                            <p:txEl>
                                              <p:pRg st="4" end="4"/>
                                            </p:txEl>
                                          </p:spTgt>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229"/>
                                        </p:tgtEl>
                                        <p:attrNameLst>
                                          <p:attrName>style.visibility</p:attrName>
                                        </p:attrNameLst>
                                      </p:cBhvr>
                                      <p:to>
                                        <p:strVal val="visible"/>
                                      </p:to>
                                    </p:set>
                                    <p:animEffect transition="in" filter="fade">
                                      <p:cBhvr>
                                        <p:cTn id="23" dur="2000"/>
                                        <p:tgtEl>
                                          <p:spTgt spid="22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60">
                                            <p:txEl>
                                              <p:pRg st="6" end="6"/>
                                            </p:txEl>
                                          </p:spTgt>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230"/>
                                        </p:tgtEl>
                                        <p:attrNameLst>
                                          <p:attrName>style.visibility</p:attrName>
                                        </p:attrNameLst>
                                      </p:cBhvr>
                                      <p:to>
                                        <p:strVal val="visible"/>
                                      </p:to>
                                    </p:set>
                                    <p:animEffect transition="in" filter="fade">
                                      <p:cBhvr>
                                        <p:cTn id="30" dur="2000"/>
                                        <p:tgtEl>
                                          <p:spTgt spid="2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0">
                                            <p:txEl>
                                              <p:pRg st="8" end="8"/>
                                            </p:txEl>
                                          </p:spTgt>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231"/>
                                        </p:tgtEl>
                                        <p:attrNameLst>
                                          <p:attrName>style.visibility</p:attrName>
                                        </p:attrNameLst>
                                      </p:cBhvr>
                                      <p:to>
                                        <p:strVal val="visible"/>
                                      </p:to>
                                    </p:set>
                                    <p:animEffect transition="in" filter="fade">
                                      <p:cBhvr>
                                        <p:cTn id="37" dur="2000"/>
                                        <p:tgtEl>
                                          <p:spTgt spid="23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1"/>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262"/>
                                        </p:tgtEl>
                                        <p:attrNameLst>
                                          <p:attrName>style.visibility</p:attrName>
                                        </p:attrNameLst>
                                      </p:cBhvr>
                                      <p:to>
                                        <p:strVal val="visible"/>
                                      </p:to>
                                    </p:set>
                                    <p:animEffect transition="in" filter="fade">
                                      <p:cBhvr>
                                        <p:cTn id="44" dur="2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8" grpId="0" animBg="1"/>
      <p:bldP spid="229" grpId="0" animBg="1"/>
      <p:bldP spid="230" grpId="0" animBg="1"/>
      <p:bldP spid="231" grpId="0" animBg="1"/>
      <p:bldP spid="2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243A338-6543-437C-AFB4-1F9335636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9" name="Group 188"/>
          <p:cNvGrpSpPr/>
          <p:nvPr/>
        </p:nvGrpSpPr>
        <p:grpSpPr>
          <a:xfrm>
            <a:off x="457201" y="1598800"/>
            <a:ext cx="3592352" cy="3634616"/>
            <a:chOff x="2646084" y="2667000"/>
            <a:chExt cx="3886200" cy="3931920"/>
          </a:xfrm>
        </p:grpSpPr>
        <p:grpSp>
          <p:nvGrpSpPr>
            <p:cNvPr id="222" name="Group 13"/>
            <p:cNvGrpSpPr/>
            <p:nvPr/>
          </p:nvGrpSpPr>
          <p:grpSpPr>
            <a:xfrm>
              <a:off x="3048000" y="2667000"/>
              <a:ext cx="2971800" cy="3931920"/>
              <a:chOff x="152400" y="152400"/>
              <a:chExt cx="4953000" cy="6553200"/>
            </a:xfrm>
          </p:grpSpPr>
          <p:sp>
            <p:nvSpPr>
              <p:cNvPr id="226" name="Rounded Rectangle 225"/>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TextBox 222"/>
            <p:cNvSpPr txBox="1"/>
            <p:nvPr/>
          </p:nvSpPr>
          <p:spPr>
            <a:xfrm>
              <a:off x="2646084" y="3823448"/>
              <a:ext cx="3886200" cy="566018"/>
            </a:xfrm>
            <a:prstGeom prst="rect">
              <a:avLst/>
            </a:prstGeom>
            <a:noFill/>
          </p:spPr>
          <p:txBody>
            <a:bodyPr wrap="square" rtlCol="0">
              <a:spAutoFit/>
            </a:bodyPr>
            <a:lstStyle/>
            <a:p>
              <a:pPr algn="ctr"/>
              <a:r>
                <a:rPr lang="en-US" sz="2800" dirty="0">
                  <a:solidFill>
                    <a:srgbClr val="FFC000"/>
                  </a:solidFill>
                  <a:latin typeface="Californian FB" pitchFamily="18" charset="0"/>
                </a:rPr>
                <a:t>Mosiah 2:17</a:t>
              </a:r>
            </a:p>
          </p:txBody>
        </p:sp>
        <p:sp>
          <p:nvSpPr>
            <p:cNvPr id="224" name="TextBox 223"/>
            <p:cNvSpPr txBox="1"/>
            <p:nvPr/>
          </p:nvSpPr>
          <p:spPr>
            <a:xfrm>
              <a:off x="3124200" y="5257800"/>
              <a:ext cx="2667000" cy="93921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225" name="Straight Connector 224"/>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9" name="TextBox 228"/>
          <p:cNvSpPr txBox="1"/>
          <p:nvPr/>
        </p:nvSpPr>
        <p:spPr>
          <a:xfrm>
            <a:off x="6425184" y="1761744"/>
            <a:ext cx="4136136" cy="3108543"/>
          </a:xfrm>
          <a:prstGeom prst="rect">
            <a:avLst/>
          </a:prstGeom>
          <a:noFill/>
        </p:spPr>
        <p:txBody>
          <a:bodyPr wrap="square" rtlCol="0">
            <a:spAutoFit/>
          </a:bodyPr>
          <a:lstStyle/>
          <a:p>
            <a:r>
              <a:rPr lang="en-US" sz="2800" dirty="0"/>
              <a:t>“And behold, I tell you these things that ye may learn wisdom; that ye may learn that when ye are in the service of your fellow beings ye are only in the service of your God.”</a:t>
            </a:r>
          </a:p>
        </p:txBody>
      </p:sp>
      <p:sp>
        <p:nvSpPr>
          <p:cNvPr id="230" name="Right Arrow 229"/>
          <p:cNvSpPr/>
          <p:nvPr/>
        </p:nvSpPr>
        <p:spPr>
          <a:xfrm>
            <a:off x="3962400" y="2819400"/>
            <a:ext cx="1944624" cy="7620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2EC083D-B1CE-44DF-B6D2-4ABEBDF26854}"/>
              </a:ext>
            </a:extLst>
          </p:cNvPr>
          <p:cNvSpPr txBox="1"/>
          <p:nvPr/>
        </p:nvSpPr>
        <p:spPr>
          <a:xfrm>
            <a:off x="1524000" y="146305"/>
            <a:ext cx="9144000" cy="769441"/>
          </a:xfrm>
          <a:prstGeom prst="rect">
            <a:avLst/>
          </a:prstGeom>
          <a:noFill/>
        </p:spPr>
        <p:txBody>
          <a:bodyPr wrap="square" rtlCol="0">
            <a:spAutoFit/>
          </a:bodyPr>
          <a:lstStyle/>
          <a:p>
            <a:pPr algn="ctr"/>
            <a:r>
              <a:rPr lang="en-US" sz="4400" dirty="0">
                <a:latin typeface="Berlin Sans FB" pitchFamily="34" charset="0"/>
              </a:rPr>
              <a:t>	Doctrinal Mastery</a:t>
            </a:r>
          </a:p>
        </p:txBody>
      </p:sp>
      <p:sp>
        <p:nvSpPr>
          <p:cNvPr id="2" name="Rectangle 1">
            <a:extLst>
              <a:ext uri="{FF2B5EF4-FFF2-40B4-BE49-F238E27FC236}">
                <a16:creationId xmlns:a16="http://schemas.microsoft.com/office/drawing/2014/main" id="{C968024D-100A-470D-9754-D5A88BEA9ADE}"/>
              </a:ext>
            </a:extLst>
          </p:cNvPr>
          <p:cNvSpPr/>
          <p:nvPr/>
        </p:nvSpPr>
        <p:spPr>
          <a:xfrm>
            <a:off x="2531033" y="6028735"/>
            <a:ext cx="7392537" cy="584775"/>
          </a:xfrm>
          <a:prstGeom prst="rect">
            <a:avLst/>
          </a:prstGeom>
        </p:spPr>
        <p:txBody>
          <a:bodyPr wrap="none">
            <a:spAutoFit/>
          </a:bodyPr>
          <a:lstStyle/>
          <a:p>
            <a:r>
              <a:rPr lang="en-US" sz="3200" b="1" i="0" dirty="0">
                <a:solidFill>
                  <a:srgbClr val="333333"/>
                </a:solidFill>
                <a:effectLst/>
                <a:latin typeface="Open Sans"/>
              </a:rPr>
              <a:t>When we serve others, we serve God.</a:t>
            </a:r>
            <a:endParaRPr lang="en-US" sz="3200" dirty="0"/>
          </a:p>
        </p:txBody>
      </p:sp>
    </p:spTree>
    <p:extLst>
      <p:ext uri="{BB962C8B-B14F-4D97-AF65-F5344CB8AC3E}">
        <p14:creationId xmlns:p14="http://schemas.microsoft.com/office/powerpoint/2010/main" val="399707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1250" fill="hold"/>
                                        <p:tgtEl>
                                          <p:spTgt spid="189"/>
                                        </p:tgtEl>
                                        <p:attrNameLst>
                                          <p:attrName>ppt_x</p:attrName>
                                        </p:attrNameLst>
                                      </p:cBhvr>
                                      <p:tavLst>
                                        <p:tav tm="0">
                                          <p:val>
                                            <p:strVal val="0-#ppt_w/2"/>
                                          </p:val>
                                        </p:tav>
                                        <p:tav tm="100000">
                                          <p:val>
                                            <p:strVal val="#ppt_x"/>
                                          </p:val>
                                        </p:tav>
                                      </p:tavLst>
                                    </p:anim>
                                    <p:anim calcmode="lin" valueType="num">
                                      <p:cBhvr additive="base">
                                        <p:cTn id="8" dur="1250" fill="hold"/>
                                        <p:tgtEl>
                                          <p:spTgt spid="18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0"/>
                                        </p:tgtEl>
                                        <p:attrNameLst>
                                          <p:attrName>style.visibility</p:attrName>
                                        </p:attrNameLst>
                                      </p:cBhvr>
                                      <p:to>
                                        <p:strVal val="visible"/>
                                      </p:to>
                                    </p:set>
                                    <p:anim calcmode="lin" valueType="num">
                                      <p:cBhvr additive="base">
                                        <p:cTn id="11" dur="1250" fill="hold"/>
                                        <p:tgtEl>
                                          <p:spTgt spid="230"/>
                                        </p:tgtEl>
                                        <p:attrNameLst>
                                          <p:attrName>ppt_x</p:attrName>
                                        </p:attrNameLst>
                                      </p:cBhvr>
                                      <p:tavLst>
                                        <p:tav tm="0">
                                          <p:val>
                                            <p:strVal val="0-#ppt_w/2"/>
                                          </p:val>
                                        </p:tav>
                                        <p:tav tm="100000">
                                          <p:val>
                                            <p:strVal val="#ppt_x"/>
                                          </p:val>
                                        </p:tav>
                                      </p:tavLst>
                                    </p:anim>
                                    <p:anim calcmode="lin" valueType="num">
                                      <p:cBhvr additive="base">
                                        <p:cTn id="12" dur="1250" fill="hold"/>
                                        <p:tgtEl>
                                          <p:spTgt spid="2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9"/>
                                        </p:tgtEl>
                                        <p:attrNameLst>
                                          <p:attrName>style.visibility</p:attrName>
                                        </p:attrNameLst>
                                      </p:cBhvr>
                                      <p:to>
                                        <p:strVal val="visible"/>
                                      </p:to>
                                    </p:set>
                                    <p:anim calcmode="lin" valueType="num">
                                      <p:cBhvr additive="base">
                                        <p:cTn id="15" dur="1250" fill="hold"/>
                                        <p:tgtEl>
                                          <p:spTgt spid="229"/>
                                        </p:tgtEl>
                                        <p:attrNameLst>
                                          <p:attrName>ppt_x</p:attrName>
                                        </p:attrNameLst>
                                      </p:cBhvr>
                                      <p:tavLst>
                                        <p:tav tm="0">
                                          <p:val>
                                            <p:strVal val="0-#ppt_w/2"/>
                                          </p:val>
                                        </p:tav>
                                        <p:tav tm="100000">
                                          <p:val>
                                            <p:strVal val="#ppt_x"/>
                                          </p:val>
                                        </p:tav>
                                      </p:tavLst>
                                    </p:anim>
                                    <p:anim calcmode="lin" valueType="num">
                                      <p:cBhvr additive="base">
                                        <p:cTn id="16" dur="1250" fill="hold"/>
                                        <p:tgtEl>
                                          <p:spTgt spid="2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0"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5655DFDD-6DDA-4435-9867-5BF2031E2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p:cNvSpPr txBox="1"/>
          <p:nvPr/>
        </p:nvSpPr>
        <p:spPr>
          <a:xfrm>
            <a:off x="1524000" y="1"/>
            <a:ext cx="9144000" cy="769441"/>
          </a:xfrm>
          <a:prstGeom prst="rect">
            <a:avLst/>
          </a:prstGeom>
          <a:noFill/>
        </p:spPr>
        <p:txBody>
          <a:bodyPr wrap="square" rtlCol="0">
            <a:spAutoFit/>
          </a:bodyPr>
          <a:lstStyle/>
          <a:p>
            <a:r>
              <a:rPr lang="en-US" sz="4400" dirty="0">
                <a:latin typeface="Berlin Sans FB" pitchFamily="34" charset="0"/>
              </a:rPr>
              <a:t>	  	Unprofitable Servants</a:t>
            </a:r>
          </a:p>
        </p:txBody>
      </p:sp>
      <p:sp>
        <p:nvSpPr>
          <p:cNvPr id="28" name="TextBox 27"/>
          <p:cNvSpPr txBox="1"/>
          <p:nvPr/>
        </p:nvSpPr>
        <p:spPr>
          <a:xfrm>
            <a:off x="0" y="6550223"/>
            <a:ext cx="9144000" cy="307777"/>
          </a:xfrm>
          <a:prstGeom prst="rect">
            <a:avLst/>
          </a:prstGeom>
          <a:noFill/>
        </p:spPr>
        <p:txBody>
          <a:bodyPr wrap="square" rtlCol="0">
            <a:spAutoFit/>
          </a:bodyPr>
          <a:lstStyle/>
          <a:p>
            <a:r>
              <a:rPr lang="en-US" sz="1400" dirty="0"/>
              <a:t>Mosiah 2:21-24</a:t>
            </a:r>
            <a:endParaRPr lang="en-US" sz="4400" dirty="0"/>
          </a:p>
        </p:txBody>
      </p:sp>
      <p:grpSp>
        <p:nvGrpSpPr>
          <p:cNvPr id="189" name="Group 60"/>
          <p:cNvGrpSpPr/>
          <p:nvPr/>
        </p:nvGrpSpPr>
        <p:grpSpPr>
          <a:xfrm>
            <a:off x="3886200" y="3886200"/>
            <a:ext cx="1143000" cy="2286000"/>
            <a:chOff x="4796444" y="836392"/>
            <a:chExt cx="1380536" cy="3344532"/>
          </a:xfrm>
        </p:grpSpPr>
        <p:sp>
          <p:nvSpPr>
            <p:cNvPr id="222" name="Oval 221"/>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230"/>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231"/>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93"/>
          <p:cNvGrpSpPr/>
          <p:nvPr/>
        </p:nvGrpSpPr>
        <p:grpSpPr>
          <a:xfrm flipH="1">
            <a:off x="6096000" y="3657600"/>
            <a:ext cx="1295400" cy="2819400"/>
            <a:chOff x="4796444" y="836392"/>
            <a:chExt cx="1380536" cy="3344532"/>
          </a:xfrm>
        </p:grpSpPr>
        <p:sp>
          <p:nvSpPr>
            <p:cNvPr id="248" name="Oval 24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 Diagonal Corner Rectangle 256"/>
            <p:cNvSpPr/>
            <p:nvPr/>
          </p:nvSpPr>
          <p:spPr>
            <a:xfrm rot="1236535">
              <a:off x="5067163" y="836392"/>
              <a:ext cx="436755" cy="503473"/>
            </a:xfrm>
            <a:prstGeom prst="round2DiagRect">
              <a:avLst>
                <a:gd name="adj1" fmla="val 50000"/>
                <a:gd name="adj2"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 Diagonal Corner Rectangle 257"/>
            <p:cNvSpPr/>
            <p:nvPr/>
          </p:nvSpPr>
          <p:spPr>
            <a:xfrm rot="5076663">
              <a:off x="5462955" y="903719"/>
              <a:ext cx="436755" cy="503473"/>
            </a:xfrm>
            <a:prstGeom prst="round2DiagRect">
              <a:avLst>
                <a:gd name="adj1" fmla="val 50000"/>
                <a:gd name="adj2"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5257800" y="914400"/>
              <a:ext cx="381000" cy="381000"/>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159"/>
          <p:cNvGrpSpPr/>
          <p:nvPr/>
        </p:nvGrpSpPr>
        <p:grpSpPr>
          <a:xfrm>
            <a:off x="1981200" y="4495800"/>
            <a:ext cx="838200" cy="1447800"/>
            <a:chOff x="685800" y="609600"/>
            <a:chExt cx="2404519" cy="4949716"/>
          </a:xfrm>
        </p:grpSpPr>
        <p:sp>
          <p:nvSpPr>
            <p:cNvPr id="272" name="Cloud 271"/>
            <p:cNvSpPr/>
            <p:nvPr/>
          </p:nvSpPr>
          <p:spPr>
            <a:xfrm>
              <a:off x="914400" y="838200"/>
              <a:ext cx="1981200" cy="1676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9671902">
              <a:off x="2519256" y="3059430"/>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2647766">
              <a:off x="685800" y="2956996"/>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9352409">
              <a:off x="2012467" y="4682102"/>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2647766">
              <a:off x="1502939" y="4664751"/>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20169292">
              <a:off x="1961136" y="2055850"/>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1790291">
              <a:off x="928009" y="2004583"/>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a:off x="1206465" y="2257206"/>
              <a:ext cx="1412091" cy="2858930"/>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1528597" y="1768824"/>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206465" y="762000"/>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Cloud 281"/>
            <p:cNvSpPr/>
            <p:nvPr/>
          </p:nvSpPr>
          <p:spPr>
            <a:xfrm>
              <a:off x="1219200" y="609600"/>
              <a:ext cx="1295400" cy="533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hevron 282"/>
            <p:cNvSpPr/>
            <p:nvPr/>
          </p:nvSpPr>
          <p:spPr>
            <a:xfrm rot="16005868">
              <a:off x="1511995" y="1839701"/>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Chevron 283"/>
            <p:cNvSpPr/>
            <p:nvPr/>
          </p:nvSpPr>
          <p:spPr>
            <a:xfrm rot="16048636">
              <a:off x="368994" y="1827765"/>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Rounded Rectangle 284"/>
            <p:cNvSpPr/>
            <p:nvPr/>
          </p:nvSpPr>
          <p:spPr>
            <a:xfrm>
              <a:off x="1219200" y="990600"/>
              <a:ext cx="1447800" cy="22860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174"/>
          <p:cNvGrpSpPr/>
          <p:nvPr/>
        </p:nvGrpSpPr>
        <p:grpSpPr>
          <a:xfrm>
            <a:off x="8534400" y="3657600"/>
            <a:ext cx="1371600" cy="3200400"/>
            <a:chOff x="4114800" y="533400"/>
            <a:chExt cx="2217821" cy="4876800"/>
          </a:xfrm>
        </p:grpSpPr>
        <p:sp>
          <p:nvSpPr>
            <p:cNvPr id="287" name="Oval 286"/>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8077200" y="2209800"/>
            <a:ext cx="2057400" cy="1371600"/>
            <a:chOff x="304800" y="1219200"/>
            <a:chExt cx="2057400" cy="1371600"/>
          </a:xfrm>
        </p:grpSpPr>
        <p:sp>
          <p:nvSpPr>
            <p:cNvPr id="300" name="Cloud 299"/>
            <p:cNvSpPr/>
            <p:nvPr/>
          </p:nvSpPr>
          <p:spPr>
            <a:xfrm>
              <a:off x="304800" y="1219200"/>
              <a:ext cx="2057400" cy="1371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extBox 300"/>
            <p:cNvSpPr txBox="1"/>
            <p:nvPr/>
          </p:nvSpPr>
          <p:spPr>
            <a:xfrm>
              <a:off x="533400" y="1371600"/>
              <a:ext cx="1752600" cy="1077218"/>
            </a:xfrm>
            <a:prstGeom prst="rect">
              <a:avLst/>
            </a:prstGeom>
            <a:noFill/>
          </p:spPr>
          <p:txBody>
            <a:bodyPr wrap="square" rtlCol="0">
              <a:spAutoFit/>
            </a:bodyPr>
            <a:lstStyle/>
            <a:p>
              <a:r>
                <a:rPr lang="en-US" sz="1600" dirty="0"/>
                <a:t>We can repay God through obedience and faithful service</a:t>
              </a:r>
            </a:p>
          </p:txBody>
        </p:sp>
      </p:grpSp>
      <p:grpSp>
        <p:nvGrpSpPr>
          <p:cNvPr id="303" name="Group 302"/>
          <p:cNvGrpSpPr/>
          <p:nvPr/>
        </p:nvGrpSpPr>
        <p:grpSpPr>
          <a:xfrm>
            <a:off x="1752600" y="2667000"/>
            <a:ext cx="2057400" cy="1371600"/>
            <a:chOff x="304800" y="1219200"/>
            <a:chExt cx="2057400" cy="1371600"/>
          </a:xfrm>
        </p:grpSpPr>
        <p:sp>
          <p:nvSpPr>
            <p:cNvPr id="304" name="Cloud 303"/>
            <p:cNvSpPr/>
            <p:nvPr/>
          </p:nvSpPr>
          <p:spPr>
            <a:xfrm>
              <a:off x="304800" y="1219200"/>
              <a:ext cx="2057400" cy="1371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extBox 304"/>
            <p:cNvSpPr txBox="1"/>
            <p:nvPr/>
          </p:nvSpPr>
          <p:spPr>
            <a:xfrm>
              <a:off x="533400" y="1371600"/>
              <a:ext cx="1752600" cy="1077218"/>
            </a:xfrm>
            <a:prstGeom prst="rect">
              <a:avLst/>
            </a:prstGeom>
            <a:noFill/>
          </p:spPr>
          <p:txBody>
            <a:bodyPr wrap="square" rtlCol="0">
              <a:spAutoFit/>
            </a:bodyPr>
            <a:lstStyle/>
            <a:p>
              <a:r>
                <a:rPr lang="en-US" sz="1600" dirty="0"/>
                <a:t>How does one repay his parent for raising them in righteousness?</a:t>
              </a:r>
            </a:p>
          </p:txBody>
        </p:sp>
      </p:grpSp>
      <p:grpSp>
        <p:nvGrpSpPr>
          <p:cNvPr id="306" name="Group 305"/>
          <p:cNvGrpSpPr/>
          <p:nvPr/>
        </p:nvGrpSpPr>
        <p:grpSpPr>
          <a:xfrm>
            <a:off x="5715000" y="2057400"/>
            <a:ext cx="2057400" cy="1371600"/>
            <a:chOff x="304800" y="1219200"/>
            <a:chExt cx="2057400" cy="1371600"/>
          </a:xfrm>
        </p:grpSpPr>
        <p:sp>
          <p:nvSpPr>
            <p:cNvPr id="307" name="Cloud 306"/>
            <p:cNvSpPr/>
            <p:nvPr/>
          </p:nvSpPr>
          <p:spPr>
            <a:xfrm>
              <a:off x="304800" y="1219200"/>
              <a:ext cx="2057400" cy="1371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609600" y="1447800"/>
              <a:ext cx="1752600" cy="923330"/>
            </a:xfrm>
            <a:prstGeom prst="rect">
              <a:avLst/>
            </a:prstGeom>
            <a:noFill/>
          </p:spPr>
          <p:txBody>
            <a:bodyPr wrap="square" rtlCol="0">
              <a:spAutoFit/>
            </a:bodyPr>
            <a:lstStyle/>
            <a:p>
              <a:r>
                <a:rPr lang="en-US" dirty="0"/>
                <a:t>What is the greater debt we owe to God?</a:t>
              </a:r>
            </a:p>
          </p:txBody>
        </p:sp>
      </p:grpSp>
      <p:grpSp>
        <p:nvGrpSpPr>
          <p:cNvPr id="309" name="Group 308"/>
          <p:cNvGrpSpPr/>
          <p:nvPr/>
        </p:nvGrpSpPr>
        <p:grpSpPr>
          <a:xfrm>
            <a:off x="3581400" y="1219200"/>
            <a:ext cx="2057400" cy="1371600"/>
            <a:chOff x="304800" y="1219200"/>
            <a:chExt cx="2057400" cy="1371600"/>
          </a:xfrm>
        </p:grpSpPr>
        <p:sp>
          <p:nvSpPr>
            <p:cNvPr id="310" name="Cloud 309"/>
            <p:cNvSpPr/>
            <p:nvPr/>
          </p:nvSpPr>
          <p:spPr>
            <a:xfrm>
              <a:off x="304800" y="1219200"/>
              <a:ext cx="2057400" cy="1371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extBox 310"/>
            <p:cNvSpPr txBox="1"/>
            <p:nvPr/>
          </p:nvSpPr>
          <p:spPr>
            <a:xfrm>
              <a:off x="533400" y="1371600"/>
              <a:ext cx="1752600" cy="1077218"/>
            </a:xfrm>
            <a:prstGeom prst="rect">
              <a:avLst/>
            </a:prstGeom>
            <a:noFill/>
          </p:spPr>
          <p:txBody>
            <a:bodyPr wrap="square" rtlCol="0">
              <a:spAutoFit/>
            </a:bodyPr>
            <a:lstStyle/>
            <a:p>
              <a:r>
                <a:rPr lang="en-US" sz="1600" dirty="0"/>
                <a:t>We can repay them by obedience and service (helping)</a:t>
              </a:r>
            </a:p>
          </p:txBody>
        </p:sp>
      </p:grpSp>
      <p:sp>
        <p:nvSpPr>
          <p:cNvPr id="312" name="TextBox 311"/>
          <p:cNvSpPr txBox="1"/>
          <p:nvPr/>
        </p:nvSpPr>
        <p:spPr>
          <a:xfrm>
            <a:off x="1905000" y="6324600"/>
            <a:ext cx="7315200" cy="553998"/>
          </a:xfrm>
          <a:prstGeom prst="rect">
            <a:avLst/>
          </a:prstGeom>
          <a:noFill/>
        </p:spPr>
        <p:txBody>
          <a:bodyPr wrap="square" rtlCol="0">
            <a:spAutoFit/>
          </a:bodyPr>
          <a:lstStyle/>
          <a:p>
            <a:r>
              <a:rPr lang="en-US" dirty="0"/>
              <a:t>“In our relationship with God we are at best unprofitable servants”</a:t>
            </a:r>
          </a:p>
          <a:p>
            <a:r>
              <a:rPr lang="en-US" sz="1200" dirty="0"/>
              <a:t>JFM and RLM</a:t>
            </a:r>
          </a:p>
        </p:txBody>
      </p:sp>
      <p:pic>
        <p:nvPicPr>
          <p:cNvPr id="3" name="Picture 2">
            <a:extLst>
              <a:ext uri="{FF2B5EF4-FFF2-40B4-BE49-F238E27FC236}">
                <a16:creationId xmlns:a16="http://schemas.microsoft.com/office/drawing/2014/main" id="{77A9AF76-5589-4E68-B171-1D5620BC923E}"/>
              </a:ext>
            </a:extLst>
          </p:cNvPr>
          <p:cNvPicPr>
            <a:picLocks noChangeAspect="1"/>
          </p:cNvPicPr>
          <p:nvPr/>
        </p:nvPicPr>
        <p:blipFill rotWithShape="1">
          <a:blip r:embed="rId3">
            <a:extLst>
              <a:ext uri="{28A0092B-C50C-407E-A947-70E740481C1C}">
                <a14:useLocalDpi xmlns:a14="http://schemas.microsoft.com/office/drawing/2010/main" val="0"/>
              </a:ext>
            </a:extLst>
          </a:blip>
          <a:srcRect t="655" b="3794"/>
          <a:stretch/>
        </p:blipFill>
        <p:spPr>
          <a:xfrm>
            <a:off x="10818955" y="5989320"/>
            <a:ext cx="1153017" cy="804672"/>
          </a:xfrm>
          <a:prstGeom prst="rect">
            <a:avLst/>
          </a:prstGeom>
        </p:spPr>
      </p:pic>
      <p:sp>
        <p:nvSpPr>
          <p:cNvPr id="76" name="TextBox 75">
            <a:extLst>
              <a:ext uri="{FF2B5EF4-FFF2-40B4-BE49-F238E27FC236}">
                <a16:creationId xmlns:a16="http://schemas.microsoft.com/office/drawing/2014/main" id="{E40C4312-ADCA-4EAE-A066-AB33B5249AA1}"/>
              </a:ext>
            </a:extLst>
          </p:cNvPr>
          <p:cNvSpPr txBox="1"/>
          <p:nvPr/>
        </p:nvSpPr>
        <p:spPr>
          <a:xfrm>
            <a:off x="155448" y="594361"/>
            <a:ext cx="3706368" cy="2031325"/>
          </a:xfrm>
          <a:prstGeom prst="rect">
            <a:avLst/>
          </a:prstGeom>
          <a:noFill/>
        </p:spPr>
        <p:txBody>
          <a:bodyPr wrap="square" rtlCol="0">
            <a:spAutoFit/>
          </a:bodyPr>
          <a:lstStyle/>
          <a:p>
            <a:r>
              <a:rPr lang="en-US" dirty="0"/>
              <a:t>People make a profit when they receive more than they give. We are unprofitable servants to our Heavenly Father because the value of the blessings He gives us will always greatly exceed the value of the service He receives from us.</a:t>
            </a:r>
            <a:endParaRPr lang="en-US" sz="1200" dirty="0"/>
          </a:p>
        </p:txBody>
      </p:sp>
    </p:spTree>
    <p:extLst>
      <p:ext uri="{BB962C8B-B14F-4D97-AF65-F5344CB8AC3E}">
        <p14:creationId xmlns:p14="http://schemas.microsoft.com/office/powerpoint/2010/main" val="391485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anim calcmode="lin" valueType="num">
                                      <p:cBhvr>
                                        <p:cTn id="8" dur="1000" fill="hold"/>
                                        <p:tgtEl>
                                          <p:spTgt spid="303"/>
                                        </p:tgtEl>
                                        <p:attrNameLst>
                                          <p:attrName>ppt_x</p:attrName>
                                        </p:attrNameLst>
                                      </p:cBhvr>
                                      <p:tavLst>
                                        <p:tav tm="0">
                                          <p:val>
                                            <p:strVal val="#ppt_x"/>
                                          </p:val>
                                        </p:tav>
                                        <p:tav tm="100000">
                                          <p:val>
                                            <p:strVal val="#ppt_x"/>
                                          </p:val>
                                        </p:tav>
                                      </p:tavLst>
                                    </p:anim>
                                    <p:anim calcmode="lin" valueType="num">
                                      <p:cBhvr>
                                        <p:cTn id="9" dur="1000" fill="hold"/>
                                        <p:tgtEl>
                                          <p:spTgt spid="303"/>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7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309"/>
                                        </p:tgtEl>
                                        <p:attrNameLst>
                                          <p:attrName>style.visibility</p:attrName>
                                        </p:attrNameLst>
                                      </p:cBhvr>
                                      <p:to>
                                        <p:strVal val="visible"/>
                                      </p:to>
                                    </p:set>
                                    <p:animEffect transition="in" filter="fade">
                                      <p:cBhvr>
                                        <p:cTn id="16" dur="1000"/>
                                        <p:tgtEl>
                                          <p:spTgt spid="309"/>
                                        </p:tgtEl>
                                      </p:cBhvr>
                                    </p:animEffect>
                                    <p:anim calcmode="lin" valueType="num">
                                      <p:cBhvr>
                                        <p:cTn id="17" dur="1000" fill="hold"/>
                                        <p:tgtEl>
                                          <p:spTgt spid="309"/>
                                        </p:tgtEl>
                                        <p:attrNameLst>
                                          <p:attrName>ppt_x</p:attrName>
                                        </p:attrNameLst>
                                      </p:cBhvr>
                                      <p:tavLst>
                                        <p:tav tm="0">
                                          <p:val>
                                            <p:strVal val="#ppt_x"/>
                                          </p:val>
                                        </p:tav>
                                        <p:tav tm="100000">
                                          <p:val>
                                            <p:strVal val="#ppt_x"/>
                                          </p:val>
                                        </p:tav>
                                      </p:tavLst>
                                    </p:anim>
                                    <p:anim calcmode="lin" valueType="num">
                                      <p:cBhvr>
                                        <p:cTn id="18" dur="1000" fill="hold"/>
                                        <p:tgtEl>
                                          <p:spTgt spid="309"/>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06"/>
                                        </p:tgtEl>
                                        <p:attrNameLst>
                                          <p:attrName>style.visibility</p:attrName>
                                        </p:attrNameLst>
                                      </p:cBhvr>
                                      <p:to>
                                        <p:strVal val="visible"/>
                                      </p:to>
                                    </p:set>
                                    <p:animEffect transition="in" filter="fade">
                                      <p:cBhvr>
                                        <p:cTn id="25" dur="1000"/>
                                        <p:tgtEl>
                                          <p:spTgt spid="306"/>
                                        </p:tgtEl>
                                      </p:cBhvr>
                                    </p:animEffect>
                                    <p:anim calcmode="lin" valueType="num">
                                      <p:cBhvr>
                                        <p:cTn id="26" dur="1000" fill="hold"/>
                                        <p:tgtEl>
                                          <p:spTgt spid="306"/>
                                        </p:tgtEl>
                                        <p:attrNameLst>
                                          <p:attrName>ppt_x</p:attrName>
                                        </p:attrNameLst>
                                      </p:cBhvr>
                                      <p:tavLst>
                                        <p:tav tm="0">
                                          <p:val>
                                            <p:strVal val="#ppt_x"/>
                                          </p:val>
                                        </p:tav>
                                        <p:tav tm="100000">
                                          <p:val>
                                            <p:strVal val="#ppt_x"/>
                                          </p:val>
                                        </p:tav>
                                      </p:tavLst>
                                    </p:anim>
                                    <p:anim calcmode="lin" valueType="num">
                                      <p:cBhvr>
                                        <p:cTn id="27" dur="1000" fill="hold"/>
                                        <p:tgtEl>
                                          <p:spTgt spid="306"/>
                                        </p:tgtEl>
                                        <p:attrNameLst>
                                          <p:attrName>ppt_y</p:attrName>
                                        </p:attrNameLst>
                                      </p:cBhvr>
                                      <p:tavLst>
                                        <p:tav tm="0">
                                          <p:val>
                                            <p:strVal val="#ppt_y-.1"/>
                                          </p:val>
                                        </p:tav>
                                        <p:tav tm="100000">
                                          <p:val>
                                            <p:strVal val="#ppt_y"/>
                                          </p:val>
                                        </p:tav>
                                      </p:tavLst>
                                    </p:anim>
                                  </p:childTnLst>
                                </p:cTn>
                              </p:par>
                              <p:par>
                                <p:cTn id="28" presetID="1" presetClass="entr" presetSubtype="0" fill="hold" nodeType="withEffect">
                                  <p:stCondLst>
                                    <p:cond delay="0"/>
                                  </p:stCondLst>
                                  <p:childTnLst>
                                    <p:set>
                                      <p:cBhvr>
                                        <p:cTn id="29" dur="1" fill="hold">
                                          <p:stCondLst>
                                            <p:cond delay="0"/>
                                          </p:stCondLst>
                                        </p:cTn>
                                        <p:tgtEl>
                                          <p:spTgt spid="24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02"/>
                                        </p:tgtEl>
                                        <p:attrNameLst>
                                          <p:attrName>style.visibility</p:attrName>
                                        </p:attrNameLst>
                                      </p:cBhvr>
                                      <p:to>
                                        <p:strVal val="visible"/>
                                      </p:to>
                                    </p:set>
                                    <p:animEffect transition="in" filter="fade">
                                      <p:cBhvr>
                                        <p:cTn id="34" dur="1000"/>
                                        <p:tgtEl>
                                          <p:spTgt spid="302"/>
                                        </p:tgtEl>
                                      </p:cBhvr>
                                    </p:animEffect>
                                    <p:anim calcmode="lin" valueType="num">
                                      <p:cBhvr>
                                        <p:cTn id="35" dur="1000" fill="hold"/>
                                        <p:tgtEl>
                                          <p:spTgt spid="302"/>
                                        </p:tgtEl>
                                        <p:attrNameLst>
                                          <p:attrName>ppt_x</p:attrName>
                                        </p:attrNameLst>
                                      </p:cBhvr>
                                      <p:tavLst>
                                        <p:tav tm="0">
                                          <p:val>
                                            <p:strVal val="#ppt_x"/>
                                          </p:val>
                                        </p:tav>
                                        <p:tav tm="100000">
                                          <p:val>
                                            <p:strVal val="#ppt_x"/>
                                          </p:val>
                                        </p:tav>
                                      </p:tavLst>
                                    </p:anim>
                                    <p:anim calcmode="lin" valueType="num">
                                      <p:cBhvr>
                                        <p:cTn id="36" dur="1000" fill="hold"/>
                                        <p:tgtEl>
                                          <p:spTgt spid="302"/>
                                        </p:tgtEl>
                                        <p:attrNameLst>
                                          <p:attrName>ppt_y</p:attrName>
                                        </p:attrNameLst>
                                      </p:cBhvr>
                                      <p:tavLst>
                                        <p:tav tm="0">
                                          <p:val>
                                            <p:strVal val="#ppt_y-.1"/>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2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12"/>
                                        </p:tgtEl>
                                        <p:attrNameLst>
                                          <p:attrName>style.visibility</p:attrName>
                                        </p:attrNameLst>
                                      </p:cBhvr>
                                      <p:to>
                                        <p:strVal val="visible"/>
                                      </p:to>
                                    </p:set>
                                    <p:animEffect transition="in" filter="fade">
                                      <p:cBhvr>
                                        <p:cTn id="43" dur="1000"/>
                                        <p:tgtEl>
                                          <p:spTgt spid="312"/>
                                        </p:tgtEl>
                                      </p:cBhvr>
                                    </p:animEffect>
                                    <p:anim calcmode="lin" valueType="num">
                                      <p:cBhvr>
                                        <p:cTn id="44" dur="1000" fill="hold"/>
                                        <p:tgtEl>
                                          <p:spTgt spid="312"/>
                                        </p:tgtEl>
                                        <p:attrNameLst>
                                          <p:attrName>ppt_x</p:attrName>
                                        </p:attrNameLst>
                                      </p:cBhvr>
                                      <p:tavLst>
                                        <p:tav tm="0">
                                          <p:val>
                                            <p:strVal val="#ppt_x"/>
                                          </p:val>
                                        </p:tav>
                                        <p:tav tm="100000">
                                          <p:val>
                                            <p:strVal val="#ppt_x"/>
                                          </p:val>
                                        </p:tav>
                                      </p:tavLst>
                                    </p:anim>
                                    <p:anim calcmode="lin" valueType="num">
                                      <p:cBhvr>
                                        <p:cTn id="45" dur="1000" fill="hold"/>
                                        <p:tgtEl>
                                          <p:spTgt spid="312"/>
                                        </p:tgtEl>
                                        <p:attrNameLst>
                                          <p:attrName>ppt_y</p:attrName>
                                        </p:attrNameLst>
                                      </p:cBhvr>
                                      <p:tavLst>
                                        <p:tav tm="0">
                                          <p:val>
                                            <p:strVal val="#ppt_y+.1"/>
                                          </p:val>
                                        </p:tav>
                                        <p:tav tm="100000">
                                          <p:val>
                                            <p:strVal val="#ppt_y"/>
                                          </p:val>
                                        </p:tav>
                                      </p:tavLst>
                                    </p:anim>
                                  </p:childTnLst>
                                </p:cTn>
                              </p:par>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1000"/>
                                        <p:tgtEl>
                                          <p:spTgt spid="76"/>
                                        </p:tgtEl>
                                      </p:cBhvr>
                                    </p:animEffect>
                                    <p:anim calcmode="lin" valueType="num">
                                      <p:cBhvr>
                                        <p:cTn id="53" dur="1000" fill="hold"/>
                                        <p:tgtEl>
                                          <p:spTgt spid="76"/>
                                        </p:tgtEl>
                                        <p:attrNameLst>
                                          <p:attrName>ppt_x</p:attrName>
                                        </p:attrNameLst>
                                      </p:cBhvr>
                                      <p:tavLst>
                                        <p:tav tm="0">
                                          <p:val>
                                            <p:strVal val="#ppt_x"/>
                                          </p:val>
                                        </p:tav>
                                        <p:tav tm="100000">
                                          <p:val>
                                            <p:strVal val="#ppt_x"/>
                                          </p:val>
                                        </p:tav>
                                      </p:tavLst>
                                    </p:anim>
                                    <p:anim calcmode="lin" valueType="num">
                                      <p:cBhvr>
                                        <p:cTn id="54" dur="1000" fill="hold"/>
                                        <p:tgtEl>
                                          <p:spTgt spid="76"/>
                                        </p:tgtEl>
                                        <p:attrNameLst>
                                          <p:attrName>ppt_y</p:attrName>
                                        </p:attrNameLst>
                                      </p:cBhvr>
                                      <p:tavLst>
                                        <p:tav tm="0">
                                          <p:val>
                                            <p:strVal val="#ppt_y-.1"/>
                                          </p:val>
                                        </p:tav>
                                        <p:tav tm="100000">
                                          <p:val>
                                            <p:strVal val="#ppt_y"/>
                                          </p:val>
                                        </p:tav>
                                      </p:tavLst>
                                    </p:anim>
                                  </p:childTnLst>
                                </p:cTn>
                              </p:par>
                              <p:par>
                                <p:cTn id="55" presetID="10" presetClass="exit" presetSubtype="0" fill="hold" nodeType="withEffect">
                                  <p:stCondLst>
                                    <p:cond delay="0"/>
                                  </p:stCondLst>
                                  <p:childTnLst>
                                    <p:animEffect transition="out" filter="fade">
                                      <p:cBhvr>
                                        <p:cTn id="56" dur="500"/>
                                        <p:tgtEl>
                                          <p:spTgt spid="303"/>
                                        </p:tgtEl>
                                      </p:cBhvr>
                                    </p:animEffect>
                                    <p:set>
                                      <p:cBhvr>
                                        <p:cTn id="57" dur="1" fill="hold">
                                          <p:stCondLst>
                                            <p:cond delay="499"/>
                                          </p:stCondLst>
                                        </p:cTn>
                                        <p:tgtEl>
                                          <p:spTgt spid="303"/>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09"/>
                                        </p:tgtEl>
                                      </p:cBhvr>
                                    </p:animEffect>
                                    <p:set>
                                      <p:cBhvr>
                                        <p:cTn id="60" dur="1" fill="hold">
                                          <p:stCondLst>
                                            <p:cond delay="499"/>
                                          </p:stCondLst>
                                        </p:cTn>
                                        <p:tgtEl>
                                          <p:spTgt spid="309"/>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06"/>
                                        </p:tgtEl>
                                      </p:cBhvr>
                                    </p:animEffect>
                                    <p:set>
                                      <p:cBhvr>
                                        <p:cTn id="63" dur="1" fill="hold">
                                          <p:stCondLst>
                                            <p:cond delay="499"/>
                                          </p:stCondLst>
                                        </p:cTn>
                                        <p:tgtEl>
                                          <p:spTgt spid="30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12"/>
                                        </p:tgtEl>
                                      </p:cBhvr>
                                    </p:animEffect>
                                    <p:set>
                                      <p:cBhvr>
                                        <p:cTn id="66" dur="1" fill="hold">
                                          <p:stCondLst>
                                            <p:cond delay="499"/>
                                          </p:stCondLst>
                                        </p:cTn>
                                        <p:tgtEl>
                                          <p:spTgt spid="312"/>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
                                        </p:tgtEl>
                                      </p:cBhvr>
                                    </p:animEffect>
                                    <p:set>
                                      <p:cBhvr>
                                        <p:cTn id="69" dur="1" fill="hold">
                                          <p:stCondLst>
                                            <p:cond delay="499"/>
                                          </p:stCondLst>
                                        </p:cTn>
                                        <p:tgtEl>
                                          <p:spTgt spid="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02"/>
                                        </p:tgtEl>
                                      </p:cBhvr>
                                    </p:animEffect>
                                    <p:set>
                                      <p:cBhvr>
                                        <p:cTn id="72" dur="1" fill="hold">
                                          <p:stCondLst>
                                            <p:cond delay="499"/>
                                          </p:stCondLst>
                                        </p:cTn>
                                        <p:tgtEl>
                                          <p:spTgt spid="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p:bldP spid="312" grpId="1"/>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349808F3-3C5E-4D7D-BEEA-2A986B544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p:cNvSpPr txBox="1"/>
          <p:nvPr/>
        </p:nvSpPr>
        <p:spPr>
          <a:xfrm>
            <a:off x="1524000" y="1"/>
            <a:ext cx="9144000" cy="769441"/>
          </a:xfrm>
          <a:prstGeom prst="rect">
            <a:avLst/>
          </a:prstGeom>
          <a:noFill/>
        </p:spPr>
        <p:txBody>
          <a:bodyPr wrap="square" rtlCol="0">
            <a:spAutoFit/>
          </a:bodyPr>
          <a:lstStyle/>
          <a:p>
            <a:pPr algn="ctr"/>
            <a:r>
              <a:rPr lang="en-US" sz="4400" dirty="0">
                <a:latin typeface="Berlin Sans FB" pitchFamily="34" charset="0"/>
              </a:rPr>
              <a:t>Dust of the Earth</a:t>
            </a:r>
          </a:p>
        </p:txBody>
      </p:sp>
      <p:sp>
        <p:nvSpPr>
          <p:cNvPr id="28" name="TextBox 27"/>
          <p:cNvSpPr txBox="1"/>
          <p:nvPr/>
        </p:nvSpPr>
        <p:spPr>
          <a:xfrm>
            <a:off x="1524000" y="1"/>
            <a:ext cx="9144000" cy="307777"/>
          </a:xfrm>
          <a:prstGeom prst="rect">
            <a:avLst/>
          </a:prstGeom>
          <a:noFill/>
        </p:spPr>
        <p:txBody>
          <a:bodyPr wrap="square" rtlCol="0">
            <a:spAutoFit/>
          </a:bodyPr>
          <a:lstStyle/>
          <a:p>
            <a:r>
              <a:rPr lang="en-US" sz="1400" dirty="0"/>
              <a:t>Mosiah 2:25-26</a:t>
            </a:r>
            <a:endParaRPr lang="en-US" sz="4400" dirty="0"/>
          </a:p>
        </p:txBody>
      </p:sp>
      <p:grpSp>
        <p:nvGrpSpPr>
          <p:cNvPr id="2" name="Group 60"/>
          <p:cNvGrpSpPr/>
          <p:nvPr/>
        </p:nvGrpSpPr>
        <p:grpSpPr>
          <a:xfrm>
            <a:off x="4267201" y="3733800"/>
            <a:ext cx="995601" cy="2286000"/>
            <a:chOff x="4909258" y="836392"/>
            <a:chExt cx="1202505" cy="3344532"/>
          </a:xfrm>
          <a:solidFill>
            <a:schemeClr val="bg2"/>
          </a:solidFill>
        </p:grpSpPr>
        <p:sp>
          <p:nvSpPr>
            <p:cNvPr id="222" name="Oval 221"/>
            <p:cNvSpPr/>
            <p:nvPr/>
          </p:nvSpPr>
          <p:spPr>
            <a:xfrm rot="19671902">
              <a:off x="5723075" y="2477706"/>
              <a:ext cx="388688" cy="58336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2647766">
              <a:off x="4909258" y="2367281"/>
              <a:ext cx="388688" cy="58336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9352409">
              <a:off x="5561730" y="3597557"/>
              <a:ext cx="250930" cy="58336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2647766">
              <a:off x="5273253" y="3586018"/>
              <a:ext cx="249729" cy="58336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rot="20169292">
              <a:off x="5532668" y="1851040"/>
              <a:ext cx="535898" cy="1040568"/>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1790291">
              <a:off x="4947748" y="1816946"/>
              <a:ext cx="535898" cy="1040568"/>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5105400" y="1984946"/>
              <a:ext cx="799476" cy="1901253"/>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287780" y="1660161"/>
              <a:ext cx="393492" cy="573374"/>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5105400" y="990600"/>
              <a:ext cx="762000" cy="109024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230"/>
            <p:cNvSpPr/>
            <p:nvPr/>
          </p:nvSpPr>
          <p:spPr>
            <a:xfrm rot="1236535">
              <a:off x="5067163" y="836392"/>
              <a:ext cx="436755" cy="503473"/>
            </a:xfrm>
            <a:prstGeom prst="round2DiagRect">
              <a:avLst>
                <a:gd name="adj1" fmla="val 50000"/>
                <a:gd name="adj2"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231"/>
            <p:cNvSpPr/>
            <p:nvPr/>
          </p:nvSpPr>
          <p:spPr>
            <a:xfrm rot="5076663">
              <a:off x="5462955" y="903719"/>
              <a:ext cx="436755" cy="503473"/>
            </a:xfrm>
            <a:prstGeom prst="round2DiagRect">
              <a:avLst>
                <a:gd name="adj1" fmla="val 50000"/>
                <a:gd name="adj2"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257800" y="914400"/>
              <a:ext cx="381000" cy="381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74"/>
          <p:cNvGrpSpPr/>
          <p:nvPr/>
        </p:nvGrpSpPr>
        <p:grpSpPr>
          <a:xfrm>
            <a:off x="9220200" y="4953000"/>
            <a:ext cx="762000" cy="1600200"/>
            <a:chOff x="4114800" y="533400"/>
            <a:chExt cx="2217821" cy="4876800"/>
          </a:xfrm>
        </p:grpSpPr>
        <p:sp>
          <p:nvSpPr>
            <p:cNvPr id="287" name="Oval 286"/>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1" name="TextBox 300"/>
          <p:cNvSpPr txBox="1"/>
          <p:nvPr/>
        </p:nvSpPr>
        <p:spPr>
          <a:xfrm>
            <a:off x="8595360" y="2127505"/>
            <a:ext cx="3282696" cy="2308324"/>
          </a:xfrm>
          <a:prstGeom prst="rect">
            <a:avLst/>
          </a:prstGeom>
          <a:noFill/>
        </p:spPr>
        <p:txBody>
          <a:bodyPr wrap="square" rtlCol="0">
            <a:spAutoFit/>
          </a:bodyPr>
          <a:lstStyle/>
          <a:p>
            <a:r>
              <a:rPr lang="en-US" sz="1600" dirty="0"/>
              <a:t>We were born of the dust of the earth in the same manner that our first earthly father was born of dust.</a:t>
            </a:r>
          </a:p>
          <a:p>
            <a:r>
              <a:rPr lang="en-US" sz="1600" dirty="0"/>
              <a:t>Our bodies, like his, were formed from the elements of this earth and at death will return to those elements from which they were taken, until the glorious day of resurrection</a:t>
            </a:r>
          </a:p>
        </p:txBody>
      </p:sp>
      <p:sp>
        <p:nvSpPr>
          <p:cNvPr id="305" name="TextBox 304"/>
          <p:cNvSpPr txBox="1"/>
          <p:nvPr/>
        </p:nvSpPr>
        <p:spPr>
          <a:xfrm>
            <a:off x="1524000" y="3200400"/>
            <a:ext cx="1905000" cy="1077218"/>
          </a:xfrm>
          <a:prstGeom prst="rect">
            <a:avLst/>
          </a:prstGeom>
          <a:noFill/>
        </p:spPr>
        <p:txBody>
          <a:bodyPr wrap="square" rtlCol="0">
            <a:spAutoFit/>
          </a:bodyPr>
          <a:lstStyle/>
          <a:p>
            <a:r>
              <a:rPr lang="en-US" sz="1600" dirty="0"/>
              <a:t>Adam, the first of all men, was formed from the ground</a:t>
            </a:r>
          </a:p>
          <a:p>
            <a:r>
              <a:rPr lang="en-US" sz="1600" dirty="0"/>
              <a:t>Genesis 2:7</a:t>
            </a:r>
          </a:p>
        </p:txBody>
      </p:sp>
      <p:sp>
        <p:nvSpPr>
          <p:cNvPr id="308" name="TextBox 307"/>
          <p:cNvSpPr txBox="1"/>
          <p:nvPr/>
        </p:nvSpPr>
        <p:spPr>
          <a:xfrm>
            <a:off x="6248400" y="2286000"/>
            <a:ext cx="1752600" cy="2308324"/>
          </a:xfrm>
          <a:prstGeom prst="rect">
            <a:avLst/>
          </a:prstGeom>
          <a:noFill/>
        </p:spPr>
        <p:txBody>
          <a:bodyPr wrap="square" rtlCol="0">
            <a:spAutoFit/>
          </a:bodyPr>
          <a:lstStyle/>
          <a:p>
            <a:r>
              <a:rPr lang="en-US" dirty="0"/>
              <a:t>“All who have inhabited the earth since Adam have take bodies and become souls in like manner”</a:t>
            </a:r>
          </a:p>
          <a:p>
            <a:r>
              <a:rPr lang="en-US" dirty="0"/>
              <a:t>James R. Clark</a:t>
            </a:r>
          </a:p>
        </p:txBody>
      </p:sp>
      <p:sp>
        <p:nvSpPr>
          <p:cNvPr id="311" name="TextBox 310"/>
          <p:cNvSpPr txBox="1"/>
          <p:nvPr/>
        </p:nvSpPr>
        <p:spPr>
          <a:xfrm>
            <a:off x="3429000" y="2133600"/>
            <a:ext cx="2590800" cy="1569660"/>
          </a:xfrm>
          <a:prstGeom prst="rect">
            <a:avLst/>
          </a:prstGeom>
          <a:noFill/>
        </p:spPr>
        <p:txBody>
          <a:bodyPr wrap="square" rtlCol="0">
            <a:spAutoFit/>
          </a:bodyPr>
          <a:lstStyle/>
          <a:p>
            <a:r>
              <a:rPr lang="en-US" sz="1600" dirty="0"/>
              <a:t>All mankind, according to our restored text, are born into mortality “by water, and blood, and the spirit.: and so become “of dust” living souls </a:t>
            </a:r>
          </a:p>
          <a:p>
            <a:r>
              <a:rPr lang="en-US" sz="1600" dirty="0"/>
              <a:t>Moses 6:59</a:t>
            </a:r>
          </a:p>
        </p:txBody>
      </p:sp>
      <p:grpSp>
        <p:nvGrpSpPr>
          <p:cNvPr id="73" name="Group 93"/>
          <p:cNvGrpSpPr/>
          <p:nvPr/>
        </p:nvGrpSpPr>
        <p:grpSpPr>
          <a:xfrm rot="4989594">
            <a:off x="6296777" y="4682853"/>
            <a:ext cx="1211276" cy="1632589"/>
            <a:chOff x="1219200" y="1371600"/>
            <a:chExt cx="1676400" cy="2286000"/>
          </a:xfrm>
        </p:grpSpPr>
        <p:sp>
          <p:nvSpPr>
            <p:cNvPr id="74"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2514601" y="4038600"/>
            <a:ext cx="1136485" cy="2514600"/>
            <a:chOff x="838201" y="1295400"/>
            <a:chExt cx="2200939" cy="4869824"/>
          </a:xfrm>
        </p:grpSpPr>
        <p:sp>
          <p:nvSpPr>
            <p:cNvPr id="82" name="Oval 81"/>
            <p:cNvSpPr/>
            <p:nvPr/>
          </p:nvSpPr>
          <p:spPr>
            <a:xfrm rot="3211573">
              <a:off x="1934169" y="5713487"/>
              <a:ext cx="552357" cy="3511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597934">
              <a:off x="1331172" y="5711478"/>
              <a:ext cx="552357" cy="3511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1066800" y="3429000"/>
              <a:ext cx="1600200" cy="2438400"/>
            </a:xfrm>
            <a:prstGeom prst="trapezoid">
              <a:avLst>
                <a:gd name="adj" fmla="val 399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387893">
              <a:off x="2486783" y="3565102"/>
              <a:ext cx="552357" cy="3511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7204752">
              <a:off x="729919" y="3630775"/>
              <a:ext cx="561788" cy="3452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673599">
              <a:off x="894688" y="2657347"/>
              <a:ext cx="690447" cy="1121787"/>
            </a:xfrm>
            <a:prstGeom prst="trapezoid">
              <a:avLst>
                <a:gd name="adj" fmla="val 39969"/>
              </a:avLst>
            </a:prstGeom>
            <a:solidFill>
              <a:srgbClr val="DAC67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9808278">
              <a:off x="2024646" y="2601726"/>
              <a:ext cx="690447" cy="1276857"/>
            </a:xfrm>
            <a:prstGeom prst="trapezoid">
              <a:avLst>
                <a:gd name="adj" fmla="val 28868"/>
              </a:avLst>
            </a:prstGeom>
            <a:solidFill>
              <a:srgbClr val="DAC67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1275386" y="2699871"/>
              <a:ext cx="1104716" cy="2176929"/>
            </a:xfrm>
            <a:prstGeom prst="roundRect">
              <a:avLst>
                <a:gd name="adj" fmla="val 2423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21376392">
              <a:off x="1983772" y="2697649"/>
              <a:ext cx="533669" cy="3091329"/>
            </a:xfrm>
            <a:prstGeom prst="roundRect">
              <a:avLst>
                <a:gd name="adj" fmla="val 50000"/>
              </a:avLst>
            </a:prstGeom>
            <a:solidFill>
              <a:srgbClr val="DAC67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223737">
              <a:off x="1142665" y="2695550"/>
              <a:ext cx="602023" cy="3173181"/>
            </a:xfrm>
            <a:prstGeom prst="roundRect">
              <a:avLst>
                <a:gd name="adj" fmla="val 41877"/>
              </a:avLst>
            </a:prstGeom>
            <a:solidFill>
              <a:srgbClr val="DAC67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600199" y="2489200"/>
              <a:ext cx="533401" cy="6320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371600" y="1676400"/>
              <a:ext cx="966626" cy="12640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3184928">
              <a:off x="1682581" y="1511965"/>
              <a:ext cx="842683" cy="690447"/>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1275386" y="1295400"/>
              <a:ext cx="897582" cy="84268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Flowchart: Delay 95"/>
          <p:cNvSpPr/>
          <p:nvPr/>
        </p:nvSpPr>
        <p:spPr>
          <a:xfrm rot="16200000">
            <a:off x="8763000" y="5181600"/>
            <a:ext cx="1676400" cy="1066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2971800" y="990600"/>
            <a:ext cx="6172200" cy="1000274"/>
          </a:xfrm>
          <a:prstGeom prst="rect">
            <a:avLst/>
          </a:prstGeom>
          <a:noFill/>
        </p:spPr>
        <p:txBody>
          <a:bodyPr wrap="square" rtlCol="0">
            <a:spAutoFit/>
          </a:bodyPr>
          <a:lstStyle/>
          <a:p>
            <a:r>
              <a:rPr lang="en-US" sz="1600" dirty="0"/>
              <a:t>We did not create nor do we own the elements of the earth</a:t>
            </a:r>
          </a:p>
          <a:p>
            <a:r>
              <a:rPr lang="en-US" sz="1600" dirty="0"/>
              <a:t>King Benjamin talks about the indebtedness to God by noting that even our bodies are made of borrowed materials</a:t>
            </a:r>
          </a:p>
          <a:p>
            <a:r>
              <a:rPr lang="en-US" sz="1100" dirty="0"/>
              <a:t>JFM and RLM</a:t>
            </a:r>
          </a:p>
        </p:txBody>
      </p:sp>
      <p:pic>
        <p:nvPicPr>
          <p:cNvPr id="4" name="Picture 3">
            <a:extLst>
              <a:ext uri="{FF2B5EF4-FFF2-40B4-BE49-F238E27FC236}">
                <a16:creationId xmlns:a16="http://schemas.microsoft.com/office/drawing/2014/main" id="{CCC969DC-2A7D-4B24-92FA-A10876C8573B}"/>
              </a:ext>
            </a:extLst>
          </p:cNvPr>
          <p:cNvPicPr>
            <a:picLocks noChangeAspect="1"/>
          </p:cNvPicPr>
          <p:nvPr/>
        </p:nvPicPr>
        <p:blipFill rotWithShape="1">
          <a:blip r:embed="rId3">
            <a:extLst>
              <a:ext uri="{28A0092B-C50C-407E-A947-70E740481C1C}">
                <a14:useLocalDpi xmlns:a14="http://schemas.microsoft.com/office/drawing/2010/main" val="0"/>
              </a:ext>
            </a:extLst>
          </a:blip>
          <a:srcRect t="2448" b="3795"/>
          <a:stretch/>
        </p:blipFill>
        <p:spPr>
          <a:xfrm>
            <a:off x="1499616" y="1024128"/>
            <a:ext cx="1291780" cy="884583"/>
          </a:xfrm>
          <a:prstGeom prst="rect">
            <a:avLst/>
          </a:prstGeom>
        </p:spPr>
      </p:pic>
      <p:pic>
        <p:nvPicPr>
          <p:cNvPr id="1026" name="Picture 2" descr="Image result for j. reuben clark">
            <a:extLst>
              <a:ext uri="{FF2B5EF4-FFF2-40B4-BE49-F238E27FC236}">
                <a16:creationId xmlns:a16="http://schemas.microsoft.com/office/drawing/2014/main" id="{6A826280-EA10-43AA-B840-A3183E4DE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225" y="2311527"/>
            <a:ext cx="604392" cy="72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74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anim calcmode="lin" valueType="num">
                                      <p:cBhvr>
                                        <p:cTn id="8" dur="1000" fill="hold"/>
                                        <p:tgtEl>
                                          <p:spTgt spid="305"/>
                                        </p:tgtEl>
                                        <p:attrNameLst>
                                          <p:attrName>ppt_x</p:attrName>
                                        </p:attrNameLst>
                                      </p:cBhvr>
                                      <p:tavLst>
                                        <p:tav tm="0">
                                          <p:val>
                                            <p:strVal val="#ppt_x"/>
                                          </p:val>
                                        </p:tav>
                                        <p:tav tm="100000">
                                          <p:val>
                                            <p:strVal val="#ppt_x"/>
                                          </p:val>
                                        </p:tav>
                                      </p:tavLst>
                                    </p:anim>
                                    <p:anim calcmode="lin" valueType="num">
                                      <p:cBhvr>
                                        <p:cTn id="9" dur="1000" fill="hold"/>
                                        <p:tgtEl>
                                          <p:spTgt spid="305"/>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11"/>
                                        </p:tgtEl>
                                        <p:attrNameLst>
                                          <p:attrName>style.visibility</p:attrName>
                                        </p:attrNameLst>
                                      </p:cBhvr>
                                      <p:to>
                                        <p:strVal val="visible"/>
                                      </p:to>
                                    </p:set>
                                    <p:animEffect transition="in" filter="fade">
                                      <p:cBhvr>
                                        <p:cTn id="16" dur="1000"/>
                                        <p:tgtEl>
                                          <p:spTgt spid="311"/>
                                        </p:tgtEl>
                                      </p:cBhvr>
                                    </p:animEffect>
                                    <p:anim calcmode="lin" valueType="num">
                                      <p:cBhvr>
                                        <p:cTn id="17" dur="1000" fill="hold"/>
                                        <p:tgtEl>
                                          <p:spTgt spid="311"/>
                                        </p:tgtEl>
                                        <p:attrNameLst>
                                          <p:attrName>ppt_x</p:attrName>
                                        </p:attrNameLst>
                                      </p:cBhvr>
                                      <p:tavLst>
                                        <p:tav tm="0">
                                          <p:val>
                                            <p:strVal val="#ppt_x"/>
                                          </p:val>
                                        </p:tav>
                                        <p:tav tm="100000">
                                          <p:val>
                                            <p:strVal val="#ppt_x"/>
                                          </p:val>
                                        </p:tav>
                                      </p:tavLst>
                                    </p:anim>
                                    <p:anim calcmode="lin" valueType="num">
                                      <p:cBhvr>
                                        <p:cTn id="18" dur="1000" fill="hold"/>
                                        <p:tgtEl>
                                          <p:spTgt spid="311"/>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08"/>
                                        </p:tgtEl>
                                        <p:attrNameLst>
                                          <p:attrName>style.visibility</p:attrName>
                                        </p:attrNameLst>
                                      </p:cBhvr>
                                      <p:to>
                                        <p:strVal val="visible"/>
                                      </p:to>
                                    </p:set>
                                    <p:animEffect transition="in" filter="fade">
                                      <p:cBhvr>
                                        <p:cTn id="25" dur="1000"/>
                                        <p:tgtEl>
                                          <p:spTgt spid="308"/>
                                        </p:tgtEl>
                                      </p:cBhvr>
                                    </p:animEffect>
                                    <p:anim calcmode="lin" valueType="num">
                                      <p:cBhvr>
                                        <p:cTn id="26" dur="1000" fill="hold"/>
                                        <p:tgtEl>
                                          <p:spTgt spid="308"/>
                                        </p:tgtEl>
                                        <p:attrNameLst>
                                          <p:attrName>ppt_x</p:attrName>
                                        </p:attrNameLst>
                                      </p:cBhvr>
                                      <p:tavLst>
                                        <p:tav tm="0">
                                          <p:val>
                                            <p:strVal val="#ppt_x"/>
                                          </p:val>
                                        </p:tav>
                                        <p:tav tm="100000">
                                          <p:val>
                                            <p:strVal val="#ppt_x"/>
                                          </p:val>
                                        </p:tav>
                                      </p:tavLst>
                                    </p:anim>
                                    <p:anim calcmode="lin" valueType="num">
                                      <p:cBhvr>
                                        <p:cTn id="27" dur="1000" fill="hold"/>
                                        <p:tgtEl>
                                          <p:spTgt spid="308"/>
                                        </p:tgtEl>
                                        <p:attrNameLst>
                                          <p:attrName>ppt_y</p:attrName>
                                        </p:attrNameLst>
                                      </p:cBhvr>
                                      <p:tavLst>
                                        <p:tav tm="0">
                                          <p:val>
                                            <p:strVal val="#ppt_y+.1"/>
                                          </p:val>
                                        </p:tav>
                                        <p:tav tm="100000">
                                          <p:val>
                                            <p:strVal val="#ppt_y"/>
                                          </p:val>
                                        </p:tav>
                                      </p:tavLst>
                                    </p:anim>
                                  </p:childTnLst>
                                </p:cTn>
                              </p:par>
                              <p:par>
                                <p:cTn id="28" presetID="1"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1" fill="hold" nodeType="clickEffect">
                                  <p:stCondLst>
                                    <p:cond delay="0"/>
                                  </p:stCondLst>
                                  <p:childTnLst>
                                    <p:anim calcmode="lin" valueType="num">
                                      <p:cBhvr additive="base">
                                        <p:cTn id="44" dur="2000"/>
                                        <p:tgtEl>
                                          <p:spTgt spid="5"/>
                                        </p:tgtEl>
                                        <p:attrNameLst>
                                          <p:attrName>ppt_x</p:attrName>
                                        </p:attrNameLst>
                                      </p:cBhvr>
                                      <p:tavLst>
                                        <p:tav tm="0">
                                          <p:val>
                                            <p:strVal val="ppt_x"/>
                                          </p:val>
                                        </p:tav>
                                        <p:tav tm="100000">
                                          <p:val>
                                            <p:strVal val="ppt_x"/>
                                          </p:val>
                                        </p:tav>
                                      </p:tavLst>
                                    </p:anim>
                                    <p:anim calcmode="lin" valueType="num">
                                      <p:cBhvr additive="base">
                                        <p:cTn id="45" dur="2000"/>
                                        <p:tgtEl>
                                          <p:spTgt spid="5"/>
                                        </p:tgtEl>
                                        <p:attrNameLst>
                                          <p:attrName>ppt_y</p:attrName>
                                        </p:attrNameLst>
                                      </p:cBhvr>
                                      <p:tavLst>
                                        <p:tav tm="0">
                                          <p:val>
                                            <p:strVal val="ppt_y"/>
                                          </p:val>
                                        </p:tav>
                                        <p:tav tm="100000">
                                          <p:val>
                                            <p:strVal val="0-ppt_h/2"/>
                                          </p:val>
                                        </p:tav>
                                      </p:tavLst>
                                    </p:anim>
                                    <p:set>
                                      <p:cBhvr>
                                        <p:cTn id="4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p:bldP spid="305" grpId="0"/>
      <p:bldP spid="308" grpId="0"/>
      <p:bldP spid="311" grpId="0"/>
      <p:bldP spid="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C7B8345F-E0BA-4FDF-894B-D7B42A82B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p:cNvSpPr txBox="1"/>
          <p:nvPr/>
        </p:nvSpPr>
        <p:spPr>
          <a:xfrm>
            <a:off x="1524000" y="1"/>
            <a:ext cx="9144000" cy="769441"/>
          </a:xfrm>
          <a:prstGeom prst="rect">
            <a:avLst/>
          </a:prstGeom>
          <a:noFill/>
        </p:spPr>
        <p:txBody>
          <a:bodyPr wrap="square" rtlCol="0">
            <a:spAutoFit/>
          </a:bodyPr>
          <a:lstStyle/>
          <a:p>
            <a:pPr algn="ctr"/>
            <a:r>
              <a:rPr lang="en-US" sz="4400" dirty="0">
                <a:latin typeface="Berlin Sans FB" pitchFamily="34" charset="0"/>
              </a:rPr>
              <a:t>Responsibility of Teaching</a:t>
            </a:r>
          </a:p>
        </p:txBody>
      </p:sp>
      <p:sp>
        <p:nvSpPr>
          <p:cNvPr id="28" name="TextBox 27"/>
          <p:cNvSpPr txBox="1"/>
          <p:nvPr/>
        </p:nvSpPr>
        <p:spPr>
          <a:xfrm>
            <a:off x="97536" y="6483097"/>
            <a:ext cx="9144000" cy="307777"/>
          </a:xfrm>
          <a:prstGeom prst="rect">
            <a:avLst/>
          </a:prstGeom>
          <a:noFill/>
        </p:spPr>
        <p:txBody>
          <a:bodyPr wrap="square" rtlCol="0">
            <a:spAutoFit/>
          </a:bodyPr>
          <a:lstStyle/>
          <a:p>
            <a:r>
              <a:rPr lang="en-US" sz="1400" dirty="0"/>
              <a:t>Mosiah 2:27-28</a:t>
            </a:r>
            <a:endParaRPr lang="en-US" sz="4400" dirty="0"/>
          </a:p>
        </p:txBody>
      </p:sp>
      <p:sp>
        <p:nvSpPr>
          <p:cNvPr id="305" name="TextBox 304"/>
          <p:cNvSpPr txBox="1"/>
          <p:nvPr/>
        </p:nvSpPr>
        <p:spPr>
          <a:xfrm>
            <a:off x="2057400" y="4343400"/>
            <a:ext cx="4648200" cy="1569660"/>
          </a:xfrm>
          <a:prstGeom prst="rect">
            <a:avLst/>
          </a:prstGeom>
          <a:noFill/>
        </p:spPr>
        <p:txBody>
          <a:bodyPr wrap="square" rtlCol="0">
            <a:spAutoFit/>
          </a:bodyPr>
          <a:lstStyle/>
          <a:p>
            <a:pPr fontAlgn="base"/>
            <a:r>
              <a:rPr lang="en-US" sz="1600" dirty="0"/>
              <a:t>“Behold, I sent you out to testify and warn the people, and it </a:t>
            </a:r>
            <a:r>
              <a:rPr lang="en-US" sz="1600" dirty="0" err="1"/>
              <a:t>becometh</a:t>
            </a:r>
            <a:r>
              <a:rPr lang="en-US" sz="1600" dirty="0"/>
              <a:t> every man who hath been warned to warn his neighbor.</a:t>
            </a:r>
          </a:p>
          <a:p>
            <a:pPr fontAlgn="base"/>
            <a:r>
              <a:rPr lang="en-US" sz="1600" dirty="0"/>
              <a:t>Therefore, they are left without excuse, and their sins are upon their own heads.”</a:t>
            </a:r>
          </a:p>
          <a:p>
            <a:pPr fontAlgn="base"/>
            <a:r>
              <a:rPr lang="en-US" sz="1600" dirty="0"/>
              <a:t>D&amp;C 88:81-82</a:t>
            </a:r>
          </a:p>
        </p:txBody>
      </p:sp>
      <p:sp>
        <p:nvSpPr>
          <p:cNvPr id="97" name="TextBox 96"/>
          <p:cNvSpPr txBox="1"/>
          <p:nvPr/>
        </p:nvSpPr>
        <p:spPr>
          <a:xfrm>
            <a:off x="2133600" y="1066800"/>
            <a:ext cx="4495800" cy="1077218"/>
          </a:xfrm>
          <a:prstGeom prst="rect">
            <a:avLst/>
          </a:prstGeom>
          <a:noFill/>
        </p:spPr>
        <p:txBody>
          <a:bodyPr wrap="square" rtlCol="0">
            <a:spAutoFit/>
          </a:bodyPr>
          <a:lstStyle/>
          <a:p>
            <a:r>
              <a:rPr lang="en-US" sz="1600" dirty="0"/>
              <a:t>Should the King Benjamin, the messenger, fail to deliver the message, he then assumes a responsibility for the sins of those who went unwarned because he shrugged his duty. </a:t>
            </a:r>
            <a:endParaRPr lang="en-US" sz="1100" dirty="0"/>
          </a:p>
        </p:txBody>
      </p:sp>
      <p:sp>
        <p:nvSpPr>
          <p:cNvPr id="61" name="TextBox 60"/>
          <p:cNvSpPr txBox="1"/>
          <p:nvPr/>
        </p:nvSpPr>
        <p:spPr>
          <a:xfrm>
            <a:off x="1752600" y="2514601"/>
            <a:ext cx="5410200" cy="1384995"/>
          </a:xfrm>
          <a:prstGeom prst="rect">
            <a:avLst/>
          </a:prstGeom>
          <a:noFill/>
        </p:spPr>
        <p:txBody>
          <a:bodyPr wrap="square" rtlCol="0">
            <a:spAutoFit/>
          </a:bodyPr>
          <a:lstStyle/>
          <a:p>
            <a:r>
              <a:rPr lang="en-US" sz="2800" dirty="0">
                <a:solidFill>
                  <a:srgbClr val="FF0000"/>
                </a:solidFill>
              </a:rPr>
              <a:t>What message do we have to give?</a:t>
            </a:r>
          </a:p>
          <a:p>
            <a:endParaRPr lang="en-US" sz="2800" dirty="0">
              <a:solidFill>
                <a:srgbClr val="FF0000"/>
              </a:solidFill>
            </a:endParaRPr>
          </a:p>
          <a:p>
            <a:r>
              <a:rPr lang="en-US" sz="2800" dirty="0">
                <a:solidFill>
                  <a:srgbClr val="FF0000"/>
                </a:solidFill>
              </a:rPr>
              <a:t>Who are we responsible for?</a:t>
            </a:r>
          </a:p>
        </p:txBody>
      </p:sp>
      <p:grpSp>
        <p:nvGrpSpPr>
          <p:cNvPr id="62" name="Group 61"/>
          <p:cNvGrpSpPr/>
          <p:nvPr/>
        </p:nvGrpSpPr>
        <p:grpSpPr>
          <a:xfrm>
            <a:off x="7162800" y="762000"/>
            <a:ext cx="2159000" cy="5867400"/>
            <a:chOff x="5334001" y="381000"/>
            <a:chExt cx="2159000" cy="5867400"/>
          </a:xfrm>
        </p:grpSpPr>
        <p:sp>
          <p:nvSpPr>
            <p:cNvPr id="63" name="Rounded Rectangle 62"/>
            <p:cNvSpPr/>
            <p:nvPr/>
          </p:nvSpPr>
          <p:spPr>
            <a:xfrm>
              <a:off x="5825068" y="1138771"/>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6853768" y="1134538"/>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0800000">
              <a:off x="5359402" y="510121"/>
              <a:ext cx="2095500" cy="628650"/>
            </a:xfrm>
            <a:prstGeom prst="trapezoid">
              <a:avLst>
                <a:gd name="adj" fmla="val 29040"/>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5568952" y="1907121"/>
              <a:ext cx="1676400" cy="488950"/>
            </a:xfrm>
            <a:prstGeom prst="trapezoid">
              <a:avLst>
                <a:gd name="adj" fmla="val 48088"/>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255"/>
            <p:cNvGrpSpPr/>
            <p:nvPr/>
          </p:nvGrpSpPr>
          <p:grpSpPr>
            <a:xfrm>
              <a:off x="5943600" y="685800"/>
              <a:ext cx="914400" cy="1676400"/>
              <a:chOff x="2819400" y="1981200"/>
              <a:chExt cx="2286000" cy="4114800"/>
            </a:xfrm>
          </p:grpSpPr>
          <p:sp>
            <p:nvSpPr>
              <p:cNvPr id="123" name="Oval 122"/>
              <p:cNvSpPr/>
              <p:nvPr/>
            </p:nvSpPr>
            <p:spPr>
              <a:xfrm rot="4296815">
                <a:off x="3402666" y="5621991"/>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7303185" flipH="1">
                <a:off x="3936947" y="5616529"/>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a:off x="3200400" y="3429000"/>
                <a:ext cx="1447800" cy="2362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705350" y="4132729"/>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819400" y="4078941"/>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rot="21030811">
                <a:off x="4258594" y="2643390"/>
                <a:ext cx="285750" cy="7943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a:off x="3390900" y="2572871"/>
                <a:ext cx="285750"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Manual Operation 129"/>
              <p:cNvSpPr/>
              <p:nvPr/>
            </p:nvSpPr>
            <p:spPr>
              <a:xfrm rot="12764133">
                <a:off x="3104890" y="3298877"/>
                <a:ext cx="685800" cy="1183341"/>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Manual Operation 130"/>
              <p:cNvSpPr/>
              <p:nvPr/>
            </p:nvSpPr>
            <p:spPr>
              <a:xfrm rot="8835867" flipH="1">
                <a:off x="4121663" y="3260653"/>
                <a:ext cx="685800" cy="1224863"/>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397969">
                <a:off x="2998402" y="3273636"/>
                <a:ext cx="1143585" cy="2048123"/>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21153879">
                <a:off x="3755377" y="3279368"/>
                <a:ext cx="1143585" cy="2046399"/>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rot="10800000">
                <a:off x="3790950" y="3379694"/>
                <a:ext cx="285750" cy="215153"/>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Callout 134"/>
              <p:cNvSpPr/>
              <p:nvPr/>
            </p:nvSpPr>
            <p:spPr>
              <a:xfrm>
                <a:off x="32766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36195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39624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Callout 137"/>
              <p:cNvSpPr/>
              <p:nvPr/>
            </p:nvSpPr>
            <p:spPr>
              <a:xfrm>
                <a:off x="424815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505200" y="2196353"/>
                <a:ext cx="914400" cy="12371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tored Data 139"/>
              <p:cNvSpPr/>
              <p:nvPr/>
            </p:nvSpPr>
            <p:spPr>
              <a:xfrm rot="5400000">
                <a:off x="3720353" y="2034988"/>
                <a:ext cx="484094" cy="914400"/>
              </a:xfrm>
              <a:prstGeom prst="flowChartOnlineStorag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350520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p:cNvSpPr/>
              <p:nvPr/>
            </p:nvSpPr>
            <p:spPr>
              <a:xfrm>
                <a:off x="36766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a:off x="39052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41338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 Arrow 144"/>
              <p:cNvSpPr/>
              <p:nvPr/>
            </p:nvSpPr>
            <p:spPr>
              <a:xfrm rot="10800000">
                <a:off x="31623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 Arrow 145"/>
              <p:cNvSpPr/>
              <p:nvPr/>
            </p:nvSpPr>
            <p:spPr>
              <a:xfrm rot="10800000">
                <a:off x="40767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onut 146"/>
              <p:cNvSpPr/>
              <p:nvPr/>
            </p:nvSpPr>
            <p:spPr>
              <a:xfrm rot="19961453">
                <a:off x="3806244" y="3578674"/>
                <a:ext cx="281781" cy="252443"/>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Rounded Rectangle 67"/>
            <p:cNvSpPr/>
            <p:nvPr/>
          </p:nvSpPr>
          <p:spPr>
            <a:xfrm rot="16200000">
              <a:off x="3797301" y="4292600"/>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y 68"/>
            <p:cNvSpPr/>
            <p:nvPr/>
          </p:nvSpPr>
          <p:spPr>
            <a:xfrm>
              <a:off x="5513918" y="57044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6200000">
              <a:off x="5334001" y="4292600"/>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ultiply 70"/>
            <p:cNvSpPr/>
            <p:nvPr/>
          </p:nvSpPr>
          <p:spPr>
            <a:xfrm>
              <a:off x="7044268" y="57171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5753101" y="5829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0800000">
              <a:off x="5334001" y="381000"/>
              <a:ext cx="2159000" cy="135470"/>
            </a:xfrm>
            <a:prstGeom prst="trapezoid">
              <a:avLst>
                <a:gd name="adj" fmla="val 29040"/>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4564594" y="1444629"/>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5400000">
              <a:off x="6211360" y="1448863"/>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6200000">
              <a:off x="5578480" y="2075395"/>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16200000">
              <a:off x="6395514" y="2071162"/>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5499102" y="1697571"/>
              <a:ext cx="181610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ultiply 101"/>
            <p:cNvSpPr/>
            <p:nvPr/>
          </p:nvSpPr>
          <p:spPr>
            <a:xfrm>
              <a:off x="5454652" y="165523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ultiply 102"/>
            <p:cNvSpPr/>
            <p:nvPr/>
          </p:nvSpPr>
          <p:spPr>
            <a:xfrm>
              <a:off x="7059085"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y 103"/>
            <p:cNvSpPr/>
            <p:nvPr/>
          </p:nvSpPr>
          <p:spPr>
            <a:xfrm>
              <a:off x="5848352"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ultiply 104"/>
            <p:cNvSpPr/>
            <p:nvPr/>
          </p:nvSpPr>
          <p:spPr>
            <a:xfrm>
              <a:off x="6661152" y="1667938"/>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503335" y="1875371"/>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5507568" y="1667938"/>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141634" y="1676404"/>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141635" y="1888072"/>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7"/>
            <p:cNvSpPr/>
            <p:nvPr/>
          </p:nvSpPr>
          <p:spPr>
            <a:xfrm>
              <a:off x="5473701" y="2396071"/>
              <a:ext cx="18859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5753101" y="51308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5753101" y="4432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5753101" y="366395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5753101" y="3035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y 114"/>
            <p:cNvSpPr/>
            <p:nvPr/>
          </p:nvSpPr>
          <p:spPr>
            <a:xfrm>
              <a:off x="5526618" y="50567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ultiply 115"/>
            <p:cNvSpPr/>
            <p:nvPr/>
          </p:nvSpPr>
          <p:spPr>
            <a:xfrm>
              <a:off x="5509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y 116"/>
            <p:cNvSpPr/>
            <p:nvPr/>
          </p:nvSpPr>
          <p:spPr>
            <a:xfrm>
              <a:off x="5501218" y="36089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y 117"/>
            <p:cNvSpPr/>
            <p:nvPr/>
          </p:nvSpPr>
          <p:spPr>
            <a:xfrm>
              <a:off x="5501217" y="2948516"/>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ultiply 118"/>
            <p:cNvSpPr/>
            <p:nvPr/>
          </p:nvSpPr>
          <p:spPr>
            <a:xfrm>
              <a:off x="7042151" y="29485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ultiply 119"/>
            <p:cNvSpPr/>
            <p:nvPr/>
          </p:nvSpPr>
          <p:spPr>
            <a:xfrm>
              <a:off x="7033684" y="3566584"/>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ultiply 120"/>
            <p:cNvSpPr/>
            <p:nvPr/>
          </p:nvSpPr>
          <p:spPr>
            <a:xfrm>
              <a:off x="7033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ultiply 121"/>
            <p:cNvSpPr/>
            <p:nvPr/>
          </p:nvSpPr>
          <p:spPr>
            <a:xfrm>
              <a:off x="7050618" y="50313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789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a:extLst>
              <a:ext uri="{FF2B5EF4-FFF2-40B4-BE49-F238E27FC236}">
                <a16:creationId xmlns:a16="http://schemas.microsoft.com/office/drawing/2014/main" id="{6B394189-F6C4-4F6C-87B5-E73CF6648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p:cNvSpPr txBox="1"/>
          <p:nvPr/>
        </p:nvSpPr>
        <p:spPr>
          <a:xfrm>
            <a:off x="1524000" y="1"/>
            <a:ext cx="9144000" cy="769441"/>
          </a:xfrm>
          <a:prstGeom prst="rect">
            <a:avLst/>
          </a:prstGeom>
          <a:noFill/>
        </p:spPr>
        <p:txBody>
          <a:bodyPr wrap="square" rtlCol="0">
            <a:spAutoFit/>
          </a:bodyPr>
          <a:lstStyle/>
          <a:p>
            <a:pPr algn="ctr"/>
            <a:r>
              <a:rPr lang="en-US" sz="4400" dirty="0">
                <a:latin typeface="Berlin Sans FB" pitchFamily="34" charset="0"/>
              </a:rPr>
              <a:t>Responsibility of the People:</a:t>
            </a:r>
          </a:p>
        </p:txBody>
      </p:sp>
      <p:sp>
        <p:nvSpPr>
          <p:cNvPr id="28" name="TextBox 27"/>
          <p:cNvSpPr txBox="1"/>
          <p:nvPr/>
        </p:nvSpPr>
        <p:spPr>
          <a:xfrm>
            <a:off x="88392" y="6550223"/>
            <a:ext cx="9144000" cy="307777"/>
          </a:xfrm>
          <a:prstGeom prst="rect">
            <a:avLst/>
          </a:prstGeom>
          <a:noFill/>
        </p:spPr>
        <p:txBody>
          <a:bodyPr wrap="square" rtlCol="0">
            <a:spAutoFit/>
          </a:bodyPr>
          <a:lstStyle/>
          <a:p>
            <a:r>
              <a:rPr lang="en-US" sz="1400" dirty="0"/>
              <a:t>Mosiah 2:27-28</a:t>
            </a:r>
            <a:endParaRPr lang="en-US" sz="4400" dirty="0"/>
          </a:p>
        </p:txBody>
      </p:sp>
      <p:sp>
        <p:nvSpPr>
          <p:cNvPr id="61" name="TextBox 60"/>
          <p:cNvSpPr txBox="1"/>
          <p:nvPr/>
        </p:nvSpPr>
        <p:spPr>
          <a:xfrm>
            <a:off x="1676400" y="762000"/>
            <a:ext cx="5410200" cy="2862322"/>
          </a:xfrm>
          <a:prstGeom prst="rect">
            <a:avLst/>
          </a:prstGeom>
          <a:noFill/>
        </p:spPr>
        <p:txBody>
          <a:bodyPr wrap="square" rtlCol="0">
            <a:spAutoFit/>
          </a:bodyPr>
          <a:lstStyle/>
          <a:p>
            <a:r>
              <a:rPr lang="en-US" sz="2000" dirty="0"/>
              <a:t>To accept Mosiah as their king and ruler</a:t>
            </a:r>
          </a:p>
          <a:p>
            <a:endParaRPr lang="en-US" sz="2000" dirty="0"/>
          </a:p>
          <a:p>
            <a:r>
              <a:rPr lang="en-US" sz="2000" dirty="0"/>
              <a:t>Keep the commandments</a:t>
            </a:r>
          </a:p>
          <a:p>
            <a:endParaRPr lang="en-US" sz="2000" dirty="0"/>
          </a:p>
          <a:p>
            <a:r>
              <a:rPr lang="en-US" sz="2000" dirty="0"/>
              <a:t>Keep from falling into the enemies hands</a:t>
            </a:r>
          </a:p>
          <a:p>
            <a:endParaRPr lang="en-US" sz="2000" dirty="0"/>
          </a:p>
          <a:p>
            <a:r>
              <a:rPr lang="en-US" sz="2000" dirty="0"/>
              <a:t>Keep the commandments that Mosiah will teach</a:t>
            </a:r>
          </a:p>
          <a:p>
            <a:endParaRPr lang="en-US" sz="2000" dirty="0"/>
          </a:p>
          <a:p>
            <a:r>
              <a:rPr lang="en-US" sz="2000" dirty="0"/>
              <a:t>Keep peace among yourselves</a:t>
            </a:r>
          </a:p>
        </p:txBody>
      </p:sp>
      <p:grpSp>
        <p:nvGrpSpPr>
          <p:cNvPr id="2" name="Group 61"/>
          <p:cNvGrpSpPr/>
          <p:nvPr/>
        </p:nvGrpSpPr>
        <p:grpSpPr>
          <a:xfrm>
            <a:off x="7162800" y="762000"/>
            <a:ext cx="2159000" cy="5867400"/>
            <a:chOff x="5334001" y="381000"/>
            <a:chExt cx="2159000" cy="5867400"/>
          </a:xfrm>
        </p:grpSpPr>
        <p:sp>
          <p:nvSpPr>
            <p:cNvPr id="63" name="Rounded Rectangle 62"/>
            <p:cNvSpPr/>
            <p:nvPr/>
          </p:nvSpPr>
          <p:spPr>
            <a:xfrm>
              <a:off x="5825068" y="1138771"/>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6853768" y="1134538"/>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0800000">
              <a:off x="5359402" y="510121"/>
              <a:ext cx="2095500" cy="628650"/>
            </a:xfrm>
            <a:prstGeom prst="trapezoid">
              <a:avLst>
                <a:gd name="adj" fmla="val 29040"/>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5568952" y="1907121"/>
              <a:ext cx="1676400" cy="488950"/>
            </a:xfrm>
            <a:prstGeom prst="trapezoid">
              <a:avLst>
                <a:gd name="adj" fmla="val 48088"/>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55"/>
            <p:cNvGrpSpPr/>
            <p:nvPr/>
          </p:nvGrpSpPr>
          <p:grpSpPr>
            <a:xfrm>
              <a:off x="5943600" y="685800"/>
              <a:ext cx="914400" cy="1676400"/>
              <a:chOff x="2819400" y="1981200"/>
              <a:chExt cx="2286000" cy="4114800"/>
            </a:xfrm>
          </p:grpSpPr>
          <p:sp>
            <p:nvSpPr>
              <p:cNvPr id="123" name="Oval 122"/>
              <p:cNvSpPr/>
              <p:nvPr/>
            </p:nvSpPr>
            <p:spPr>
              <a:xfrm rot="4296815">
                <a:off x="3402666" y="5621991"/>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7303185" flipH="1">
                <a:off x="3936947" y="5616529"/>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a:off x="3200400" y="3429000"/>
                <a:ext cx="1447800" cy="2362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705350" y="4132729"/>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819400" y="4078941"/>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rot="21030811">
                <a:off x="4258594" y="2643390"/>
                <a:ext cx="285750" cy="7943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a:off x="3390900" y="2572871"/>
                <a:ext cx="285750"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Manual Operation 129"/>
              <p:cNvSpPr/>
              <p:nvPr/>
            </p:nvSpPr>
            <p:spPr>
              <a:xfrm rot="12764133">
                <a:off x="3104890" y="3298877"/>
                <a:ext cx="685800" cy="1183341"/>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Manual Operation 130"/>
              <p:cNvSpPr/>
              <p:nvPr/>
            </p:nvSpPr>
            <p:spPr>
              <a:xfrm rot="8835867" flipH="1">
                <a:off x="4121663" y="3260653"/>
                <a:ext cx="685800" cy="1224863"/>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397969">
                <a:off x="2998402" y="3273636"/>
                <a:ext cx="1143585" cy="2048123"/>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21153879">
                <a:off x="3755377" y="3279368"/>
                <a:ext cx="1143585" cy="2046399"/>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rot="10800000">
                <a:off x="3790950" y="3379694"/>
                <a:ext cx="285750" cy="215153"/>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Callout 134"/>
              <p:cNvSpPr/>
              <p:nvPr/>
            </p:nvSpPr>
            <p:spPr>
              <a:xfrm>
                <a:off x="32766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36195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39624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Callout 137"/>
              <p:cNvSpPr/>
              <p:nvPr/>
            </p:nvSpPr>
            <p:spPr>
              <a:xfrm>
                <a:off x="424815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505200" y="2196353"/>
                <a:ext cx="914400" cy="12371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tored Data 139"/>
              <p:cNvSpPr/>
              <p:nvPr/>
            </p:nvSpPr>
            <p:spPr>
              <a:xfrm rot="5400000">
                <a:off x="3720353" y="2034988"/>
                <a:ext cx="484094" cy="914400"/>
              </a:xfrm>
              <a:prstGeom prst="flowChartOnlineStorag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350520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p:cNvSpPr/>
              <p:nvPr/>
            </p:nvSpPr>
            <p:spPr>
              <a:xfrm>
                <a:off x="36766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a:off x="39052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41338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 Arrow 144"/>
              <p:cNvSpPr/>
              <p:nvPr/>
            </p:nvSpPr>
            <p:spPr>
              <a:xfrm rot="10800000">
                <a:off x="31623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 Arrow 145"/>
              <p:cNvSpPr/>
              <p:nvPr/>
            </p:nvSpPr>
            <p:spPr>
              <a:xfrm rot="10800000">
                <a:off x="40767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onut 146"/>
              <p:cNvSpPr/>
              <p:nvPr/>
            </p:nvSpPr>
            <p:spPr>
              <a:xfrm rot="19961453">
                <a:off x="3806244" y="3578674"/>
                <a:ext cx="281781" cy="252443"/>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Rounded Rectangle 67"/>
            <p:cNvSpPr/>
            <p:nvPr/>
          </p:nvSpPr>
          <p:spPr>
            <a:xfrm rot="16200000">
              <a:off x="3797301" y="4292600"/>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y 68"/>
            <p:cNvSpPr/>
            <p:nvPr/>
          </p:nvSpPr>
          <p:spPr>
            <a:xfrm>
              <a:off x="5513918" y="57044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6200000">
              <a:off x="5334001" y="4292600"/>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ultiply 70"/>
            <p:cNvSpPr/>
            <p:nvPr/>
          </p:nvSpPr>
          <p:spPr>
            <a:xfrm>
              <a:off x="7044268" y="57171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5753101" y="5829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0800000">
              <a:off x="5334001" y="381000"/>
              <a:ext cx="2159000" cy="135470"/>
            </a:xfrm>
            <a:prstGeom prst="trapezoid">
              <a:avLst>
                <a:gd name="adj" fmla="val 29040"/>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4564594" y="1444629"/>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5400000">
              <a:off x="6211360" y="1448863"/>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6200000">
              <a:off x="5578480" y="2075395"/>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16200000">
              <a:off x="6395514" y="2071162"/>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5499102" y="1697571"/>
              <a:ext cx="181610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ultiply 101"/>
            <p:cNvSpPr/>
            <p:nvPr/>
          </p:nvSpPr>
          <p:spPr>
            <a:xfrm>
              <a:off x="5454652" y="165523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ultiply 102"/>
            <p:cNvSpPr/>
            <p:nvPr/>
          </p:nvSpPr>
          <p:spPr>
            <a:xfrm>
              <a:off x="7059085"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y 103"/>
            <p:cNvSpPr/>
            <p:nvPr/>
          </p:nvSpPr>
          <p:spPr>
            <a:xfrm>
              <a:off x="5848352"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ultiply 104"/>
            <p:cNvSpPr/>
            <p:nvPr/>
          </p:nvSpPr>
          <p:spPr>
            <a:xfrm>
              <a:off x="6661152" y="1667938"/>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503335" y="1875371"/>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5507568" y="1667938"/>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141634" y="1676404"/>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141635" y="1888072"/>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7"/>
            <p:cNvSpPr/>
            <p:nvPr/>
          </p:nvSpPr>
          <p:spPr>
            <a:xfrm>
              <a:off x="5473701" y="2396071"/>
              <a:ext cx="18859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5753101" y="51308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5753101" y="4432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5753101" y="366395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5753101" y="3035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y 114"/>
            <p:cNvSpPr/>
            <p:nvPr/>
          </p:nvSpPr>
          <p:spPr>
            <a:xfrm>
              <a:off x="5526618" y="50567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ultiply 115"/>
            <p:cNvSpPr/>
            <p:nvPr/>
          </p:nvSpPr>
          <p:spPr>
            <a:xfrm>
              <a:off x="5509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y 116"/>
            <p:cNvSpPr/>
            <p:nvPr/>
          </p:nvSpPr>
          <p:spPr>
            <a:xfrm>
              <a:off x="5501218" y="36089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y 117"/>
            <p:cNvSpPr/>
            <p:nvPr/>
          </p:nvSpPr>
          <p:spPr>
            <a:xfrm>
              <a:off x="5501217" y="2948516"/>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ultiply 118"/>
            <p:cNvSpPr/>
            <p:nvPr/>
          </p:nvSpPr>
          <p:spPr>
            <a:xfrm>
              <a:off x="7042151" y="29485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ultiply 119"/>
            <p:cNvSpPr/>
            <p:nvPr/>
          </p:nvSpPr>
          <p:spPr>
            <a:xfrm>
              <a:off x="7033684" y="3566584"/>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ultiply 120"/>
            <p:cNvSpPr/>
            <p:nvPr/>
          </p:nvSpPr>
          <p:spPr>
            <a:xfrm>
              <a:off x="7033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ultiply 121"/>
            <p:cNvSpPr/>
            <p:nvPr/>
          </p:nvSpPr>
          <p:spPr>
            <a:xfrm>
              <a:off x="7050618" y="50313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53"/>
          <p:cNvGrpSpPr/>
          <p:nvPr/>
        </p:nvGrpSpPr>
        <p:grpSpPr>
          <a:xfrm>
            <a:off x="6248400" y="3581401"/>
            <a:ext cx="1571978" cy="2986793"/>
            <a:chOff x="3276600" y="786829"/>
            <a:chExt cx="1219200" cy="2489771"/>
          </a:xfrm>
        </p:grpSpPr>
        <p:sp>
          <p:nvSpPr>
            <p:cNvPr id="154" name="Cloud 2"/>
            <p:cNvSpPr/>
            <p:nvPr/>
          </p:nvSpPr>
          <p:spPr>
            <a:xfrm rot="1518698" flipH="1">
              <a:off x="3438312" y="836066"/>
              <a:ext cx="407897" cy="89015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3"/>
            <p:cNvSpPr/>
            <p:nvPr/>
          </p:nvSpPr>
          <p:spPr>
            <a:xfrm rot="20659987">
              <a:off x="4018852" y="853664"/>
              <a:ext cx="361746" cy="86871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4"/>
            <p:cNvSpPr/>
            <p:nvPr/>
          </p:nvSpPr>
          <p:spPr>
            <a:xfrm>
              <a:off x="4245708" y="2166393"/>
              <a:ext cx="250092" cy="363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5"/>
            <p:cNvSpPr/>
            <p:nvPr/>
          </p:nvSpPr>
          <p:spPr>
            <a:xfrm>
              <a:off x="3276600" y="2093454"/>
              <a:ext cx="250092" cy="4028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6"/>
            <p:cNvSpPr/>
            <p:nvPr/>
          </p:nvSpPr>
          <p:spPr>
            <a:xfrm>
              <a:off x="3651738"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7"/>
            <p:cNvSpPr/>
            <p:nvPr/>
          </p:nvSpPr>
          <p:spPr>
            <a:xfrm>
              <a:off x="3870569"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8"/>
            <p:cNvSpPr/>
            <p:nvPr/>
          </p:nvSpPr>
          <p:spPr>
            <a:xfrm rot="1996156">
              <a:off x="3360356" y="1631987"/>
              <a:ext cx="414302"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9"/>
            <p:cNvSpPr/>
            <p:nvPr/>
          </p:nvSpPr>
          <p:spPr>
            <a:xfrm rot="2041752">
              <a:off x="3422568" y="1540645"/>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0"/>
            <p:cNvSpPr/>
            <p:nvPr/>
          </p:nvSpPr>
          <p:spPr>
            <a:xfrm rot="19870960">
              <a:off x="4043389" y="1634074"/>
              <a:ext cx="389154"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1"/>
            <p:cNvSpPr/>
            <p:nvPr/>
          </p:nvSpPr>
          <p:spPr>
            <a:xfrm rot="20036208">
              <a:off x="3967373" y="1552069"/>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2"/>
            <p:cNvSpPr/>
            <p:nvPr/>
          </p:nvSpPr>
          <p:spPr>
            <a:xfrm>
              <a:off x="3620477" y="1571640"/>
              <a:ext cx="593969" cy="150670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3"/>
            <p:cNvSpPr/>
            <p:nvPr/>
          </p:nvSpPr>
          <p:spPr>
            <a:xfrm>
              <a:off x="3784984" y="1452689"/>
              <a:ext cx="245992" cy="3172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4"/>
            <p:cNvSpPr/>
            <p:nvPr/>
          </p:nvSpPr>
          <p:spPr>
            <a:xfrm rot="21335299">
              <a:off x="3944457" y="1543878"/>
              <a:ext cx="286810" cy="1419680"/>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5"/>
            <p:cNvSpPr/>
            <p:nvPr/>
          </p:nvSpPr>
          <p:spPr>
            <a:xfrm rot="353417">
              <a:off x="3613475" y="1531532"/>
              <a:ext cx="286810" cy="1441888"/>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
            <p:cNvSpPr/>
            <p:nvPr/>
          </p:nvSpPr>
          <p:spPr>
            <a:xfrm>
              <a:off x="3557954" y="807851"/>
              <a:ext cx="750277" cy="8034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62"/>
            <p:cNvGrpSpPr/>
            <p:nvPr/>
          </p:nvGrpSpPr>
          <p:grpSpPr>
            <a:xfrm rot="5201482">
              <a:off x="3803137" y="1994656"/>
              <a:ext cx="476901" cy="103518"/>
              <a:chOff x="3886200" y="6096000"/>
              <a:chExt cx="3124200" cy="533400"/>
            </a:xfrm>
          </p:grpSpPr>
          <p:sp>
            <p:nvSpPr>
              <p:cNvPr id="189" name="Left-Right Arrow 18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Left-Right Arrow 18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Left-Right Arrow 19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63"/>
            <p:cNvGrpSpPr/>
            <p:nvPr/>
          </p:nvGrpSpPr>
          <p:grpSpPr>
            <a:xfrm rot="5201482">
              <a:off x="3819688" y="2594378"/>
              <a:ext cx="476901" cy="103518"/>
              <a:chOff x="3886200" y="6096000"/>
              <a:chExt cx="3124200" cy="533400"/>
            </a:xfrm>
          </p:grpSpPr>
          <p:sp>
            <p:nvSpPr>
              <p:cNvPr id="186" name="Left-Right Arrow 18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 Arrow 18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 Arrow 18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67"/>
            <p:cNvGrpSpPr/>
            <p:nvPr/>
          </p:nvGrpSpPr>
          <p:grpSpPr>
            <a:xfrm rot="5400000">
              <a:off x="3578790" y="1999625"/>
              <a:ext cx="476901" cy="103518"/>
              <a:chOff x="3886200" y="6096000"/>
              <a:chExt cx="3124200" cy="533400"/>
            </a:xfrm>
          </p:grpSpPr>
          <p:sp>
            <p:nvSpPr>
              <p:cNvPr id="183" name="Left-Right Arrow 18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eft-Right Arrow 18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eft-Right Arrow 18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71"/>
            <p:cNvGrpSpPr/>
            <p:nvPr/>
          </p:nvGrpSpPr>
          <p:grpSpPr>
            <a:xfrm rot="5400000">
              <a:off x="3551568" y="2602446"/>
              <a:ext cx="476901" cy="103518"/>
              <a:chOff x="3886200" y="6096000"/>
              <a:chExt cx="3124200" cy="533400"/>
            </a:xfrm>
          </p:grpSpPr>
          <p:sp>
            <p:nvSpPr>
              <p:cNvPr id="18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 Arrow 18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Diamond 172"/>
            <p:cNvSpPr/>
            <p:nvPr/>
          </p:nvSpPr>
          <p:spPr>
            <a:xfrm>
              <a:off x="3995615"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3745523"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3776785"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3964354"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3861375" y="1729605"/>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3852180" y="2315030"/>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loud 2"/>
            <p:cNvSpPr/>
            <p:nvPr/>
          </p:nvSpPr>
          <p:spPr>
            <a:xfrm rot="15742615" flipH="1">
              <a:off x="3778420" y="528827"/>
              <a:ext cx="282635" cy="79864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TextBox 191"/>
          <p:cNvSpPr txBox="1"/>
          <p:nvPr/>
        </p:nvSpPr>
        <p:spPr>
          <a:xfrm>
            <a:off x="1676400" y="4191001"/>
            <a:ext cx="4191000" cy="2554545"/>
          </a:xfrm>
          <a:prstGeom prst="rect">
            <a:avLst/>
          </a:prstGeom>
          <a:noFill/>
        </p:spPr>
        <p:txBody>
          <a:bodyPr wrap="square" rtlCol="0">
            <a:spAutoFit/>
          </a:bodyPr>
          <a:lstStyle/>
          <a:p>
            <a:r>
              <a:rPr lang="en-US" sz="1600" dirty="0"/>
              <a:t>“We have an opportunity to sustain—support, help, pray for—each of these people in their callings. We indicate our willingness to do so by raising our right hands when their names are read to us in general conference, stake conference, ward or branch conference, or sacrament meeting. Raising our hands is a sign to us, to them, and to the Lord that we will sustain them.”</a:t>
            </a:r>
          </a:p>
          <a:p>
            <a:r>
              <a:rPr lang="en-US" sz="1600" dirty="0"/>
              <a:t>Thomas S. Monson</a:t>
            </a:r>
            <a:endParaRPr lang="en-US" sz="1100" dirty="0"/>
          </a:p>
        </p:txBody>
      </p:sp>
      <p:pic>
        <p:nvPicPr>
          <p:cNvPr id="149" name="Picture 14" descr="image-31.jpg">
            <a:extLst>
              <a:ext uri="{FF2B5EF4-FFF2-40B4-BE49-F238E27FC236}">
                <a16:creationId xmlns:a16="http://schemas.microsoft.com/office/drawing/2014/main" id="{776D7947-AFA6-4C99-BDCD-709221F27D4C}"/>
              </a:ext>
            </a:extLst>
          </p:cNvPr>
          <p:cNvPicPr>
            <a:picLocks noChangeAspect="1"/>
          </p:cNvPicPr>
          <p:nvPr/>
        </p:nvPicPr>
        <p:blipFill>
          <a:blip r:embed="rId5" cstate="print"/>
          <a:stretch>
            <a:fillRect/>
          </a:stretch>
        </p:blipFill>
        <p:spPr>
          <a:xfrm>
            <a:off x="683872" y="4279393"/>
            <a:ext cx="669440" cy="914400"/>
          </a:xfrm>
          <a:prstGeom prst="rect">
            <a:avLst/>
          </a:prstGeom>
        </p:spPr>
      </p:pic>
    </p:spTree>
    <p:extLst>
      <p:ext uri="{BB962C8B-B14F-4D97-AF65-F5344CB8AC3E}">
        <p14:creationId xmlns:p14="http://schemas.microsoft.com/office/powerpoint/2010/main" val="52927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xEl>
                                              <p:pRg st="6" end="6"/>
                                            </p:txEl>
                                          </p:spTgt>
                                        </p:tgtEl>
                                        <p:attrNameLst>
                                          <p:attrName>style.visibility</p:attrName>
                                        </p:attrNameLst>
                                      </p:cBhvr>
                                      <p:to>
                                        <p:strVal val="visible"/>
                                      </p:to>
                                    </p:set>
                                  </p:childTnLst>
                                </p:cTn>
                              </p:par>
                              <p:par>
                                <p:cTn id="21" presetID="63" presetClass="path" presetSubtype="0" accel="50000" decel="50000" fill="hold" nodeType="withEffect">
                                  <p:stCondLst>
                                    <p:cond delay="0"/>
                                  </p:stCondLst>
                                  <p:childTnLst>
                                    <p:animMotion origin="layout" path="M 0 0  L 0.25 0  E" pathEditMode="relative" ptsTypes="">
                                      <p:cBhvr>
                                        <p:cTn id="22" dur="2000" fill="hold"/>
                                        <p:tgtEl>
                                          <p:spTgt spid="75"/>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a:extLst>
              <a:ext uri="{FF2B5EF4-FFF2-40B4-BE49-F238E27FC236}">
                <a16:creationId xmlns:a16="http://schemas.microsoft.com/office/drawing/2014/main" id="{6B394189-F6C4-4F6C-87B5-E73CF6648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extBox 27"/>
          <p:cNvSpPr txBox="1"/>
          <p:nvPr/>
        </p:nvSpPr>
        <p:spPr>
          <a:xfrm>
            <a:off x="88392" y="6550223"/>
            <a:ext cx="9144000" cy="307777"/>
          </a:xfrm>
          <a:prstGeom prst="rect">
            <a:avLst/>
          </a:prstGeom>
          <a:noFill/>
        </p:spPr>
        <p:txBody>
          <a:bodyPr wrap="square" rtlCol="0">
            <a:spAutoFit/>
          </a:bodyPr>
          <a:lstStyle/>
          <a:p>
            <a:r>
              <a:rPr lang="en-US" sz="1400" dirty="0"/>
              <a:t>Mosiah 2:36-38</a:t>
            </a:r>
            <a:endParaRPr lang="en-US" sz="4400" dirty="0"/>
          </a:p>
        </p:txBody>
      </p:sp>
      <p:sp>
        <p:nvSpPr>
          <p:cNvPr id="61" name="TextBox 60"/>
          <p:cNvSpPr txBox="1"/>
          <p:nvPr/>
        </p:nvSpPr>
        <p:spPr>
          <a:xfrm>
            <a:off x="368808" y="542544"/>
            <a:ext cx="5410200" cy="1200329"/>
          </a:xfrm>
          <a:prstGeom prst="rect">
            <a:avLst/>
          </a:prstGeom>
          <a:noFill/>
        </p:spPr>
        <p:txBody>
          <a:bodyPr wrap="square" rtlCol="0">
            <a:spAutoFit/>
          </a:bodyPr>
          <a:lstStyle/>
          <a:p>
            <a:r>
              <a:rPr lang="en-US" dirty="0"/>
              <a:t>“We should … endeavor to discern when we ‘withdraw [ourselves] from the Spirit of the Lord, that it may have no place in [us] to guide [us] in wisdom’s paths that [we] may be blessed, prospered, and preserved’ …</a:t>
            </a:r>
            <a:endParaRPr lang="en-US" sz="2000" dirty="0"/>
          </a:p>
        </p:txBody>
      </p:sp>
      <p:sp>
        <p:nvSpPr>
          <p:cNvPr id="192" name="TextBox 191"/>
          <p:cNvSpPr txBox="1"/>
          <p:nvPr/>
        </p:nvSpPr>
        <p:spPr>
          <a:xfrm>
            <a:off x="6035040" y="1365505"/>
            <a:ext cx="4953000" cy="4524315"/>
          </a:xfrm>
          <a:prstGeom prst="rect">
            <a:avLst/>
          </a:prstGeom>
          <a:noFill/>
        </p:spPr>
        <p:txBody>
          <a:bodyPr wrap="square" rtlCol="0">
            <a:spAutoFit/>
          </a:bodyPr>
          <a:lstStyle/>
          <a:p>
            <a:r>
              <a:rPr lang="en-US" dirty="0"/>
              <a:t>“… If something we think, see, hear, or do distances us from the Holy Ghost, then we should stop thinking, seeing, hearing, or doing that thing. </a:t>
            </a:r>
          </a:p>
          <a:p>
            <a:endParaRPr lang="en-US" dirty="0"/>
          </a:p>
          <a:p>
            <a:r>
              <a:rPr lang="en-US" dirty="0"/>
              <a:t>If that which is intended to entertain, for example, alienates us from the Holy Spirit, then certainly that type of entertainment is not for us.</a:t>
            </a:r>
          </a:p>
          <a:p>
            <a:endParaRPr lang="en-US" dirty="0"/>
          </a:p>
          <a:p>
            <a:r>
              <a:rPr lang="en-US" dirty="0"/>
              <a:t>Because the Spirit cannot abide that which is vulgar, crude, or immodest, then clearly such things are not for us. </a:t>
            </a:r>
          </a:p>
          <a:p>
            <a:endParaRPr lang="en-US" dirty="0"/>
          </a:p>
          <a:p>
            <a:r>
              <a:rPr lang="en-US" dirty="0"/>
              <a:t>Because we estrange the Spirit of the Lord when we engage in activities we know we should shun, then such things definitely are not for us.” </a:t>
            </a:r>
          </a:p>
          <a:p>
            <a:r>
              <a:rPr lang="en-US" dirty="0"/>
              <a:t>David A. Bednar</a:t>
            </a:r>
            <a:endParaRPr lang="en-US" sz="1100" dirty="0"/>
          </a:p>
        </p:txBody>
      </p:sp>
      <p:pic>
        <p:nvPicPr>
          <p:cNvPr id="5" name="Picture 4">
            <a:extLst>
              <a:ext uri="{FF2B5EF4-FFF2-40B4-BE49-F238E27FC236}">
                <a16:creationId xmlns:a16="http://schemas.microsoft.com/office/drawing/2014/main" id="{CEB6EF1B-8B78-4144-80E9-036249472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6495" y="143637"/>
            <a:ext cx="1141857" cy="1435800"/>
          </a:xfrm>
          <a:prstGeom prst="rect">
            <a:avLst/>
          </a:prstGeom>
        </p:spPr>
      </p:pic>
      <p:grpSp>
        <p:nvGrpSpPr>
          <p:cNvPr id="15" name="Group 14">
            <a:extLst>
              <a:ext uri="{FF2B5EF4-FFF2-40B4-BE49-F238E27FC236}">
                <a16:creationId xmlns:a16="http://schemas.microsoft.com/office/drawing/2014/main" id="{40C0DA33-1A15-4C25-B4EB-400EC6E0DFE2}"/>
              </a:ext>
            </a:extLst>
          </p:cNvPr>
          <p:cNvGrpSpPr/>
          <p:nvPr/>
        </p:nvGrpSpPr>
        <p:grpSpPr>
          <a:xfrm>
            <a:off x="1371600" y="3218688"/>
            <a:ext cx="2057400" cy="2889504"/>
            <a:chOff x="1911096" y="3145536"/>
            <a:chExt cx="2057400" cy="2889504"/>
          </a:xfrm>
        </p:grpSpPr>
        <p:sp>
          <p:nvSpPr>
            <p:cNvPr id="9" name="Rectangle: Rounded Corners 8">
              <a:extLst>
                <a:ext uri="{FF2B5EF4-FFF2-40B4-BE49-F238E27FC236}">
                  <a16:creationId xmlns:a16="http://schemas.microsoft.com/office/drawing/2014/main" id="{2BE8AD76-5F58-4880-9FA8-384C930F3C95}"/>
                </a:ext>
              </a:extLst>
            </p:cNvPr>
            <p:cNvSpPr/>
            <p:nvPr/>
          </p:nvSpPr>
          <p:spPr>
            <a:xfrm>
              <a:off x="1911096" y="3145536"/>
              <a:ext cx="2057400" cy="1344168"/>
            </a:xfrm>
            <a:prstGeom prst="roundRect">
              <a:avLst>
                <a:gd name="adj" fmla="val 10445"/>
              </a:avLst>
            </a:pr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500C6207-1ECF-4417-A1B7-CD2B51A2893D}"/>
                </a:ext>
              </a:extLst>
            </p:cNvPr>
            <p:cNvSpPr txBox="1"/>
            <p:nvPr/>
          </p:nvSpPr>
          <p:spPr>
            <a:xfrm>
              <a:off x="2036064" y="3325368"/>
              <a:ext cx="1886712" cy="954107"/>
            </a:xfrm>
            <a:prstGeom prst="rect">
              <a:avLst/>
            </a:prstGeom>
            <a:noFill/>
          </p:spPr>
          <p:txBody>
            <a:bodyPr wrap="square" rtlCol="0">
              <a:spAutoFit/>
            </a:bodyPr>
            <a:lstStyle/>
            <a:p>
              <a:pPr algn="ctr"/>
              <a:r>
                <a:rPr lang="en-US" sz="2800" b="1" dirty="0">
                  <a:solidFill>
                    <a:schemeClr val="bg1"/>
                  </a:solidFill>
                </a:rPr>
                <a:t>WISDOM’S PATH</a:t>
              </a:r>
            </a:p>
          </p:txBody>
        </p:sp>
        <p:sp>
          <p:nvSpPr>
            <p:cNvPr id="11" name="Rectangle: Rounded Corners 10">
              <a:extLst>
                <a:ext uri="{FF2B5EF4-FFF2-40B4-BE49-F238E27FC236}">
                  <a16:creationId xmlns:a16="http://schemas.microsoft.com/office/drawing/2014/main" id="{CE26724D-5A04-44FA-99D9-F0211EF6ECFA}"/>
                </a:ext>
              </a:extLst>
            </p:cNvPr>
            <p:cNvSpPr/>
            <p:nvPr/>
          </p:nvSpPr>
          <p:spPr>
            <a:xfrm>
              <a:off x="2633472" y="4526280"/>
              <a:ext cx="548640" cy="1508760"/>
            </a:xfrm>
            <a:prstGeom prst="roundRect">
              <a:avLst>
                <a:gd name="adj"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BBD2F49-0FD4-4E07-94BB-1AF1A41A6752}"/>
              </a:ext>
            </a:extLst>
          </p:cNvPr>
          <p:cNvGrpSpPr/>
          <p:nvPr/>
        </p:nvGrpSpPr>
        <p:grpSpPr>
          <a:xfrm>
            <a:off x="4105656" y="4389120"/>
            <a:ext cx="1207008" cy="1536192"/>
            <a:chOff x="4206240" y="4361688"/>
            <a:chExt cx="1207008" cy="1536192"/>
          </a:xfrm>
        </p:grpSpPr>
        <p:grpSp>
          <p:nvGrpSpPr>
            <p:cNvPr id="12" name="Group 11">
              <a:extLst>
                <a:ext uri="{FF2B5EF4-FFF2-40B4-BE49-F238E27FC236}">
                  <a16:creationId xmlns:a16="http://schemas.microsoft.com/office/drawing/2014/main" id="{4B51E6A0-ECE7-4512-88ED-55E0D841F4D0}"/>
                </a:ext>
              </a:extLst>
            </p:cNvPr>
            <p:cNvGrpSpPr/>
            <p:nvPr/>
          </p:nvGrpSpPr>
          <p:grpSpPr>
            <a:xfrm>
              <a:off x="4206240" y="4361688"/>
              <a:ext cx="1207008" cy="557785"/>
              <a:chOff x="3118104" y="2560320"/>
              <a:chExt cx="1207008" cy="557785"/>
            </a:xfrm>
          </p:grpSpPr>
          <p:sp>
            <p:nvSpPr>
              <p:cNvPr id="150" name="Rectangle: Rounded Corners 149">
                <a:extLst>
                  <a:ext uri="{FF2B5EF4-FFF2-40B4-BE49-F238E27FC236}">
                    <a16:creationId xmlns:a16="http://schemas.microsoft.com/office/drawing/2014/main" id="{231DA7BA-5F52-415B-AA6F-693E801EC646}"/>
                  </a:ext>
                </a:extLst>
              </p:cNvPr>
              <p:cNvSpPr/>
              <p:nvPr/>
            </p:nvSpPr>
            <p:spPr>
              <a:xfrm>
                <a:off x="3145536" y="2560320"/>
                <a:ext cx="1106424" cy="557785"/>
              </a:xfrm>
              <a:prstGeom prst="roundRect">
                <a:avLst>
                  <a:gd name="adj" fmla="val 10445"/>
                </a:avLst>
              </a:pr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4EE7DF-B2E9-40F2-BC37-88F1DF18CF21}"/>
                  </a:ext>
                </a:extLst>
              </p:cNvPr>
              <p:cNvSpPr txBox="1"/>
              <p:nvPr/>
            </p:nvSpPr>
            <p:spPr>
              <a:xfrm>
                <a:off x="3118104" y="2633472"/>
                <a:ext cx="1207008" cy="369332"/>
              </a:xfrm>
              <a:prstGeom prst="rect">
                <a:avLst/>
              </a:prstGeom>
              <a:noFill/>
            </p:spPr>
            <p:txBody>
              <a:bodyPr wrap="square" rtlCol="0">
                <a:spAutoFit/>
              </a:bodyPr>
              <a:lstStyle/>
              <a:p>
                <a:r>
                  <a:rPr lang="en-US" dirty="0">
                    <a:solidFill>
                      <a:schemeClr val="bg1"/>
                    </a:solidFill>
                  </a:rPr>
                  <a:t>EXIT NOW</a:t>
                </a:r>
              </a:p>
            </p:txBody>
          </p:sp>
        </p:grpSp>
        <p:sp>
          <p:nvSpPr>
            <p:cNvPr id="152" name="Rectangle: Rounded Corners 151">
              <a:extLst>
                <a:ext uri="{FF2B5EF4-FFF2-40B4-BE49-F238E27FC236}">
                  <a16:creationId xmlns:a16="http://schemas.microsoft.com/office/drawing/2014/main" id="{A04E741C-DEE8-4CFE-B375-622B8F7F2AAF}"/>
                </a:ext>
              </a:extLst>
            </p:cNvPr>
            <p:cNvSpPr/>
            <p:nvPr/>
          </p:nvSpPr>
          <p:spPr>
            <a:xfrm>
              <a:off x="4660392" y="4943856"/>
              <a:ext cx="240792" cy="954024"/>
            </a:xfrm>
            <a:prstGeom prst="roundRect">
              <a:avLst>
                <a:gd name="adj"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103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2">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8BEC2B06-C67A-4274-893F-EB1260A95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p:cNvSpPr txBox="1"/>
          <p:nvPr/>
        </p:nvSpPr>
        <p:spPr>
          <a:xfrm>
            <a:off x="1524000" y="1"/>
            <a:ext cx="9144000" cy="646331"/>
          </a:xfrm>
          <a:prstGeom prst="rect">
            <a:avLst/>
          </a:prstGeom>
          <a:noFill/>
        </p:spPr>
        <p:txBody>
          <a:bodyPr wrap="square" rtlCol="0">
            <a:spAutoFit/>
          </a:bodyPr>
          <a:lstStyle/>
          <a:p>
            <a:pPr algn="ctr"/>
            <a:r>
              <a:rPr lang="en-US" sz="3600" dirty="0">
                <a:latin typeface="Berlin Sans FB" pitchFamily="34" charset="0"/>
              </a:rPr>
              <a:t>A State of Never-ending Happiness</a:t>
            </a:r>
          </a:p>
        </p:txBody>
      </p:sp>
      <p:sp>
        <p:nvSpPr>
          <p:cNvPr id="28" name="TextBox 27"/>
          <p:cNvSpPr txBox="1"/>
          <p:nvPr/>
        </p:nvSpPr>
        <p:spPr>
          <a:xfrm>
            <a:off x="0" y="6483097"/>
            <a:ext cx="9144000" cy="307777"/>
          </a:xfrm>
          <a:prstGeom prst="rect">
            <a:avLst/>
          </a:prstGeom>
          <a:noFill/>
        </p:spPr>
        <p:txBody>
          <a:bodyPr wrap="square" rtlCol="0">
            <a:spAutoFit/>
          </a:bodyPr>
          <a:lstStyle/>
          <a:p>
            <a:r>
              <a:rPr lang="en-US" sz="1400" dirty="0"/>
              <a:t>Mosiah 2:33-41</a:t>
            </a:r>
            <a:endParaRPr lang="en-US" sz="4400" dirty="0"/>
          </a:p>
        </p:txBody>
      </p:sp>
      <p:sp>
        <p:nvSpPr>
          <p:cNvPr id="204" name="Wave 203"/>
          <p:cNvSpPr/>
          <p:nvPr/>
        </p:nvSpPr>
        <p:spPr>
          <a:xfrm>
            <a:off x="2438400" y="5334000"/>
            <a:ext cx="1447800" cy="914400"/>
          </a:xfrm>
          <a:prstGeom prst="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Everlasting punishment</a:t>
            </a:r>
          </a:p>
        </p:txBody>
      </p:sp>
      <p:grpSp>
        <p:nvGrpSpPr>
          <p:cNvPr id="149" name="Group 148"/>
          <p:cNvGrpSpPr/>
          <p:nvPr/>
        </p:nvGrpSpPr>
        <p:grpSpPr>
          <a:xfrm rot="20748734">
            <a:off x="2264960" y="4043955"/>
            <a:ext cx="1600200" cy="2514600"/>
            <a:chOff x="838200" y="3886200"/>
            <a:chExt cx="1600200" cy="2514600"/>
          </a:xfrm>
        </p:grpSpPr>
        <p:sp>
          <p:nvSpPr>
            <p:cNvPr id="148" name="Flowchart: Delay 147"/>
            <p:cNvSpPr/>
            <p:nvPr/>
          </p:nvSpPr>
          <p:spPr>
            <a:xfrm rot="16200000">
              <a:off x="381000" y="4343400"/>
              <a:ext cx="2514600" cy="16002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192" name="TextBox 191"/>
            <p:cNvSpPr txBox="1"/>
            <p:nvPr/>
          </p:nvSpPr>
          <p:spPr>
            <a:xfrm>
              <a:off x="914400" y="4419600"/>
              <a:ext cx="1371600" cy="1815882"/>
            </a:xfrm>
            <a:prstGeom prst="rect">
              <a:avLst/>
            </a:prstGeom>
            <a:noFill/>
          </p:spPr>
          <p:txBody>
            <a:bodyPr wrap="square" rtlCol="0">
              <a:spAutoFit/>
            </a:bodyPr>
            <a:lstStyle/>
            <a:p>
              <a:pPr algn="ctr"/>
              <a:r>
                <a:rPr lang="en-US" sz="2800" dirty="0"/>
                <a:t>Those who die in their sins</a:t>
              </a:r>
            </a:p>
          </p:txBody>
        </p:sp>
      </p:grpSp>
      <p:sp>
        <p:nvSpPr>
          <p:cNvPr id="241" name="Wave 240"/>
          <p:cNvSpPr/>
          <p:nvPr/>
        </p:nvSpPr>
        <p:spPr>
          <a:xfrm>
            <a:off x="8305800" y="4953000"/>
            <a:ext cx="1447800" cy="914400"/>
          </a:xfrm>
          <a:prstGeom prst="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Will have no place with the Lord</a:t>
            </a:r>
          </a:p>
        </p:txBody>
      </p:sp>
      <p:grpSp>
        <p:nvGrpSpPr>
          <p:cNvPr id="238" name="Group 237"/>
          <p:cNvGrpSpPr/>
          <p:nvPr/>
        </p:nvGrpSpPr>
        <p:grpSpPr>
          <a:xfrm rot="716664">
            <a:off x="8320090" y="3872169"/>
            <a:ext cx="1600200" cy="2514600"/>
            <a:chOff x="838200" y="3886200"/>
            <a:chExt cx="1600200" cy="2514600"/>
          </a:xfrm>
        </p:grpSpPr>
        <p:sp>
          <p:nvSpPr>
            <p:cNvPr id="239" name="Flowchart: Delay 238"/>
            <p:cNvSpPr/>
            <p:nvPr/>
          </p:nvSpPr>
          <p:spPr>
            <a:xfrm rot="16200000">
              <a:off x="381000" y="4343400"/>
              <a:ext cx="2514600" cy="16002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240" name="TextBox 239"/>
            <p:cNvSpPr txBox="1"/>
            <p:nvPr/>
          </p:nvSpPr>
          <p:spPr>
            <a:xfrm>
              <a:off x="914400" y="4635044"/>
              <a:ext cx="1371600" cy="1384995"/>
            </a:xfrm>
            <a:prstGeom prst="rect">
              <a:avLst/>
            </a:prstGeom>
            <a:noFill/>
          </p:spPr>
          <p:txBody>
            <a:bodyPr wrap="square" rtlCol="0">
              <a:spAutoFit/>
            </a:bodyPr>
            <a:lstStyle/>
            <a:p>
              <a:pPr algn="ctr"/>
              <a:r>
                <a:rPr lang="en-US" sz="2800" dirty="0"/>
                <a:t>Those who rebel</a:t>
              </a:r>
            </a:p>
          </p:txBody>
        </p:sp>
      </p:grpSp>
      <p:grpSp>
        <p:nvGrpSpPr>
          <p:cNvPr id="244" name="Group 243"/>
          <p:cNvGrpSpPr/>
          <p:nvPr/>
        </p:nvGrpSpPr>
        <p:grpSpPr>
          <a:xfrm>
            <a:off x="4648200" y="3657600"/>
            <a:ext cx="2667000" cy="2482978"/>
            <a:chOff x="3352800" y="1066800"/>
            <a:chExt cx="2667000" cy="2482978"/>
          </a:xfrm>
        </p:grpSpPr>
        <p:sp>
          <p:nvSpPr>
            <p:cNvPr id="242" name="Rounded Rectangle 241"/>
            <p:cNvSpPr/>
            <p:nvPr/>
          </p:nvSpPr>
          <p:spPr>
            <a:xfrm>
              <a:off x="4191000" y="1219200"/>
              <a:ext cx="1752600" cy="19812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242"/>
            <p:cNvSpPr txBox="1"/>
            <p:nvPr/>
          </p:nvSpPr>
          <p:spPr>
            <a:xfrm>
              <a:off x="4267200" y="1371600"/>
              <a:ext cx="1752600" cy="1754326"/>
            </a:xfrm>
            <a:prstGeom prst="rect">
              <a:avLst/>
            </a:prstGeom>
            <a:noFill/>
          </p:spPr>
          <p:txBody>
            <a:bodyPr wrap="square" rtlCol="0">
              <a:spAutoFit/>
            </a:bodyPr>
            <a:lstStyle/>
            <a:p>
              <a:pPr algn="ctr"/>
              <a:r>
                <a:rPr lang="en-US" dirty="0"/>
                <a:t>Those who desire to keep the commandments will be blessed and happy</a:t>
              </a:r>
            </a:p>
          </p:txBody>
        </p:sp>
        <p:grpSp>
          <p:nvGrpSpPr>
            <p:cNvPr id="150" name="Group 149"/>
            <p:cNvGrpSpPr/>
            <p:nvPr/>
          </p:nvGrpSpPr>
          <p:grpSpPr>
            <a:xfrm>
              <a:off x="3352800" y="1066800"/>
              <a:ext cx="1006421" cy="2482978"/>
              <a:chOff x="838200" y="1295400"/>
              <a:chExt cx="1082621" cy="2787778"/>
            </a:xfrm>
          </p:grpSpPr>
          <p:sp>
            <p:nvSpPr>
              <p:cNvPr id="151" name="Round Diagonal Corner Rectangle 150"/>
              <p:cNvSpPr/>
              <p:nvPr/>
            </p:nvSpPr>
            <p:spPr>
              <a:xfrm rot="374476">
                <a:off x="1468467" y="3375177"/>
                <a:ext cx="433691" cy="403850"/>
              </a:xfrm>
              <a:prstGeom prst="round2DiagRect">
                <a:avLst>
                  <a:gd name="adj1" fmla="val 50000"/>
                  <a:gd name="adj2"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ouble Wave 151"/>
              <p:cNvSpPr/>
              <p:nvPr/>
            </p:nvSpPr>
            <p:spPr>
              <a:xfrm rot="16200000">
                <a:off x="509861" y="3054478"/>
                <a:ext cx="1828800" cy="228600"/>
              </a:xfrm>
              <a:prstGeom prst="doubleWave">
                <a:avLst>
                  <a:gd name="adj1" fmla="val 6250"/>
                  <a:gd name="adj2" fmla="val 54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15283138">
                <a:off x="1256818" y="1925646"/>
                <a:ext cx="457201" cy="870805"/>
              </a:xfrm>
              <a:prstGeom prst="moon">
                <a:avLst>
                  <a:gd name="adj" fmla="val 8537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8998521">
                <a:off x="1330838" y="1295400"/>
                <a:ext cx="561219" cy="843106"/>
              </a:xfrm>
              <a:prstGeom prst="moon">
                <a:avLst>
                  <a:gd name="adj" fmla="val 8537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1993569">
                <a:off x="881850" y="1374228"/>
                <a:ext cx="323567" cy="629082"/>
              </a:xfrm>
              <a:prstGeom prst="moon">
                <a:avLst>
                  <a:gd name="adj" fmla="val 8537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065491">
                <a:off x="1233422" y="1677466"/>
                <a:ext cx="299367" cy="544224"/>
              </a:xfrm>
              <a:prstGeom prst="moon">
                <a:avLst>
                  <a:gd name="adj" fmla="val 8501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13840570">
                <a:off x="1227483" y="1793384"/>
                <a:ext cx="487886" cy="608804"/>
              </a:xfrm>
              <a:prstGeom prst="moon">
                <a:avLst>
                  <a:gd name="adj" fmla="val 8501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1065491">
                <a:off x="1024520" y="1677466"/>
                <a:ext cx="299367" cy="544224"/>
              </a:xfrm>
              <a:prstGeom prst="moon">
                <a:avLst>
                  <a:gd name="adj" fmla="val 8501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8865563">
                <a:off x="1373816" y="1522726"/>
                <a:ext cx="289729" cy="608804"/>
              </a:xfrm>
              <a:prstGeom prst="moon">
                <a:avLst>
                  <a:gd name="adj" fmla="val 8501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5400000">
                <a:off x="1167301" y="1330238"/>
                <a:ext cx="457201" cy="629082"/>
              </a:xfrm>
              <a:prstGeom prst="moon">
                <a:avLst>
                  <a:gd name="adj" fmla="val 5471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12757034">
                <a:off x="1416842" y="1818713"/>
                <a:ext cx="457201" cy="629082"/>
              </a:xfrm>
              <a:prstGeom prst="moon">
                <a:avLst>
                  <a:gd name="adj" fmla="val 5471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19533014">
                <a:off x="838200" y="1871330"/>
                <a:ext cx="457201" cy="629082"/>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 Diagonal Corner Rectangle 197"/>
              <p:cNvSpPr/>
              <p:nvPr/>
            </p:nvSpPr>
            <p:spPr>
              <a:xfrm rot="2578170">
                <a:off x="1048084" y="2882356"/>
                <a:ext cx="297149" cy="285630"/>
              </a:xfrm>
              <a:prstGeom prst="round2DiagRect">
                <a:avLst>
                  <a:gd name="adj1" fmla="val 50000"/>
                  <a:gd name="adj2"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 Diagonal Corner Rectangle 198"/>
              <p:cNvSpPr/>
              <p:nvPr/>
            </p:nvSpPr>
            <p:spPr>
              <a:xfrm rot="3420688">
                <a:off x="903025" y="3288479"/>
                <a:ext cx="416934" cy="381000"/>
              </a:xfrm>
              <a:prstGeom prst="round2DiagRect">
                <a:avLst>
                  <a:gd name="adj1" fmla="val 50000"/>
                  <a:gd name="adj2"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 Diagonal Corner Rectangle 199"/>
              <p:cNvSpPr/>
              <p:nvPr/>
            </p:nvSpPr>
            <p:spPr>
              <a:xfrm rot="946623">
                <a:off x="1470991" y="3093592"/>
                <a:ext cx="366027" cy="221310"/>
              </a:xfrm>
              <a:prstGeom prst="round2DiagRect">
                <a:avLst>
                  <a:gd name="adj1" fmla="val 50000"/>
                  <a:gd name="adj2"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19062423">
                <a:off x="1053134" y="1834086"/>
                <a:ext cx="244218" cy="590764"/>
              </a:xfrm>
              <a:prstGeom prst="moon">
                <a:avLst>
                  <a:gd name="adj" fmla="val 8537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7710413">
                <a:off x="1541758" y="2512350"/>
                <a:ext cx="143415" cy="309301"/>
              </a:xfrm>
              <a:prstGeom prst="moon">
                <a:avLst>
                  <a:gd name="adj" fmla="val 8537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3704721">
                <a:off x="1201860" y="2443767"/>
                <a:ext cx="110879" cy="372947"/>
              </a:xfrm>
              <a:prstGeom prst="moon">
                <a:avLst>
                  <a:gd name="adj" fmla="val 8537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236"/>
          <p:cNvGrpSpPr/>
          <p:nvPr/>
        </p:nvGrpSpPr>
        <p:grpSpPr>
          <a:xfrm>
            <a:off x="4319752" y="3702269"/>
            <a:ext cx="3225974" cy="2495324"/>
            <a:chOff x="3200400" y="4191000"/>
            <a:chExt cx="3028950" cy="2342924"/>
          </a:xfrm>
        </p:grpSpPr>
        <p:grpSp>
          <p:nvGrpSpPr>
            <p:cNvPr id="206" name="Group 46"/>
            <p:cNvGrpSpPr/>
            <p:nvPr/>
          </p:nvGrpSpPr>
          <p:grpSpPr>
            <a:xfrm>
              <a:off x="3200400" y="4191000"/>
              <a:ext cx="3028950" cy="2342924"/>
              <a:chOff x="802558" y="4166401"/>
              <a:chExt cx="1981641" cy="1586581"/>
            </a:xfrm>
          </p:grpSpPr>
          <p:grpSp>
            <p:nvGrpSpPr>
              <p:cNvPr id="208" name="Group 16"/>
              <p:cNvGrpSpPr/>
              <p:nvPr/>
            </p:nvGrpSpPr>
            <p:grpSpPr>
              <a:xfrm>
                <a:off x="802558" y="4166401"/>
                <a:ext cx="1981641" cy="1586581"/>
                <a:chOff x="-2011680" y="1349418"/>
                <a:chExt cx="7269480" cy="6346781"/>
              </a:xfrm>
            </p:grpSpPr>
            <p:grpSp>
              <p:nvGrpSpPr>
                <p:cNvPr id="210" name="Group 1"/>
                <p:cNvGrpSpPr/>
                <p:nvPr/>
              </p:nvGrpSpPr>
              <p:grpSpPr>
                <a:xfrm>
                  <a:off x="-2011680" y="1349418"/>
                  <a:ext cx="7269480" cy="6346781"/>
                  <a:chOff x="-137160" y="1426805"/>
                  <a:chExt cx="2423160" cy="1697395"/>
                </a:xfrm>
              </p:grpSpPr>
              <p:sp>
                <p:nvSpPr>
                  <p:cNvPr id="215"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1"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Frame 211"/>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Frame 212"/>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Rectangle 213"/>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TextBox 208"/>
              <p:cNvSpPr txBox="1"/>
              <p:nvPr/>
            </p:nvSpPr>
            <p:spPr>
              <a:xfrm>
                <a:off x="1988662" y="4309435"/>
                <a:ext cx="695994" cy="332675"/>
              </a:xfrm>
              <a:prstGeom prst="rect">
                <a:avLst/>
              </a:prstGeom>
              <a:noFill/>
            </p:spPr>
            <p:txBody>
              <a:bodyPr wrap="square" rtlCol="0">
                <a:spAutoFit/>
              </a:bodyPr>
              <a:lstStyle/>
              <a:p>
                <a:pPr algn="ctr"/>
                <a:endParaRPr lang="en-US" sz="2800" dirty="0">
                  <a:latin typeface="Comic Sans MS" pitchFamily="66" charset="0"/>
                </a:endParaRPr>
              </a:p>
            </p:txBody>
          </p:sp>
        </p:grpSp>
        <p:grpSp>
          <p:nvGrpSpPr>
            <p:cNvPr id="221" name="Group 220"/>
            <p:cNvGrpSpPr/>
            <p:nvPr/>
          </p:nvGrpSpPr>
          <p:grpSpPr>
            <a:xfrm>
              <a:off x="5181600" y="4495800"/>
              <a:ext cx="838200" cy="1676401"/>
              <a:chOff x="152400" y="228600"/>
              <a:chExt cx="1524000" cy="3048001"/>
            </a:xfrm>
          </p:grpSpPr>
          <p:sp>
            <p:nvSpPr>
              <p:cNvPr id="222" name="Oval 221"/>
              <p:cNvSpPr/>
              <p:nvPr/>
            </p:nvSpPr>
            <p:spPr>
              <a:xfrm>
                <a:off x="152400" y="2105292"/>
                <a:ext cx="420414" cy="2231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1233741">
                <a:off x="310055" y="1268642"/>
                <a:ext cx="472966" cy="100397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255986" y="2161068"/>
                <a:ext cx="420414" cy="2231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467710" y="1324419"/>
                <a:ext cx="840828" cy="1561746"/>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rot="20366259" flipH="1">
                <a:off x="1040433" y="1276402"/>
                <a:ext cx="433468" cy="100397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520262" y="376216"/>
                <a:ext cx="735724" cy="11155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415159" y="2718835"/>
                <a:ext cx="945931" cy="334660"/>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67710" y="3053494"/>
                <a:ext cx="420414" cy="22310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888124" y="3053494"/>
                <a:ext cx="420414" cy="22310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ouble Wave 230"/>
              <p:cNvSpPr/>
              <p:nvPr/>
            </p:nvSpPr>
            <p:spPr>
              <a:xfrm rot="21185090">
                <a:off x="1114479" y="387561"/>
                <a:ext cx="247426" cy="1227086"/>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ouble Wave 231"/>
              <p:cNvSpPr/>
              <p:nvPr/>
            </p:nvSpPr>
            <p:spPr>
              <a:xfrm rot="10800000">
                <a:off x="783021" y="1212865"/>
                <a:ext cx="229596" cy="7080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730469" y="1143000"/>
                <a:ext cx="315310" cy="237195"/>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ouble Wave 233"/>
              <p:cNvSpPr/>
              <p:nvPr/>
            </p:nvSpPr>
            <p:spPr>
              <a:xfrm rot="366356">
                <a:off x="427286" y="498982"/>
                <a:ext cx="256376" cy="1148884"/>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Delay 234"/>
              <p:cNvSpPr/>
              <p:nvPr/>
            </p:nvSpPr>
            <p:spPr>
              <a:xfrm rot="16357899">
                <a:off x="695388" y="10153"/>
                <a:ext cx="448304" cy="885198"/>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TextBox 235"/>
            <p:cNvSpPr txBox="1"/>
            <p:nvPr/>
          </p:nvSpPr>
          <p:spPr>
            <a:xfrm>
              <a:off x="3276600" y="4343400"/>
              <a:ext cx="1295400" cy="1473794"/>
            </a:xfrm>
            <a:prstGeom prst="rect">
              <a:avLst/>
            </a:prstGeom>
            <a:noFill/>
          </p:spPr>
          <p:txBody>
            <a:bodyPr wrap="square" rtlCol="0">
              <a:spAutoFit/>
            </a:bodyPr>
            <a:lstStyle/>
            <a:p>
              <a:r>
                <a:rPr lang="en-US" sz="1600" dirty="0"/>
                <a:t>All, except the little children, had been taught since Lehi had left Jerusalem</a:t>
              </a:r>
              <a:endParaRPr lang="en-US" sz="1100" dirty="0"/>
            </a:p>
          </p:txBody>
        </p:sp>
      </p:grpSp>
      <p:sp>
        <p:nvSpPr>
          <p:cNvPr id="2" name="Rectangle 1">
            <a:extLst>
              <a:ext uri="{FF2B5EF4-FFF2-40B4-BE49-F238E27FC236}">
                <a16:creationId xmlns:a16="http://schemas.microsoft.com/office/drawing/2014/main" id="{01B4A0D1-A5EB-41CE-9EC9-F0861E5476F6}"/>
              </a:ext>
            </a:extLst>
          </p:cNvPr>
          <p:cNvSpPr/>
          <p:nvPr/>
        </p:nvSpPr>
        <p:spPr>
          <a:xfrm>
            <a:off x="3130296" y="625132"/>
            <a:ext cx="6096000" cy="1200329"/>
          </a:xfrm>
          <a:prstGeom prst="rect">
            <a:avLst/>
          </a:prstGeom>
        </p:spPr>
        <p:txBody>
          <a:bodyPr>
            <a:spAutoFit/>
          </a:bodyPr>
          <a:lstStyle/>
          <a:p>
            <a:pPr algn="ctr"/>
            <a:r>
              <a:rPr lang="en-US" b="1" i="0" dirty="0">
                <a:solidFill>
                  <a:srgbClr val="333333"/>
                </a:solidFill>
                <a:effectLst/>
                <a:latin typeface="Open Sans"/>
              </a:rPr>
              <a:t>If we keep the commandments, we will receive temporal and spiritual blessings in this life and eventually live with Heavenly Father in a state of never-ending happiness.</a:t>
            </a:r>
            <a:endParaRPr lang="en-US" dirty="0"/>
          </a:p>
        </p:txBody>
      </p:sp>
    </p:spTree>
    <p:extLst>
      <p:ext uri="{BB962C8B-B14F-4D97-AF65-F5344CB8AC3E}">
        <p14:creationId xmlns:p14="http://schemas.microsoft.com/office/powerpoint/2010/main" val="395108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2084 1.56836E-6 L -0.02084 -0.3331 " pathEditMode="relative" rAng="0" ptsTypes="AA">
                                      <p:cBhvr>
                                        <p:cTn id="6" dur="2000" fill="hold"/>
                                        <p:tgtEl>
                                          <p:spTgt spid="204"/>
                                        </p:tgtEl>
                                        <p:attrNameLst>
                                          <p:attrName>ppt_x</p:attrName>
                                          <p:attrName>ppt_y</p:attrName>
                                        </p:attrNameLst>
                                      </p:cBhvr>
                                      <p:rCtr x="0" y="-16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44"/>
                                        </p:tgtEl>
                                        <p:attrNameLst>
                                          <p:attrName>style.visibility</p:attrName>
                                        </p:attrNameLst>
                                      </p:cBhvr>
                                      <p:to>
                                        <p:strVal val="visible"/>
                                      </p:to>
                                    </p:set>
                                    <p:animEffect transition="in" filter="fade">
                                      <p:cBhvr>
                                        <p:cTn id="13" dur="2000"/>
                                        <p:tgtEl>
                                          <p:spTgt spid="244"/>
                                        </p:tgtEl>
                                      </p:cBhvr>
                                    </p:animEffect>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grpId="0" nodeType="clickEffect">
                                  <p:stCondLst>
                                    <p:cond delay="0"/>
                                  </p:stCondLst>
                                  <p:childTnLst>
                                    <p:animMotion origin="layout" path="M 0 0  L 0 -0.3331  E" pathEditMode="relative" ptsTypes="">
                                      <p:cBhvr>
                                        <p:cTn id="17" dur="2000" fill="hold"/>
                                        <p:tgtEl>
                                          <p:spTgt spid="241"/>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0 0  L 0 -0.3331  E" pathEditMode="relative" ptsTypes="">
                                      <p:cBhvr>
                                        <p:cTn id="21" dur="2000" fill="hold"/>
                                        <p:tgtEl>
                                          <p:spTgt spid="244"/>
                                        </p:tgtEl>
                                        <p:attrNameLst>
                                          <p:attrName>ppt_x</p:attrName>
                                          <p:attrName>ppt_y</p:attrName>
                                        </p:attrNameLst>
                                      </p:cBhvr>
                                    </p:animMotion>
                                  </p:childTnLst>
                                </p:cTn>
                              </p:par>
                              <p:par>
                                <p:cTn id="22" presetID="10" presetClass="exit" presetSubtype="0" fill="hold" grpId="0"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41"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243A338-6543-437C-AFB4-1F9335636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9" name="Group 188"/>
          <p:cNvGrpSpPr/>
          <p:nvPr/>
        </p:nvGrpSpPr>
        <p:grpSpPr>
          <a:xfrm>
            <a:off x="457201" y="1598800"/>
            <a:ext cx="3592352" cy="3634616"/>
            <a:chOff x="2646084" y="2667000"/>
            <a:chExt cx="3886200" cy="3931920"/>
          </a:xfrm>
        </p:grpSpPr>
        <p:grpSp>
          <p:nvGrpSpPr>
            <p:cNvPr id="222" name="Group 13"/>
            <p:cNvGrpSpPr/>
            <p:nvPr/>
          </p:nvGrpSpPr>
          <p:grpSpPr>
            <a:xfrm>
              <a:off x="3048000" y="2667000"/>
              <a:ext cx="2971800" cy="3931920"/>
              <a:chOff x="152400" y="152400"/>
              <a:chExt cx="4953000" cy="6553200"/>
            </a:xfrm>
          </p:grpSpPr>
          <p:sp>
            <p:nvSpPr>
              <p:cNvPr id="226" name="Rounded Rectangle 225"/>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TextBox 222"/>
            <p:cNvSpPr txBox="1"/>
            <p:nvPr/>
          </p:nvSpPr>
          <p:spPr>
            <a:xfrm>
              <a:off x="2646084" y="3823448"/>
              <a:ext cx="3886200" cy="566018"/>
            </a:xfrm>
            <a:prstGeom prst="rect">
              <a:avLst/>
            </a:prstGeom>
            <a:noFill/>
          </p:spPr>
          <p:txBody>
            <a:bodyPr wrap="square" rtlCol="0">
              <a:spAutoFit/>
            </a:bodyPr>
            <a:lstStyle/>
            <a:p>
              <a:pPr algn="ctr"/>
              <a:r>
                <a:rPr lang="en-US" sz="2800" dirty="0">
                  <a:solidFill>
                    <a:srgbClr val="FFC000"/>
                  </a:solidFill>
                  <a:latin typeface="Californian FB" pitchFamily="18" charset="0"/>
                </a:rPr>
                <a:t>Mosiah 2:41</a:t>
              </a:r>
            </a:p>
          </p:txBody>
        </p:sp>
        <p:sp>
          <p:nvSpPr>
            <p:cNvPr id="224" name="TextBox 223"/>
            <p:cNvSpPr txBox="1"/>
            <p:nvPr/>
          </p:nvSpPr>
          <p:spPr>
            <a:xfrm>
              <a:off x="3124200" y="5257800"/>
              <a:ext cx="2667000" cy="93921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225" name="Straight Connector 224"/>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9" name="TextBox 228"/>
          <p:cNvSpPr txBox="1"/>
          <p:nvPr/>
        </p:nvSpPr>
        <p:spPr>
          <a:xfrm>
            <a:off x="6132576" y="1267968"/>
            <a:ext cx="5288280" cy="4524315"/>
          </a:xfrm>
          <a:prstGeom prst="rect">
            <a:avLst/>
          </a:prstGeom>
          <a:noFill/>
        </p:spPr>
        <p:txBody>
          <a:bodyPr wrap="square" rtlCol="0">
            <a:spAutoFit/>
          </a:bodyPr>
          <a:lstStyle/>
          <a:p>
            <a:r>
              <a:rPr lang="en-US" sz="2400" dirty="0"/>
              <a:t>And moreover, I would desire that ye should consider on the blessed and happy state of those that keep the commandments of God. For behold, they are blessed in all things, both temporal and spiritual; and if they hold out faithful to the end they are received into heaven, that thereby they may dwell with God in a state of never-ending happiness. O remember, remember that these things are true; for the Lord God hath spoken it.</a:t>
            </a:r>
          </a:p>
        </p:txBody>
      </p:sp>
      <p:sp>
        <p:nvSpPr>
          <p:cNvPr id="230" name="Right Arrow 229"/>
          <p:cNvSpPr/>
          <p:nvPr/>
        </p:nvSpPr>
        <p:spPr>
          <a:xfrm>
            <a:off x="3962400" y="2819400"/>
            <a:ext cx="1944624" cy="7620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2EC083D-B1CE-44DF-B6D2-4ABEBDF26854}"/>
              </a:ext>
            </a:extLst>
          </p:cNvPr>
          <p:cNvSpPr txBox="1"/>
          <p:nvPr/>
        </p:nvSpPr>
        <p:spPr>
          <a:xfrm>
            <a:off x="1471449" y="125285"/>
            <a:ext cx="9144000" cy="769441"/>
          </a:xfrm>
          <a:prstGeom prst="rect">
            <a:avLst/>
          </a:prstGeom>
          <a:noFill/>
        </p:spPr>
        <p:txBody>
          <a:bodyPr wrap="square" rtlCol="0">
            <a:spAutoFit/>
          </a:bodyPr>
          <a:lstStyle/>
          <a:p>
            <a:pPr algn="ctr"/>
            <a:r>
              <a:rPr lang="en-US" sz="4400" dirty="0">
                <a:latin typeface="Berlin Sans FB" pitchFamily="34" charset="0"/>
              </a:rPr>
              <a:t>	Doctrinal Mastery</a:t>
            </a:r>
          </a:p>
        </p:txBody>
      </p:sp>
    </p:spTree>
    <p:extLst>
      <p:ext uri="{BB962C8B-B14F-4D97-AF65-F5344CB8AC3E}">
        <p14:creationId xmlns:p14="http://schemas.microsoft.com/office/powerpoint/2010/main" val="390834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1250" fill="hold"/>
                                        <p:tgtEl>
                                          <p:spTgt spid="189"/>
                                        </p:tgtEl>
                                        <p:attrNameLst>
                                          <p:attrName>ppt_x</p:attrName>
                                        </p:attrNameLst>
                                      </p:cBhvr>
                                      <p:tavLst>
                                        <p:tav tm="0">
                                          <p:val>
                                            <p:strVal val="0-#ppt_w/2"/>
                                          </p:val>
                                        </p:tav>
                                        <p:tav tm="100000">
                                          <p:val>
                                            <p:strVal val="#ppt_x"/>
                                          </p:val>
                                        </p:tav>
                                      </p:tavLst>
                                    </p:anim>
                                    <p:anim calcmode="lin" valueType="num">
                                      <p:cBhvr additive="base">
                                        <p:cTn id="8" dur="1250" fill="hold"/>
                                        <p:tgtEl>
                                          <p:spTgt spid="18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0"/>
                                        </p:tgtEl>
                                        <p:attrNameLst>
                                          <p:attrName>style.visibility</p:attrName>
                                        </p:attrNameLst>
                                      </p:cBhvr>
                                      <p:to>
                                        <p:strVal val="visible"/>
                                      </p:to>
                                    </p:set>
                                    <p:anim calcmode="lin" valueType="num">
                                      <p:cBhvr additive="base">
                                        <p:cTn id="11" dur="1250" fill="hold"/>
                                        <p:tgtEl>
                                          <p:spTgt spid="230"/>
                                        </p:tgtEl>
                                        <p:attrNameLst>
                                          <p:attrName>ppt_x</p:attrName>
                                        </p:attrNameLst>
                                      </p:cBhvr>
                                      <p:tavLst>
                                        <p:tav tm="0">
                                          <p:val>
                                            <p:strVal val="0-#ppt_w/2"/>
                                          </p:val>
                                        </p:tav>
                                        <p:tav tm="100000">
                                          <p:val>
                                            <p:strVal val="#ppt_x"/>
                                          </p:val>
                                        </p:tav>
                                      </p:tavLst>
                                    </p:anim>
                                    <p:anim calcmode="lin" valueType="num">
                                      <p:cBhvr additive="base">
                                        <p:cTn id="12" dur="1250" fill="hold"/>
                                        <p:tgtEl>
                                          <p:spTgt spid="2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9"/>
                                        </p:tgtEl>
                                        <p:attrNameLst>
                                          <p:attrName>style.visibility</p:attrName>
                                        </p:attrNameLst>
                                      </p:cBhvr>
                                      <p:to>
                                        <p:strVal val="visible"/>
                                      </p:to>
                                    </p:set>
                                    <p:anim calcmode="lin" valueType="num">
                                      <p:cBhvr additive="base">
                                        <p:cTn id="15" dur="1250" fill="hold"/>
                                        <p:tgtEl>
                                          <p:spTgt spid="229"/>
                                        </p:tgtEl>
                                        <p:attrNameLst>
                                          <p:attrName>ppt_x</p:attrName>
                                        </p:attrNameLst>
                                      </p:cBhvr>
                                      <p:tavLst>
                                        <p:tav tm="0">
                                          <p:val>
                                            <p:strVal val="0-#ppt_w/2"/>
                                          </p:val>
                                        </p:tav>
                                        <p:tav tm="100000">
                                          <p:val>
                                            <p:strVal val="#ppt_x"/>
                                          </p:val>
                                        </p:tav>
                                      </p:tavLst>
                                    </p:anim>
                                    <p:anim calcmode="lin" valueType="num">
                                      <p:cBhvr additive="base">
                                        <p:cTn id="16" dur="1250" fill="hold"/>
                                        <p:tgtEl>
                                          <p:spTgt spid="2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133">
            <a:extLst>
              <a:ext uri="{FF2B5EF4-FFF2-40B4-BE49-F238E27FC236}">
                <a16:creationId xmlns:a16="http://schemas.microsoft.com/office/drawing/2014/main" id="{6BB38E21-A3CA-46CC-B30E-3E909D17D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latin typeface="Berlin Sans FB" pitchFamily="34" charset="0"/>
              </a:rPr>
              <a:t>The Gathering</a:t>
            </a:r>
          </a:p>
        </p:txBody>
      </p:sp>
      <p:sp>
        <p:nvSpPr>
          <p:cNvPr id="73" name="TextBox 72"/>
          <p:cNvSpPr txBox="1"/>
          <p:nvPr/>
        </p:nvSpPr>
        <p:spPr>
          <a:xfrm>
            <a:off x="1828799" y="990600"/>
            <a:ext cx="3457903" cy="461665"/>
          </a:xfrm>
          <a:prstGeom prst="rect">
            <a:avLst/>
          </a:prstGeom>
          <a:noFill/>
        </p:spPr>
        <p:txBody>
          <a:bodyPr wrap="square" rtlCol="0">
            <a:spAutoFit/>
          </a:bodyPr>
          <a:lstStyle/>
          <a:p>
            <a:r>
              <a:rPr lang="en-US" sz="2400" dirty="0"/>
              <a:t>Who gathered?</a:t>
            </a:r>
          </a:p>
        </p:txBody>
      </p:sp>
      <p:sp>
        <p:nvSpPr>
          <p:cNvPr id="74" name="TextBox 73"/>
          <p:cNvSpPr txBox="1"/>
          <p:nvPr/>
        </p:nvSpPr>
        <p:spPr>
          <a:xfrm>
            <a:off x="6019799" y="2971800"/>
            <a:ext cx="3457903" cy="461665"/>
          </a:xfrm>
          <a:prstGeom prst="rect">
            <a:avLst/>
          </a:prstGeom>
          <a:noFill/>
        </p:spPr>
        <p:txBody>
          <a:bodyPr wrap="square" rtlCol="0">
            <a:spAutoFit/>
          </a:bodyPr>
          <a:lstStyle/>
          <a:p>
            <a:r>
              <a:rPr lang="en-US" sz="2400" dirty="0"/>
              <a:t>Where did they gather?</a:t>
            </a:r>
          </a:p>
        </p:txBody>
      </p:sp>
      <p:sp>
        <p:nvSpPr>
          <p:cNvPr id="75" name="TextBox 74"/>
          <p:cNvSpPr txBox="1"/>
          <p:nvPr/>
        </p:nvSpPr>
        <p:spPr>
          <a:xfrm>
            <a:off x="1752599" y="3810000"/>
            <a:ext cx="3457903" cy="461665"/>
          </a:xfrm>
          <a:prstGeom prst="rect">
            <a:avLst/>
          </a:prstGeom>
          <a:noFill/>
        </p:spPr>
        <p:txBody>
          <a:bodyPr wrap="square" rtlCol="0">
            <a:spAutoFit/>
          </a:bodyPr>
          <a:lstStyle/>
          <a:p>
            <a:r>
              <a:rPr lang="en-US" sz="2400" dirty="0"/>
              <a:t>What did they bring?</a:t>
            </a:r>
          </a:p>
        </p:txBody>
      </p:sp>
      <p:sp>
        <p:nvSpPr>
          <p:cNvPr id="76" name="TextBox 75"/>
          <p:cNvSpPr txBox="1"/>
          <p:nvPr/>
        </p:nvSpPr>
        <p:spPr>
          <a:xfrm>
            <a:off x="6172199" y="1447800"/>
            <a:ext cx="3457903" cy="461665"/>
          </a:xfrm>
          <a:prstGeom prst="rect">
            <a:avLst/>
          </a:prstGeom>
          <a:noFill/>
        </p:spPr>
        <p:txBody>
          <a:bodyPr wrap="square" rtlCol="0">
            <a:spAutoFit/>
          </a:bodyPr>
          <a:lstStyle/>
          <a:p>
            <a:r>
              <a:rPr lang="en-US" sz="2400" dirty="0"/>
              <a:t>Why did they gather?</a:t>
            </a:r>
          </a:p>
        </p:txBody>
      </p:sp>
      <p:grpSp>
        <p:nvGrpSpPr>
          <p:cNvPr id="506" name="Group 505"/>
          <p:cNvGrpSpPr/>
          <p:nvPr/>
        </p:nvGrpSpPr>
        <p:grpSpPr>
          <a:xfrm>
            <a:off x="1676401" y="4953000"/>
            <a:ext cx="3244939" cy="1752600"/>
            <a:chOff x="152400" y="4953000"/>
            <a:chExt cx="3244939" cy="1752600"/>
          </a:xfrm>
        </p:grpSpPr>
        <p:grpSp>
          <p:nvGrpSpPr>
            <p:cNvPr id="209" name="Group 184"/>
            <p:cNvGrpSpPr/>
            <p:nvPr/>
          </p:nvGrpSpPr>
          <p:grpSpPr>
            <a:xfrm flipH="1">
              <a:off x="609600" y="5029200"/>
              <a:ext cx="730863" cy="1490833"/>
              <a:chOff x="304800" y="762000"/>
              <a:chExt cx="2545737" cy="5192861"/>
            </a:xfrm>
          </p:grpSpPr>
          <p:grpSp>
            <p:nvGrpSpPr>
              <p:cNvPr id="210" name="Group 69"/>
              <p:cNvGrpSpPr/>
              <p:nvPr/>
            </p:nvGrpSpPr>
            <p:grpSpPr>
              <a:xfrm flipH="1">
                <a:off x="1143000" y="4468471"/>
                <a:ext cx="609601" cy="1447801"/>
                <a:chOff x="4222137" y="4305789"/>
                <a:chExt cx="609601" cy="1447801"/>
              </a:xfrm>
            </p:grpSpPr>
            <p:sp>
              <p:nvSpPr>
                <p:cNvPr id="288" name="Oval 287"/>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68"/>
              <p:cNvGrpSpPr/>
              <p:nvPr/>
            </p:nvGrpSpPr>
            <p:grpSpPr>
              <a:xfrm>
                <a:off x="1555137" y="4507060"/>
                <a:ext cx="609601" cy="1447801"/>
                <a:chOff x="4222137" y="4305789"/>
                <a:chExt cx="609601" cy="1447801"/>
              </a:xfrm>
            </p:grpSpPr>
            <p:sp>
              <p:nvSpPr>
                <p:cNvPr id="286"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Oval 211"/>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34"/>
              <p:cNvGrpSpPr/>
              <p:nvPr/>
            </p:nvGrpSpPr>
            <p:grpSpPr>
              <a:xfrm rot="18918069">
                <a:off x="1754044" y="2367296"/>
                <a:ext cx="992712" cy="1453296"/>
                <a:chOff x="1977877" y="1457884"/>
                <a:chExt cx="992712" cy="1453296"/>
              </a:xfrm>
            </p:grpSpPr>
            <p:sp>
              <p:nvSpPr>
                <p:cNvPr id="274"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32"/>
                <p:cNvGrpSpPr/>
                <p:nvPr/>
              </p:nvGrpSpPr>
              <p:grpSpPr>
                <a:xfrm rot="1329619">
                  <a:off x="1977877" y="2670865"/>
                  <a:ext cx="750562" cy="222094"/>
                  <a:chOff x="1398494" y="4038600"/>
                  <a:chExt cx="1192306" cy="434340"/>
                </a:xfrm>
              </p:grpSpPr>
              <p:sp>
                <p:nvSpPr>
                  <p:cNvPr id="276" name="Pentagon 27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Pentagon 27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15"/>
                  <p:cNvGrpSpPr/>
                  <p:nvPr/>
                </p:nvGrpSpPr>
                <p:grpSpPr>
                  <a:xfrm>
                    <a:off x="1909482" y="4043875"/>
                    <a:ext cx="681318" cy="429065"/>
                    <a:chOff x="685800" y="1524000"/>
                    <a:chExt cx="1219200" cy="609600"/>
                  </a:xfrm>
                </p:grpSpPr>
                <p:sp>
                  <p:nvSpPr>
                    <p:cNvPr id="28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Pentagon 28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Pentagon 28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Diamond 279"/>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6" name="Group 33"/>
              <p:cNvGrpSpPr/>
              <p:nvPr/>
            </p:nvGrpSpPr>
            <p:grpSpPr>
              <a:xfrm>
                <a:off x="304800" y="2258671"/>
                <a:ext cx="992712" cy="1453296"/>
                <a:chOff x="1977877" y="1457884"/>
                <a:chExt cx="992712" cy="1453296"/>
              </a:xfrm>
            </p:grpSpPr>
            <p:sp>
              <p:nvSpPr>
                <p:cNvPr id="262"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32"/>
                <p:cNvGrpSpPr/>
                <p:nvPr/>
              </p:nvGrpSpPr>
              <p:grpSpPr>
                <a:xfrm rot="1329619">
                  <a:off x="1977877" y="2670865"/>
                  <a:ext cx="750562" cy="222094"/>
                  <a:chOff x="1398494" y="4038600"/>
                  <a:chExt cx="1192306" cy="434340"/>
                </a:xfrm>
              </p:grpSpPr>
              <p:sp>
                <p:nvSpPr>
                  <p:cNvPr id="264"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15"/>
                  <p:cNvGrpSpPr/>
                  <p:nvPr/>
                </p:nvGrpSpPr>
                <p:grpSpPr>
                  <a:xfrm>
                    <a:off x="1909482" y="4043875"/>
                    <a:ext cx="681318" cy="429065"/>
                    <a:chOff x="685800" y="1524000"/>
                    <a:chExt cx="1219200" cy="609600"/>
                  </a:xfrm>
                </p:grpSpPr>
                <p:sp>
                  <p:nvSpPr>
                    <p:cNvPr id="269"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7"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17"/>
              <p:cNvGrpSpPr/>
              <p:nvPr/>
            </p:nvGrpSpPr>
            <p:grpSpPr>
              <a:xfrm>
                <a:off x="914400" y="4925671"/>
                <a:ext cx="1447800" cy="434340"/>
                <a:chOff x="533400" y="1364105"/>
                <a:chExt cx="2590800" cy="617095"/>
              </a:xfrm>
            </p:grpSpPr>
            <p:sp>
              <p:nvSpPr>
                <p:cNvPr id="250" name="Pentagon 24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Pentagon 25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15"/>
                <p:cNvGrpSpPr/>
                <p:nvPr/>
              </p:nvGrpSpPr>
              <p:grpSpPr>
                <a:xfrm>
                  <a:off x="1905000" y="1371600"/>
                  <a:ext cx="1219200" cy="609600"/>
                  <a:chOff x="685800" y="1524000"/>
                  <a:chExt cx="1219200" cy="609600"/>
                </a:xfrm>
              </p:grpSpPr>
              <p:sp>
                <p:nvSpPr>
                  <p:cNvPr id="25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Oval 219"/>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50"/>
              <p:cNvGrpSpPr/>
              <p:nvPr/>
            </p:nvGrpSpPr>
            <p:grpSpPr>
              <a:xfrm>
                <a:off x="914400" y="1344271"/>
                <a:ext cx="1447800" cy="434340"/>
                <a:chOff x="533400" y="1364105"/>
                <a:chExt cx="2590800" cy="617095"/>
              </a:xfrm>
            </p:grpSpPr>
            <p:sp>
              <p:nvSpPr>
                <p:cNvPr id="238" name="Pentagon 237"/>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Pentagon 23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15"/>
                <p:cNvGrpSpPr/>
                <p:nvPr/>
              </p:nvGrpSpPr>
              <p:grpSpPr>
                <a:xfrm>
                  <a:off x="1905000" y="1371600"/>
                  <a:ext cx="1219200" cy="609600"/>
                  <a:chOff x="685800" y="1524000"/>
                  <a:chExt cx="1219200" cy="609600"/>
                </a:xfrm>
              </p:grpSpPr>
              <p:sp>
                <p:nvSpPr>
                  <p:cNvPr id="24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entagon 245"/>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entagon 246"/>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Diamond 24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Chord 222"/>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179"/>
              <p:cNvGrpSpPr/>
              <p:nvPr/>
            </p:nvGrpSpPr>
            <p:grpSpPr>
              <a:xfrm rot="4546340">
                <a:off x="877474" y="2680435"/>
                <a:ext cx="759652" cy="200444"/>
                <a:chOff x="3200400" y="381000"/>
                <a:chExt cx="2057400" cy="304800"/>
              </a:xfrm>
            </p:grpSpPr>
            <p:sp>
              <p:nvSpPr>
                <p:cNvPr id="235" name="Donut 234"/>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Donut 235"/>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7" name="Donut 236"/>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5" name="Group 180"/>
              <p:cNvGrpSpPr/>
              <p:nvPr/>
            </p:nvGrpSpPr>
            <p:grpSpPr>
              <a:xfrm rot="6411433">
                <a:off x="1502634" y="2730746"/>
                <a:ext cx="759652" cy="200444"/>
                <a:chOff x="3200400" y="381000"/>
                <a:chExt cx="2057400" cy="304800"/>
              </a:xfrm>
            </p:grpSpPr>
            <p:sp>
              <p:nvSpPr>
                <p:cNvPr id="232" name="Donut 231"/>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Donut 232"/>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Donut 23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6" name="Group 17"/>
              <p:cNvGrpSpPr/>
              <p:nvPr/>
            </p:nvGrpSpPr>
            <p:grpSpPr>
              <a:xfrm>
                <a:off x="1295400" y="2895600"/>
                <a:ext cx="681318" cy="429065"/>
                <a:chOff x="533400" y="1371600"/>
                <a:chExt cx="1219200" cy="609600"/>
              </a:xfrm>
            </p:grpSpPr>
            <p:sp>
              <p:nvSpPr>
                <p:cNvPr id="227" name="Pentagon 226"/>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Pentagon 227"/>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Pentagon 228"/>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0" name="Group 214"/>
            <p:cNvGrpSpPr/>
            <p:nvPr/>
          </p:nvGrpSpPr>
          <p:grpSpPr>
            <a:xfrm flipH="1">
              <a:off x="1219200" y="5181600"/>
              <a:ext cx="682868" cy="1370633"/>
              <a:chOff x="3031639" y="1219200"/>
              <a:chExt cx="2378561" cy="4774178"/>
            </a:xfrm>
          </p:grpSpPr>
          <p:sp>
            <p:nvSpPr>
              <p:cNvPr id="291" name="Oval 290"/>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87"/>
              <p:cNvGrpSpPr/>
              <p:nvPr/>
            </p:nvGrpSpPr>
            <p:grpSpPr>
              <a:xfrm rot="1905584" flipH="1">
                <a:off x="3809560" y="4970130"/>
                <a:ext cx="549476" cy="1023248"/>
                <a:chOff x="6213924" y="4956136"/>
                <a:chExt cx="549476" cy="1023248"/>
              </a:xfrm>
            </p:grpSpPr>
            <p:sp>
              <p:nvSpPr>
                <p:cNvPr id="352" name="Oval 35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293"/>
              <p:cNvGrpSpPr/>
              <p:nvPr/>
            </p:nvGrpSpPr>
            <p:grpSpPr>
              <a:xfrm rot="19694416">
                <a:off x="4419600" y="4902128"/>
                <a:ext cx="549476" cy="1023248"/>
                <a:chOff x="6213924" y="4956136"/>
                <a:chExt cx="549476" cy="1023248"/>
              </a:xfrm>
            </p:grpSpPr>
            <p:sp>
              <p:nvSpPr>
                <p:cNvPr id="350" name="Oval 34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5" name="Trapezoid 294"/>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rapezoid 296"/>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Isosceles Triangle 297"/>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79"/>
              <p:cNvGrpSpPr/>
              <p:nvPr/>
            </p:nvGrpSpPr>
            <p:grpSpPr>
              <a:xfrm rot="5586705">
                <a:off x="2355134" y="3756017"/>
                <a:ext cx="2724728" cy="734972"/>
                <a:chOff x="4909631" y="1981200"/>
                <a:chExt cx="1491169" cy="789622"/>
              </a:xfrm>
            </p:grpSpPr>
            <p:sp>
              <p:nvSpPr>
                <p:cNvPr id="348" name="Moon 7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7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79"/>
              <p:cNvGrpSpPr/>
              <p:nvPr/>
            </p:nvGrpSpPr>
            <p:grpSpPr>
              <a:xfrm rot="16507467" flipH="1">
                <a:off x="3392538" y="3765457"/>
                <a:ext cx="2724728" cy="734972"/>
                <a:chOff x="4909631" y="1981200"/>
                <a:chExt cx="1491169" cy="789622"/>
              </a:xfrm>
            </p:grpSpPr>
            <p:sp>
              <p:nvSpPr>
                <p:cNvPr id="346" name="Moon 345"/>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4" name="Oval 303"/>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109"/>
              <p:cNvGrpSpPr/>
              <p:nvPr/>
            </p:nvGrpSpPr>
            <p:grpSpPr>
              <a:xfrm>
                <a:off x="3429000" y="1752600"/>
                <a:ext cx="1600200" cy="381000"/>
                <a:chOff x="6858000" y="914400"/>
                <a:chExt cx="1752600" cy="533400"/>
              </a:xfrm>
            </p:grpSpPr>
            <p:sp>
              <p:nvSpPr>
                <p:cNvPr id="332" name="Rounded Rectangle 9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108"/>
                <p:cNvGrpSpPr/>
                <p:nvPr/>
              </p:nvGrpSpPr>
              <p:grpSpPr>
                <a:xfrm>
                  <a:off x="6880485" y="973111"/>
                  <a:ext cx="1676400" cy="457200"/>
                  <a:chOff x="5791200" y="5562600"/>
                  <a:chExt cx="5025452" cy="1182974"/>
                </a:xfrm>
              </p:grpSpPr>
              <p:grpSp>
                <p:nvGrpSpPr>
                  <p:cNvPr id="334" name="Group 99"/>
                  <p:cNvGrpSpPr/>
                  <p:nvPr/>
                </p:nvGrpSpPr>
                <p:grpSpPr>
                  <a:xfrm>
                    <a:off x="5791200" y="5562600"/>
                    <a:ext cx="1524000" cy="1156741"/>
                    <a:chOff x="5791200" y="5562600"/>
                    <a:chExt cx="1524000" cy="1156741"/>
                  </a:xfrm>
                </p:grpSpPr>
                <p:sp>
                  <p:nvSpPr>
                    <p:cNvPr id="343" name="L-Shape 9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L-Shape 343"/>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100"/>
                  <p:cNvGrpSpPr/>
                  <p:nvPr/>
                </p:nvGrpSpPr>
                <p:grpSpPr>
                  <a:xfrm>
                    <a:off x="7522564" y="5581338"/>
                    <a:ext cx="1524000" cy="1156741"/>
                    <a:chOff x="5791200" y="5562600"/>
                    <a:chExt cx="1524000" cy="1156741"/>
                  </a:xfrm>
                </p:grpSpPr>
                <p:sp>
                  <p:nvSpPr>
                    <p:cNvPr id="340" name="L-Shape 10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L-Shape 10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10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04"/>
                  <p:cNvGrpSpPr/>
                  <p:nvPr/>
                </p:nvGrpSpPr>
                <p:grpSpPr>
                  <a:xfrm>
                    <a:off x="9292652" y="5588833"/>
                    <a:ext cx="1524000" cy="1156741"/>
                    <a:chOff x="5791200" y="5562600"/>
                    <a:chExt cx="1524000" cy="1156741"/>
                  </a:xfrm>
                </p:grpSpPr>
                <p:sp>
                  <p:nvSpPr>
                    <p:cNvPr id="337" name="L-Shape 1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L-Shape 337"/>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8" name="Group 193"/>
              <p:cNvGrpSpPr/>
              <p:nvPr/>
            </p:nvGrpSpPr>
            <p:grpSpPr>
              <a:xfrm>
                <a:off x="3200400" y="2057400"/>
                <a:ext cx="397565" cy="914400"/>
                <a:chOff x="5257800" y="0"/>
                <a:chExt cx="762000" cy="1752600"/>
              </a:xfrm>
            </p:grpSpPr>
            <p:sp>
              <p:nvSpPr>
                <p:cNvPr id="329" name="Diamond 328"/>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94"/>
              <p:cNvGrpSpPr/>
              <p:nvPr/>
            </p:nvGrpSpPr>
            <p:grpSpPr>
              <a:xfrm>
                <a:off x="4800600" y="2057400"/>
                <a:ext cx="397565" cy="914400"/>
                <a:chOff x="5257800" y="0"/>
                <a:chExt cx="762000" cy="1752600"/>
              </a:xfrm>
            </p:grpSpPr>
            <p:sp>
              <p:nvSpPr>
                <p:cNvPr id="326" name="Diamond 325"/>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198"/>
              <p:cNvGrpSpPr/>
              <p:nvPr/>
            </p:nvGrpSpPr>
            <p:grpSpPr>
              <a:xfrm rot="888542">
                <a:off x="3691656" y="2855022"/>
                <a:ext cx="397565" cy="914400"/>
                <a:chOff x="5257800" y="0"/>
                <a:chExt cx="762000" cy="1752600"/>
              </a:xfrm>
            </p:grpSpPr>
            <p:sp>
              <p:nvSpPr>
                <p:cNvPr id="323" name="Diamond 322"/>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202"/>
              <p:cNvGrpSpPr/>
              <p:nvPr/>
            </p:nvGrpSpPr>
            <p:grpSpPr>
              <a:xfrm rot="428859">
                <a:off x="3505200" y="3733800"/>
                <a:ext cx="397565" cy="914400"/>
                <a:chOff x="5257800" y="0"/>
                <a:chExt cx="762000" cy="1752600"/>
              </a:xfrm>
            </p:grpSpPr>
            <p:sp>
              <p:nvSpPr>
                <p:cNvPr id="320" name="Diamond 319"/>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206"/>
              <p:cNvGrpSpPr/>
              <p:nvPr/>
            </p:nvGrpSpPr>
            <p:grpSpPr>
              <a:xfrm rot="20899771">
                <a:off x="4507975" y="2850159"/>
                <a:ext cx="397565" cy="914400"/>
                <a:chOff x="5257800" y="0"/>
                <a:chExt cx="762000" cy="1752600"/>
              </a:xfrm>
            </p:grpSpPr>
            <p:sp>
              <p:nvSpPr>
                <p:cNvPr id="317" name="Diamond 316"/>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210"/>
              <p:cNvGrpSpPr/>
              <p:nvPr/>
            </p:nvGrpSpPr>
            <p:grpSpPr>
              <a:xfrm>
                <a:off x="4648200" y="3733800"/>
                <a:ext cx="397565" cy="914400"/>
                <a:chOff x="5257800" y="0"/>
                <a:chExt cx="762000" cy="1752600"/>
              </a:xfrm>
            </p:grpSpPr>
            <p:sp>
              <p:nvSpPr>
                <p:cNvPr id="314" name="Diamond 313"/>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4" name="Group 353"/>
            <p:cNvGrpSpPr/>
            <p:nvPr/>
          </p:nvGrpSpPr>
          <p:grpSpPr>
            <a:xfrm flipH="1">
              <a:off x="2209800" y="5181600"/>
              <a:ext cx="656294" cy="1370632"/>
              <a:chOff x="6248400" y="990600"/>
              <a:chExt cx="2286000" cy="4774178"/>
            </a:xfrm>
          </p:grpSpPr>
          <p:sp>
            <p:nvSpPr>
              <p:cNvPr id="355" name="Cloud 354"/>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56" name="Oval 355"/>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87"/>
              <p:cNvGrpSpPr/>
              <p:nvPr/>
            </p:nvGrpSpPr>
            <p:grpSpPr>
              <a:xfrm rot="1905584" flipH="1">
                <a:off x="6933760" y="4741530"/>
                <a:ext cx="549476" cy="1023248"/>
                <a:chOff x="6213924" y="4956136"/>
                <a:chExt cx="549476" cy="1023248"/>
              </a:xfrm>
            </p:grpSpPr>
            <p:sp>
              <p:nvSpPr>
                <p:cNvPr id="395" name="Oval 39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86"/>
              <p:cNvGrpSpPr/>
              <p:nvPr/>
            </p:nvGrpSpPr>
            <p:grpSpPr>
              <a:xfrm rot="19694416">
                <a:off x="7543800" y="4673528"/>
                <a:ext cx="549476" cy="1023248"/>
                <a:chOff x="6213924" y="4956136"/>
                <a:chExt cx="549476" cy="1023248"/>
              </a:xfrm>
            </p:grpSpPr>
            <p:sp>
              <p:nvSpPr>
                <p:cNvPr id="393" name="Oval 392"/>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Trapezoid 359"/>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Isosceles Triangle 362"/>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150"/>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Cloud 151"/>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367" name="Group 159"/>
              <p:cNvGrpSpPr/>
              <p:nvPr/>
            </p:nvGrpSpPr>
            <p:grpSpPr>
              <a:xfrm>
                <a:off x="6581933" y="4815590"/>
                <a:ext cx="1600200" cy="381000"/>
                <a:chOff x="4495800" y="381000"/>
                <a:chExt cx="3094220" cy="703289"/>
              </a:xfrm>
            </p:grpSpPr>
            <p:sp>
              <p:nvSpPr>
                <p:cNvPr id="388" name="Left-Right Arrow 160"/>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Left-Right Arrow 161"/>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Diamond 389"/>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163"/>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164"/>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8" name="Moon 367"/>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169"/>
              <p:cNvGrpSpPr/>
              <p:nvPr/>
            </p:nvGrpSpPr>
            <p:grpSpPr>
              <a:xfrm rot="3570060">
                <a:off x="6761193" y="3791286"/>
                <a:ext cx="1170140" cy="166579"/>
                <a:chOff x="4953000" y="457200"/>
                <a:chExt cx="1321634" cy="647074"/>
              </a:xfrm>
            </p:grpSpPr>
            <p:sp>
              <p:nvSpPr>
                <p:cNvPr id="384" name="Diamond 165"/>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Diamond 384"/>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386"/>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0" name="Round Diagonal Corner Rectangle 369"/>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1" name="Group 220"/>
              <p:cNvGrpSpPr/>
              <p:nvPr/>
            </p:nvGrpSpPr>
            <p:grpSpPr>
              <a:xfrm>
                <a:off x="6477000" y="1600200"/>
                <a:ext cx="381000" cy="990600"/>
                <a:chOff x="5562600" y="5151620"/>
                <a:chExt cx="535898" cy="1306642"/>
              </a:xfrm>
            </p:grpSpPr>
            <p:sp>
              <p:nvSpPr>
                <p:cNvPr id="381" name="Diamond 380"/>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iamond 381"/>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221"/>
              <p:cNvGrpSpPr/>
              <p:nvPr/>
            </p:nvGrpSpPr>
            <p:grpSpPr>
              <a:xfrm>
                <a:off x="7848600" y="1600200"/>
                <a:ext cx="381000" cy="990600"/>
                <a:chOff x="5562600" y="5151620"/>
                <a:chExt cx="535898" cy="1306642"/>
              </a:xfrm>
            </p:grpSpPr>
            <p:sp>
              <p:nvSpPr>
                <p:cNvPr id="378" name="Diamond 377"/>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Diamond 223"/>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224"/>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169"/>
              <p:cNvGrpSpPr/>
              <p:nvPr/>
            </p:nvGrpSpPr>
            <p:grpSpPr>
              <a:xfrm>
                <a:off x="6712475" y="1389112"/>
                <a:ext cx="1170140" cy="166579"/>
                <a:chOff x="4953000" y="457200"/>
                <a:chExt cx="1321634" cy="647074"/>
              </a:xfrm>
            </p:grpSpPr>
            <p:sp>
              <p:nvSpPr>
                <p:cNvPr id="374" name="Diamond 373"/>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iamond 375"/>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Diamond 376"/>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7" name="Group 170"/>
            <p:cNvGrpSpPr/>
            <p:nvPr/>
          </p:nvGrpSpPr>
          <p:grpSpPr>
            <a:xfrm>
              <a:off x="152400" y="4953000"/>
              <a:ext cx="839190" cy="1752600"/>
              <a:chOff x="5943600" y="1143000"/>
              <a:chExt cx="2286000" cy="4774178"/>
            </a:xfrm>
          </p:grpSpPr>
          <p:sp>
            <p:nvSpPr>
              <p:cNvPr id="398" name="Cloud 397"/>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99" name="Oval 398"/>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1" name="Group 87"/>
              <p:cNvGrpSpPr/>
              <p:nvPr/>
            </p:nvGrpSpPr>
            <p:grpSpPr>
              <a:xfrm rot="1905584" flipH="1">
                <a:off x="6628960" y="4893930"/>
                <a:ext cx="549476" cy="1023248"/>
                <a:chOff x="6213924" y="4956136"/>
                <a:chExt cx="549476" cy="1023248"/>
              </a:xfrm>
            </p:grpSpPr>
            <p:sp>
              <p:nvSpPr>
                <p:cNvPr id="430" name="Oval 42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86"/>
              <p:cNvGrpSpPr/>
              <p:nvPr/>
            </p:nvGrpSpPr>
            <p:grpSpPr>
              <a:xfrm rot="19694416">
                <a:off x="7239000" y="4825928"/>
                <a:ext cx="549476" cy="1023248"/>
                <a:chOff x="6213924" y="4956136"/>
                <a:chExt cx="549476" cy="1023248"/>
              </a:xfrm>
            </p:grpSpPr>
            <p:sp>
              <p:nvSpPr>
                <p:cNvPr id="428" name="Oval 427"/>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3" name="Trapezoid 402"/>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Trapezoid 403"/>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404"/>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Isosceles Triangle 405"/>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408"/>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410" name="Group 158"/>
              <p:cNvGrpSpPr/>
              <p:nvPr/>
            </p:nvGrpSpPr>
            <p:grpSpPr>
              <a:xfrm>
                <a:off x="6096000" y="1524000"/>
                <a:ext cx="1828799" cy="533400"/>
                <a:chOff x="4495800" y="381000"/>
                <a:chExt cx="3094220" cy="703289"/>
              </a:xfrm>
            </p:grpSpPr>
            <p:sp>
              <p:nvSpPr>
                <p:cNvPr id="423" name="Left-Right Arrow 422"/>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Left-Right Arrow 423"/>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Diamond 424"/>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425"/>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Diamond 426"/>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59"/>
              <p:cNvGrpSpPr/>
              <p:nvPr/>
            </p:nvGrpSpPr>
            <p:grpSpPr>
              <a:xfrm>
                <a:off x="6277133" y="4967990"/>
                <a:ext cx="1600200" cy="381000"/>
                <a:chOff x="4495800" y="381000"/>
                <a:chExt cx="3094220" cy="703289"/>
              </a:xfrm>
            </p:grpSpPr>
            <p:sp>
              <p:nvSpPr>
                <p:cNvPr id="418" name="Left-Right Arrow 417"/>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Left-Right Arrow 418"/>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Diamond 419"/>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Diamond 421"/>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2" name="Moon 411"/>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3" name="Group 169"/>
              <p:cNvGrpSpPr/>
              <p:nvPr/>
            </p:nvGrpSpPr>
            <p:grpSpPr>
              <a:xfrm rot="3570060">
                <a:off x="6456393" y="3943686"/>
                <a:ext cx="1170140" cy="166579"/>
                <a:chOff x="4953000" y="457200"/>
                <a:chExt cx="1321634" cy="647074"/>
              </a:xfrm>
            </p:grpSpPr>
            <p:sp>
              <p:nvSpPr>
                <p:cNvPr id="414" name="Diamond 413"/>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Diamond 414"/>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415"/>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2" name="Group 431"/>
            <p:cNvGrpSpPr/>
            <p:nvPr/>
          </p:nvGrpSpPr>
          <p:grpSpPr>
            <a:xfrm>
              <a:off x="2819400" y="4953000"/>
              <a:ext cx="577939" cy="1524000"/>
              <a:chOff x="3200400" y="1371851"/>
              <a:chExt cx="2133600" cy="4621527"/>
            </a:xfrm>
          </p:grpSpPr>
          <p:sp>
            <p:nvSpPr>
              <p:cNvPr id="433" name="Oval 432"/>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5" name="Group 87"/>
              <p:cNvGrpSpPr/>
              <p:nvPr/>
            </p:nvGrpSpPr>
            <p:grpSpPr>
              <a:xfrm rot="1905584" flipH="1">
                <a:off x="3809560" y="4970130"/>
                <a:ext cx="549476" cy="1023248"/>
                <a:chOff x="6213924" y="4956136"/>
                <a:chExt cx="549476" cy="1023248"/>
              </a:xfrm>
            </p:grpSpPr>
            <p:sp>
              <p:nvSpPr>
                <p:cNvPr id="480" name="Oval 47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86"/>
              <p:cNvGrpSpPr/>
              <p:nvPr/>
            </p:nvGrpSpPr>
            <p:grpSpPr>
              <a:xfrm rot="19694416">
                <a:off x="4419600" y="4902128"/>
                <a:ext cx="549476" cy="1023248"/>
                <a:chOff x="6213924" y="4956136"/>
                <a:chExt cx="549476" cy="1023248"/>
              </a:xfrm>
            </p:grpSpPr>
            <p:sp>
              <p:nvSpPr>
                <p:cNvPr id="478" name="Oval 477"/>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7" name="Trapezoid 436"/>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rapezoid 437"/>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Trapezoid 438"/>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Isosceles Triangle 439"/>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 Diagonal Corner Rectangle 441"/>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 Diagonal Corner Rectangle 442"/>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443"/>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5" name="Group 141"/>
              <p:cNvGrpSpPr/>
              <p:nvPr/>
            </p:nvGrpSpPr>
            <p:grpSpPr>
              <a:xfrm rot="6498823">
                <a:off x="3119839" y="3914776"/>
                <a:ext cx="2313367" cy="457200"/>
                <a:chOff x="381000" y="1600200"/>
                <a:chExt cx="9069049" cy="2819400"/>
              </a:xfrm>
            </p:grpSpPr>
            <p:grpSp>
              <p:nvGrpSpPr>
                <p:cNvPr id="464"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474"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5"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470" name="Down Arrow Callout 469"/>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own Arrow Callout 470"/>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own Arrow Callout 471"/>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own Arrow Callout 472"/>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6" name="Flowchart: Summing Junction 465"/>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lowchart: Summing Junction 466"/>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lowchart: Summing Junction 467"/>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lowchart: Summing Junction 468"/>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6" name="Flowchart: Summing Junction 445"/>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196"/>
              <p:cNvGrpSpPr/>
              <p:nvPr/>
            </p:nvGrpSpPr>
            <p:grpSpPr>
              <a:xfrm>
                <a:off x="3505200" y="1752600"/>
                <a:ext cx="1447800" cy="228602"/>
                <a:chOff x="3428999" y="685798"/>
                <a:chExt cx="1752601" cy="496456"/>
              </a:xfrm>
            </p:grpSpPr>
            <p:sp>
              <p:nvSpPr>
                <p:cNvPr id="448" name="Rounded Rectangle 447"/>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9" name="Group 181"/>
                <p:cNvGrpSpPr/>
                <p:nvPr/>
              </p:nvGrpSpPr>
              <p:grpSpPr>
                <a:xfrm rot="10800000">
                  <a:off x="3428999" y="685798"/>
                  <a:ext cx="1752601" cy="496456"/>
                  <a:chOff x="381000" y="1600200"/>
                  <a:chExt cx="9069049" cy="2819400"/>
                </a:xfrm>
              </p:grpSpPr>
              <p:grpSp>
                <p:nvGrpSpPr>
                  <p:cNvPr id="450"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460"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456" name="Down Arrow Callout 455"/>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Down Arrow Callout 456"/>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Down Arrow Callout 457"/>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Down Arrow Callout 458"/>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2" name="Flowchart: Summing Junction 451"/>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lowchart: Summing Junction 452"/>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lowchart: Summing Junction 453"/>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lowchart: Summing Junction 454"/>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2" name="Group 93"/>
            <p:cNvGrpSpPr/>
            <p:nvPr/>
          </p:nvGrpSpPr>
          <p:grpSpPr>
            <a:xfrm flipH="1">
              <a:off x="1676399" y="5698836"/>
              <a:ext cx="429491" cy="845128"/>
              <a:chOff x="4796444" y="836392"/>
              <a:chExt cx="1380536" cy="3344532"/>
            </a:xfrm>
          </p:grpSpPr>
          <p:sp>
            <p:nvSpPr>
              <p:cNvPr id="483" name="Oval 482"/>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 Diagonal Corner Rectangle 491"/>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 Diagonal Corner Rectangle 492"/>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120"/>
            <p:cNvGrpSpPr/>
            <p:nvPr/>
          </p:nvGrpSpPr>
          <p:grpSpPr>
            <a:xfrm>
              <a:off x="838200" y="5791200"/>
              <a:ext cx="574123" cy="875145"/>
              <a:chOff x="609600" y="685800"/>
              <a:chExt cx="2438400" cy="4876800"/>
            </a:xfrm>
          </p:grpSpPr>
          <p:sp>
            <p:nvSpPr>
              <p:cNvPr id="496" name="Cloud 495"/>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2133600" y="5715000"/>
              <a:ext cx="411018" cy="838200"/>
              <a:chOff x="1143000" y="1066800"/>
              <a:chExt cx="1127234" cy="2686339"/>
            </a:xfrm>
          </p:grpSpPr>
          <p:sp>
            <p:nvSpPr>
              <p:cNvPr id="171" name="Oval 170"/>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Half Frame 180"/>
              <p:cNvSpPr/>
              <p:nvPr/>
            </p:nvSpPr>
            <p:spPr>
              <a:xfrm rot="13396727">
                <a:off x="1521970" y="2052607"/>
                <a:ext cx="349109" cy="354881"/>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Oval 181"/>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loud 182"/>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184"/>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ross 187"/>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8" name="Group 627"/>
          <p:cNvGrpSpPr/>
          <p:nvPr/>
        </p:nvGrpSpPr>
        <p:grpSpPr>
          <a:xfrm>
            <a:off x="4267200" y="5105401"/>
            <a:ext cx="1905000" cy="1618129"/>
            <a:chOff x="2743200" y="5105400"/>
            <a:chExt cx="1905000" cy="1618129"/>
          </a:xfrm>
        </p:grpSpPr>
        <p:grpSp>
          <p:nvGrpSpPr>
            <p:cNvPr id="572" name="Group 20"/>
            <p:cNvGrpSpPr/>
            <p:nvPr/>
          </p:nvGrpSpPr>
          <p:grpSpPr>
            <a:xfrm>
              <a:off x="3733800" y="5105400"/>
              <a:ext cx="914400" cy="957943"/>
              <a:chOff x="914400" y="533400"/>
              <a:chExt cx="7239000" cy="6046098"/>
            </a:xfrm>
          </p:grpSpPr>
          <p:sp>
            <p:nvSpPr>
              <p:cNvPr id="573" name="Flowchart: Manual Operation 572"/>
              <p:cNvSpPr/>
              <p:nvPr/>
            </p:nvSpPr>
            <p:spPr>
              <a:xfrm rot="10800000">
                <a:off x="1524000" y="1905000"/>
                <a:ext cx="6096000" cy="38862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Moon 573"/>
              <p:cNvSpPr/>
              <p:nvPr/>
            </p:nvSpPr>
            <p:spPr>
              <a:xfrm rot="9731436" flipH="1">
                <a:off x="5023862" y="10013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oon 574"/>
              <p:cNvSpPr/>
              <p:nvPr/>
            </p:nvSpPr>
            <p:spPr>
              <a:xfrm rot="11868564">
                <a:off x="1366261" y="8489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oon 575"/>
              <p:cNvSpPr/>
              <p:nvPr/>
            </p:nvSpPr>
            <p:spPr>
              <a:xfrm rot="11868564">
                <a:off x="914400" y="751570"/>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Moon 576"/>
              <p:cNvSpPr/>
              <p:nvPr/>
            </p:nvSpPr>
            <p:spPr>
              <a:xfrm rot="9731436" flipH="1">
                <a:off x="5579533" y="751568"/>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Moon 577"/>
              <p:cNvSpPr/>
              <p:nvPr/>
            </p:nvSpPr>
            <p:spPr>
              <a:xfrm rot="16200000">
                <a:off x="3410476" y="-951021"/>
                <a:ext cx="2339758" cy="5308600"/>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5" name="Group 624"/>
            <p:cNvGrpSpPr/>
            <p:nvPr/>
          </p:nvGrpSpPr>
          <p:grpSpPr>
            <a:xfrm>
              <a:off x="2743200" y="6096000"/>
              <a:ext cx="920771" cy="627529"/>
              <a:chOff x="2743200" y="6096000"/>
              <a:chExt cx="920771" cy="627529"/>
            </a:xfrm>
          </p:grpSpPr>
          <p:grpSp>
            <p:nvGrpSpPr>
              <p:cNvPr id="579" name="Group 47"/>
              <p:cNvGrpSpPr/>
              <p:nvPr/>
            </p:nvGrpSpPr>
            <p:grpSpPr>
              <a:xfrm>
                <a:off x="3276600" y="6096000"/>
                <a:ext cx="387371" cy="610288"/>
                <a:chOff x="4726706" y="2666312"/>
                <a:chExt cx="1888548" cy="2486258"/>
              </a:xfrm>
            </p:grpSpPr>
            <p:sp>
              <p:nvSpPr>
                <p:cNvPr id="580" name="Double Wave 579"/>
                <p:cNvSpPr/>
                <p:nvPr/>
              </p:nvSpPr>
              <p:spPr>
                <a:xfrm rot="1555904">
                  <a:off x="6108925" y="3835664"/>
                  <a:ext cx="506329" cy="175695"/>
                </a:xfrm>
                <a:prstGeom prst="doubleWave">
                  <a:avLst>
                    <a:gd name="adj1" fmla="val 6250"/>
                    <a:gd name="adj2" fmla="val -1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1" name="Oval 580"/>
                <p:cNvSpPr/>
                <p:nvPr/>
              </p:nvSpPr>
              <p:spPr>
                <a:xfrm>
                  <a:off x="4800600" y="3427294"/>
                  <a:ext cx="1590004" cy="160190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Flowchart: Delay 581"/>
                <p:cNvSpPr/>
                <p:nvPr/>
              </p:nvSpPr>
              <p:spPr>
                <a:xfrm rot="16200000">
                  <a:off x="5091772" y="4620770"/>
                  <a:ext cx="308059" cy="508801"/>
                </a:xfrm>
                <a:prstGeom prst="flowChartDelay">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Moon 582"/>
                <p:cNvSpPr/>
                <p:nvPr/>
              </p:nvSpPr>
              <p:spPr>
                <a:xfrm rot="18284325" flipH="1">
                  <a:off x="4879164" y="2535531"/>
                  <a:ext cx="609600" cy="914516"/>
                </a:xfrm>
                <a:prstGeom prst="moon">
                  <a:avLst>
                    <a:gd name="adj" fmla="val 59340"/>
                  </a:avLst>
                </a:prstGeom>
                <a:solidFill>
                  <a:srgbClr val="D2A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Moon 583"/>
                <p:cNvSpPr/>
                <p:nvPr/>
              </p:nvSpPr>
              <p:spPr>
                <a:xfrm rot="3315675">
                  <a:off x="5762304" y="2475812"/>
                  <a:ext cx="609600" cy="990600"/>
                </a:xfrm>
                <a:prstGeom prst="moon">
                  <a:avLst>
                    <a:gd name="adj" fmla="val 59783"/>
                  </a:avLst>
                </a:prstGeom>
                <a:solidFill>
                  <a:srgbClr val="D2A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5029201" y="2971801"/>
                  <a:ext cx="1143000" cy="149303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Flowchart: Delay 585"/>
                <p:cNvSpPr/>
                <p:nvPr/>
              </p:nvSpPr>
              <p:spPr>
                <a:xfrm rot="16200000">
                  <a:off x="5791373" y="4620770"/>
                  <a:ext cx="308059" cy="508801"/>
                </a:xfrm>
                <a:prstGeom prst="flowChartDelay">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Flowchart: Merge 586"/>
                <p:cNvSpPr/>
                <p:nvPr/>
              </p:nvSpPr>
              <p:spPr>
                <a:xfrm rot="10800000" flipH="1">
                  <a:off x="5182201" y="4782753"/>
                  <a:ext cx="152640" cy="246447"/>
                </a:xfrm>
                <a:prstGeom prst="flowChartMerg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Flowchart: Merge 587"/>
                <p:cNvSpPr/>
                <p:nvPr/>
              </p:nvSpPr>
              <p:spPr>
                <a:xfrm rot="10800000" flipH="1">
                  <a:off x="5881803" y="4782753"/>
                  <a:ext cx="152640" cy="246447"/>
                </a:xfrm>
                <a:prstGeom prst="flowChartMerg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Pie 588"/>
                <p:cNvSpPr/>
                <p:nvPr/>
              </p:nvSpPr>
              <p:spPr>
                <a:xfrm rot="6789281">
                  <a:off x="5160389" y="2707467"/>
                  <a:ext cx="383803" cy="1201662"/>
                </a:xfrm>
                <a:prstGeom prst="pie">
                  <a:avLst>
                    <a:gd name="adj1" fmla="val 0"/>
                    <a:gd name="adj2" fmla="val 9403938"/>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0" name="Oval 589"/>
                <p:cNvSpPr/>
                <p:nvPr/>
              </p:nvSpPr>
              <p:spPr>
                <a:xfrm>
                  <a:off x="5245801" y="3550518"/>
                  <a:ext cx="381601" cy="36967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5627402" y="3550518"/>
                  <a:ext cx="381601" cy="36967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5373001" y="3673741"/>
                  <a:ext cx="190800" cy="1848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5691002" y="3673741"/>
                  <a:ext cx="190800" cy="1848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5257800" y="3962400"/>
                  <a:ext cx="609600" cy="762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Moon 594"/>
                <p:cNvSpPr/>
                <p:nvPr/>
              </p:nvSpPr>
              <p:spPr>
                <a:xfrm rot="16200000">
                  <a:off x="5486400" y="4267200"/>
                  <a:ext cx="152400" cy="457200"/>
                </a:xfrm>
                <a:prstGeom prst="moon">
                  <a:avLst>
                    <a:gd name="adj" fmla="val 2142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6" name="Group 38"/>
                <p:cNvGrpSpPr/>
                <p:nvPr/>
              </p:nvGrpSpPr>
              <p:grpSpPr>
                <a:xfrm>
                  <a:off x="5410201" y="4572000"/>
                  <a:ext cx="304800" cy="580570"/>
                  <a:chOff x="6593152" y="4585535"/>
                  <a:chExt cx="359793" cy="580570"/>
                </a:xfrm>
              </p:grpSpPr>
              <p:sp>
                <p:nvSpPr>
                  <p:cNvPr id="601" name="Double Wave 600"/>
                  <p:cNvSpPr/>
                  <p:nvPr/>
                </p:nvSpPr>
                <p:spPr>
                  <a:xfrm rot="16763925">
                    <a:off x="6443684" y="4735003"/>
                    <a:ext cx="506329" cy="207394"/>
                  </a:xfrm>
                  <a:prstGeom prst="doubleWave">
                    <a:avLst>
                      <a:gd name="adj1" fmla="val 6250"/>
                      <a:gd name="adj2" fmla="val -1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2" name="Double Wave 601"/>
                  <p:cNvSpPr/>
                  <p:nvPr/>
                </p:nvSpPr>
                <p:spPr>
                  <a:xfrm rot="16763925">
                    <a:off x="6533837" y="4799369"/>
                    <a:ext cx="502411" cy="231061"/>
                  </a:xfrm>
                  <a:prstGeom prst="doubleWave">
                    <a:avLst>
                      <a:gd name="adj1" fmla="val 6250"/>
                      <a:gd name="adj2" fmla="val -1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3" name="Double Wave 602"/>
                  <p:cNvSpPr/>
                  <p:nvPr/>
                </p:nvSpPr>
                <p:spPr>
                  <a:xfrm rot="16763925">
                    <a:off x="6596083" y="4735003"/>
                    <a:ext cx="506329" cy="207394"/>
                  </a:xfrm>
                  <a:prstGeom prst="doubleWave">
                    <a:avLst>
                      <a:gd name="adj1" fmla="val 6250"/>
                      <a:gd name="adj2" fmla="val -1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7" name="Pie 596"/>
                <p:cNvSpPr/>
                <p:nvPr/>
              </p:nvSpPr>
              <p:spPr>
                <a:xfrm rot="14810719" flipH="1">
                  <a:off x="5693789" y="2707468"/>
                  <a:ext cx="383803" cy="1201662"/>
                </a:xfrm>
                <a:prstGeom prst="pie">
                  <a:avLst>
                    <a:gd name="adj1" fmla="val 0"/>
                    <a:gd name="adj2" fmla="val 9403938"/>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8" name="Oval 597"/>
                <p:cNvSpPr/>
                <p:nvPr/>
              </p:nvSpPr>
              <p:spPr>
                <a:xfrm>
                  <a:off x="5257800" y="3962400"/>
                  <a:ext cx="609600" cy="457200"/>
                </a:xfrm>
                <a:prstGeom prst="ellipse">
                  <a:avLst/>
                </a:prstGeom>
                <a:solidFill>
                  <a:schemeClr val="bg2">
                    <a:lumMod val="90000"/>
                  </a:schemeClr>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5257800" y="3048000"/>
                  <a:ext cx="762000" cy="457200"/>
                </a:xfrm>
                <a:prstGeom prst="ellipse">
                  <a:avLst/>
                </a:prstGeom>
                <a:solidFill>
                  <a:schemeClr val="bg2">
                    <a:lumMod val="90000"/>
                  </a:schemeClr>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0" name="Picture 4" descr="C:\Users\lblau\AppData\Local\Microsoft\Windows\Temporary Internet Files\Content.IE5\C6JM9XWA\MC900052893[1].wmf"/>
                <p:cNvPicPr>
                  <a:picLocks noChangeAspect="1" noChangeArrowheads="1"/>
                </p:cNvPicPr>
                <p:nvPr/>
              </p:nvPicPr>
              <p:blipFill>
                <a:blip r:embed="rId3" cstate="print"/>
                <a:srcRect l="51230" t="-16404" r="-2459"/>
                <a:stretch>
                  <a:fillRect/>
                </a:stretch>
              </p:blipFill>
              <p:spPr bwMode="auto">
                <a:xfrm rot="584742" flipV="1">
                  <a:off x="5517519" y="4049496"/>
                  <a:ext cx="161260" cy="381434"/>
                </a:xfrm>
                <a:prstGeom prst="rect">
                  <a:avLst/>
                </a:prstGeom>
                <a:noFill/>
                <a:ln w="12700">
                  <a:solidFill>
                    <a:schemeClr val="tx1"/>
                  </a:solidFill>
                </a:ln>
              </p:spPr>
            </p:pic>
          </p:grpSp>
          <p:grpSp>
            <p:nvGrpSpPr>
              <p:cNvPr id="604" name="Group 398"/>
              <p:cNvGrpSpPr/>
              <p:nvPr/>
            </p:nvGrpSpPr>
            <p:grpSpPr>
              <a:xfrm flipH="1">
                <a:off x="2743200" y="6248400"/>
                <a:ext cx="533400" cy="475129"/>
                <a:chOff x="2319294" y="653116"/>
                <a:chExt cx="2938504" cy="2013886"/>
              </a:xfrm>
            </p:grpSpPr>
            <p:sp>
              <p:nvSpPr>
                <p:cNvPr id="605" name="Trapezoid 604"/>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rapezoid 605"/>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Trapezoid 606"/>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Trapezoid 607"/>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Cloud 608"/>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Cloud 610"/>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58"/>
                <p:cNvGrpSpPr/>
                <p:nvPr/>
              </p:nvGrpSpPr>
              <p:grpSpPr>
                <a:xfrm rot="1902884" flipH="1">
                  <a:off x="3529432" y="653116"/>
                  <a:ext cx="298158" cy="466806"/>
                  <a:chOff x="1044598" y="6722113"/>
                  <a:chExt cx="445225" cy="456261"/>
                </a:xfrm>
              </p:grpSpPr>
              <p:sp>
                <p:nvSpPr>
                  <p:cNvPr id="623" name="Flowchart: Delay 622"/>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Flowchart: Delay 623"/>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3" name="Group 54"/>
                <p:cNvGrpSpPr/>
                <p:nvPr/>
              </p:nvGrpSpPr>
              <p:grpSpPr>
                <a:xfrm rot="19697116">
                  <a:off x="2319294" y="690270"/>
                  <a:ext cx="298158" cy="466806"/>
                  <a:chOff x="1044598" y="6722113"/>
                  <a:chExt cx="445225" cy="456261"/>
                </a:xfrm>
              </p:grpSpPr>
              <p:sp>
                <p:nvSpPr>
                  <p:cNvPr id="621" name="Flowchart: Delay 620"/>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Flowchart: Delay 621"/>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24"/>
                <p:cNvGrpSpPr/>
                <p:nvPr/>
              </p:nvGrpSpPr>
              <p:grpSpPr>
                <a:xfrm>
                  <a:off x="2819401" y="1447803"/>
                  <a:ext cx="533400" cy="761999"/>
                  <a:chOff x="6829254" y="1008723"/>
                  <a:chExt cx="1066800" cy="1585897"/>
                </a:xfrm>
              </p:grpSpPr>
              <p:sp>
                <p:nvSpPr>
                  <p:cNvPr id="616" name="Pie 615"/>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7" name="Oval 616"/>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 name="Cloud 614"/>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29" name="TextBox 628"/>
          <p:cNvSpPr txBox="1"/>
          <p:nvPr/>
        </p:nvSpPr>
        <p:spPr>
          <a:xfrm>
            <a:off x="79248" y="6550223"/>
            <a:ext cx="9144000" cy="307777"/>
          </a:xfrm>
          <a:prstGeom prst="rect">
            <a:avLst/>
          </a:prstGeom>
          <a:noFill/>
        </p:spPr>
        <p:txBody>
          <a:bodyPr wrap="square" rtlCol="0">
            <a:spAutoFit/>
          </a:bodyPr>
          <a:lstStyle/>
          <a:p>
            <a:r>
              <a:rPr lang="en-US" sz="1400" dirty="0"/>
              <a:t>Mosiah 2:1-6</a:t>
            </a:r>
            <a:endParaRPr lang="en-US" sz="4400" dirty="0"/>
          </a:p>
        </p:txBody>
      </p:sp>
      <p:grpSp>
        <p:nvGrpSpPr>
          <p:cNvPr id="631" name="Group 630"/>
          <p:cNvGrpSpPr/>
          <p:nvPr/>
        </p:nvGrpSpPr>
        <p:grpSpPr>
          <a:xfrm>
            <a:off x="6317673" y="3810001"/>
            <a:ext cx="4427840" cy="2257601"/>
            <a:chOff x="4793673" y="3810000"/>
            <a:chExt cx="4427840" cy="2257601"/>
          </a:xfrm>
        </p:grpSpPr>
        <p:sp>
          <p:nvSpPr>
            <p:cNvPr id="630" name="Freeform 629"/>
            <p:cNvSpPr/>
            <p:nvPr/>
          </p:nvSpPr>
          <p:spPr>
            <a:xfrm>
              <a:off x="4793673" y="4987636"/>
              <a:ext cx="4427840" cy="1079965"/>
            </a:xfrm>
            <a:custGeom>
              <a:avLst/>
              <a:gdLst>
                <a:gd name="connsiteX0" fmla="*/ 0 w 4427840"/>
                <a:gd name="connsiteY0" fmla="*/ 923637 h 1079965"/>
                <a:gd name="connsiteX1" fmla="*/ 0 w 4427840"/>
                <a:gd name="connsiteY1" fmla="*/ 923637 h 1079965"/>
                <a:gd name="connsiteX2" fmla="*/ 147782 w 4427840"/>
                <a:gd name="connsiteY2" fmla="*/ 905164 h 1079965"/>
                <a:gd name="connsiteX3" fmla="*/ 193963 w 4427840"/>
                <a:gd name="connsiteY3" fmla="*/ 895928 h 1079965"/>
                <a:gd name="connsiteX4" fmla="*/ 249382 w 4427840"/>
                <a:gd name="connsiteY4" fmla="*/ 877455 h 1079965"/>
                <a:gd name="connsiteX5" fmla="*/ 277091 w 4427840"/>
                <a:gd name="connsiteY5" fmla="*/ 858982 h 1079965"/>
                <a:gd name="connsiteX6" fmla="*/ 332509 w 4427840"/>
                <a:gd name="connsiteY6" fmla="*/ 840509 h 1079965"/>
                <a:gd name="connsiteX7" fmla="*/ 360218 w 4427840"/>
                <a:gd name="connsiteY7" fmla="*/ 812800 h 1079965"/>
                <a:gd name="connsiteX8" fmla="*/ 387927 w 4427840"/>
                <a:gd name="connsiteY8" fmla="*/ 803564 h 1079965"/>
                <a:gd name="connsiteX9" fmla="*/ 406400 w 4427840"/>
                <a:gd name="connsiteY9" fmla="*/ 766619 h 1079965"/>
                <a:gd name="connsiteX10" fmla="*/ 461818 w 4427840"/>
                <a:gd name="connsiteY10" fmla="*/ 720437 h 1079965"/>
                <a:gd name="connsiteX11" fmla="*/ 498763 w 4427840"/>
                <a:gd name="connsiteY11" fmla="*/ 665019 h 1079965"/>
                <a:gd name="connsiteX12" fmla="*/ 517236 w 4427840"/>
                <a:gd name="connsiteY12" fmla="*/ 637309 h 1079965"/>
                <a:gd name="connsiteX13" fmla="*/ 563418 w 4427840"/>
                <a:gd name="connsiteY13" fmla="*/ 581891 h 1079965"/>
                <a:gd name="connsiteX14" fmla="*/ 572654 w 4427840"/>
                <a:gd name="connsiteY14" fmla="*/ 544946 h 1079965"/>
                <a:gd name="connsiteX15" fmla="*/ 609600 w 4427840"/>
                <a:gd name="connsiteY15" fmla="*/ 489528 h 1079965"/>
                <a:gd name="connsiteX16" fmla="*/ 637309 w 4427840"/>
                <a:gd name="connsiteY16" fmla="*/ 434109 h 1079965"/>
                <a:gd name="connsiteX17" fmla="*/ 646545 w 4427840"/>
                <a:gd name="connsiteY17" fmla="*/ 406400 h 1079965"/>
                <a:gd name="connsiteX18" fmla="*/ 683491 w 4427840"/>
                <a:gd name="connsiteY18" fmla="*/ 350982 h 1079965"/>
                <a:gd name="connsiteX19" fmla="*/ 720436 w 4427840"/>
                <a:gd name="connsiteY19" fmla="*/ 304800 h 1079965"/>
                <a:gd name="connsiteX20" fmla="*/ 757382 w 4427840"/>
                <a:gd name="connsiteY20" fmla="*/ 249382 h 1079965"/>
                <a:gd name="connsiteX21" fmla="*/ 775854 w 4427840"/>
                <a:gd name="connsiteY21" fmla="*/ 221673 h 1079965"/>
                <a:gd name="connsiteX22" fmla="*/ 812800 w 4427840"/>
                <a:gd name="connsiteY22" fmla="*/ 203200 h 1079965"/>
                <a:gd name="connsiteX23" fmla="*/ 840509 w 4427840"/>
                <a:gd name="connsiteY23" fmla="*/ 138546 h 1079965"/>
                <a:gd name="connsiteX24" fmla="*/ 868218 w 4427840"/>
                <a:gd name="connsiteY24" fmla="*/ 129309 h 1079965"/>
                <a:gd name="connsiteX25" fmla="*/ 932872 w 4427840"/>
                <a:gd name="connsiteY25" fmla="*/ 64655 h 1079965"/>
                <a:gd name="connsiteX26" fmla="*/ 960582 w 4427840"/>
                <a:gd name="connsiteY26" fmla="*/ 46182 h 1079965"/>
                <a:gd name="connsiteX27" fmla="*/ 988291 w 4427840"/>
                <a:gd name="connsiteY27" fmla="*/ 27709 h 1079965"/>
                <a:gd name="connsiteX28" fmla="*/ 1080654 w 4427840"/>
                <a:gd name="connsiteY28" fmla="*/ 0 h 1079965"/>
                <a:gd name="connsiteX29" fmla="*/ 1967345 w 4427840"/>
                <a:gd name="connsiteY29" fmla="*/ 9237 h 1079965"/>
                <a:gd name="connsiteX30" fmla="*/ 2124363 w 4427840"/>
                <a:gd name="connsiteY30" fmla="*/ 18473 h 1079965"/>
                <a:gd name="connsiteX31" fmla="*/ 2299854 w 4427840"/>
                <a:gd name="connsiteY31" fmla="*/ 27709 h 1079965"/>
                <a:gd name="connsiteX32" fmla="*/ 2669309 w 4427840"/>
                <a:gd name="connsiteY32" fmla="*/ 36946 h 1079965"/>
                <a:gd name="connsiteX33" fmla="*/ 3500582 w 4427840"/>
                <a:gd name="connsiteY33" fmla="*/ 27709 h 1079965"/>
                <a:gd name="connsiteX34" fmla="*/ 3906982 w 4427840"/>
                <a:gd name="connsiteY34" fmla="*/ 36946 h 1079965"/>
                <a:gd name="connsiteX35" fmla="*/ 4008582 w 4427840"/>
                <a:gd name="connsiteY35" fmla="*/ 64655 h 1079965"/>
                <a:gd name="connsiteX36" fmla="*/ 4036291 w 4427840"/>
                <a:gd name="connsiteY36" fmla="*/ 73891 h 1079965"/>
                <a:gd name="connsiteX37" fmla="*/ 4091709 w 4427840"/>
                <a:gd name="connsiteY37" fmla="*/ 101600 h 1079965"/>
                <a:gd name="connsiteX38" fmla="*/ 4119418 w 4427840"/>
                <a:gd name="connsiteY38" fmla="*/ 120073 h 1079965"/>
                <a:gd name="connsiteX39" fmla="*/ 4174836 w 4427840"/>
                <a:gd name="connsiteY39" fmla="*/ 138546 h 1079965"/>
                <a:gd name="connsiteX40" fmla="*/ 4211782 w 4427840"/>
                <a:gd name="connsiteY40" fmla="*/ 157019 h 1079965"/>
                <a:gd name="connsiteX41" fmla="*/ 4239491 w 4427840"/>
                <a:gd name="connsiteY41" fmla="*/ 175491 h 1079965"/>
                <a:gd name="connsiteX42" fmla="*/ 4267200 w 4427840"/>
                <a:gd name="connsiteY42" fmla="*/ 184728 h 1079965"/>
                <a:gd name="connsiteX43" fmla="*/ 4322618 w 4427840"/>
                <a:gd name="connsiteY43" fmla="*/ 267855 h 1079965"/>
                <a:gd name="connsiteX44" fmla="*/ 4341091 w 4427840"/>
                <a:gd name="connsiteY44" fmla="*/ 295564 h 1079965"/>
                <a:gd name="connsiteX45" fmla="*/ 4359563 w 4427840"/>
                <a:gd name="connsiteY45" fmla="*/ 323273 h 1079965"/>
                <a:gd name="connsiteX46" fmla="*/ 4368800 w 4427840"/>
                <a:gd name="connsiteY46" fmla="*/ 378691 h 1079965"/>
                <a:gd name="connsiteX47" fmla="*/ 4387272 w 4427840"/>
                <a:gd name="connsiteY47" fmla="*/ 563419 h 1079965"/>
                <a:gd name="connsiteX48" fmla="*/ 4387272 w 4427840"/>
                <a:gd name="connsiteY48" fmla="*/ 997528 h 1079965"/>
                <a:gd name="connsiteX49" fmla="*/ 3990109 w 4427840"/>
                <a:gd name="connsiteY49" fmla="*/ 988291 h 1079965"/>
                <a:gd name="connsiteX50" fmla="*/ 3066472 w 4427840"/>
                <a:gd name="connsiteY50" fmla="*/ 979055 h 1079965"/>
                <a:gd name="connsiteX51" fmla="*/ 2355272 w 4427840"/>
                <a:gd name="connsiteY51" fmla="*/ 969819 h 1079965"/>
                <a:gd name="connsiteX52" fmla="*/ 1468582 w 4427840"/>
                <a:gd name="connsiteY52" fmla="*/ 960582 h 1079965"/>
                <a:gd name="connsiteX53" fmla="*/ 1191491 w 4427840"/>
                <a:gd name="connsiteY53" fmla="*/ 951346 h 1079965"/>
                <a:gd name="connsiteX54" fmla="*/ 1025236 w 4427840"/>
                <a:gd name="connsiteY54" fmla="*/ 942109 h 1079965"/>
                <a:gd name="connsiteX55" fmla="*/ 572654 w 4427840"/>
                <a:gd name="connsiteY55" fmla="*/ 932873 h 1079965"/>
                <a:gd name="connsiteX56" fmla="*/ 341745 w 4427840"/>
                <a:gd name="connsiteY56" fmla="*/ 914400 h 1079965"/>
                <a:gd name="connsiteX57" fmla="*/ 295563 w 4427840"/>
                <a:gd name="connsiteY57" fmla="*/ 905164 h 1079965"/>
                <a:gd name="connsiteX58" fmla="*/ 157018 w 4427840"/>
                <a:gd name="connsiteY58" fmla="*/ 895928 h 1079965"/>
                <a:gd name="connsiteX59" fmla="*/ 101600 w 4427840"/>
                <a:gd name="connsiteY59" fmla="*/ 923637 h 1079965"/>
                <a:gd name="connsiteX60" fmla="*/ 101600 w 4427840"/>
                <a:gd name="connsiteY60" fmla="*/ 923637 h 107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427840" h="1079965">
                  <a:moveTo>
                    <a:pt x="0" y="923637"/>
                  </a:moveTo>
                  <a:lnTo>
                    <a:pt x="0" y="923637"/>
                  </a:lnTo>
                  <a:cubicBezTo>
                    <a:pt x="54118" y="917623"/>
                    <a:pt x="95076" y="913948"/>
                    <a:pt x="147782" y="905164"/>
                  </a:cubicBezTo>
                  <a:cubicBezTo>
                    <a:pt x="163267" y="902583"/>
                    <a:pt x="178818" y="900059"/>
                    <a:pt x="193963" y="895928"/>
                  </a:cubicBezTo>
                  <a:cubicBezTo>
                    <a:pt x="212749" y="890805"/>
                    <a:pt x="249382" y="877455"/>
                    <a:pt x="249382" y="877455"/>
                  </a:cubicBezTo>
                  <a:cubicBezTo>
                    <a:pt x="258618" y="871297"/>
                    <a:pt x="266947" y="863491"/>
                    <a:pt x="277091" y="858982"/>
                  </a:cubicBezTo>
                  <a:cubicBezTo>
                    <a:pt x="294885" y="851074"/>
                    <a:pt x="332509" y="840509"/>
                    <a:pt x="332509" y="840509"/>
                  </a:cubicBezTo>
                  <a:cubicBezTo>
                    <a:pt x="341745" y="831273"/>
                    <a:pt x="349350" y="820046"/>
                    <a:pt x="360218" y="812800"/>
                  </a:cubicBezTo>
                  <a:cubicBezTo>
                    <a:pt x="368319" y="807400"/>
                    <a:pt x="381043" y="810448"/>
                    <a:pt x="387927" y="803564"/>
                  </a:cubicBezTo>
                  <a:cubicBezTo>
                    <a:pt x="397663" y="793828"/>
                    <a:pt x="398397" y="777823"/>
                    <a:pt x="406400" y="766619"/>
                  </a:cubicBezTo>
                  <a:cubicBezTo>
                    <a:pt x="422565" y="743988"/>
                    <a:pt x="439721" y="735168"/>
                    <a:pt x="461818" y="720437"/>
                  </a:cubicBezTo>
                  <a:lnTo>
                    <a:pt x="498763" y="665019"/>
                  </a:lnTo>
                  <a:cubicBezTo>
                    <a:pt x="504921" y="655782"/>
                    <a:pt x="509386" y="645159"/>
                    <a:pt x="517236" y="637309"/>
                  </a:cubicBezTo>
                  <a:cubicBezTo>
                    <a:pt x="552794" y="601751"/>
                    <a:pt x="537699" y="620468"/>
                    <a:pt x="563418" y="581891"/>
                  </a:cubicBezTo>
                  <a:cubicBezTo>
                    <a:pt x="566497" y="569576"/>
                    <a:pt x="566977" y="556300"/>
                    <a:pt x="572654" y="544946"/>
                  </a:cubicBezTo>
                  <a:cubicBezTo>
                    <a:pt x="582583" y="525088"/>
                    <a:pt x="609600" y="489528"/>
                    <a:pt x="609600" y="489528"/>
                  </a:cubicBezTo>
                  <a:cubicBezTo>
                    <a:pt x="632815" y="419882"/>
                    <a:pt x="601499" y="505729"/>
                    <a:pt x="637309" y="434109"/>
                  </a:cubicBezTo>
                  <a:cubicBezTo>
                    <a:pt x="641663" y="425401"/>
                    <a:pt x="641817" y="414911"/>
                    <a:pt x="646545" y="406400"/>
                  </a:cubicBezTo>
                  <a:cubicBezTo>
                    <a:pt x="657327" y="386992"/>
                    <a:pt x="683491" y="350982"/>
                    <a:pt x="683491" y="350982"/>
                  </a:cubicBezTo>
                  <a:cubicBezTo>
                    <a:pt x="704289" y="288584"/>
                    <a:pt x="675445" y="356218"/>
                    <a:pt x="720436" y="304800"/>
                  </a:cubicBezTo>
                  <a:cubicBezTo>
                    <a:pt x="735056" y="288092"/>
                    <a:pt x="745067" y="267855"/>
                    <a:pt x="757382" y="249382"/>
                  </a:cubicBezTo>
                  <a:cubicBezTo>
                    <a:pt x="763539" y="240146"/>
                    <a:pt x="765925" y="226637"/>
                    <a:pt x="775854" y="221673"/>
                  </a:cubicBezTo>
                  <a:lnTo>
                    <a:pt x="812800" y="203200"/>
                  </a:lnTo>
                  <a:cubicBezTo>
                    <a:pt x="818320" y="186639"/>
                    <a:pt x="829094" y="149961"/>
                    <a:pt x="840509" y="138546"/>
                  </a:cubicBezTo>
                  <a:cubicBezTo>
                    <a:pt x="847393" y="131662"/>
                    <a:pt x="858982" y="132388"/>
                    <a:pt x="868218" y="129309"/>
                  </a:cubicBezTo>
                  <a:cubicBezTo>
                    <a:pt x="884474" y="80538"/>
                    <a:pt x="869353" y="107000"/>
                    <a:pt x="932872" y="64655"/>
                  </a:cubicBezTo>
                  <a:lnTo>
                    <a:pt x="960582" y="46182"/>
                  </a:lnTo>
                  <a:cubicBezTo>
                    <a:pt x="969818" y="40024"/>
                    <a:pt x="977760" y="31219"/>
                    <a:pt x="988291" y="27709"/>
                  </a:cubicBezTo>
                  <a:cubicBezTo>
                    <a:pt x="1055752" y="5223"/>
                    <a:pt x="1024819" y="13960"/>
                    <a:pt x="1080654" y="0"/>
                  </a:cubicBezTo>
                  <a:lnTo>
                    <a:pt x="1967345" y="9237"/>
                  </a:lnTo>
                  <a:cubicBezTo>
                    <a:pt x="2019767" y="10165"/>
                    <a:pt x="2072014" y="15565"/>
                    <a:pt x="2124363" y="18473"/>
                  </a:cubicBezTo>
                  <a:lnTo>
                    <a:pt x="2299854" y="27709"/>
                  </a:lnTo>
                  <a:lnTo>
                    <a:pt x="2669309" y="36946"/>
                  </a:lnTo>
                  <a:lnTo>
                    <a:pt x="3500582" y="27709"/>
                  </a:lnTo>
                  <a:cubicBezTo>
                    <a:pt x="3636084" y="27709"/>
                    <a:pt x="3771593" y="31420"/>
                    <a:pt x="3906982" y="36946"/>
                  </a:cubicBezTo>
                  <a:cubicBezTo>
                    <a:pt x="3936737" y="38160"/>
                    <a:pt x="3982329" y="55904"/>
                    <a:pt x="4008582" y="64655"/>
                  </a:cubicBezTo>
                  <a:lnTo>
                    <a:pt x="4036291" y="73891"/>
                  </a:lnTo>
                  <a:cubicBezTo>
                    <a:pt x="4115702" y="126832"/>
                    <a:pt x="4015229" y="63360"/>
                    <a:pt x="4091709" y="101600"/>
                  </a:cubicBezTo>
                  <a:cubicBezTo>
                    <a:pt x="4101638" y="106564"/>
                    <a:pt x="4109274" y="115564"/>
                    <a:pt x="4119418" y="120073"/>
                  </a:cubicBezTo>
                  <a:cubicBezTo>
                    <a:pt x="4137212" y="127981"/>
                    <a:pt x="4157420" y="129838"/>
                    <a:pt x="4174836" y="138546"/>
                  </a:cubicBezTo>
                  <a:cubicBezTo>
                    <a:pt x="4187151" y="144704"/>
                    <a:pt x="4199827" y="150188"/>
                    <a:pt x="4211782" y="157019"/>
                  </a:cubicBezTo>
                  <a:cubicBezTo>
                    <a:pt x="4221420" y="162526"/>
                    <a:pt x="4229562" y="170527"/>
                    <a:pt x="4239491" y="175491"/>
                  </a:cubicBezTo>
                  <a:cubicBezTo>
                    <a:pt x="4248199" y="179845"/>
                    <a:pt x="4257964" y="181649"/>
                    <a:pt x="4267200" y="184728"/>
                  </a:cubicBezTo>
                  <a:lnTo>
                    <a:pt x="4322618" y="267855"/>
                  </a:lnTo>
                  <a:lnTo>
                    <a:pt x="4341091" y="295564"/>
                  </a:lnTo>
                  <a:lnTo>
                    <a:pt x="4359563" y="323273"/>
                  </a:lnTo>
                  <a:cubicBezTo>
                    <a:pt x="4362642" y="341746"/>
                    <a:pt x="4367024" y="360048"/>
                    <a:pt x="4368800" y="378691"/>
                  </a:cubicBezTo>
                  <a:cubicBezTo>
                    <a:pt x="4387493" y="574968"/>
                    <a:pt x="4366106" y="457583"/>
                    <a:pt x="4387272" y="563419"/>
                  </a:cubicBezTo>
                  <a:cubicBezTo>
                    <a:pt x="4397229" y="672934"/>
                    <a:pt x="4427840" y="965258"/>
                    <a:pt x="4387272" y="997528"/>
                  </a:cubicBezTo>
                  <a:cubicBezTo>
                    <a:pt x="4283637" y="1079965"/>
                    <a:pt x="4122520" y="990143"/>
                    <a:pt x="3990109" y="988291"/>
                  </a:cubicBezTo>
                  <a:lnTo>
                    <a:pt x="3066472" y="979055"/>
                  </a:lnTo>
                  <a:lnTo>
                    <a:pt x="2355272" y="969819"/>
                  </a:lnTo>
                  <a:lnTo>
                    <a:pt x="1468582" y="960582"/>
                  </a:lnTo>
                  <a:lnTo>
                    <a:pt x="1191491" y="951346"/>
                  </a:lnTo>
                  <a:cubicBezTo>
                    <a:pt x="1136035" y="949035"/>
                    <a:pt x="1080715" y="943765"/>
                    <a:pt x="1025236" y="942109"/>
                  </a:cubicBezTo>
                  <a:lnTo>
                    <a:pt x="572654" y="932873"/>
                  </a:lnTo>
                  <a:cubicBezTo>
                    <a:pt x="526358" y="929566"/>
                    <a:pt x="394360" y="920977"/>
                    <a:pt x="341745" y="914400"/>
                  </a:cubicBezTo>
                  <a:cubicBezTo>
                    <a:pt x="326167" y="912453"/>
                    <a:pt x="311184" y="906726"/>
                    <a:pt x="295563" y="905164"/>
                  </a:cubicBezTo>
                  <a:cubicBezTo>
                    <a:pt x="249509" y="900559"/>
                    <a:pt x="203200" y="899007"/>
                    <a:pt x="157018" y="895928"/>
                  </a:cubicBezTo>
                  <a:cubicBezTo>
                    <a:pt x="74486" y="906244"/>
                    <a:pt x="65575" y="887612"/>
                    <a:pt x="101600" y="923637"/>
                  </a:cubicBezTo>
                  <a:lnTo>
                    <a:pt x="101600" y="923637"/>
                  </a:lnTo>
                </a:path>
              </a:pathLst>
            </a:custGeom>
            <a:solidFill>
              <a:schemeClr val="accent6">
                <a:lumMod val="5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27" name="Group 626"/>
            <p:cNvGrpSpPr/>
            <p:nvPr/>
          </p:nvGrpSpPr>
          <p:grpSpPr>
            <a:xfrm>
              <a:off x="5562600" y="3810000"/>
              <a:ext cx="3581400" cy="1600200"/>
              <a:chOff x="4953000" y="4648200"/>
              <a:chExt cx="4191000" cy="1600200"/>
            </a:xfrm>
          </p:grpSpPr>
          <p:grpSp>
            <p:nvGrpSpPr>
              <p:cNvPr id="4" name="Group 3"/>
              <p:cNvGrpSpPr/>
              <p:nvPr/>
            </p:nvGrpSpPr>
            <p:grpSpPr>
              <a:xfrm>
                <a:off x="6019800" y="4800600"/>
                <a:ext cx="2667000" cy="1149569"/>
                <a:chOff x="1600200" y="1295400"/>
                <a:chExt cx="4419600" cy="1905000"/>
              </a:xfrm>
            </p:grpSpPr>
            <p:sp>
              <p:nvSpPr>
                <p:cNvPr id="5" name="Trapezoid 4"/>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9"/>
                <p:cNvGrpSpPr/>
                <p:nvPr/>
              </p:nvGrpSpPr>
              <p:grpSpPr>
                <a:xfrm>
                  <a:off x="2362200" y="1676400"/>
                  <a:ext cx="381000" cy="457200"/>
                  <a:chOff x="2362200" y="1676400"/>
                  <a:chExt cx="381000" cy="457200"/>
                </a:xfrm>
              </p:grpSpPr>
              <p:sp>
                <p:nvSpPr>
                  <p:cNvPr id="54" name="Multiply 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
                <p:cNvGrpSpPr/>
                <p:nvPr/>
              </p:nvGrpSpPr>
              <p:grpSpPr>
                <a:xfrm>
                  <a:off x="2743200" y="1676400"/>
                  <a:ext cx="381000" cy="457200"/>
                  <a:chOff x="2362200" y="1676400"/>
                  <a:chExt cx="381000" cy="457200"/>
                </a:xfrm>
              </p:grpSpPr>
              <p:sp>
                <p:nvSpPr>
                  <p:cNvPr id="52" name="Multiply 1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1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3"/>
                <p:cNvGrpSpPr/>
                <p:nvPr/>
              </p:nvGrpSpPr>
              <p:grpSpPr>
                <a:xfrm>
                  <a:off x="3124200" y="1676400"/>
                  <a:ext cx="381000" cy="457200"/>
                  <a:chOff x="2362200" y="1676400"/>
                  <a:chExt cx="381000" cy="457200"/>
                </a:xfrm>
              </p:grpSpPr>
              <p:sp>
                <p:nvSpPr>
                  <p:cNvPr id="50" name="Multiply 1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3505200" y="1676400"/>
                  <a:ext cx="381000" cy="457200"/>
                  <a:chOff x="2362200" y="1676400"/>
                  <a:chExt cx="381000" cy="457200"/>
                </a:xfrm>
              </p:grpSpPr>
              <p:sp>
                <p:nvSpPr>
                  <p:cNvPr id="48" name="Multiply 4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9"/>
                <p:cNvGrpSpPr/>
                <p:nvPr/>
              </p:nvGrpSpPr>
              <p:grpSpPr>
                <a:xfrm>
                  <a:off x="3886200" y="1676400"/>
                  <a:ext cx="381000" cy="457200"/>
                  <a:chOff x="2362200" y="1676400"/>
                  <a:chExt cx="381000" cy="457200"/>
                </a:xfrm>
              </p:grpSpPr>
              <p:sp>
                <p:nvSpPr>
                  <p:cNvPr id="46" name="Multiply 45"/>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2"/>
                <p:cNvGrpSpPr/>
                <p:nvPr/>
              </p:nvGrpSpPr>
              <p:grpSpPr>
                <a:xfrm>
                  <a:off x="4267200" y="1676400"/>
                  <a:ext cx="381000" cy="457200"/>
                  <a:chOff x="2362200" y="1676400"/>
                  <a:chExt cx="381000" cy="457200"/>
                </a:xfrm>
              </p:grpSpPr>
              <p:sp>
                <p:nvSpPr>
                  <p:cNvPr id="44" name="Multiply 43"/>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5"/>
                <p:cNvGrpSpPr/>
                <p:nvPr/>
              </p:nvGrpSpPr>
              <p:grpSpPr>
                <a:xfrm>
                  <a:off x="4648200" y="1676400"/>
                  <a:ext cx="381000" cy="457200"/>
                  <a:chOff x="2362200" y="1676400"/>
                  <a:chExt cx="381000" cy="457200"/>
                </a:xfrm>
              </p:grpSpPr>
              <p:sp>
                <p:nvSpPr>
                  <p:cNvPr id="42" name="Multiply 4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27"/>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8"/>
                <p:cNvGrpSpPr/>
                <p:nvPr/>
              </p:nvGrpSpPr>
              <p:grpSpPr>
                <a:xfrm>
                  <a:off x="5001491" y="1676400"/>
                  <a:ext cx="381000" cy="457200"/>
                  <a:chOff x="2362200" y="1676400"/>
                  <a:chExt cx="381000" cy="457200"/>
                </a:xfrm>
              </p:grpSpPr>
              <p:sp>
                <p:nvSpPr>
                  <p:cNvPr id="40" name="Multiply 39"/>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ounded Rectangle 16"/>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33"/>
                <p:cNvGrpSpPr/>
                <p:nvPr/>
              </p:nvGrpSpPr>
              <p:grpSpPr>
                <a:xfrm>
                  <a:off x="3643746" y="1828800"/>
                  <a:ext cx="304800" cy="535709"/>
                  <a:chOff x="2362200" y="1676400"/>
                  <a:chExt cx="381000" cy="457200"/>
                </a:xfrm>
              </p:grpSpPr>
              <p:sp>
                <p:nvSpPr>
                  <p:cNvPr id="38" name="Multiply 37"/>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38"/>
                <p:cNvGrpSpPr/>
                <p:nvPr/>
              </p:nvGrpSpPr>
              <p:grpSpPr>
                <a:xfrm>
                  <a:off x="3657600" y="1295400"/>
                  <a:ext cx="304800" cy="535709"/>
                  <a:chOff x="2362200" y="1676400"/>
                  <a:chExt cx="381000" cy="457200"/>
                </a:xfrm>
              </p:grpSpPr>
              <p:sp>
                <p:nvSpPr>
                  <p:cNvPr id="36" name="Multiply 35"/>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rapezoid 22"/>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llate 27"/>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lowchart: Collate 28"/>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48"/>
                <p:cNvGrpSpPr/>
                <p:nvPr/>
              </p:nvGrpSpPr>
              <p:grpSpPr>
                <a:xfrm>
                  <a:off x="3352800" y="2286000"/>
                  <a:ext cx="304800" cy="365760"/>
                  <a:chOff x="2362200" y="1676400"/>
                  <a:chExt cx="381000" cy="457200"/>
                </a:xfrm>
              </p:grpSpPr>
              <p:sp>
                <p:nvSpPr>
                  <p:cNvPr id="34" name="Multiply 33"/>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51"/>
                <p:cNvGrpSpPr/>
                <p:nvPr/>
              </p:nvGrpSpPr>
              <p:grpSpPr>
                <a:xfrm>
                  <a:off x="3962400" y="2286000"/>
                  <a:ext cx="304800" cy="365760"/>
                  <a:chOff x="2362200" y="1676400"/>
                  <a:chExt cx="381000" cy="457200"/>
                </a:xfrm>
              </p:grpSpPr>
              <p:sp>
                <p:nvSpPr>
                  <p:cNvPr id="32" name="Multiply 3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4953000" y="5791200"/>
                <a:ext cx="4191000" cy="343912"/>
                <a:chOff x="304800" y="0"/>
                <a:chExt cx="8610600" cy="1143000"/>
              </a:xfrm>
              <a:solidFill>
                <a:schemeClr val="bg2">
                  <a:lumMod val="50000"/>
                </a:schemeClr>
              </a:solidFill>
            </p:grpSpPr>
            <p:sp>
              <p:nvSpPr>
                <p:cNvPr id="57" name="Rounded Rectangle 56"/>
                <p:cNvSpPr/>
                <p:nvPr/>
              </p:nvSpPr>
              <p:spPr>
                <a:xfrm>
                  <a:off x="3048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5240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7432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9624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51816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4008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304800" y="0"/>
                  <a:ext cx="85344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9144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21336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3528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5720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7912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70104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76200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8229600" y="685800"/>
                  <a:ext cx="6858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304800" y="685800"/>
                  <a:ext cx="6096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58"/>
              <p:cNvGrpSpPr/>
              <p:nvPr/>
            </p:nvGrpSpPr>
            <p:grpSpPr>
              <a:xfrm>
                <a:off x="8229600" y="4648200"/>
                <a:ext cx="791439" cy="1600200"/>
                <a:chOff x="1747738" y="1143000"/>
                <a:chExt cx="2675816" cy="5410200"/>
              </a:xfrm>
            </p:grpSpPr>
            <p:sp>
              <p:nvSpPr>
                <p:cNvPr id="78" name="Wave 77"/>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Wave 78"/>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2"/>
                <p:cNvGrpSpPr/>
                <p:nvPr/>
              </p:nvGrpSpPr>
              <p:grpSpPr>
                <a:xfrm>
                  <a:off x="2468899" y="3115235"/>
                  <a:ext cx="1004332" cy="932329"/>
                  <a:chOff x="3253121" y="1066802"/>
                  <a:chExt cx="2384351" cy="1922552"/>
                </a:xfrm>
                <a:solidFill>
                  <a:schemeClr val="bg2">
                    <a:lumMod val="50000"/>
                  </a:schemeClr>
                </a:solidFill>
              </p:grpSpPr>
              <p:sp>
                <p:nvSpPr>
                  <p:cNvPr id="126" name="Teardrop 125"/>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1"/>
                <p:cNvGrpSpPr/>
                <p:nvPr/>
              </p:nvGrpSpPr>
              <p:grpSpPr>
                <a:xfrm rot="3249924">
                  <a:off x="1735936" y="2283796"/>
                  <a:ext cx="1118259" cy="1094656"/>
                  <a:chOff x="3253123" y="1066800"/>
                  <a:chExt cx="2384352" cy="1922552"/>
                </a:xfrm>
              </p:grpSpPr>
              <p:sp>
                <p:nvSpPr>
                  <p:cNvPr id="118" name="Teardrop 11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22"/>
                <p:cNvGrpSpPr/>
                <p:nvPr/>
              </p:nvGrpSpPr>
              <p:grpSpPr>
                <a:xfrm rot="5400000">
                  <a:off x="2045598" y="1154802"/>
                  <a:ext cx="1118259" cy="1094656"/>
                  <a:chOff x="3253123" y="1066800"/>
                  <a:chExt cx="2384352" cy="1922552"/>
                </a:xfrm>
              </p:grpSpPr>
              <p:sp>
                <p:nvSpPr>
                  <p:cNvPr id="110" name="Teardrop 10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31"/>
                <p:cNvGrpSpPr/>
                <p:nvPr/>
              </p:nvGrpSpPr>
              <p:grpSpPr>
                <a:xfrm rot="18371763">
                  <a:off x="3184558" y="1293913"/>
                  <a:ext cx="1118259" cy="1094656"/>
                  <a:chOff x="3253123" y="1066800"/>
                  <a:chExt cx="2384352" cy="1922552"/>
                </a:xfrm>
              </p:grpSpPr>
              <p:sp>
                <p:nvSpPr>
                  <p:cNvPr id="102" name="Teardrop 10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40"/>
                <p:cNvGrpSpPr/>
                <p:nvPr/>
              </p:nvGrpSpPr>
              <p:grpSpPr>
                <a:xfrm rot="19164313">
                  <a:off x="3150199" y="2320851"/>
                  <a:ext cx="1273355" cy="1253498"/>
                  <a:chOff x="3253123" y="1066800"/>
                  <a:chExt cx="2384352" cy="1922552"/>
                </a:xfrm>
              </p:grpSpPr>
              <p:sp>
                <p:nvSpPr>
                  <p:cNvPr id="94" name="Teardrop 9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49"/>
                <p:cNvGrpSpPr/>
                <p:nvPr/>
              </p:nvGrpSpPr>
              <p:grpSpPr>
                <a:xfrm rot="1063382">
                  <a:off x="2473119" y="2046587"/>
                  <a:ext cx="1069843" cy="895533"/>
                  <a:chOff x="3253123" y="1066800"/>
                  <a:chExt cx="2384352" cy="1922552"/>
                </a:xfrm>
              </p:grpSpPr>
              <p:sp>
                <p:nvSpPr>
                  <p:cNvPr id="86" name="Teardrop 8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626" name="Group 625"/>
          <p:cNvGrpSpPr/>
          <p:nvPr/>
        </p:nvGrpSpPr>
        <p:grpSpPr>
          <a:xfrm>
            <a:off x="7315200" y="4953000"/>
            <a:ext cx="1495778" cy="1447800"/>
            <a:chOff x="5715000" y="4953000"/>
            <a:chExt cx="1495778" cy="1447800"/>
          </a:xfrm>
        </p:grpSpPr>
        <p:grpSp>
          <p:nvGrpSpPr>
            <p:cNvPr id="507" name="Group 53"/>
            <p:cNvGrpSpPr/>
            <p:nvPr/>
          </p:nvGrpSpPr>
          <p:grpSpPr>
            <a:xfrm>
              <a:off x="6629400" y="5181600"/>
              <a:ext cx="581378" cy="1104631"/>
              <a:chOff x="3276600" y="786829"/>
              <a:chExt cx="1219200" cy="2489771"/>
            </a:xfrm>
          </p:grpSpPr>
          <p:sp>
            <p:nvSpPr>
              <p:cNvPr id="508" name="Cloud 2"/>
              <p:cNvSpPr/>
              <p:nvPr/>
            </p:nvSpPr>
            <p:spPr>
              <a:xfrm rot="1518698" flipH="1">
                <a:off x="3438312" y="836066"/>
                <a:ext cx="407897" cy="89015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Cloud 3"/>
              <p:cNvSpPr/>
              <p:nvPr/>
            </p:nvSpPr>
            <p:spPr>
              <a:xfrm rot="20659987">
                <a:off x="4018852" y="853664"/>
                <a:ext cx="361746" cy="86871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4"/>
              <p:cNvSpPr/>
              <p:nvPr/>
            </p:nvSpPr>
            <p:spPr>
              <a:xfrm>
                <a:off x="4245708" y="2166393"/>
                <a:ext cx="250092" cy="363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
              <p:cNvSpPr/>
              <p:nvPr/>
            </p:nvSpPr>
            <p:spPr>
              <a:xfrm>
                <a:off x="3276600" y="2093454"/>
                <a:ext cx="250092" cy="4028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6"/>
              <p:cNvSpPr/>
              <p:nvPr/>
            </p:nvSpPr>
            <p:spPr>
              <a:xfrm>
                <a:off x="3651738"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7"/>
              <p:cNvSpPr/>
              <p:nvPr/>
            </p:nvSpPr>
            <p:spPr>
              <a:xfrm>
                <a:off x="3870569"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rapezoid 8"/>
              <p:cNvSpPr/>
              <p:nvPr/>
            </p:nvSpPr>
            <p:spPr>
              <a:xfrm rot="1996156">
                <a:off x="3360356" y="1631987"/>
                <a:ext cx="414302"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9"/>
              <p:cNvSpPr/>
              <p:nvPr/>
            </p:nvSpPr>
            <p:spPr>
              <a:xfrm rot="2041752">
                <a:off x="3422568" y="1540645"/>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10"/>
              <p:cNvSpPr/>
              <p:nvPr/>
            </p:nvSpPr>
            <p:spPr>
              <a:xfrm rot="19870960">
                <a:off x="4043389" y="1634074"/>
                <a:ext cx="389154"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Trapezoid 11"/>
              <p:cNvSpPr/>
              <p:nvPr/>
            </p:nvSpPr>
            <p:spPr>
              <a:xfrm rot="20036208">
                <a:off x="3967373" y="1552069"/>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rapezoid 12"/>
              <p:cNvSpPr/>
              <p:nvPr/>
            </p:nvSpPr>
            <p:spPr>
              <a:xfrm>
                <a:off x="3620477" y="1571640"/>
                <a:ext cx="593969" cy="150670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13"/>
              <p:cNvSpPr/>
              <p:nvPr/>
            </p:nvSpPr>
            <p:spPr>
              <a:xfrm>
                <a:off x="3784984" y="1452689"/>
                <a:ext cx="245992" cy="3172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Trapezoid 14"/>
              <p:cNvSpPr/>
              <p:nvPr/>
            </p:nvSpPr>
            <p:spPr>
              <a:xfrm rot="21335299">
                <a:off x="3944457" y="1543878"/>
                <a:ext cx="286810" cy="1419680"/>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rapezoid 15"/>
              <p:cNvSpPr/>
              <p:nvPr/>
            </p:nvSpPr>
            <p:spPr>
              <a:xfrm rot="353417">
                <a:off x="3613475" y="1531532"/>
                <a:ext cx="286810" cy="1441888"/>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16"/>
              <p:cNvSpPr/>
              <p:nvPr/>
            </p:nvSpPr>
            <p:spPr>
              <a:xfrm>
                <a:off x="3557954" y="807851"/>
                <a:ext cx="750277" cy="8034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3" name="Group 62"/>
              <p:cNvGrpSpPr/>
              <p:nvPr/>
            </p:nvGrpSpPr>
            <p:grpSpPr>
              <a:xfrm rot="5201482">
                <a:off x="3803137" y="1994656"/>
                <a:ext cx="476901" cy="103518"/>
                <a:chOff x="3886200" y="6096000"/>
                <a:chExt cx="3124200" cy="533400"/>
              </a:xfrm>
            </p:grpSpPr>
            <p:sp>
              <p:nvSpPr>
                <p:cNvPr id="543" name="Left-Right Arrow 54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Left-Right Arrow 54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Left-Right Arrow 54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4" name="Group 63"/>
              <p:cNvGrpSpPr/>
              <p:nvPr/>
            </p:nvGrpSpPr>
            <p:grpSpPr>
              <a:xfrm rot="5201482">
                <a:off x="3819688" y="2594378"/>
                <a:ext cx="476901" cy="103518"/>
                <a:chOff x="3886200" y="6096000"/>
                <a:chExt cx="3124200" cy="533400"/>
              </a:xfrm>
            </p:grpSpPr>
            <p:sp>
              <p:nvSpPr>
                <p:cNvPr id="540" name="Left-Right Arrow 53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Left-Right Arrow 54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Left-Right Arrow 54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5" name="Group 67"/>
              <p:cNvGrpSpPr/>
              <p:nvPr/>
            </p:nvGrpSpPr>
            <p:grpSpPr>
              <a:xfrm rot="5400000">
                <a:off x="3578790" y="1999625"/>
                <a:ext cx="476901" cy="103518"/>
                <a:chOff x="3886200" y="6096000"/>
                <a:chExt cx="3124200" cy="533400"/>
              </a:xfrm>
            </p:grpSpPr>
            <p:sp>
              <p:nvSpPr>
                <p:cNvPr id="537" name="Left-Right Arrow 53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Left-Right Arrow 53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Left-Right Arrow 53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6" name="Group 71"/>
              <p:cNvGrpSpPr/>
              <p:nvPr/>
            </p:nvGrpSpPr>
            <p:grpSpPr>
              <a:xfrm rot="5400000">
                <a:off x="3551568" y="2602446"/>
                <a:ext cx="476901" cy="103518"/>
                <a:chOff x="3886200" y="6096000"/>
                <a:chExt cx="3124200" cy="533400"/>
              </a:xfrm>
            </p:grpSpPr>
            <p:sp>
              <p:nvSpPr>
                <p:cNvPr id="534"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Left-Right Arrow 53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7" name="Diamond 526"/>
              <p:cNvSpPr/>
              <p:nvPr/>
            </p:nvSpPr>
            <p:spPr>
              <a:xfrm>
                <a:off x="3995615"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Diamond 527"/>
              <p:cNvSpPr/>
              <p:nvPr/>
            </p:nvSpPr>
            <p:spPr>
              <a:xfrm>
                <a:off x="3745523"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Diamond 528"/>
              <p:cNvSpPr/>
              <p:nvPr/>
            </p:nvSpPr>
            <p:spPr>
              <a:xfrm>
                <a:off x="3776785"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Diamond 529"/>
              <p:cNvSpPr/>
              <p:nvPr/>
            </p:nvSpPr>
            <p:spPr>
              <a:xfrm>
                <a:off x="3964354"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p:cNvSpPr/>
              <p:nvPr/>
            </p:nvSpPr>
            <p:spPr>
              <a:xfrm>
                <a:off x="3861375" y="1729605"/>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p:nvSpPr>
            <p:spPr>
              <a:xfrm>
                <a:off x="3852180" y="2315030"/>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Cloud 2"/>
              <p:cNvSpPr/>
              <p:nvPr/>
            </p:nvSpPr>
            <p:spPr>
              <a:xfrm rot="15742615" flipH="1">
                <a:off x="3778420" y="528827"/>
                <a:ext cx="282635" cy="79864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6" name="Group 255"/>
            <p:cNvGrpSpPr/>
            <p:nvPr/>
          </p:nvGrpSpPr>
          <p:grpSpPr>
            <a:xfrm>
              <a:off x="5715000" y="4953000"/>
              <a:ext cx="804333" cy="1447800"/>
              <a:chOff x="2819400" y="1981200"/>
              <a:chExt cx="2286000" cy="4114800"/>
            </a:xfrm>
          </p:grpSpPr>
          <p:sp>
            <p:nvSpPr>
              <p:cNvPr id="547" name="Oval 546"/>
              <p:cNvSpPr/>
              <p:nvPr/>
            </p:nvSpPr>
            <p:spPr>
              <a:xfrm rot="4296815">
                <a:off x="3402666" y="5621991"/>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17303185" flipH="1">
                <a:off x="3936947" y="5616529"/>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Trapezoid 548"/>
              <p:cNvSpPr/>
              <p:nvPr/>
            </p:nvSpPr>
            <p:spPr>
              <a:xfrm>
                <a:off x="3200400" y="3429000"/>
                <a:ext cx="1447800" cy="2362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4705350" y="4132729"/>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2819400" y="4078941"/>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Cloud 551"/>
              <p:cNvSpPr/>
              <p:nvPr/>
            </p:nvSpPr>
            <p:spPr>
              <a:xfrm rot="21030811">
                <a:off x="4258594" y="2643390"/>
                <a:ext cx="285750" cy="7943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Cloud 552"/>
              <p:cNvSpPr/>
              <p:nvPr/>
            </p:nvSpPr>
            <p:spPr>
              <a:xfrm>
                <a:off x="3390900" y="2572871"/>
                <a:ext cx="285750"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Flowchart: Manual Operation 553"/>
              <p:cNvSpPr/>
              <p:nvPr/>
            </p:nvSpPr>
            <p:spPr>
              <a:xfrm rot="12764133">
                <a:off x="3104890" y="3298877"/>
                <a:ext cx="685800" cy="1183341"/>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lowchart: Manual Operation 554"/>
              <p:cNvSpPr/>
              <p:nvPr/>
            </p:nvSpPr>
            <p:spPr>
              <a:xfrm rot="8835867" flipH="1">
                <a:off x="4121663" y="3260653"/>
                <a:ext cx="685800" cy="1224863"/>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Trapezoid 555"/>
              <p:cNvSpPr/>
              <p:nvPr/>
            </p:nvSpPr>
            <p:spPr>
              <a:xfrm rot="397969">
                <a:off x="2998402" y="3273636"/>
                <a:ext cx="1143585" cy="2048123"/>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Trapezoid 556"/>
              <p:cNvSpPr/>
              <p:nvPr/>
            </p:nvSpPr>
            <p:spPr>
              <a:xfrm rot="21153879">
                <a:off x="3755377" y="3279368"/>
                <a:ext cx="1143585" cy="2046399"/>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Isosceles Triangle 557"/>
              <p:cNvSpPr/>
              <p:nvPr/>
            </p:nvSpPr>
            <p:spPr>
              <a:xfrm rot="10800000">
                <a:off x="3790950" y="3379694"/>
                <a:ext cx="285750" cy="215153"/>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Quad Arrow Callout 558"/>
              <p:cNvSpPr/>
              <p:nvPr/>
            </p:nvSpPr>
            <p:spPr>
              <a:xfrm>
                <a:off x="32766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Quad Arrow Callout 559"/>
              <p:cNvSpPr/>
              <p:nvPr/>
            </p:nvSpPr>
            <p:spPr>
              <a:xfrm>
                <a:off x="36195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Quad Arrow Callout 560"/>
              <p:cNvSpPr/>
              <p:nvPr/>
            </p:nvSpPr>
            <p:spPr>
              <a:xfrm>
                <a:off x="39624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Quad Arrow Callout 561"/>
              <p:cNvSpPr/>
              <p:nvPr/>
            </p:nvSpPr>
            <p:spPr>
              <a:xfrm>
                <a:off x="424815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3505200" y="2196353"/>
                <a:ext cx="914400" cy="12371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Flowchart: Stored Data 563"/>
              <p:cNvSpPr/>
              <p:nvPr/>
            </p:nvSpPr>
            <p:spPr>
              <a:xfrm rot="5400000">
                <a:off x="3720353" y="2034988"/>
                <a:ext cx="484094" cy="914400"/>
              </a:xfrm>
              <a:prstGeom prst="flowChartOnlineStorag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Isosceles Triangle 564"/>
              <p:cNvSpPr/>
              <p:nvPr/>
            </p:nvSpPr>
            <p:spPr>
              <a:xfrm>
                <a:off x="350520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Isosceles Triangle 565"/>
              <p:cNvSpPr/>
              <p:nvPr/>
            </p:nvSpPr>
            <p:spPr>
              <a:xfrm>
                <a:off x="36766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Isosceles Triangle 566"/>
              <p:cNvSpPr/>
              <p:nvPr/>
            </p:nvSpPr>
            <p:spPr>
              <a:xfrm>
                <a:off x="39052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Isosceles Triangle 567"/>
              <p:cNvSpPr/>
              <p:nvPr/>
            </p:nvSpPr>
            <p:spPr>
              <a:xfrm>
                <a:off x="41338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Left-Right Arrow 568"/>
              <p:cNvSpPr/>
              <p:nvPr/>
            </p:nvSpPr>
            <p:spPr>
              <a:xfrm rot="10800000">
                <a:off x="31623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Left-Right Arrow 569"/>
              <p:cNvSpPr/>
              <p:nvPr/>
            </p:nvSpPr>
            <p:spPr>
              <a:xfrm rot="10800000">
                <a:off x="40767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nut 570"/>
              <p:cNvSpPr/>
              <p:nvPr/>
            </p:nvSpPr>
            <p:spPr>
              <a:xfrm rot="19961453">
                <a:off x="3806244" y="3578674"/>
                <a:ext cx="281781" cy="252443"/>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96781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06"/>
                                        </p:tgtEl>
                                        <p:attrNameLst>
                                          <p:attrName>style.visibility</p:attrName>
                                        </p:attrNameLst>
                                      </p:cBhvr>
                                      <p:to>
                                        <p:strVal val="visible"/>
                                      </p:to>
                                    </p:set>
                                    <p:animEffect transition="in" filter="wipe(down)">
                                      <p:cBhvr>
                                        <p:cTn id="11" dur="580">
                                          <p:stCondLst>
                                            <p:cond delay="0"/>
                                          </p:stCondLst>
                                        </p:cTn>
                                        <p:tgtEl>
                                          <p:spTgt spid="506"/>
                                        </p:tgtEl>
                                      </p:cBhvr>
                                    </p:animEffect>
                                    <p:anim calcmode="lin" valueType="num">
                                      <p:cBhvr>
                                        <p:cTn id="12" dur="1822" tmFilter="0,0; 0.14,0.36; 0.43,0.73; 0.71,0.91; 1.0,1.0">
                                          <p:stCondLst>
                                            <p:cond delay="0"/>
                                          </p:stCondLst>
                                        </p:cTn>
                                        <p:tgtEl>
                                          <p:spTgt spid="50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0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0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0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06"/>
                                        </p:tgtEl>
                                        <p:attrNameLst>
                                          <p:attrName>ppt_y</p:attrName>
                                        </p:attrNameLst>
                                      </p:cBhvr>
                                      <p:tavLst>
                                        <p:tav tm="0" fmla="#ppt_y-sin(pi*$)/81">
                                          <p:val>
                                            <p:fltVal val="0"/>
                                          </p:val>
                                        </p:tav>
                                        <p:tav tm="100000">
                                          <p:val>
                                            <p:fltVal val="1"/>
                                          </p:val>
                                        </p:tav>
                                      </p:tavLst>
                                    </p:anim>
                                    <p:animScale>
                                      <p:cBhvr>
                                        <p:cTn id="17" dur="26">
                                          <p:stCondLst>
                                            <p:cond delay="650"/>
                                          </p:stCondLst>
                                        </p:cTn>
                                        <p:tgtEl>
                                          <p:spTgt spid="506"/>
                                        </p:tgtEl>
                                      </p:cBhvr>
                                      <p:to x="100000" y="60000"/>
                                    </p:animScale>
                                    <p:animScale>
                                      <p:cBhvr>
                                        <p:cTn id="18" dur="166" decel="50000">
                                          <p:stCondLst>
                                            <p:cond delay="676"/>
                                          </p:stCondLst>
                                        </p:cTn>
                                        <p:tgtEl>
                                          <p:spTgt spid="506"/>
                                        </p:tgtEl>
                                      </p:cBhvr>
                                      <p:to x="100000" y="100000"/>
                                    </p:animScale>
                                    <p:animScale>
                                      <p:cBhvr>
                                        <p:cTn id="19" dur="26">
                                          <p:stCondLst>
                                            <p:cond delay="1312"/>
                                          </p:stCondLst>
                                        </p:cTn>
                                        <p:tgtEl>
                                          <p:spTgt spid="506"/>
                                        </p:tgtEl>
                                      </p:cBhvr>
                                      <p:to x="100000" y="80000"/>
                                    </p:animScale>
                                    <p:animScale>
                                      <p:cBhvr>
                                        <p:cTn id="20" dur="166" decel="50000">
                                          <p:stCondLst>
                                            <p:cond delay="1338"/>
                                          </p:stCondLst>
                                        </p:cTn>
                                        <p:tgtEl>
                                          <p:spTgt spid="506"/>
                                        </p:tgtEl>
                                      </p:cBhvr>
                                      <p:to x="100000" y="100000"/>
                                    </p:animScale>
                                    <p:animScale>
                                      <p:cBhvr>
                                        <p:cTn id="21" dur="26">
                                          <p:stCondLst>
                                            <p:cond delay="1642"/>
                                          </p:stCondLst>
                                        </p:cTn>
                                        <p:tgtEl>
                                          <p:spTgt spid="506"/>
                                        </p:tgtEl>
                                      </p:cBhvr>
                                      <p:to x="100000" y="90000"/>
                                    </p:animScale>
                                    <p:animScale>
                                      <p:cBhvr>
                                        <p:cTn id="22" dur="166" decel="50000">
                                          <p:stCondLst>
                                            <p:cond delay="1668"/>
                                          </p:stCondLst>
                                        </p:cTn>
                                        <p:tgtEl>
                                          <p:spTgt spid="506"/>
                                        </p:tgtEl>
                                      </p:cBhvr>
                                      <p:to x="100000" y="100000"/>
                                    </p:animScale>
                                    <p:animScale>
                                      <p:cBhvr>
                                        <p:cTn id="23" dur="26">
                                          <p:stCondLst>
                                            <p:cond delay="1808"/>
                                          </p:stCondLst>
                                        </p:cTn>
                                        <p:tgtEl>
                                          <p:spTgt spid="506"/>
                                        </p:tgtEl>
                                      </p:cBhvr>
                                      <p:to x="100000" y="95000"/>
                                    </p:animScale>
                                    <p:animScale>
                                      <p:cBhvr>
                                        <p:cTn id="24" dur="166" decel="50000">
                                          <p:stCondLst>
                                            <p:cond delay="1834"/>
                                          </p:stCondLst>
                                        </p:cTn>
                                        <p:tgtEl>
                                          <p:spTgt spid="50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626"/>
                                        </p:tgtEl>
                                        <p:attrNameLst>
                                          <p:attrName>style.visibility</p:attrName>
                                        </p:attrNameLst>
                                      </p:cBhvr>
                                      <p:to>
                                        <p:strVal val="visible"/>
                                      </p:to>
                                    </p:set>
                                    <p:animEffect transition="in" filter="wipe(down)">
                                      <p:cBhvr>
                                        <p:cTn id="41" dur="580">
                                          <p:stCondLst>
                                            <p:cond delay="0"/>
                                          </p:stCondLst>
                                        </p:cTn>
                                        <p:tgtEl>
                                          <p:spTgt spid="626"/>
                                        </p:tgtEl>
                                      </p:cBhvr>
                                    </p:animEffect>
                                    <p:anim calcmode="lin" valueType="num">
                                      <p:cBhvr>
                                        <p:cTn id="42" dur="1822" tmFilter="0,0; 0.14,0.36; 0.43,0.73; 0.71,0.91; 1.0,1.0">
                                          <p:stCondLst>
                                            <p:cond delay="0"/>
                                          </p:stCondLst>
                                        </p:cTn>
                                        <p:tgtEl>
                                          <p:spTgt spid="62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2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2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2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26"/>
                                        </p:tgtEl>
                                        <p:attrNameLst>
                                          <p:attrName>ppt_y</p:attrName>
                                        </p:attrNameLst>
                                      </p:cBhvr>
                                      <p:tavLst>
                                        <p:tav tm="0" fmla="#ppt_y-sin(pi*$)/81">
                                          <p:val>
                                            <p:fltVal val="0"/>
                                          </p:val>
                                        </p:tav>
                                        <p:tav tm="100000">
                                          <p:val>
                                            <p:fltVal val="1"/>
                                          </p:val>
                                        </p:tav>
                                      </p:tavLst>
                                    </p:anim>
                                    <p:animScale>
                                      <p:cBhvr>
                                        <p:cTn id="47" dur="26">
                                          <p:stCondLst>
                                            <p:cond delay="650"/>
                                          </p:stCondLst>
                                        </p:cTn>
                                        <p:tgtEl>
                                          <p:spTgt spid="626"/>
                                        </p:tgtEl>
                                      </p:cBhvr>
                                      <p:to x="100000" y="60000"/>
                                    </p:animScale>
                                    <p:animScale>
                                      <p:cBhvr>
                                        <p:cTn id="48" dur="166" decel="50000">
                                          <p:stCondLst>
                                            <p:cond delay="676"/>
                                          </p:stCondLst>
                                        </p:cTn>
                                        <p:tgtEl>
                                          <p:spTgt spid="626"/>
                                        </p:tgtEl>
                                      </p:cBhvr>
                                      <p:to x="100000" y="100000"/>
                                    </p:animScale>
                                    <p:animScale>
                                      <p:cBhvr>
                                        <p:cTn id="49" dur="26">
                                          <p:stCondLst>
                                            <p:cond delay="1312"/>
                                          </p:stCondLst>
                                        </p:cTn>
                                        <p:tgtEl>
                                          <p:spTgt spid="626"/>
                                        </p:tgtEl>
                                      </p:cBhvr>
                                      <p:to x="100000" y="80000"/>
                                    </p:animScale>
                                    <p:animScale>
                                      <p:cBhvr>
                                        <p:cTn id="50" dur="166" decel="50000">
                                          <p:stCondLst>
                                            <p:cond delay="1338"/>
                                          </p:stCondLst>
                                        </p:cTn>
                                        <p:tgtEl>
                                          <p:spTgt spid="626"/>
                                        </p:tgtEl>
                                      </p:cBhvr>
                                      <p:to x="100000" y="100000"/>
                                    </p:animScale>
                                    <p:animScale>
                                      <p:cBhvr>
                                        <p:cTn id="51" dur="26">
                                          <p:stCondLst>
                                            <p:cond delay="1642"/>
                                          </p:stCondLst>
                                        </p:cTn>
                                        <p:tgtEl>
                                          <p:spTgt spid="626"/>
                                        </p:tgtEl>
                                      </p:cBhvr>
                                      <p:to x="100000" y="90000"/>
                                    </p:animScale>
                                    <p:animScale>
                                      <p:cBhvr>
                                        <p:cTn id="52" dur="166" decel="50000">
                                          <p:stCondLst>
                                            <p:cond delay="1668"/>
                                          </p:stCondLst>
                                        </p:cTn>
                                        <p:tgtEl>
                                          <p:spTgt spid="626"/>
                                        </p:tgtEl>
                                      </p:cBhvr>
                                      <p:to x="100000" y="100000"/>
                                    </p:animScale>
                                    <p:animScale>
                                      <p:cBhvr>
                                        <p:cTn id="53" dur="26">
                                          <p:stCondLst>
                                            <p:cond delay="1808"/>
                                          </p:stCondLst>
                                        </p:cTn>
                                        <p:tgtEl>
                                          <p:spTgt spid="626"/>
                                        </p:tgtEl>
                                      </p:cBhvr>
                                      <p:to x="100000" y="95000"/>
                                    </p:animScale>
                                    <p:animScale>
                                      <p:cBhvr>
                                        <p:cTn id="54" dur="166" decel="50000">
                                          <p:stCondLst>
                                            <p:cond delay="1834"/>
                                          </p:stCondLst>
                                        </p:cTn>
                                        <p:tgtEl>
                                          <p:spTgt spid="62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F1D688-A4D1-4417-86C1-22AD0D598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62128" y="158497"/>
            <a:ext cx="11414760" cy="5324535"/>
          </a:xfrm>
          <a:prstGeom prst="rect">
            <a:avLst/>
          </a:prstGeom>
          <a:noFill/>
        </p:spPr>
        <p:txBody>
          <a:bodyPr wrap="square" rtlCol="0">
            <a:spAutoFit/>
          </a:bodyPr>
          <a:lstStyle/>
          <a:p>
            <a:r>
              <a:rPr lang="en-US" sz="2000" dirty="0"/>
              <a:t>Sources:</a:t>
            </a:r>
          </a:p>
          <a:p>
            <a:r>
              <a:rPr lang="en-US" sz="2000" dirty="0"/>
              <a:t>Videos: </a:t>
            </a:r>
          </a:p>
          <a:p>
            <a:r>
              <a:rPr lang="en-US" sz="2000" dirty="0"/>
              <a:t>The Natural Man (3:23)</a:t>
            </a:r>
          </a:p>
          <a:p>
            <a:r>
              <a:rPr lang="en-US" sz="2000" dirty="0"/>
              <a:t>Unprofitable Servant (3:04)</a:t>
            </a:r>
          </a:p>
          <a:p>
            <a:r>
              <a:rPr lang="en-US" sz="2000" dirty="0"/>
              <a:t>Service </a:t>
            </a:r>
            <a:r>
              <a:rPr lang="en-US" sz="2000"/>
              <a:t>That Counts (1:51)</a:t>
            </a:r>
            <a:endParaRPr lang="en-US" sz="2000" dirty="0"/>
          </a:p>
          <a:p>
            <a:endParaRPr lang="en-US" sz="2000" dirty="0"/>
          </a:p>
          <a:p>
            <a:r>
              <a:rPr lang="en-US" sz="2000" dirty="0"/>
              <a:t>Joseph Smith Teaching of Joseph Smith p 172-173</a:t>
            </a:r>
          </a:p>
          <a:p>
            <a:r>
              <a:rPr lang="en-US" sz="2000" dirty="0"/>
              <a:t>L. Tom Perry </a:t>
            </a:r>
            <a:r>
              <a:rPr lang="en-US" sz="2000" i="1" dirty="0"/>
              <a:t>The Importance of Family </a:t>
            </a:r>
            <a:r>
              <a:rPr lang="en-US" sz="2000" dirty="0"/>
              <a:t>April 2003 Gen. Conf.</a:t>
            </a:r>
            <a:endParaRPr lang="en-US" sz="2000" i="1" dirty="0"/>
          </a:p>
          <a:p>
            <a:pPr fontAlgn="base"/>
            <a:r>
              <a:rPr lang="en-US" sz="2000" i="1" dirty="0"/>
              <a:t>Tents--Thou Shalt Give Heed unto All His Words</a:t>
            </a:r>
            <a:r>
              <a:rPr lang="en-US" sz="2000" dirty="0"/>
              <a:t> April 2000</a:t>
            </a:r>
          </a:p>
          <a:p>
            <a:pPr fontAlgn="base"/>
            <a:r>
              <a:rPr lang="en-US" sz="2000" dirty="0"/>
              <a:t>Rodney Turner (</a:t>
            </a:r>
            <a:r>
              <a:rPr lang="en-US" sz="2000" i="1" dirty="0"/>
              <a:t>Studies in Scriptures</a:t>
            </a:r>
            <a:r>
              <a:rPr lang="en-US" sz="2000" dirty="0"/>
              <a:t>, ed. By K. Jackson 7:211)</a:t>
            </a:r>
          </a:p>
          <a:p>
            <a:pPr fontAlgn="base"/>
            <a:r>
              <a:rPr lang="en-US" sz="2000" dirty="0" err="1"/>
              <a:t>Dallin</a:t>
            </a:r>
            <a:r>
              <a:rPr lang="en-US" sz="2000" dirty="0"/>
              <a:t> H. Oak </a:t>
            </a:r>
            <a:r>
              <a:rPr lang="en-US" sz="2000" i="1" dirty="0"/>
              <a:t>Pure in Heart </a:t>
            </a:r>
            <a:r>
              <a:rPr lang="en-US" sz="2000" dirty="0"/>
              <a:t> p 38-49</a:t>
            </a:r>
          </a:p>
          <a:p>
            <a:pPr fontAlgn="base"/>
            <a:r>
              <a:rPr lang="en-US" sz="2000" dirty="0"/>
              <a:t>Joseph Fielding </a:t>
            </a:r>
            <a:r>
              <a:rPr lang="en-US" sz="2000" dirty="0" err="1"/>
              <a:t>McConkie</a:t>
            </a:r>
            <a:r>
              <a:rPr lang="en-US" sz="2000" dirty="0"/>
              <a:t> and Robert L. Millet </a:t>
            </a:r>
            <a:r>
              <a:rPr lang="en-US" sz="2000" i="1" dirty="0"/>
              <a:t>Doctrinal Commentary on the Book of Mormon </a:t>
            </a:r>
            <a:r>
              <a:rPr lang="en-US" sz="2000" dirty="0"/>
              <a:t>Vol. 2 p 139-140</a:t>
            </a:r>
          </a:p>
          <a:p>
            <a:pPr fontAlgn="base"/>
            <a:r>
              <a:rPr lang="en-US" sz="2000" dirty="0"/>
              <a:t>James R. Clark </a:t>
            </a:r>
            <a:r>
              <a:rPr lang="en-US" sz="2000" i="1" dirty="0"/>
              <a:t>Messages of the First Presidency </a:t>
            </a:r>
            <a:r>
              <a:rPr lang="en-US" sz="2000" dirty="0"/>
              <a:t> 4:205</a:t>
            </a:r>
          </a:p>
          <a:p>
            <a:pPr fontAlgn="base"/>
            <a:r>
              <a:rPr lang="en-US" sz="2000" dirty="0"/>
              <a:t>Thomas S. Monson </a:t>
            </a:r>
            <a:r>
              <a:rPr lang="en-US" sz="2000" i="1" dirty="0"/>
              <a:t>We Sustain Our Leaders </a:t>
            </a:r>
            <a:r>
              <a:rPr lang="en-US" sz="2000" dirty="0"/>
              <a:t>March 2012 Ensign</a:t>
            </a:r>
          </a:p>
          <a:p>
            <a:pPr fontAlgn="base"/>
            <a:r>
              <a:rPr lang="en-US" sz="2000" dirty="0"/>
              <a:t>David A. Bednar, “That We May Always Have His Spirit to Be with Us,”</a:t>
            </a:r>
            <a:r>
              <a:rPr lang="en-US" sz="2000" i="1" dirty="0"/>
              <a:t> Ensign</a:t>
            </a:r>
            <a:r>
              <a:rPr lang="en-US" sz="2000" dirty="0"/>
              <a:t> or </a:t>
            </a:r>
            <a:r>
              <a:rPr lang="en-US" sz="2000" i="1" dirty="0"/>
              <a:t>Liahona,</a:t>
            </a:r>
            <a:r>
              <a:rPr lang="en-US" sz="2000" dirty="0"/>
              <a:t> May 2006, 30</a:t>
            </a:r>
          </a:p>
          <a:p>
            <a:endParaRPr lang="en-US" sz="2000" i="1" dirty="0"/>
          </a:p>
        </p:txBody>
      </p:sp>
      <p:sp>
        <p:nvSpPr>
          <p:cNvPr id="5" name="Footer Placeholder 14">
            <a:extLst>
              <a:ext uri="{FF2B5EF4-FFF2-40B4-BE49-F238E27FC236}">
                <a16:creationId xmlns:a16="http://schemas.microsoft.com/office/drawing/2014/main" id="{83F938A2-5E01-49EC-A22E-119127418555}"/>
              </a:ext>
            </a:extLst>
          </p:cNvPr>
          <p:cNvSpPr>
            <a:spLocks noGrp="1"/>
          </p:cNvSpPr>
          <p:nvPr/>
        </p:nvSpPr>
        <p:spPr>
          <a:xfrm>
            <a:off x="106089" y="64011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3">
            <a:extLst>
              <a:ext uri="{FF2B5EF4-FFF2-40B4-BE49-F238E27FC236}">
                <a16:creationId xmlns:a16="http://schemas.microsoft.com/office/drawing/2014/main" id="{73F9FBE7-B85C-4CE9-B767-2A536A4AAD6E}"/>
              </a:ext>
            </a:extLst>
          </p:cNvPr>
          <p:cNvGrpSpPr/>
          <p:nvPr/>
        </p:nvGrpSpPr>
        <p:grpSpPr>
          <a:xfrm>
            <a:off x="3895344" y="627888"/>
            <a:ext cx="798576" cy="1011530"/>
            <a:chOff x="7543800" y="3810000"/>
            <a:chExt cx="1143000" cy="1447800"/>
          </a:xfrm>
        </p:grpSpPr>
        <p:sp>
          <p:nvSpPr>
            <p:cNvPr id="8" name="Trapezoid 7">
              <a:extLst>
                <a:ext uri="{FF2B5EF4-FFF2-40B4-BE49-F238E27FC236}">
                  <a16:creationId xmlns:a16="http://schemas.microsoft.com/office/drawing/2014/main" id="{B9AEBD56-77B8-4FCD-9551-F70FDA5FD2C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ounded Rectangle 5">
              <a:extLst>
                <a:ext uri="{FF2B5EF4-FFF2-40B4-BE49-F238E27FC236}">
                  <a16:creationId xmlns:a16="http://schemas.microsoft.com/office/drawing/2014/main" id="{6EDCF63C-0A83-42CF-87E6-2D26C45B5B8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ounded Rectangle 6">
              <a:extLst>
                <a:ext uri="{FF2B5EF4-FFF2-40B4-BE49-F238E27FC236}">
                  <a16:creationId xmlns:a16="http://schemas.microsoft.com/office/drawing/2014/main" id="{45B0E5C5-593A-430D-80F1-47794F6205F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ounded Rectangle 7">
              <a:extLst>
                <a:ext uri="{FF2B5EF4-FFF2-40B4-BE49-F238E27FC236}">
                  <a16:creationId xmlns:a16="http://schemas.microsoft.com/office/drawing/2014/main" id="{CF5D587F-DB79-4444-AD73-40324F7C307C}"/>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12" name="Group 132">
              <a:extLst>
                <a:ext uri="{FF2B5EF4-FFF2-40B4-BE49-F238E27FC236}">
                  <a16:creationId xmlns:a16="http://schemas.microsoft.com/office/drawing/2014/main" id="{18FF18B7-A6C2-4C4B-BB64-39844D8CF6F9}"/>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0216BC77-E2B2-42AD-8546-4942DF9088A7}"/>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3DCCAA10-69FA-4D70-A1F2-DAD5C49486E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a:extLst>
                    <a:ext uri="{FF2B5EF4-FFF2-40B4-BE49-F238E27FC236}">
                      <a16:creationId xmlns:a16="http://schemas.microsoft.com/office/drawing/2014/main" id="{7D56FE56-CEDE-450A-BF6F-04F79464388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Oval 23">
                  <a:extLst>
                    <a:ext uri="{FF2B5EF4-FFF2-40B4-BE49-F238E27FC236}">
                      <a16:creationId xmlns:a16="http://schemas.microsoft.com/office/drawing/2014/main" id="{EC6222C5-E94E-422E-BAC7-DCD91634828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5" name="Oval 24">
                  <a:extLst>
                    <a:ext uri="{FF2B5EF4-FFF2-40B4-BE49-F238E27FC236}">
                      <a16:creationId xmlns:a16="http://schemas.microsoft.com/office/drawing/2014/main" id="{F1F42143-D1BF-4630-8DB9-D12B5074165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21" name="Oval 20">
                <a:extLst>
                  <a:ext uri="{FF2B5EF4-FFF2-40B4-BE49-F238E27FC236}">
                    <a16:creationId xmlns:a16="http://schemas.microsoft.com/office/drawing/2014/main" id="{0B7CF970-02A7-4517-96C0-6F7ECB55BE7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13" name="Group 133">
              <a:extLst>
                <a:ext uri="{FF2B5EF4-FFF2-40B4-BE49-F238E27FC236}">
                  <a16:creationId xmlns:a16="http://schemas.microsoft.com/office/drawing/2014/main" id="{63B52A31-7FAB-4C3F-BFE5-674CADD8D8A5}"/>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8DA58A30-682B-496A-AAE7-898BBD3DE4E3}"/>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442219C6-A1EA-4113-AB87-401D2CC60B0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a:extLst>
                    <a:ext uri="{FF2B5EF4-FFF2-40B4-BE49-F238E27FC236}">
                      <a16:creationId xmlns:a16="http://schemas.microsoft.com/office/drawing/2014/main" id="{906C87C5-9ECB-4BA3-AAEE-A1F695D08CA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Oval 17">
                  <a:extLst>
                    <a:ext uri="{FF2B5EF4-FFF2-40B4-BE49-F238E27FC236}">
                      <a16:creationId xmlns:a16="http://schemas.microsoft.com/office/drawing/2014/main" id="{944671DB-AD1B-4517-9E10-DC00354F90B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Oval 18">
                  <a:extLst>
                    <a:ext uri="{FF2B5EF4-FFF2-40B4-BE49-F238E27FC236}">
                      <a16:creationId xmlns:a16="http://schemas.microsoft.com/office/drawing/2014/main" id="{71C068F2-CC83-4F4A-88F8-DE50AB02FBD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15" name="Oval 14">
                <a:extLst>
                  <a:ext uri="{FF2B5EF4-FFF2-40B4-BE49-F238E27FC236}">
                    <a16:creationId xmlns:a16="http://schemas.microsoft.com/office/drawing/2014/main" id="{3F2412AD-E8C7-4050-999B-89437A0136F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spTree>
    <p:extLst>
      <p:ext uri="{BB962C8B-B14F-4D97-AF65-F5344CB8AC3E}">
        <p14:creationId xmlns:p14="http://schemas.microsoft.com/office/powerpoint/2010/main" val="76628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6946EF-1172-474F-AD0D-265CA064E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latin typeface="Berlin Sans FB" pitchFamily="34" charset="0"/>
              </a:rPr>
              <a:t>Mount of the Lord’s House</a:t>
            </a:r>
          </a:p>
        </p:txBody>
      </p:sp>
      <p:sp>
        <p:nvSpPr>
          <p:cNvPr id="629" name="TextBox 628"/>
          <p:cNvSpPr txBox="1"/>
          <p:nvPr/>
        </p:nvSpPr>
        <p:spPr>
          <a:xfrm>
            <a:off x="97536" y="6550223"/>
            <a:ext cx="9144000" cy="307777"/>
          </a:xfrm>
          <a:prstGeom prst="rect">
            <a:avLst/>
          </a:prstGeom>
          <a:noFill/>
        </p:spPr>
        <p:txBody>
          <a:bodyPr wrap="square" rtlCol="0">
            <a:spAutoFit/>
          </a:bodyPr>
          <a:lstStyle/>
          <a:p>
            <a:r>
              <a:rPr lang="en-US" sz="1400" dirty="0"/>
              <a:t>Mosiah 2:1</a:t>
            </a:r>
            <a:endParaRPr lang="en-US" sz="4400" dirty="0"/>
          </a:p>
        </p:txBody>
      </p:sp>
      <p:sp>
        <p:nvSpPr>
          <p:cNvPr id="579" name="TextBox 578"/>
          <p:cNvSpPr txBox="1"/>
          <p:nvPr/>
        </p:nvSpPr>
        <p:spPr>
          <a:xfrm>
            <a:off x="1819656" y="1295400"/>
            <a:ext cx="2828544" cy="1477328"/>
          </a:xfrm>
          <a:prstGeom prst="rect">
            <a:avLst/>
          </a:prstGeom>
          <a:noFill/>
        </p:spPr>
        <p:txBody>
          <a:bodyPr wrap="square" rtlCol="0">
            <a:spAutoFit/>
          </a:bodyPr>
          <a:lstStyle/>
          <a:p>
            <a:r>
              <a:rPr lang="en-US" dirty="0"/>
              <a:t>One always went “up” to the temple suggesting that the temples were built on a hill, or higher than where the people lived</a:t>
            </a:r>
          </a:p>
        </p:txBody>
      </p:sp>
      <p:sp>
        <p:nvSpPr>
          <p:cNvPr id="596" name="TextBox 595"/>
          <p:cNvSpPr txBox="1"/>
          <p:nvPr/>
        </p:nvSpPr>
        <p:spPr>
          <a:xfrm>
            <a:off x="6781800" y="1219201"/>
            <a:ext cx="3200400" cy="2031325"/>
          </a:xfrm>
          <a:prstGeom prst="rect">
            <a:avLst/>
          </a:prstGeom>
          <a:noFill/>
        </p:spPr>
        <p:txBody>
          <a:bodyPr wrap="square" rtlCol="0">
            <a:spAutoFit/>
          </a:bodyPr>
          <a:lstStyle/>
          <a:p>
            <a:r>
              <a:rPr lang="en-US" dirty="0"/>
              <a:t>Isaiah 2:2</a:t>
            </a:r>
          </a:p>
          <a:p>
            <a:r>
              <a:rPr lang="en-US" i="1" dirty="0"/>
              <a:t>“…that</a:t>
            </a:r>
            <a:r>
              <a:rPr lang="en-US" dirty="0"/>
              <a:t> the mountain of the </a:t>
            </a:r>
            <a:r>
              <a:rPr lang="en-US" cap="small" dirty="0"/>
              <a:t>Lord</a:t>
            </a:r>
            <a:r>
              <a:rPr lang="en-US" dirty="0"/>
              <a:t>’s house shall be established in the top of the mountains, and shall be exalted above the hills; and all nations shall flow unto it.”</a:t>
            </a:r>
          </a:p>
        </p:txBody>
      </p:sp>
      <p:pic>
        <p:nvPicPr>
          <p:cNvPr id="4" name="Picture 3">
            <a:extLst>
              <a:ext uri="{FF2B5EF4-FFF2-40B4-BE49-F238E27FC236}">
                <a16:creationId xmlns:a16="http://schemas.microsoft.com/office/drawing/2014/main" id="{36B1A98B-DF8A-494A-AA0C-B90D6A6B0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2" y="3739514"/>
            <a:ext cx="3394252" cy="2542413"/>
          </a:xfrm>
          <a:prstGeom prst="rect">
            <a:avLst/>
          </a:prstGeom>
        </p:spPr>
      </p:pic>
      <p:pic>
        <p:nvPicPr>
          <p:cNvPr id="6" name="Picture 5">
            <a:extLst>
              <a:ext uri="{FF2B5EF4-FFF2-40B4-BE49-F238E27FC236}">
                <a16:creationId xmlns:a16="http://schemas.microsoft.com/office/drawing/2014/main" id="{D678BB01-36ED-4747-8FEE-E86BC889A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119" y="3558426"/>
            <a:ext cx="3542805" cy="2361870"/>
          </a:xfrm>
          <a:prstGeom prst="rect">
            <a:avLst/>
          </a:prstGeom>
        </p:spPr>
      </p:pic>
      <p:pic>
        <p:nvPicPr>
          <p:cNvPr id="8" name="Picture 7">
            <a:extLst>
              <a:ext uri="{FF2B5EF4-FFF2-40B4-BE49-F238E27FC236}">
                <a16:creationId xmlns:a16="http://schemas.microsoft.com/office/drawing/2014/main" id="{FEF615D4-B7AB-48B9-BFA5-D20BC8792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7327" y="4147338"/>
            <a:ext cx="3393909" cy="2262606"/>
          </a:xfrm>
          <a:prstGeom prst="rect">
            <a:avLst/>
          </a:prstGeom>
        </p:spPr>
      </p:pic>
      <p:grpSp>
        <p:nvGrpSpPr>
          <p:cNvPr id="17" name="Group 16">
            <a:extLst>
              <a:ext uri="{FF2B5EF4-FFF2-40B4-BE49-F238E27FC236}">
                <a16:creationId xmlns:a16="http://schemas.microsoft.com/office/drawing/2014/main" id="{68404265-EB8F-4902-A6AB-711ABEBF0AAB}"/>
              </a:ext>
            </a:extLst>
          </p:cNvPr>
          <p:cNvGrpSpPr/>
          <p:nvPr/>
        </p:nvGrpSpPr>
        <p:grpSpPr>
          <a:xfrm>
            <a:off x="9985424" y="1310640"/>
            <a:ext cx="1088473" cy="1908048"/>
            <a:chOff x="1593589" y="398948"/>
            <a:chExt cx="2902209" cy="5087452"/>
          </a:xfrm>
        </p:grpSpPr>
        <p:grpSp>
          <p:nvGrpSpPr>
            <p:cNvPr id="18" name="Group 33">
              <a:extLst>
                <a:ext uri="{FF2B5EF4-FFF2-40B4-BE49-F238E27FC236}">
                  <a16:creationId xmlns:a16="http://schemas.microsoft.com/office/drawing/2014/main" id="{69745412-9859-47F3-A55F-7EF73C994790}"/>
                </a:ext>
              </a:extLst>
            </p:cNvPr>
            <p:cNvGrpSpPr/>
            <p:nvPr/>
          </p:nvGrpSpPr>
          <p:grpSpPr>
            <a:xfrm>
              <a:off x="1593589" y="398948"/>
              <a:ext cx="2902209" cy="5087452"/>
              <a:chOff x="1593589" y="398948"/>
              <a:chExt cx="1375870" cy="4260181"/>
            </a:xfrm>
          </p:grpSpPr>
          <p:sp>
            <p:nvSpPr>
              <p:cNvPr id="36" name="Oval 28">
                <a:extLst>
                  <a:ext uri="{FF2B5EF4-FFF2-40B4-BE49-F238E27FC236}">
                    <a16:creationId xmlns:a16="http://schemas.microsoft.com/office/drawing/2014/main" id="{71376AF8-F2D9-4649-B7D0-416117AC062F}"/>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29">
                <a:extLst>
                  <a:ext uri="{FF2B5EF4-FFF2-40B4-BE49-F238E27FC236}">
                    <a16:creationId xmlns:a16="http://schemas.microsoft.com/office/drawing/2014/main" id="{CA07BEFD-3078-4603-946C-EE7BD6C90D9E}"/>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0">
                <a:extLst>
                  <a:ext uri="{FF2B5EF4-FFF2-40B4-BE49-F238E27FC236}">
                    <a16:creationId xmlns:a16="http://schemas.microsoft.com/office/drawing/2014/main" id="{BD3EC243-5083-4135-9034-4F57261C3041}"/>
                  </a:ext>
                </a:extLst>
              </p:cNvPr>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1">
                <a:extLst>
                  <a:ext uri="{FF2B5EF4-FFF2-40B4-BE49-F238E27FC236}">
                    <a16:creationId xmlns:a16="http://schemas.microsoft.com/office/drawing/2014/main" id="{2B95DB8E-2807-47D2-9031-C1D239EBDC1C}"/>
                  </a:ext>
                </a:extLst>
              </p:cNvPr>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2">
                <a:extLst>
                  <a:ext uri="{FF2B5EF4-FFF2-40B4-BE49-F238E27FC236}">
                    <a16:creationId xmlns:a16="http://schemas.microsoft.com/office/drawing/2014/main" id="{467C67D1-B769-4B97-88EB-31BA5F240667}"/>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33">
                <a:extLst>
                  <a:ext uri="{FF2B5EF4-FFF2-40B4-BE49-F238E27FC236}">
                    <a16:creationId xmlns:a16="http://schemas.microsoft.com/office/drawing/2014/main" id="{C9C6053B-8E03-4EDA-A70E-0516C5A51228}"/>
                  </a:ext>
                </a:extLst>
              </p:cNvPr>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34">
                <a:extLst>
                  <a:ext uri="{FF2B5EF4-FFF2-40B4-BE49-F238E27FC236}">
                    <a16:creationId xmlns:a16="http://schemas.microsoft.com/office/drawing/2014/main" id="{7FB76BA9-A75D-4771-B480-BA6AD15A0818}"/>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35">
                <a:extLst>
                  <a:ext uri="{FF2B5EF4-FFF2-40B4-BE49-F238E27FC236}">
                    <a16:creationId xmlns:a16="http://schemas.microsoft.com/office/drawing/2014/main" id="{9765DC87-6D54-4377-B572-7BA88F339715}"/>
                  </a:ext>
                </a:extLst>
              </p:cNvPr>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36">
                <a:extLst>
                  <a:ext uri="{FF2B5EF4-FFF2-40B4-BE49-F238E27FC236}">
                    <a16:creationId xmlns:a16="http://schemas.microsoft.com/office/drawing/2014/main" id="{A9D61401-C285-4174-963E-1510EF5EF579}"/>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37">
                <a:extLst>
                  <a:ext uri="{FF2B5EF4-FFF2-40B4-BE49-F238E27FC236}">
                    <a16:creationId xmlns:a16="http://schemas.microsoft.com/office/drawing/2014/main" id="{DB39C827-945C-442F-ADA4-71F3FD75C300}"/>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8">
                <a:extLst>
                  <a:ext uri="{FF2B5EF4-FFF2-40B4-BE49-F238E27FC236}">
                    <a16:creationId xmlns:a16="http://schemas.microsoft.com/office/drawing/2014/main" id="{38B67CAE-DB8B-4EEA-852A-7EA761A56D8A}"/>
                  </a:ext>
                </a:extLst>
              </p:cNvPr>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a:extLst>
                  <a:ext uri="{FF2B5EF4-FFF2-40B4-BE49-F238E27FC236}">
                    <a16:creationId xmlns:a16="http://schemas.microsoft.com/office/drawing/2014/main" id="{6F9A38D6-1C49-4D3A-9925-4498A56EE972}"/>
                  </a:ext>
                </a:extLst>
              </p:cNvPr>
              <p:cNvGrpSpPr/>
              <p:nvPr/>
            </p:nvGrpSpPr>
            <p:grpSpPr>
              <a:xfrm>
                <a:off x="2383609" y="1732280"/>
                <a:ext cx="585850" cy="1566411"/>
                <a:chOff x="4699336" y="2759583"/>
                <a:chExt cx="1168064" cy="2193417"/>
              </a:xfrm>
            </p:grpSpPr>
            <p:sp>
              <p:nvSpPr>
                <p:cNvPr id="52" name="Oval 44">
                  <a:extLst>
                    <a:ext uri="{FF2B5EF4-FFF2-40B4-BE49-F238E27FC236}">
                      <a16:creationId xmlns:a16="http://schemas.microsoft.com/office/drawing/2014/main" id="{D4AD6256-EB91-4649-A667-E144BB70FA51}"/>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45">
                  <a:extLst>
                    <a:ext uri="{FF2B5EF4-FFF2-40B4-BE49-F238E27FC236}">
                      <a16:creationId xmlns:a16="http://schemas.microsoft.com/office/drawing/2014/main" id="{E9DE5C84-51B8-4C74-87CA-3284FB183844}"/>
                    </a:ext>
                  </a:extLst>
                </p:cNvPr>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46">
                  <a:extLst>
                    <a:ext uri="{FF2B5EF4-FFF2-40B4-BE49-F238E27FC236}">
                      <a16:creationId xmlns:a16="http://schemas.microsoft.com/office/drawing/2014/main" id="{D59F79F5-FAC4-4912-866F-BE7D2DBD3860}"/>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Cloud 37">
                <a:extLst>
                  <a:ext uri="{FF2B5EF4-FFF2-40B4-BE49-F238E27FC236}">
                    <a16:creationId xmlns:a16="http://schemas.microsoft.com/office/drawing/2014/main" id="{09971F54-B84D-4D82-998B-CFD8A23B670A}"/>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9">
                <a:extLst>
                  <a:ext uri="{FF2B5EF4-FFF2-40B4-BE49-F238E27FC236}">
                    <a16:creationId xmlns:a16="http://schemas.microsoft.com/office/drawing/2014/main" id="{0CEDD1B7-0518-4FC2-9B0D-B4EB94DC0F27}"/>
                  </a:ext>
                </a:extLst>
              </p:cNvPr>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2">
                <a:extLst>
                  <a:ext uri="{FF2B5EF4-FFF2-40B4-BE49-F238E27FC236}">
                    <a16:creationId xmlns:a16="http://schemas.microsoft.com/office/drawing/2014/main" id="{66881E60-38ED-4A2C-8B80-91A2D9AC9ECF}"/>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43">
                <a:extLst>
                  <a:ext uri="{FF2B5EF4-FFF2-40B4-BE49-F238E27FC236}">
                    <a16:creationId xmlns:a16="http://schemas.microsoft.com/office/drawing/2014/main" id="{A4CEE99F-46F3-4110-9186-CCE7C5DB4FC5}"/>
                  </a:ext>
                </a:extLst>
              </p:cNvPr>
              <p:cNvSpPr/>
              <p:nvPr/>
            </p:nvSpPr>
            <p:spPr>
              <a:xfrm rot="5225831">
                <a:off x="2195916" y="1468806"/>
                <a:ext cx="128823" cy="1740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3">
              <a:extLst>
                <a:ext uri="{FF2B5EF4-FFF2-40B4-BE49-F238E27FC236}">
                  <a16:creationId xmlns:a16="http://schemas.microsoft.com/office/drawing/2014/main" id="{0B932776-F853-4B56-BAFB-999FA79DA4B0}"/>
                </a:ext>
              </a:extLst>
            </p:cNvPr>
            <p:cNvGrpSpPr/>
            <p:nvPr/>
          </p:nvGrpSpPr>
          <p:grpSpPr>
            <a:xfrm rot="5003920">
              <a:off x="2288001" y="3506278"/>
              <a:ext cx="2489460" cy="381000"/>
              <a:chOff x="1600200" y="6781800"/>
              <a:chExt cx="2754086" cy="1143000"/>
            </a:xfrm>
          </p:grpSpPr>
          <p:sp>
            <p:nvSpPr>
              <p:cNvPr id="29" name="Chevron 96">
                <a:extLst>
                  <a:ext uri="{FF2B5EF4-FFF2-40B4-BE49-F238E27FC236}">
                    <a16:creationId xmlns:a16="http://schemas.microsoft.com/office/drawing/2014/main" id="{7795B27B-3CB9-43DD-AE0E-BF68F2199640}"/>
                  </a:ext>
                </a:extLst>
              </p:cNvPr>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97">
                <a:extLst>
                  <a:ext uri="{FF2B5EF4-FFF2-40B4-BE49-F238E27FC236}">
                    <a16:creationId xmlns:a16="http://schemas.microsoft.com/office/drawing/2014/main" id="{7E01C0C7-54ED-4058-891C-BA725BCA2407}"/>
                  </a:ext>
                </a:extLst>
              </p:cNvPr>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98">
                <a:extLst>
                  <a:ext uri="{FF2B5EF4-FFF2-40B4-BE49-F238E27FC236}">
                    <a16:creationId xmlns:a16="http://schemas.microsoft.com/office/drawing/2014/main" id="{8268C8BF-7C89-45E6-A29A-54B550FB5073}"/>
                  </a:ext>
                </a:extLst>
              </p:cNvPr>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99">
                <a:extLst>
                  <a:ext uri="{FF2B5EF4-FFF2-40B4-BE49-F238E27FC236}">
                    <a16:creationId xmlns:a16="http://schemas.microsoft.com/office/drawing/2014/main" id="{2CFF00FC-7CD7-4165-B3DF-0A9250041850}"/>
                  </a:ext>
                </a:extLst>
              </p:cNvPr>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100">
                <a:extLst>
                  <a:ext uri="{FF2B5EF4-FFF2-40B4-BE49-F238E27FC236}">
                    <a16:creationId xmlns:a16="http://schemas.microsoft.com/office/drawing/2014/main" id="{335E002F-7263-4103-B3E7-F291C7DEFB49}"/>
                  </a:ext>
                </a:extLst>
              </p:cNvPr>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101">
                <a:extLst>
                  <a:ext uri="{FF2B5EF4-FFF2-40B4-BE49-F238E27FC236}">
                    <a16:creationId xmlns:a16="http://schemas.microsoft.com/office/drawing/2014/main" id="{B96FFC75-E2B4-4B77-AD25-4334B1844DC2}"/>
                  </a:ext>
                </a:extLst>
              </p:cNvPr>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102">
                <a:extLst>
                  <a:ext uri="{FF2B5EF4-FFF2-40B4-BE49-F238E27FC236}">
                    <a16:creationId xmlns:a16="http://schemas.microsoft.com/office/drawing/2014/main" id="{1ED66B50-0EA0-42EB-A75E-2E249EEFD2BE}"/>
                  </a:ext>
                </a:extLst>
              </p:cNvPr>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44">
              <a:extLst>
                <a:ext uri="{FF2B5EF4-FFF2-40B4-BE49-F238E27FC236}">
                  <a16:creationId xmlns:a16="http://schemas.microsoft.com/office/drawing/2014/main" id="{FC4CE0C4-8587-4DA3-8959-45C243A2BF35}"/>
                </a:ext>
              </a:extLst>
            </p:cNvPr>
            <p:cNvGrpSpPr/>
            <p:nvPr/>
          </p:nvGrpSpPr>
          <p:grpSpPr>
            <a:xfrm rot="16596080" flipH="1">
              <a:off x="1145001" y="3506278"/>
              <a:ext cx="2489460" cy="381000"/>
              <a:chOff x="1600200" y="6781800"/>
              <a:chExt cx="2754086" cy="1143000"/>
            </a:xfrm>
          </p:grpSpPr>
          <p:sp>
            <p:nvSpPr>
              <p:cNvPr id="22" name="Chevron 89">
                <a:extLst>
                  <a:ext uri="{FF2B5EF4-FFF2-40B4-BE49-F238E27FC236}">
                    <a16:creationId xmlns:a16="http://schemas.microsoft.com/office/drawing/2014/main" id="{1FAA7245-CBDB-428A-B6A8-0D425998E76C}"/>
                  </a:ext>
                </a:extLst>
              </p:cNvPr>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90">
                <a:extLst>
                  <a:ext uri="{FF2B5EF4-FFF2-40B4-BE49-F238E27FC236}">
                    <a16:creationId xmlns:a16="http://schemas.microsoft.com/office/drawing/2014/main" id="{1EE8D887-8EC0-4F18-9C95-71AEC26EA9D9}"/>
                  </a:ext>
                </a:extLst>
              </p:cNvPr>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91">
                <a:extLst>
                  <a:ext uri="{FF2B5EF4-FFF2-40B4-BE49-F238E27FC236}">
                    <a16:creationId xmlns:a16="http://schemas.microsoft.com/office/drawing/2014/main" id="{2C23D6DE-4D53-44D0-AFD0-6D92836B292E}"/>
                  </a:ext>
                </a:extLst>
              </p:cNvPr>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92">
                <a:extLst>
                  <a:ext uri="{FF2B5EF4-FFF2-40B4-BE49-F238E27FC236}">
                    <a16:creationId xmlns:a16="http://schemas.microsoft.com/office/drawing/2014/main" id="{A4253F29-5616-4F03-9529-B0A7F17CF9E0}"/>
                  </a:ext>
                </a:extLst>
              </p:cNvPr>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93">
                <a:extLst>
                  <a:ext uri="{FF2B5EF4-FFF2-40B4-BE49-F238E27FC236}">
                    <a16:creationId xmlns:a16="http://schemas.microsoft.com/office/drawing/2014/main" id="{58E4F585-1A87-4091-8971-E3D3F370AF5A}"/>
                  </a:ext>
                </a:extLst>
              </p:cNvPr>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94">
                <a:extLst>
                  <a:ext uri="{FF2B5EF4-FFF2-40B4-BE49-F238E27FC236}">
                    <a16:creationId xmlns:a16="http://schemas.microsoft.com/office/drawing/2014/main" id="{5B7841B1-51D1-4450-8E24-FB9FFC32C101}"/>
                  </a:ext>
                </a:extLst>
              </p:cNvPr>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95">
                <a:extLst>
                  <a:ext uri="{FF2B5EF4-FFF2-40B4-BE49-F238E27FC236}">
                    <a16:creationId xmlns:a16="http://schemas.microsoft.com/office/drawing/2014/main" id="{689C0135-E5EE-4D9F-B5D9-4D86BC51159F}"/>
                  </a:ext>
                </a:extLst>
              </p:cNvPr>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Rectangle 20">
              <a:extLst>
                <a:ext uri="{FF2B5EF4-FFF2-40B4-BE49-F238E27FC236}">
                  <a16:creationId xmlns:a16="http://schemas.microsoft.com/office/drawing/2014/main" id="{9CB8EF29-4322-45E8-9F04-31AB963AC847}"/>
                </a:ext>
              </a:extLst>
            </p:cNvPr>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656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DA7EA1-127C-4CE8-B0D7-5664111A2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latin typeface="Berlin Sans FB" pitchFamily="34" charset="0"/>
              </a:rPr>
              <a:t>Burnt Offerings</a:t>
            </a:r>
          </a:p>
        </p:txBody>
      </p:sp>
      <p:sp>
        <p:nvSpPr>
          <p:cNvPr id="629" name="TextBox 628"/>
          <p:cNvSpPr txBox="1"/>
          <p:nvPr/>
        </p:nvSpPr>
        <p:spPr>
          <a:xfrm>
            <a:off x="94593" y="6550223"/>
            <a:ext cx="9144000" cy="307777"/>
          </a:xfrm>
          <a:prstGeom prst="rect">
            <a:avLst/>
          </a:prstGeom>
          <a:noFill/>
        </p:spPr>
        <p:txBody>
          <a:bodyPr wrap="square" rtlCol="0">
            <a:spAutoFit/>
          </a:bodyPr>
          <a:lstStyle/>
          <a:p>
            <a:r>
              <a:rPr lang="en-US" sz="1400" dirty="0"/>
              <a:t>Mosiah 2:-3-4</a:t>
            </a:r>
            <a:endParaRPr lang="en-US" sz="4400" dirty="0"/>
          </a:p>
        </p:txBody>
      </p:sp>
      <p:sp>
        <p:nvSpPr>
          <p:cNvPr id="579" name="TextBox 578"/>
          <p:cNvSpPr txBox="1"/>
          <p:nvPr/>
        </p:nvSpPr>
        <p:spPr>
          <a:xfrm>
            <a:off x="4256688" y="633248"/>
            <a:ext cx="4056993" cy="646331"/>
          </a:xfrm>
          <a:prstGeom prst="rect">
            <a:avLst/>
          </a:prstGeom>
          <a:noFill/>
        </p:spPr>
        <p:txBody>
          <a:bodyPr wrap="square" rtlCol="0">
            <a:spAutoFit/>
          </a:bodyPr>
          <a:lstStyle/>
          <a:p>
            <a:pPr algn="ctr"/>
            <a:r>
              <a:rPr lang="en-US" dirty="0"/>
              <a:t>An ordinance practiced in Adam’s time</a:t>
            </a:r>
          </a:p>
          <a:p>
            <a:pPr algn="ctr"/>
            <a:r>
              <a:rPr lang="en-US" dirty="0"/>
              <a:t>Moses 5:7</a:t>
            </a:r>
          </a:p>
        </p:txBody>
      </p:sp>
      <p:sp>
        <p:nvSpPr>
          <p:cNvPr id="10" name="TextBox 9"/>
          <p:cNvSpPr txBox="1"/>
          <p:nvPr/>
        </p:nvSpPr>
        <p:spPr>
          <a:xfrm>
            <a:off x="6542690" y="1550276"/>
            <a:ext cx="3962400" cy="2123658"/>
          </a:xfrm>
          <a:prstGeom prst="rect">
            <a:avLst/>
          </a:prstGeom>
          <a:noFill/>
        </p:spPr>
        <p:txBody>
          <a:bodyPr wrap="square" rtlCol="0">
            <a:spAutoFit/>
          </a:bodyPr>
          <a:lstStyle/>
          <a:p>
            <a:r>
              <a:rPr lang="en-US" dirty="0"/>
              <a:t>This same offering will be offered again in our dispensation by the sons of Levi in fulfillment of the prophecies of Malachi and john the Baptist, and the promise of Joseph Smith</a:t>
            </a:r>
          </a:p>
          <a:p>
            <a:r>
              <a:rPr lang="en-US" sz="1400" dirty="0"/>
              <a:t>Malachi 3:3-4</a:t>
            </a:r>
          </a:p>
          <a:p>
            <a:r>
              <a:rPr lang="en-US" sz="1400" dirty="0"/>
              <a:t>D&amp;C 13</a:t>
            </a:r>
          </a:p>
          <a:p>
            <a:r>
              <a:rPr lang="en-US" sz="1400" dirty="0"/>
              <a:t>Joseph Smith</a:t>
            </a:r>
          </a:p>
        </p:txBody>
      </p:sp>
      <p:sp>
        <p:nvSpPr>
          <p:cNvPr id="13" name="TextBox 12"/>
          <p:cNvSpPr txBox="1"/>
          <p:nvPr/>
        </p:nvSpPr>
        <p:spPr>
          <a:xfrm>
            <a:off x="6324600" y="4648200"/>
            <a:ext cx="3962400" cy="1631216"/>
          </a:xfrm>
          <a:prstGeom prst="rect">
            <a:avLst/>
          </a:prstGeom>
          <a:noFill/>
        </p:spPr>
        <p:txBody>
          <a:bodyPr wrap="square" rtlCol="0">
            <a:spAutoFit/>
          </a:bodyPr>
          <a:lstStyle/>
          <a:p>
            <a:r>
              <a:rPr lang="en-US" sz="2800" dirty="0"/>
              <a:t>Also</a:t>
            </a:r>
          </a:p>
          <a:p>
            <a:endParaRPr lang="en-US" dirty="0"/>
          </a:p>
          <a:p>
            <a:r>
              <a:rPr lang="en-US" dirty="0"/>
              <a:t>“That they might give thanks to the Lord their God, who had brought them out of the land of Jerusalem…”</a:t>
            </a:r>
            <a:endParaRPr lang="en-US" sz="1400" dirty="0"/>
          </a:p>
        </p:txBody>
      </p:sp>
      <p:pic>
        <p:nvPicPr>
          <p:cNvPr id="4" name="Picture 3">
            <a:extLst>
              <a:ext uri="{FF2B5EF4-FFF2-40B4-BE49-F238E27FC236}">
                <a16:creationId xmlns:a16="http://schemas.microsoft.com/office/drawing/2014/main" id="{1928E097-F87D-4AB3-8ACB-6879E13F9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82" y="2582608"/>
            <a:ext cx="4762500" cy="3686175"/>
          </a:xfrm>
          <a:prstGeom prst="rect">
            <a:avLst/>
          </a:prstGeom>
        </p:spPr>
      </p:pic>
      <p:pic>
        <p:nvPicPr>
          <p:cNvPr id="6" name="Picture 5">
            <a:extLst>
              <a:ext uri="{FF2B5EF4-FFF2-40B4-BE49-F238E27FC236}">
                <a16:creationId xmlns:a16="http://schemas.microsoft.com/office/drawing/2014/main" id="{C9184239-7725-40E0-A552-E7E9E6DAA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914" y="2805946"/>
            <a:ext cx="1201543" cy="1456944"/>
          </a:xfrm>
          <a:prstGeom prst="rect">
            <a:avLst/>
          </a:prstGeom>
        </p:spPr>
      </p:pic>
    </p:spTree>
    <p:extLst>
      <p:ext uri="{BB962C8B-B14F-4D97-AF65-F5344CB8AC3E}">
        <p14:creationId xmlns:p14="http://schemas.microsoft.com/office/powerpoint/2010/main" val="373748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4C18F8C-5DC2-469F-89D1-C8CDD4F5A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latin typeface="Berlin Sans FB" pitchFamily="34" charset="0"/>
              </a:rPr>
              <a:t>Patriarchal Organization</a:t>
            </a:r>
          </a:p>
        </p:txBody>
      </p:sp>
      <p:sp>
        <p:nvSpPr>
          <p:cNvPr id="629" name="TextBox 628"/>
          <p:cNvSpPr txBox="1"/>
          <p:nvPr/>
        </p:nvSpPr>
        <p:spPr>
          <a:xfrm>
            <a:off x="0" y="6550223"/>
            <a:ext cx="9144000" cy="307777"/>
          </a:xfrm>
          <a:prstGeom prst="rect">
            <a:avLst/>
          </a:prstGeom>
          <a:noFill/>
        </p:spPr>
        <p:txBody>
          <a:bodyPr wrap="square" rtlCol="0">
            <a:spAutoFit/>
          </a:bodyPr>
          <a:lstStyle/>
          <a:p>
            <a:r>
              <a:rPr lang="en-US" sz="1400" dirty="0"/>
              <a:t>Mosiah 2:5</a:t>
            </a:r>
            <a:endParaRPr lang="en-US" sz="4400" dirty="0"/>
          </a:p>
        </p:txBody>
      </p:sp>
      <p:sp>
        <p:nvSpPr>
          <p:cNvPr id="579" name="TextBox 578"/>
          <p:cNvSpPr txBox="1"/>
          <p:nvPr/>
        </p:nvSpPr>
        <p:spPr>
          <a:xfrm>
            <a:off x="1981200" y="1066800"/>
            <a:ext cx="3810000" cy="923330"/>
          </a:xfrm>
          <a:prstGeom prst="rect">
            <a:avLst/>
          </a:prstGeom>
          <a:noFill/>
        </p:spPr>
        <p:txBody>
          <a:bodyPr wrap="square" rtlCol="0">
            <a:spAutoFit/>
          </a:bodyPr>
          <a:lstStyle/>
          <a:p>
            <a:r>
              <a:rPr lang="en-US" dirty="0"/>
              <a:t>“According to his family:”</a:t>
            </a:r>
          </a:p>
          <a:p>
            <a:endParaRPr lang="en-US" dirty="0"/>
          </a:p>
          <a:p>
            <a:r>
              <a:rPr lang="en-US" dirty="0"/>
              <a:t>Including all members of their family </a:t>
            </a:r>
          </a:p>
        </p:txBody>
      </p:sp>
      <p:sp>
        <p:nvSpPr>
          <p:cNvPr id="13" name="TextBox 12"/>
          <p:cNvSpPr txBox="1"/>
          <p:nvPr/>
        </p:nvSpPr>
        <p:spPr>
          <a:xfrm>
            <a:off x="6096000" y="2438400"/>
            <a:ext cx="3962400" cy="1969770"/>
          </a:xfrm>
          <a:prstGeom prst="rect">
            <a:avLst/>
          </a:prstGeom>
          <a:noFill/>
        </p:spPr>
        <p:txBody>
          <a:bodyPr wrap="square" rtlCol="0">
            <a:spAutoFit/>
          </a:bodyPr>
          <a:lstStyle/>
          <a:p>
            <a:endParaRPr lang="en-US" dirty="0"/>
          </a:p>
          <a:p>
            <a:r>
              <a:rPr lang="en-US" dirty="0"/>
              <a:t>“…it is more important than ever to make our families the center of our lives and the top of our priorities. Families lie at the center of our Heavenly Father’s plan.”</a:t>
            </a:r>
          </a:p>
          <a:p>
            <a:r>
              <a:rPr lang="en-US" sz="1400" dirty="0"/>
              <a:t>L. Tom Perry</a:t>
            </a:r>
          </a:p>
        </p:txBody>
      </p:sp>
      <p:sp>
        <p:nvSpPr>
          <p:cNvPr id="9" name="TextBox 8"/>
          <p:cNvSpPr txBox="1"/>
          <p:nvPr/>
        </p:nvSpPr>
        <p:spPr>
          <a:xfrm>
            <a:off x="1721069" y="4663966"/>
            <a:ext cx="4343400" cy="1138773"/>
          </a:xfrm>
          <a:prstGeom prst="rect">
            <a:avLst/>
          </a:prstGeom>
          <a:noFill/>
        </p:spPr>
        <p:txBody>
          <a:bodyPr wrap="square" rtlCol="0">
            <a:spAutoFit/>
          </a:bodyPr>
          <a:lstStyle/>
          <a:p>
            <a:r>
              <a:rPr lang="en-US" dirty="0"/>
              <a:t>“And Adam and Eve blessed the name of God, and they made </a:t>
            </a:r>
            <a:r>
              <a:rPr lang="en-US" dirty="0">
                <a:solidFill>
                  <a:srgbClr val="FF0000"/>
                </a:solidFill>
              </a:rPr>
              <a:t>all things known </a:t>
            </a:r>
            <a:r>
              <a:rPr lang="en-US" dirty="0"/>
              <a:t>unto their sons and their daughters.”</a:t>
            </a:r>
          </a:p>
          <a:p>
            <a:r>
              <a:rPr lang="en-US" sz="1400" dirty="0"/>
              <a:t>Moses 5:12</a:t>
            </a:r>
          </a:p>
        </p:txBody>
      </p:sp>
      <p:sp>
        <p:nvSpPr>
          <p:cNvPr id="11" name="Rectangle 10"/>
          <p:cNvSpPr/>
          <p:nvPr/>
        </p:nvSpPr>
        <p:spPr>
          <a:xfrm>
            <a:off x="3810000" y="5867401"/>
            <a:ext cx="4572000" cy="646331"/>
          </a:xfrm>
          <a:prstGeom prst="rect">
            <a:avLst/>
          </a:prstGeom>
        </p:spPr>
        <p:txBody>
          <a:bodyPr>
            <a:spAutoFit/>
          </a:bodyPr>
          <a:lstStyle/>
          <a:p>
            <a:r>
              <a:rPr lang="en-US" dirty="0"/>
              <a:t>King Benjamin desired all the people, with their families, to hear the words of the Lord</a:t>
            </a:r>
          </a:p>
        </p:txBody>
      </p:sp>
      <p:pic>
        <p:nvPicPr>
          <p:cNvPr id="4" name="Picture 3">
            <a:extLst>
              <a:ext uri="{FF2B5EF4-FFF2-40B4-BE49-F238E27FC236}">
                <a16:creationId xmlns:a16="http://schemas.microsoft.com/office/drawing/2014/main" id="{92254C6E-510D-4079-BDFB-9218B0B51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628" y="2164651"/>
            <a:ext cx="3327971" cy="2398205"/>
          </a:xfrm>
          <a:prstGeom prst="rect">
            <a:avLst/>
          </a:prstGeom>
        </p:spPr>
      </p:pic>
      <p:pic>
        <p:nvPicPr>
          <p:cNvPr id="6" name="Picture 5">
            <a:extLst>
              <a:ext uri="{FF2B5EF4-FFF2-40B4-BE49-F238E27FC236}">
                <a16:creationId xmlns:a16="http://schemas.microsoft.com/office/drawing/2014/main" id="{2881CE9B-CAB4-4BEA-B7F7-ED62DF6AE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392" y="778650"/>
            <a:ext cx="2509152" cy="1881864"/>
          </a:xfrm>
          <a:prstGeom prst="rect">
            <a:avLst/>
          </a:prstGeom>
        </p:spPr>
      </p:pic>
      <p:pic>
        <p:nvPicPr>
          <p:cNvPr id="8" name="Picture 7">
            <a:extLst>
              <a:ext uri="{FF2B5EF4-FFF2-40B4-BE49-F238E27FC236}">
                <a16:creationId xmlns:a16="http://schemas.microsoft.com/office/drawing/2014/main" id="{60E4D7BA-F198-477F-A34B-7AE331478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4470" y="3983421"/>
            <a:ext cx="2028253" cy="2701567"/>
          </a:xfrm>
          <a:prstGeom prst="rect">
            <a:avLst/>
          </a:prstGeom>
        </p:spPr>
      </p:pic>
    </p:spTree>
    <p:extLst>
      <p:ext uri="{BB962C8B-B14F-4D97-AF65-F5344CB8AC3E}">
        <p14:creationId xmlns:p14="http://schemas.microsoft.com/office/powerpoint/2010/main" val="22982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C07843-0F60-4321-A391-30AD0F0F8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latin typeface="Berlin Sans FB" pitchFamily="34" charset="0"/>
              </a:rPr>
              <a:t>Pitch Their Tents</a:t>
            </a:r>
          </a:p>
        </p:txBody>
      </p:sp>
      <p:sp>
        <p:nvSpPr>
          <p:cNvPr id="629" name="TextBox 628"/>
          <p:cNvSpPr txBox="1"/>
          <p:nvPr/>
        </p:nvSpPr>
        <p:spPr>
          <a:xfrm>
            <a:off x="0" y="6550223"/>
            <a:ext cx="9144000" cy="307777"/>
          </a:xfrm>
          <a:prstGeom prst="rect">
            <a:avLst/>
          </a:prstGeom>
          <a:noFill/>
        </p:spPr>
        <p:txBody>
          <a:bodyPr wrap="square" rtlCol="0">
            <a:spAutoFit/>
          </a:bodyPr>
          <a:lstStyle/>
          <a:p>
            <a:r>
              <a:rPr lang="en-US" sz="1400" dirty="0"/>
              <a:t>Mosiah 2:6</a:t>
            </a:r>
            <a:endParaRPr lang="en-US" sz="4400" dirty="0"/>
          </a:p>
        </p:txBody>
      </p:sp>
      <p:sp>
        <p:nvSpPr>
          <p:cNvPr id="579" name="TextBox 578"/>
          <p:cNvSpPr txBox="1"/>
          <p:nvPr/>
        </p:nvSpPr>
        <p:spPr>
          <a:xfrm>
            <a:off x="6854952" y="1058707"/>
            <a:ext cx="3810000" cy="923330"/>
          </a:xfrm>
          <a:prstGeom prst="rect">
            <a:avLst/>
          </a:prstGeom>
          <a:noFill/>
        </p:spPr>
        <p:txBody>
          <a:bodyPr wrap="square" rtlCol="0">
            <a:spAutoFit/>
          </a:bodyPr>
          <a:lstStyle/>
          <a:p>
            <a:r>
              <a:rPr lang="en-US" dirty="0"/>
              <a:t>Two Meanings:</a:t>
            </a:r>
          </a:p>
          <a:p>
            <a:r>
              <a:rPr lang="en-US" dirty="0"/>
              <a:t>Where your home is</a:t>
            </a:r>
          </a:p>
          <a:p>
            <a:r>
              <a:rPr lang="en-US" dirty="0"/>
              <a:t>Where your passions lie</a:t>
            </a:r>
          </a:p>
        </p:txBody>
      </p:sp>
      <p:sp>
        <p:nvSpPr>
          <p:cNvPr id="13" name="TextBox 12"/>
          <p:cNvSpPr txBox="1"/>
          <p:nvPr/>
        </p:nvSpPr>
        <p:spPr>
          <a:xfrm>
            <a:off x="178676" y="3999187"/>
            <a:ext cx="4392168" cy="1754326"/>
          </a:xfrm>
          <a:prstGeom prst="rect">
            <a:avLst/>
          </a:prstGeom>
          <a:noFill/>
        </p:spPr>
        <p:txBody>
          <a:bodyPr wrap="square" rtlCol="0">
            <a:spAutoFit/>
          </a:bodyPr>
          <a:lstStyle/>
          <a:p>
            <a:endParaRPr lang="en-US" dirty="0"/>
          </a:p>
          <a:p>
            <a:r>
              <a:rPr lang="en-US" dirty="0"/>
              <a:t>Where your passions lie:</a:t>
            </a:r>
          </a:p>
          <a:p>
            <a:r>
              <a:rPr lang="en-US" dirty="0"/>
              <a:t>Genesis 13:12 </a:t>
            </a:r>
          </a:p>
          <a:p>
            <a:r>
              <a:rPr lang="en-US" dirty="0"/>
              <a:t>“Abram dwelled in the land of Canaan, and Lot dwelled in the cities of the plain, and pitched </a:t>
            </a:r>
            <a:r>
              <a:rPr lang="en-US" i="1" dirty="0"/>
              <a:t>his</a:t>
            </a:r>
            <a:r>
              <a:rPr lang="en-US" dirty="0"/>
              <a:t> tent toward Sodom.”</a:t>
            </a:r>
            <a:endParaRPr lang="en-US" sz="1400" dirty="0"/>
          </a:p>
        </p:txBody>
      </p:sp>
      <p:sp>
        <p:nvSpPr>
          <p:cNvPr id="9" name="TextBox 8"/>
          <p:cNvSpPr txBox="1"/>
          <p:nvPr/>
        </p:nvSpPr>
        <p:spPr>
          <a:xfrm>
            <a:off x="1828800" y="990601"/>
            <a:ext cx="4343400" cy="1692771"/>
          </a:xfrm>
          <a:prstGeom prst="rect">
            <a:avLst/>
          </a:prstGeom>
          <a:noFill/>
        </p:spPr>
        <p:txBody>
          <a:bodyPr wrap="square" rtlCol="0">
            <a:spAutoFit/>
          </a:bodyPr>
          <a:lstStyle/>
          <a:p>
            <a:r>
              <a:rPr lang="en-US" dirty="0"/>
              <a:t>“They pitched their tents with their doors toward the temple so that they might hear the words of King Benjamin as he instructed them in the doctrine of eternal life.”</a:t>
            </a:r>
          </a:p>
          <a:p>
            <a:r>
              <a:rPr lang="en-US" dirty="0"/>
              <a:t>L. Tom Perry</a:t>
            </a:r>
          </a:p>
          <a:p>
            <a:endParaRPr lang="en-US" sz="1400" dirty="0"/>
          </a:p>
        </p:txBody>
      </p:sp>
      <p:sp>
        <p:nvSpPr>
          <p:cNvPr id="12" name="TextBox 11"/>
          <p:cNvSpPr txBox="1"/>
          <p:nvPr/>
        </p:nvSpPr>
        <p:spPr>
          <a:xfrm>
            <a:off x="7812024" y="4739640"/>
            <a:ext cx="3962400" cy="1015663"/>
          </a:xfrm>
          <a:prstGeom prst="rect">
            <a:avLst/>
          </a:prstGeom>
          <a:noFill/>
        </p:spPr>
        <p:txBody>
          <a:bodyPr wrap="square" rtlCol="0">
            <a:spAutoFit/>
          </a:bodyPr>
          <a:lstStyle/>
          <a:p>
            <a:r>
              <a:rPr lang="en-US" sz="2400" dirty="0">
                <a:effectLst>
                  <a:glow rad="139700">
                    <a:schemeClr val="accent6">
                      <a:satMod val="175000"/>
                      <a:alpha val="40000"/>
                    </a:schemeClr>
                  </a:glow>
                </a:effectLst>
              </a:rPr>
              <a:t>Where your home is:</a:t>
            </a:r>
          </a:p>
          <a:p>
            <a:r>
              <a:rPr lang="en-US" dirty="0"/>
              <a:t>1 Nephi 2:15 </a:t>
            </a:r>
          </a:p>
          <a:p>
            <a:r>
              <a:rPr lang="en-US" i="1" dirty="0"/>
              <a:t>And my father dwelt in a tent.</a:t>
            </a:r>
            <a:endParaRPr lang="en-US" sz="1400" i="1" dirty="0"/>
          </a:p>
        </p:txBody>
      </p:sp>
      <p:pic>
        <p:nvPicPr>
          <p:cNvPr id="4" name="Picture 3">
            <a:extLst>
              <a:ext uri="{FF2B5EF4-FFF2-40B4-BE49-F238E27FC236}">
                <a16:creationId xmlns:a16="http://schemas.microsoft.com/office/drawing/2014/main" id="{7F8185B4-E2CC-4B0F-B453-5B338CE2B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966" y="1764247"/>
            <a:ext cx="2331049" cy="2203514"/>
          </a:xfrm>
          <a:prstGeom prst="rect">
            <a:avLst/>
          </a:prstGeom>
        </p:spPr>
      </p:pic>
      <p:pic>
        <p:nvPicPr>
          <p:cNvPr id="6" name="Picture 5">
            <a:extLst>
              <a:ext uri="{FF2B5EF4-FFF2-40B4-BE49-F238E27FC236}">
                <a16:creationId xmlns:a16="http://schemas.microsoft.com/office/drawing/2014/main" id="{61FB1282-3F9B-4230-80CA-D402C997D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266" y="2997634"/>
            <a:ext cx="2447925" cy="3181350"/>
          </a:xfrm>
          <a:prstGeom prst="rect">
            <a:avLst/>
          </a:prstGeom>
        </p:spPr>
      </p:pic>
      <p:pic>
        <p:nvPicPr>
          <p:cNvPr id="8" name="Picture 7">
            <a:extLst>
              <a:ext uri="{FF2B5EF4-FFF2-40B4-BE49-F238E27FC236}">
                <a16:creationId xmlns:a16="http://schemas.microsoft.com/office/drawing/2014/main" id="{3D6E6147-BCC7-4DE7-8425-47A3BA0E86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009" y="1052513"/>
            <a:ext cx="831152" cy="831152"/>
          </a:xfrm>
          <a:prstGeom prst="rect">
            <a:avLst/>
          </a:prstGeom>
        </p:spPr>
      </p:pic>
    </p:spTree>
    <p:extLst>
      <p:ext uri="{BB962C8B-B14F-4D97-AF65-F5344CB8AC3E}">
        <p14:creationId xmlns:p14="http://schemas.microsoft.com/office/powerpoint/2010/main" val="20657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0"/>
      <p:bldP spid="1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Picture 307">
            <a:extLst>
              <a:ext uri="{FF2B5EF4-FFF2-40B4-BE49-F238E27FC236}">
                <a16:creationId xmlns:a16="http://schemas.microsoft.com/office/drawing/2014/main" id="{35E1E8BD-51B3-4E51-BD35-4A4BC5D29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524000" y="1"/>
            <a:ext cx="9144000" cy="769441"/>
          </a:xfrm>
          <a:prstGeom prst="rect">
            <a:avLst/>
          </a:prstGeom>
          <a:noFill/>
        </p:spPr>
        <p:txBody>
          <a:bodyPr wrap="square" rtlCol="0">
            <a:spAutoFit/>
          </a:bodyPr>
          <a:lstStyle/>
          <a:p>
            <a:r>
              <a:rPr lang="en-US" sz="4400" dirty="0">
                <a:latin typeface="Berlin Sans FB" pitchFamily="34" charset="0"/>
              </a:rPr>
              <a:t>			A Tower</a:t>
            </a:r>
          </a:p>
        </p:txBody>
      </p:sp>
      <p:sp>
        <p:nvSpPr>
          <p:cNvPr id="629" name="TextBox 628"/>
          <p:cNvSpPr txBox="1"/>
          <p:nvPr/>
        </p:nvSpPr>
        <p:spPr>
          <a:xfrm>
            <a:off x="97536" y="6550223"/>
            <a:ext cx="9144000" cy="307777"/>
          </a:xfrm>
          <a:prstGeom prst="rect">
            <a:avLst/>
          </a:prstGeom>
          <a:noFill/>
        </p:spPr>
        <p:txBody>
          <a:bodyPr wrap="square" rtlCol="0">
            <a:spAutoFit/>
          </a:bodyPr>
          <a:lstStyle/>
          <a:p>
            <a:r>
              <a:rPr lang="en-US" sz="1400" dirty="0"/>
              <a:t>Mosiah 2:6</a:t>
            </a:r>
            <a:endParaRPr lang="en-US" sz="4400" dirty="0"/>
          </a:p>
        </p:txBody>
      </p:sp>
      <p:sp>
        <p:nvSpPr>
          <p:cNvPr id="579" name="TextBox 578"/>
          <p:cNvSpPr txBox="1"/>
          <p:nvPr/>
        </p:nvSpPr>
        <p:spPr>
          <a:xfrm>
            <a:off x="2667000" y="2438400"/>
            <a:ext cx="3810000" cy="923330"/>
          </a:xfrm>
          <a:prstGeom prst="rect">
            <a:avLst/>
          </a:prstGeom>
          <a:noFill/>
        </p:spPr>
        <p:txBody>
          <a:bodyPr wrap="square" rtlCol="0">
            <a:spAutoFit/>
          </a:bodyPr>
          <a:lstStyle/>
          <a:p>
            <a:r>
              <a:rPr lang="en-US" dirty="0"/>
              <a:t>But because there so many people he had his words written and sent forth to those who could not hear.</a:t>
            </a:r>
          </a:p>
        </p:txBody>
      </p:sp>
      <p:sp>
        <p:nvSpPr>
          <p:cNvPr id="9" name="TextBox 8"/>
          <p:cNvSpPr txBox="1"/>
          <p:nvPr/>
        </p:nvSpPr>
        <p:spPr>
          <a:xfrm>
            <a:off x="1752600" y="1219200"/>
            <a:ext cx="4343400" cy="923330"/>
          </a:xfrm>
          <a:prstGeom prst="rect">
            <a:avLst/>
          </a:prstGeom>
          <a:noFill/>
        </p:spPr>
        <p:txBody>
          <a:bodyPr wrap="square" rtlCol="0">
            <a:spAutoFit/>
          </a:bodyPr>
          <a:lstStyle/>
          <a:p>
            <a:r>
              <a:rPr lang="en-US" dirty="0"/>
              <a:t>King Benjamin could not teach within the walls of the temple because all could not hear him.</a:t>
            </a:r>
            <a:endParaRPr lang="en-US" sz="1400" dirty="0"/>
          </a:p>
        </p:txBody>
      </p:sp>
      <p:grpSp>
        <p:nvGrpSpPr>
          <p:cNvPr id="21" name="Group 20"/>
          <p:cNvGrpSpPr/>
          <p:nvPr/>
        </p:nvGrpSpPr>
        <p:grpSpPr>
          <a:xfrm>
            <a:off x="6317673" y="3810001"/>
            <a:ext cx="4427840" cy="2257601"/>
            <a:chOff x="4793673" y="3810000"/>
            <a:chExt cx="4427840" cy="2257601"/>
          </a:xfrm>
        </p:grpSpPr>
        <p:sp>
          <p:nvSpPr>
            <p:cNvPr id="22" name="Freeform 21"/>
            <p:cNvSpPr/>
            <p:nvPr/>
          </p:nvSpPr>
          <p:spPr>
            <a:xfrm>
              <a:off x="4793673" y="4987636"/>
              <a:ext cx="4427840" cy="1079965"/>
            </a:xfrm>
            <a:custGeom>
              <a:avLst/>
              <a:gdLst>
                <a:gd name="connsiteX0" fmla="*/ 0 w 4427840"/>
                <a:gd name="connsiteY0" fmla="*/ 923637 h 1079965"/>
                <a:gd name="connsiteX1" fmla="*/ 0 w 4427840"/>
                <a:gd name="connsiteY1" fmla="*/ 923637 h 1079965"/>
                <a:gd name="connsiteX2" fmla="*/ 147782 w 4427840"/>
                <a:gd name="connsiteY2" fmla="*/ 905164 h 1079965"/>
                <a:gd name="connsiteX3" fmla="*/ 193963 w 4427840"/>
                <a:gd name="connsiteY3" fmla="*/ 895928 h 1079965"/>
                <a:gd name="connsiteX4" fmla="*/ 249382 w 4427840"/>
                <a:gd name="connsiteY4" fmla="*/ 877455 h 1079965"/>
                <a:gd name="connsiteX5" fmla="*/ 277091 w 4427840"/>
                <a:gd name="connsiteY5" fmla="*/ 858982 h 1079965"/>
                <a:gd name="connsiteX6" fmla="*/ 332509 w 4427840"/>
                <a:gd name="connsiteY6" fmla="*/ 840509 h 1079965"/>
                <a:gd name="connsiteX7" fmla="*/ 360218 w 4427840"/>
                <a:gd name="connsiteY7" fmla="*/ 812800 h 1079965"/>
                <a:gd name="connsiteX8" fmla="*/ 387927 w 4427840"/>
                <a:gd name="connsiteY8" fmla="*/ 803564 h 1079965"/>
                <a:gd name="connsiteX9" fmla="*/ 406400 w 4427840"/>
                <a:gd name="connsiteY9" fmla="*/ 766619 h 1079965"/>
                <a:gd name="connsiteX10" fmla="*/ 461818 w 4427840"/>
                <a:gd name="connsiteY10" fmla="*/ 720437 h 1079965"/>
                <a:gd name="connsiteX11" fmla="*/ 498763 w 4427840"/>
                <a:gd name="connsiteY11" fmla="*/ 665019 h 1079965"/>
                <a:gd name="connsiteX12" fmla="*/ 517236 w 4427840"/>
                <a:gd name="connsiteY12" fmla="*/ 637309 h 1079965"/>
                <a:gd name="connsiteX13" fmla="*/ 563418 w 4427840"/>
                <a:gd name="connsiteY13" fmla="*/ 581891 h 1079965"/>
                <a:gd name="connsiteX14" fmla="*/ 572654 w 4427840"/>
                <a:gd name="connsiteY14" fmla="*/ 544946 h 1079965"/>
                <a:gd name="connsiteX15" fmla="*/ 609600 w 4427840"/>
                <a:gd name="connsiteY15" fmla="*/ 489528 h 1079965"/>
                <a:gd name="connsiteX16" fmla="*/ 637309 w 4427840"/>
                <a:gd name="connsiteY16" fmla="*/ 434109 h 1079965"/>
                <a:gd name="connsiteX17" fmla="*/ 646545 w 4427840"/>
                <a:gd name="connsiteY17" fmla="*/ 406400 h 1079965"/>
                <a:gd name="connsiteX18" fmla="*/ 683491 w 4427840"/>
                <a:gd name="connsiteY18" fmla="*/ 350982 h 1079965"/>
                <a:gd name="connsiteX19" fmla="*/ 720436 w 4427840"/>
                <a:gd name="connsiteY19" fmla="*/ 304800 h 1079965"/>
                <a:gd name="connsiteX20" fmla="*/ 757382 w 4427840"/>
                <a:gd name="connsiteY20" fmla="*/ 249382 h 1079965"/>
                <a:gd name="connsiteX21" fmla="*/ 775854 w 4427840"/>
                <a:gd name="connsiteY21" fmla="*/ 221673 h 1079965"/>
                <a:gd name="connsiteX22" fmla="*/ 812800 w 4427840"/>
                <a:gd name="connsiteY22" fmla="*/ 203200 h 1079965"/>
                <a:gd name="connsiteX23" fmla="*/ 840509 w 4427840"/>
                <a:gd name="connsiteY23" fmla="*/ 138546 h 1079965"/>
                <a:gd name="connsiteX24" fmla="*/ 868218 w 4427840"/>
                <a:gd name="connsiteY24" fmla="*/ 129309 h 1079965"/>
                <a:gd name="connsiteX25" fmla="*/ 932872 w 4427840"/>
                <a:gd name="connsiteY25" fmla="*/ 64655 h 1079965"/>
                <a:gd name="connsiteX26" fmla="*/ 960582 w 4427840"/>
                <a:gd name="connsiteY26" fmla="*/ 46182 h 1079965"/>
                <a:gd name="connsiteX27" fmla="*/ 988291 w 4427840"/>
                <a:gd name="connsiteY27" fmla="*/ 27709 h 1079965"/>
                <a:gd name="connsiteX28" fmla="*/ 1080654 w 4427840"/>
                <a:gd name="connsiteY28" fmla="*/ 0 h 1079965"/>
                <a:gd name="connsiteX29" fmla="*/ 1967345 w 4427840"/>
                <a:gd name="connsiteY29" fmla="*/ 9237 h 1079965"/>
                <a:gd name="connsiteX30" fmla="*/ 2124363 w 4427840"/>
                <a:gd name="connsiteY30" fmla="*/ 18473 h 1079965"/>
                <a:gd name="connsiteX31" fmla="*/ 2299854 w 4427840"/>
                <a:gd name="connsiteY31" fmla="*/ 27709 h 1079965"/>
                <a:gd name="connsiteX32" fmla="*/ 2669309 w 4427840"/>
                <a:gd name="connsiteY32" fmla="*/ 36946 h 1079965"/>
                <a:gd name="connsiteX33" fmla="*/ 3500582 w 4427840"/>
                <a:gd name="connsiteY33" fmla="*/ 27709 h 1079965"/>
                <a:gd name="connsiteX34" fmla="*/ 3906982 w 4427840"/>
                <a:gd name="connsiteY34" fmla="*/ 36946 h 1079965"/>
                <a:gd name="connsiteX35" fmla="*/ 4008582 w 4427840"/>
                <a:gd name="connsiteY35" fmla="*/ 64655 h 1079965"/>
                <a:gd name="connsiteX36" fmla="*/ 4036291 w 4427840"/>
                <a:gd name="connsiteY36" fmla="*/ 73891 h 1079965"/>
                <a:gd name="connsiteX37" fmla="*/ 4091709 w 4427840"/>
                <a:gd name="connsiteY37" fmla="*/ 101600 h 1079965"/>
                <a:gd name="connsiteX38" fmla="*/ 4119418 w 4427840"/>
                <a:gd name="connsiteY38" fmla="*/ 120073 h 1079965"/>
                <a:gd name="connsiteX39" fmla="*/ 4174836 w 4427840"/>
                <a:gd name="connsiteY39" fmla="*/ 138546 h 1079965"/>
                <a:gd name="connsiteX40" fmla="*/ 4211782 w 4427840"/>
                <a:gd name="connsiteY40" fmla="*/ 157019 h 1079965"/>
                <a:gd name="connsiteX41" fmla="*/ 4239491 w 4427840"/>
                <a:gd name="connsiteY41" fmla="*/ 175491 h 1079965"/>
                <a:gd name="connsiteX42" fmla="*/ 4267200 w 4427840"/>
                <a:gd name="connsiteY42" fmla="*/ 184728 h 1079965"/>
                <a:gd name="connsiteX43" fmla="*/ 4322618 w 4427840"/>
                <a:gd name="connsiteY43" fmla="*/ 267855 h 1079965"/>
                <a:gd name="connsiteX44" fmla="*/ 4341091 w 4427840"/>
                <a:gd name="connsiteY44" fmla="*/ 295564 h 1079965"/>
                <a:gd name="connsiteX45" fmla="*/ 4359563 w 4427840"/>
                <a:gd name="connsiteY45" fmla="*/ 323273 h 1079965"/>
                <a:gd name="connsiteX46" fmla="*/ 4368800 w 4427840"/>
                <a:gd name="connsiteY46" fmla="*/ 378691 h 1079965"/>
                <a:gd name="connsiteX47" fmla="*/ 4387272 w 4427840"/>
                <a:gd name="connsiteY47" fmla="*/ 563419 h 1079965"/>
                <a:gd name="connsiteX48" fmla="*/ 4387272 w 4427840"/>
                <a:gd name="connsiteY48" fmla="*/ 997528 h 1079965"/>
                <a:gd name="connsiteX49" fmla="*/ 3990109 w 4427840"/>
                <a:gd name="connsiteY49" fmla="*/ 988291 h 1079965"/>
                <a:gd name="connsiteX50" fmla="*/ 3066472 w 4427840"/>
                <a:gd name="connsiteY50" fmla="*/ 979055 h 1079965"/>
                <a:gd name="connsiteX51" fmla="*/ 2355272 w 4427840"/>
                <a:gd name="connsiteY51" fmla="*/ 969819 h 1079965"/>
                <a:gd name="connsiteX52" fmla="*/ 1468582 w 4427840"/>
                <a:gd name="connsiteY52" fmla="*/ 960582 h 1079965"/>
                <a:gd name="connsiteX53" fmla="*/ 1191491 w 4427840"/>
                <a:gd name="connsiteY53" fmla="*/ 951346 h 1079965"/>
                <a:gd name="connsiteX54" fmla="*/ 1025236 w 4427840"/>
                <a:gd name="connsiteY54" fmla="*/ 942109 h 1079965"/>
                <a:gd name="connsiteX55" fmla="*/ 572654 w 4427840"/>
                <a:gd name="connsiteY55" fmla="*/ 932873 h 1079965"/>
                <a:gd name="connsiteX56" fmla="*/ 341745 w 4427840"/>
                <a:gd name="connsiteY56" fmla="*/ 914400 h 1079965"/>
                <a:gd name="connsiteX57" fmla="*/ 295563 w 4427840"/>
                <a:gd name="connsiteY57" fmla="*/ 905164 h 1079965"/>
                <a:gd name="connsiteX58" fmla="*/ 157018 w 4427840"/>
                <a:gd name="connsiteY58" fmla="*/ 895928 h 1079965"/>
                <a:gd name="connsiteX59" fmla="*/ 101600 w 4427840"/>
                <a:gd name="connsiteY59" fmla="*/ 923637 h 1079965"/>
                <a:gd name="connsiteX60" fmla="*/ 101600 w 4427840"/>
                <a:gd name="connsiteY60" fmla="*/ 923637 h 107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427840" h="1079965">
                  <a:moveTo>
                    <a:pt x="0" y="923637"/>
                  </a:moveTo>
                  <a:lnTo>
                    <a:pt x="0" y="923637"/>
                  </a:lnTo>
                  <a:cubicBezTo>
                    <a:pt x="54118" y="917623"/>
                    <a:pt x="95076" y="913948"/>
                    <a:pt x="147782" y="905164"/>
                  </a:cubicBezTo>
                  <a:cubicBezTo>
                    <a:pt x="163267" y="902583"/>
                    <a:pt x="178818" y="900059"/>
                    <a:pt x="193963" y="895928"/>
                  </a:cubicBezTo>
                  <a:cubicBezTo>
                    <a:pt x="212749" y="890805"/>
                    <a:pt x="249382" y="877455"/>
                    <a:pt x="249382" y="877455"/>
                  </a:cubicBezTo>
                  <a:cubicBezTo>
                    <a:pt x="258618" y="871297"/>
                    <a:pt x="266947" y="863491"/>
                    <a:pt x="277091" y="858982"/>
                  </a:cubicBezTo>
                  <a:cubicBezTo>
                    <a:pt x="294885" y="851074"/>
                    <a:pt x="332509" y="840509"/>
                    <a:pt x="332509" y="840509"/>
                  </a:cubicBezTo>
                  <a:cubicBezTo>
                    <a:pt x="341745" y="831273"/>
                    <a:pt x="349350" y="820046"/>
                    <a:pt x="360218" y="812800"/>
                  </a:cubicBezTo>
                  <a:cubicBezTo>
                    <a:pt x="368319" y="807400"/>
                    <a:pt x="381043" y="810448"/>
                    <a:pt x="387927" y="803564"/>
                  </a:cubicBezTo>
                  <a:cubicBezTo>
                    <a:pt x="397663" y="793828"/>
                    <a:pt x="398397" y="777823"/>
                    <a:pt x="406400" y="766619"/>
                  </a:cubicBezTo>
                  <a:cubicBezTo>
                    <a:pt x="422565" y="743988"/>
                    <a:pt x="439721" y="735168"/>
                    <a:pt x="461818" y="720437"/>
                  </a:cubicBezTo>
                  <a:lnTo>
                    <a:pt x="498763" y="665019"/>
                  </a:lnTo>
                  <a:cubicBezTo>
                    <a:pt x="504921" y="655782"/>
                    <a:pt x="509386" y="645159"/>
                    <a:pt x="517236" y="637309"/>
                  </a:cubicBezTo>
                  <a:cubicBezTo>
                    <a:pt x="552794" y="601751"/>
                    <a:pt x="537699" y="620468"/>
                    <a:pt x="563418" y="581891"/>
                  </a:cubicBezTo>
                  <a:cubicBezTo>
                    <a:pt x="566497" y="569576"/>
                    <a:pt x="566977" y="556300"/>
                    <a:pt x="572654" y="544946"/>
                  </a:cubicBezTo>
                  <a:cubicBezTo>
                    <a:pt x="582583" y="525088"/>
                    <a:pt x="609600" y="489528"/>
                    <a:pt x="609600" y="489528"/>
                  </a:cubicBezTo>
                  <a:cubicBezTo>
                    <a:pt x="632815" y="419882"/>
                    <a:pt x="601499" y="505729"/>
                    <a:pt x="637309" y="434109"/>
                  </a:cubicBezTo>
                  <a:cubicBezTo>
                    <a:pt x="641663" y="425401"/>
                    <a:pt x="641817" y="414911"/>
                    <a:pt x="646545" y="406400"/>
                  </a:cubicBezTo>
                  <a:cubicBezTo>
                    <a:pt x="657327" y="386992"/>
                    <a:pt x="683491" y="350982"/>
                    <a:pt x="683491" y="350982"/>
                  </a:cubicBezTo>
                  <a:cubicBezTo>
                    <a:pt x="704289" y="288584"/>
                    <a:pt x="675445" y="356218"/>
                    <a:pt x="720436" y="304800"/>
                  </a:cubicBezTo>
                  <a:cubicBezTo>
                    <a:pt x="735056" y="288092"/>
                    <a:pt x="745067" y="267855"/>
                    <a:pt x="757382" y="249382"/>
                  </a:cubicBezTo>
                  <a:cubicBezTo>
                    <a:pt x="763539" y="240146"/>
                    <a:pt x="765925" y="226637"/>
                    <a:pt x="775854" y="221673"/>
                  </a:cubicBezTo>
                  <a:lnTo>
                    <a:pt x="812800" y="203200"/>
                  </a:lnTo>
                  <a:cubicBezTo>
                    <a:pt x="818320" y="186639"/>
                    <a:pt x="829094" y="149961"/>
                    <a:pt x="840509" y="138546"/>
                  </a:cubicBezTo>
                  <a:cubicBezTo>
                    <a:pt x="847393" y="131662"/>
                    <a:pt x="858982" y="132388"/>
                    <a:pt x="868218" y="129309"/>
                  </a:cubicBezTo>
                  <a:cubicBezTo>
                    <a:pt x="884474" y="80538"/>
                    <a:pt x="869353" y="107000"/>
                    <a:pt x="932872" y="64655"/>
                  </a:cubicBezTo>
                  <a:lnTo>
                    <a:pt x="960582" y="46182"/>
                  </a:lnTo>
                  <a:cubicBezTo>
                    <a:pt x="969818" y="40024"/>
                    <a:pt x="977760" y="31219"/>
                    <a:pt x="988291" y="27709"/>
                  </a:cubicBezTo>
                  <a:cubicBezTo>
                    <a:pt x="1055752" y="5223"/>
                    <a:pt x="1024819" y="13960"/>
                    <a:pt x="1080654" y="0"/>
                  </a:cubicBezTo>
                  <a:lnTo>
                    <a:pt x="1967345" y="9237"/>
                  </a:lnTo>
                  <a:cubicBezTo>
                    <a:pt x="2019767" y="10165"/>
                    <a:pt x="2072014" y="15565"/>
                    <a:pt x="2124363" y="18473"/>
                  </a:cubicBezTo>
                  <a:lnTo>
                    <a:pt x="2299854" y="27709"/>
                  </a:lnTo>
                  <a:lnTo>
                    <a:pt x="2669309" y="36946"/>
                  </a:lnTo>
                  <a:lnTo>
                    <a:pt x="3500582" y="27709"/>
                  </a:lnTo>
                  <a:cubicBezTo>
                    <a:pt x="3636084" y="27709"/>
                    <a:pt x="3771593" y="31420"/>
                    <a:pt x="3906982" y="36946"/>
                  </a:cubicBezTo>
                  <a:cubicBezTo>
                    <a:pt x="3936737" y="38160"/>
                    <a:pt x="3982329" y="55904"/>
                    <a:pt x="4008582" y="64655"/>
                  </a:cubicBezTo>
                  <a:lnTo>
                    <a:pt x="4036291" y="73891"/>
                  </a:lnTo>
                  <a:cubicBezTo>
                    <a:pt x="4115702" y="126832"/>
                    <a:pt x="4015229" y="63360"/>
                    <a:pt x="4091709" y="101600"/>
                  </a:cubicBezTo>
                  <a:cubicBezTo>
                    <a:pt x="4101638" y="106564"/>
                    <a:pt x="4109274" y="115564"/>
                    <a:pt x="4119418" y="120073"/>
                  </a:cubicBezTo>
                  <a:cubicBezTo>
                    <a:pt x="4137212" y="127981"/>
                    <a:pt x="4157420" y="129838"/>
                    <a:pt x="4174836" y="138546"/>
                  </a:cubicBezTo>
                  <a:cubicBezTo>
                    <a:pt x="4187151" y="144704"/>
                    <a:pt x="4199827" y="150188"/>
                    <a:pt x="4211782" y="157019"/>
                  </a:cubicBezTo>
                  <a:cubicBezTo>
                    <a:pt x="4221420" y="162526"/>
                    <a:pt x="4229562" y="170527"/>
                    <a:pt x="4239491" y="175491"/>
                  </a:cubicBezTo>
                  <a:cubicBezTo>
                    <a:pt x="4248199" y="179845"/>
                    <a:pt x="4257964" y="181649"/>
                    <a:pt x="4267200" y="184728"/>
                  </a:cubicBezTo>
                  <a:lnTo>
                    <a:pt x="4322618" y="267855"/>
                  </a:lnTo>
                  <a:lnTo>
                    <a:pt x="4341091" y="295564"/>
                  </a:lnTo>
                  <a:lnTo>
                    <a:pt x="4359563" y="323273"/>
                  </a:lnTo>
                  <a:cubicBezTo>
                    <a:pt x="4362642" y="341746"/>
                    <a:pt x="4367024" y="360048"/>
                    <a:pt x="4368800" y="378691"/>
                  </a:cubicBezTo>
                  <a:cubicBezTo>
                    <a:pt x="4387493" y="574968"/>
                    <a:pt x="4366106" y="457583"/>
                    <a:pt x="4387272" y="563419"/>
                  </a:cubicBezTo>
                  <a:cubicBezTo>
                    <a:pt x="4397229" y="672934"/>
                    <a:pt x="4427840" y="965258"/>
                    <a:pt x="4387272" y="997528"/>
                  </a:cubicBezTo>
                  <a:cubicBezTo>
                    <a:pt x="4283637" y="1079965"/>
                    <a:pt x="4122520" y="990143"/>
                    <a:pt x="3990109" y="988291"/>
                  </a:cubicBezTo>
                  <a:lnTo>
                    <a:pt x="3066472" y="979055"/>
                  </a:lnTo>
                  <a:lnTo>
                    <a:pt x="2355272" y="969819"/>
                  </a:lnTo>
                  <a:lnTo>
                    <a:pt x="1468582" y="960582"/>
                  </a:lnTo>
                  <a:lnTo>
                    <a:pt x="1191491" y="951346"/>
                  </a:lnTo>
                  <a:cubicBezTo>
                    <a:pt x="1136035" y="949035"/>
                    <a:pt x="1080715" y="943765"/>
                    <a:pt x="1025236" y="942109"/>
                  </a:cubicBezTo>
                  <a:lnTo>
                    <a:pt x="572654" y="932873"/>
                  </a:lnTo>
                  <a:cubicBezTo>
                    <a:pt x="526358" y="929566"/>
                    <a:pt x="394360" y="920977"/>
                    <a:pt x="341745" y="914400"/>
                  </a:cubicBezTo>
                  <a:cubicBezTo>
                    <a:pt x="326167" y="912453"/>
                    <a:pt x="311184" y="906726"/>
                    <a:pt x="295563" y="905164"/>
                  </a:cubicBezTo>
                  <a:cubicBezTo>
                    <a:pt x="249509" y="900559"/>
                    <a:pt x="203200" y="899007"/>
                    <a:pt x="157018" y="895928"/>
                  </a:cubicBezTo>
                  <a:cubicBezTo>
                    <a:pt x="74486" y="906244"/>
                    <a:pt x="65575" y="887612"/>
                    <a:pt x="101600" y="923637"/>
                  </a:cubicBezTo>
                  <a:lnTo>
                    <a:pt x="101600" y="923637"/>
                  </a:lnTo>
                </a:path>
              </a:pathLst>
            </a:custGeom>
            <a:solidFill>
              <a:schemeClr val="accent6">
                <a:lumMod val="5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626"/>
            <p:cNvGrpSpPr/>
            <p:nvPr/>
          </p:nvGrpSpPr>
          <p:grpSpPr>
            <a:xfrm>
              <a:off x="5562600" y="3810000"/>
              <a:ext cx="3581400" cy="1600200"/>
              <a:chOff x="4953000" y="4648200"/>
              <a:chExt cx="4191000" cy="1600200"/>
            </a:xfrm>
          </p:grpSpPr>
          <p:grpSp>
            <p:nvGrpSpPr>
              <p:cNvPr id="24" name="Group 3"/>
              <p:cNvGrpSpPr/>
              <p:nvPr/>
            </p:nvGrpSpPr>
            <p:grpSpPr>
              <a:xfrm>
                <a:off x="6019800" y="4800600"/>
                <a:ext cx="2667000" cy="1149569"/>
                <a:chOff x="1600200" y="1295400"/>
                <a:chExt cx="4419600" cy="1905000"/>
              </a:xfrm>
            </p:grpSpPr>
            <p:sp>
              <p:nvSpPr>
                <p:cNvPr id="99" name="Trapezoid 4"/>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5"/>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6"/>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7"/>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9"/>
                <p:cNvGrpSpPr/>
                <p:nvPr/>
              </p:nvGrpSpPr>
              <p:grpSpPr>
                <a:xfrm>
                  <a:off x="2362200" y="1676400"/>
                  <a:ext cx="381000" cy="457200"/>
                  <a:chOff x="2362200" y="1676400"/>
                  <a:chExt cx="381000" cy="457200"/>
                </a:xfrm>
              </p:grpSpPr>
              <p:sp>
                <p:nvSpPr>
                  <p:cNvPr id="148" name="Multiply 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
                <p:cNvGrpSpPr/>
                <p:nvPr/>
              </p:nvGrpSpPr>
              <p:grpSpPr>
                <a:xfrm>
                  <a:off x="2743200" y="1676400"/>
                  <a:ext cx="381000" cy="457200"/>
                  <a:chOff x="2362200" y="1676400"/>
                  <a:chExt cx="381000" cy="457200"/>
                </a:xfrm>
              </p:grpSpPr>
              <p:sp>
                <p:nvSpPr>
                  <p:cNvPr id="146" name="Multiply 1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3"/>
                <p:cNvGrpSpPr/>
                <p:nvPr/>
              </p:nvGrpSpPr>
              <p:grpSpPr>
                <a:xfrm>
                  <a:off x="3124200" y="1676400"/>
                  <a:ext cx="381000" cy="457200"/>
                  <a:chOff x="2362200" y="1676400"/>
                  <a:chExt cx="381000" cy="457200"/>
                </a:xfrm>
              </p:grpSpPr>
              <p:sp>
                <p:nvSpPr>
                  <p:cNvPr id="144" name="Multiply 1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6"/>
                <p:cNvGrpSpPr/>
                <p:nvPr/>
              </p:nvGrpSpPr>
              <p:grpSpPr>
                <a:xfrm>
                  <a:off x="3505200" y="1676400"/>
                  <a:ext cx="381000" cy="457200"/>
                  <a:chOff x="2362200" y="1676400"/>
                  <a:chExt cx="381000" cy="457200"/>
                </a:xfrm>
              </p:grpSpPr>
              <p:sp>
                <p:nvSpPr>
                  <p:cNvPr id="142" name="Multiply 14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9"/>
                <p:cNvGrpSpPr/>
                <p:nvPr/>
              </p:nvGrpSpPr>
              <p:grpSpPr>
                <a:xfrm>
                  <a:off x="3886200" y="1676400"/>
                  <a:ext cx="381000" cy="457200"/>
                  <a:chOff x="2362200" y="1676400"/>
                  <a:chExt cx="381000" cy="457200"/>
                </a:xfrm>
              </p:grpSpPr>
              <p:sp>
                <p:nvSpPr>
                  <p:cNvPr id="140" name="Multiply 139"/>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22"/>
                <p:cNvGrpSpPr/>
                <p:nvPr/>
              </p:nvGrpSpPr>
              <p:grpSpPr>
                <a:xfrm>
                  <a:off x="4267200" y="1676400"/>
                  <a:ext cx="381000" cy="457200"/>
                  <a:chOff x="2362200" y="1676400"/>
                  <a:chExt cx="381000" cy="457200"/>
                </a:xfrm>
              </p:grpSpPr>
              <p:sp>
                <p:nvSpPr>
                  <p:cNvPr id="138" name="Multiply 13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25"/>
                <p:cNvGrpSpPr/>
                <p:nvPr/>
              </p:nvGrpSpPr>
              <p:grpSpPr>
                <a:xfrm>
                  <a:off x="4648200" y="1676400"/>
                  <a:ext cx="381000" cy="457200"/>
                  <a:chOff x="2362200" y="1676400"/>
                  <a:chExt cx="381000" cy="457200"/>
                </a:xfrm>
              </p:grpSpPr>
              <p:sp>
                <p:nvSpPr>
                  <p:cNvPr id="136" name="Multiply 135"/>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27"/>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28"/>
                <p:cNvGrpSpPr/>
                <p:nvPr/>
              </p:nvGrpSpPr>
              <p:grpSpPr>
                <a:xfrm>
                  <a:off x="5001491" y="1676400"/>
                  <a:ext cx="381000" cy="457200"/>
                  <a:chOff x="2362200" y="1676400"/>
                  <a:chExt cx="381000" cy="457200"/>
                </a:xfrm>
              </p:grpSpPr>
              <p:sp>
                <p:nvSpPr>
                  <p:cNvPr id="134" name="Multiply 133"/>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33"/>
                <p:cNvGrpSpPr/>
                <p:nvPr/>
              </p:nvGrpSpPr>
              <p:grpSpPr>
                <a:xfrm>
                  <a:off x="3643746" y="1828800"/>
                  <a:ext cx="304800" cy="535709"/>
                  <a:chOff x="2362200" y="1676400"/>
                  <a:chExt cx="381000" cy="457200"/>
                </a:xfrm>
              </p:grpSpPr>
              <p:sp>
                <p:nvSpPr>
                  <p:cNvPr id="132" name="Multiply 131"/>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ounded Rectangle 113"/>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38"/>
                <p:cNvGrpSpPr/>
                <p:nvPr/>
              </p:nvGrpSpPr>
              <p:grpSpPr>
                <a:xfrm>
                  <a:off x="3657600" y="1295400"/>
                  <a:ext cx="304800" cy="535709"/>
                  <a:chOff x="2362200" y="1676400"/>
                  <a:chExt cx="381000" cy="457200"/>
                </a:xfrm>
              </p:grpSpPr>
              <p:sp>
                <p:nvSpPr>
                  <p:cNvPr id="130" name="Multiply 129"/>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rapezoid 116"/>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Collate 121"/>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Flowchart: Collate 122"/>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4" name="Group 48"/>
                <p:cNvGrpSpPr/>
                <p:nvPr/>
              </p:nvGrpSpPr>
              <p:grpSpPr>
                <a:xfrm>
                  <a:off x="3352800" y="2286000"/>
                  <a:ext cx="304800" cy="365760"/>
                  <a:chOff x="2362200" y="1676400"/>
                  <a:chExt cx="381000" cy="457200"/>
                </a:xfrm>
              </p:grpSpPr>
              <p:sp>
                <p:nvSpPr>
                  <p:cNvPr id="128" name="Multiply 12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51"/>
                <p:cNvGrpSpPr/>
                <p:nvPr/>
              </p:nvGrpSpPr>
              <p:grpSpPr>
                <a:xfrm>
                  <a:off x="3962400" y="2286000"/>
                  <a:ext cx="304800" cy="365760"/>
                  <a:chOff x="2362200" y="1676400"/>
                  <a:chExt cx="381000" cy="457200"/>
                </a:xfrm>
              </p:grpSpPr>
              <p:sp>
                <p:nvSpPr>
                  <p:cNvPr id="126" name="Multiply 125"/>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55"/>
              <p:cNvGrpSpPr/>
              <p:nvPr/>
            </p:nvGrpSpPr>
            <p:grpSpPr>
              <a:xfrm>
                <a:off x="4953000" y="5791200"/>
                <a:ext cx="4191000" cy="343912"/>
                <a:chOff x="304800" y="0"/>
                <a:chExt cx="8610600" cy="1143000"/>
              </a:xfrm>
              <a:solidFill>
                <a:schemeClr val="bg2">
                  <a:lumMod val="50000"/>
                </a:schemeClr>
              </a:solidFill>
            </p:grpSpPr>
            <p:sp>
              <p:nvSpPr>
                <p:cNvPr id="83" name="Rounded Rectangle 82"/>
                <p:cNvSpPr/>
                <p:nvPr/>
              </p:nvSpPr>
              <p:spPr>
                <a:xfrm>
                  <a:off x="3048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15240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27432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39624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51816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64008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304800" y="0"/>
                  <a:ext cx="85344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9144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21336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33528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45720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57912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7010400" y="6858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7620000" y="228600"/>
                  <a:ext cx="12192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8229600" y="685800"/>
                  <a:ext cx="6858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304800" y="685800"/>
                  <a:ext cx="6096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58"/>
              <p:cNvGrpSpPr/>
              <p:nvPr/>
            </p:nvGrpSpPr>
            <p:grpSpPr>
              <a:xfrm>
                <a:off x="8229600" y="4648200"/>
                <a:ext cx="791439" cy="1600200"/>
                <a:chOff x="1747738" y="1143000"/>
                <a:chExt cx="2675816" cy="5410200"/>
              </a:xfrm>
            </p:grpSpPr>
            <p:sp>
              <p:nvSpPr>
                <p:cNvPr id="27" name="Wave 26"/>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Wave 27"/>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
                <p:cNvGrpSpPr/>
                <p:nvPr/>
              </p:nvGrpSpPr>
              <p:grpSpPr>
                <a:xfrm>
                  <a:off x="2468899" y="3115235"/>
                  <a:ext cx="1004332" cy="932329"/>
                  <a:chOff x="3253121" y="1066802"/>
                  <a:chExt cx="2384351" cy="1922552"/>
                </a:xfrm>
                <a:solidFill>
                  <a:schemeClr val="bg2">
                    <a:lumMod val="50000"/>
                  </a:schemeClr>
                </a:solidFill>
              </p:grpSpPr>
              <p:sp>
                <p:nvSpPr>
                  <p:cNvPr id="75" name="Teardrop 74"/>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1"/>
                <p:cNvGrpSpPr/>
                <p:nvPr/>
              </p:nvGrpSpPr>
              <p:grpSpPr>
                <a:xfrm rot="3249924">
                  <a:off x="1735936" y="2283796"/>
                  <a:ext cx="1118259" cy="1094656"/>
                  <a:chOff x="3253123" y="1066800"/>
                  <a:chExt cx="2384352" cy="1922552"/>
                </a:xfrm>
              </p:grpSpPr>
              <p:sp>
                <p:nvSpPr>
                  <p:cNvPr id="67" name="Teardrop 6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2"/>
                <p:cNvGrpSpPr/>
                <p:nvPr/>
              </p:nvGrpSpPr>
              <p:grpSpPr>
                <a:xfrm rot="5400000">
                  <a:off x="2045598" y="1154802"/>
                  <a:ext cx="1118259" cy="1094656"/>
                  <a:chOff x="3253123" y="1066800"/>
                  <a:chExt cx="2384352" cy="1922552"/>
                </a:xfrm>
              </p:grpSpPr>
              <p:sp>
                <p:nvSpPr>
                  <p:cNvPr id="59" name="Teardrop 5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18371763">
                  <a:off x="3184558" y="1293913"/>
                  <a:ext cx="1118259" cy="1094656"/>
                  <a:chOff x="3253123" y="1066800"/>
                  <a:chExt cx="2384352" cy="1922552"/>
                </a:xfrm>
              </p:grpSpPr>
              <p:sp>
                <p:nvSpPr>
                  <p:cNvPr id="51" name="Teardrop 5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40"/>
                <p:cNvGrpSpPr/>
                <p:nvPr/>
              </p:nvGrpSpPr>
              <p:grpSpPr>
                <a:xfrm rot="19164313">
                  <a:off x="3150199" y="2320851"/>
                  <a:ext cx="1273355" cy="1253498"/>
                  <a:chOff x="3253123" y="1066800"/>
                  <a:chExt cx="2384352" cy="1922552"/>
                </a:xfrm>
              </p:grpSpPr>
              <p:sp>
                <p:nvSpPr>
                  <p:cNvPr id="43" name="Teardrop 4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9"/>
                <p:cNvGrpSpPr/>
                <p:nvPr/>
              </p:nvGrpSpPr>
              <p:grpSpPr>
                <a:xfrm rot="1063382">
                  <a:off x="2473119" y="2046587"/>
                  <a:ext cx="1069843" cy="895533"/>
                  <a:chOff x="3253123" y="1066800"/>
                  <a:chExt cx="2384352" cy="1922552"/>
                </a:xfrm>
              </p:grpSpPr>
              <p:sp>
                <p:nvSpPr>
                  <p:cNvPr id="35" name="Teardrop 3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79" name="Group 378"/>
          <p:cNvGrpSpPr/>
          <p:nvPr/>
        </p:nvGrpSpPr>
        <p:grpSpPr>
          <a:xfrm>
            <a:off x="6858001" y="381000"/>
            <a:ext cx="2159000" cy="5867400"/>
            <a:chOff x="5334001" y="381000"/>
            <a:chExt cx="2159000" cy="5867400"/>
          </a:xfrm>
        </p:grpSpPr>
        <p:sp>
          <p:nvSpPr>
            <p:cNvPr id="172" name="Rounded Rectangle 171"/>
            <p:cNvSpPr/>
            <p:nvPr/>
          </p:nvSpPr>
          <p:spPr>
            <a:xfrm>
              <a:off x="5825068" y="1138771"/>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6853768" y="1134538"/>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0800000">
              <a:off x="5359402" y="510121"/>
              <a:ext cx="2095500" cy="628650"/>
            </a:xfrm>
            <a:prstGeom prst="trapezoid">
              <a:avLst>
                <a:gd name="adj" fmla="val 29040"/>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5568952" y="1907121"/>
              <a:ext cx="1676400" cy="488950"/>
            </a:xfrm>
            <a:prstGeom prst="trapezoid">
              <a:avLst>
                <a:gd name="adj" fmla="val 48088"/>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255"/>
            <p:cNvGrpSpPr/>
            <p:nvPr/>
          </p:nvGrpSpPr>
          <p:grpSpPr>
            <a:xfrm>
              <a:off x="5943600" y="685800"/>
              <a:ext cx="914400" cy="1676400"/>
              <a:chOff x="2819400" y="1981200"/>
              <a:chExt cx="2286000" cy="4114800"/>
            </a:xfrm>
          </p:grpSpPr>
          <p:sp>
            <p:nvSpPr>
              <p:cNvPr id="192" name="Oval 191"/>
              <p:cNvSpPr/>
              <p:nvPr/>
            </p:nvSpPr>
            <p:spPr>
              <a:xfrm rot="4296815">
                <a:off x="3402666" y="5621991"/>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7303185" flipH="1">
                <a:off x="3936947" y="5616529"/>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a:off x="3200400" y="3429000"/>
                <a:ext cx="1447800" cy="2362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705350" y="4132729"/>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2819400" y="4078941"/>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loud 196"/>
              <p:cNvSpPr/>
              <p:nvPr/>
            </p:nvSpPr>
            <p:spPr>
              <a:xfrm rot="21030811">
                <a:off x="4258594" y="2643390"/>
                <a:ext cx="285750" cy="7943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loud 197"/>
              <p:cNvSpPr/>
              <p:nvPr/>
            </p:nvSpPr>
            <p:spPr>
              <a:xfrm>
                <a:off x="3390900" y="2572871"/>
                <a:ext cx="285750"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Manual Operation 198"/>
              <p:cNvSpPr/>
              <p:nvPr/>
            </p:nvSpPr>
            <p:spPr>
              <a:xfrm rot="12764133">
                <a:off x="3104890" y="3298877"/>
                <a:ext cx="685800" cy="1183341"/>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Manual Operation 199"/>
              <p:cNvSpPr/>
              <p:nvPr/>
            </p:nvSpPr>
            <p:spPr>
              <a:xfrm rot="8835867" flipH="1">
                <a:off x="4121663" y="3260653"/>
                <a:ext cx="685800" cy="1224863"/>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397969">
                <a:off x="2998402" y="3273636"/>
                <a:ext cx="1143585" cy="2048123"/>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rot="21153879">
                <a:off x="3755377" y="3279368"/>
                <a:ext cx="1143585" cy="2046399"/>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202"/>
              <p:cNvSpPr/>
              <p:nvPr/>
            </p:nvSpPr>
            <p:spPr>
              <a:xfrm rot="10800000">
                <a:off x="3790950" y="3379694"/>
                <a:ext cx="285750" cy="215153"/>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Callout 203"/>
              <p:cNvSpPr/>
              <p:nvPr/>
            </p:nvSpPr>
            <p:spPr>
              <a:xfrm>
                <a:off x="32766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Callout 204"/>
              <p:cNvSpPr/>
              <p:nvPr/>
            </p:nvSpPr>
            <p:spPr>
              <a:xfrm>
                <a:off x="36195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39624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Callout 206"/>
              <p:cNvSpPr/>
              <p:nvPr/>
            </p:nvSpPr>
            <p:spPr>
              <a:xfrm>
                <a:off x="424815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3505200" y="2196353"/>
                <a:ext cx="914400" cy="12371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Stored Data 208"/>
              <p:cNvSpPr/>
              <p:nvPr/>
            </p:nvSpPr>
            <p:spPr>
              <a:xfrm rot="5400000">
                <a:off x="3720353" y="2034988"/>
                <a:ext cx="484094" cy="914400"/>
              </a:xfrm>
              <a:prstGeom prst="flowChartOnlineStorag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Isosceles Triangle 209"/>
              <p:cNvSpPr/>
              <p:nvPr/>
            </p:nvSpPr>
            <p:spPr>
              <a:xfrm>
                <a:off x="350520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p:cNvSpPr/>
              <p:nvPr/>
            </p:nvSpPr>
            <p:spPr>
              <a:xfrm>
                <a:off x="36766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Isosceles Triangle 211"/>
              <p:cNvSpPr/>
              <p:nvPr/>
            </p:nvSpPr>
            <p:spPr>
              <a:xfrm>
                <a:off x="39052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a:off x="41338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 Arrow 213"/>
              <p:cNvSpPr/>
              <p:nvPr/>
            </p:nvSpPr>
            <p:spPr>
              <a:xfrm rot="10800000">
                <a:off x="31623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Left-Right Arrow 214"/>
              <p:cNvSpPr/>
              <p:nvPr/>
            </p:nvSpPr>
            <p:spPr>
              <a:xfrm rot="10800000">
                <a:off x="40767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onut 215"/>
              <p:cNvSpPr/>
              <p:nvPr/>
            </p:nvSpPr>
            <p:spPr>
              <a:xfrm rot="19961453">
                <a:off x="3806244" y="3578674"/>
                <a:ext cx="281781" cy="252443"/>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1" name="Rounded Rectangle 150"/>
            <p:cNvSpPr/>
            <p:nvPr/>
          </p:nvSpPr>
          <p:spPr>
            <a:xfrm rot="16200000">
              <a:off x="3797301" y="4292600"/>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ultiply 151"/>
            <p:cNvSpPr/>
            <p:nvPr/>
          </p:nvSpPr>
          <p:spPr>
            <a:xfrm>
              <a:off x="5513918" y="57044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rot="16200000">
              <a:off x="5334001" y="4292600"/>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ultiply 153"/>
            <p:cNvSpPr/>
            <p:nvPr/>
          </p:nvSpPr>
          <p:spPr>
            <a:xfrm>
              <a:off x="7044268" y="57171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5753101" y="5829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0800000">
              <a:off x="5334001" y="381000"/>
              <a:ext cx="2159000" cy="135470"/>
            </a:xfrm>
            <a:prstGeom prst="trapezoid">
              <a:avLst>
                <a:gd name="adj" fmla="val 29040"/>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5400000">
              <a:off x="4564594" y="1444629"/>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5400000">
              <a:off x="6211360" y="1448863"/>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16200000">
              <a:off x="5578480" y="2075395"/>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16200000">
              <a:off x="6395514" y="2071162"/>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5499102" y="1697571"/>
              <a:ext cx="181610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ultiply 178"/>
            <p:cNvSpPr/>
            <p:nvPr/>
          </p:nvSpPr>
          <p:spPr>
            <a:xfrm>
              <a:off x="5454652" y="165523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ultiply 179"/>
            <p:cNvSpPr/>
            <p:nvPr/>
          </p:nvSpPr>
          <p:spPr>
            <a:xfrm>
              <a:off x="7059085"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ultiply 180"/>
            <p:cNvSpPr/>
            <p:nvPr/>
          </p:nvSpPr>
          <p:spPr>
            <a:xfrm>
              <a:off x="5848352"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ultiply 181"/>
            <p:cNvSpPr/>
            <p:nvPr/>
          </p:nvSpPr>
          <p:spPr>
            <a:xfrm>
              <a:off x="6661152" y="1667938"/>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5503335" y="1875371"/>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5507568" y="1667938"/>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7141634" y="1676404"/>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7141635" y="1888072"/>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7"/>
            <p:cNvSpPr/>
            <p:nvPr/>
          </p:nvSpPr>
          <p:spPr>
            <a:xfrm>
              <a:off x="5473701" y="2396071"/>
              <a:ext cx="18859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5753101" y="51308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5753101" y="4432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5753101" y="366395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5753101" y="3035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ultiply 160"/>
            <p:cNvSpPr/>
            <p:nvPr/>
          </p:nvSpPr>
          <p:spPr>
            <a:xfrm>
              <a:off x="5526618" y="50567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ultiply 161"/>
            <p:cNvSpPr/>
            <p:nvPr/>
          </p:nvSpPr>
          <p:spPr>
            <a:xfrm>
              <a:off x="5509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ultiply 162"/>
            <p:cNvSpPr/>
            <p:nvPr/>
          </p:nvSpPr>
          <p:spPr>
            <a:xfrm>
              <a:off x="5501218" y="36089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ultiply 163"/>
            <p:cNvSpPr/>
            <p:nvPr/>
          </p:nvSpPr>
          <p:spPr>
            <a:xfrm>
              <a:off x="5501217" y="2948516"/>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ultiply 164"/>
            <p:cNvSpPr/>
            <p:nvPr/>
          </p:nvSpPr>
          <p:spPr>
            <a:xfrm>
              <a:off x="7042151" y="29485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ultiply 165"/>
            <p:cNvSpPr/>
            <p:nvPr/>
          </p:nvSpPr>
          <p:spPr>
            <a:xfrm>
              <a:off x="7033684" y="3566584"/>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ultiply 166"/>
            <p:cNvSpPr/>
            <p:nvPr/>
          </p:nvSpPr>
          <p:spPr>
            <a:xfrm>
              <a:off x="7033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ultiply 167"/>
            <p:cNvSpPr/>
            <p:nvPr/>
          </p:nvSpPr>
          <p:spPr>
            <a:xfrm>
              <a:off x="7050618" y="50313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a:off x="5257800" y="3733800"/>
            <a:ext cx="1544544" cy="2514600"/>
            <a:chOff x="2493812" y="3733800"/>
            <a:chExt cx="1544544" cy="2514600"/>
          </a:xfrm>
        </p:grpSpPr>
        <p:grpSp>
          <p:nvGrpSpPr>
            <p:cNvPr id="255" name="Group 254"/>
            <p:cNvGrpSpPr/>
            <p:nvPr/>
          </p:nvGrpSpPr>
          <p:grpSpPr>
            <a:xfrm>
              <a:off x="2971800" y="3733800"/>
              <a:ext cx="1066556" cy="2514600"/>
              <a:chOff x="5715000" y="1143000"/>
              <a:chExt cx="1978594" cy="4664894"/>
            </a:xfrm>
          </p:grpSpPr>
          <p:sp>
            <p:nvSpPr>
              <p:cNvPr id="256"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4"/>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5"/>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6"/>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64"/>
              <p:cNvGrpSpPr/>
              <p:nvPr/>
            </p:nvGrpSpPr>
            <p:grpSpPr>
              <a:xfrm flipH="1">
                <a:off x="6248400" y="3573101"/>
                <a:ext cx="1230923" cy="1384466"/>
                <a:chOff x="7543801" y="3581401"/>
                <a:chExt cx="1066799" cy="1066800"/>
              </a:xfrm>
            </p:grpSpPr>
            <p:sp>
              <p:nvSpPr>
                <p:cNvPr id="303" name="Rounded Rectangle 302"/>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162"/>
                <p:cNvGrpSpPr/>
                <p:nvPr/>
              </p:nvGrpSpPr>
              <p:grpSpPr>
                <a:xfrm>
                  <a:off x="7543801" y="3581401"/>
                  <a:ext cx="457200" cy="1066800"/>
                  <a:chOff x="6827799" y="4800600"/>
                  <a:chExt cx="868401" cy="2043177"/>
                </a:xfrm>
                <a:solidFill>
                  <a:srgbClr val="D98A33"/>
                </a:solidFill>
              </p:grpSpPr>
              <p:sp>
                <p:nvSpPr>
                  <p:cNvPr id="305" name="Double Wave 304"/>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 name="Group 188"/>
              <p:cNvGrpSpPr/>
              <p:nvPr/>
            </p:nvGrpSpPr>
            <p:grpSpPr>
              <a:xfrm>
                <a:off x="6019800" y="5173301"/>
                <a:ext cx="1447800" cy="289560"/>
                <a:chOff x="2286000" y="6019800"/>
                <a:chExt cx="3048000" cy="609600"/>
              </a:xfrm>
            </p:grpSpPr>
            <p:grpSp>
              <p:nvGrpSpPr>
                <p:cNvPr id="288" name="Group 175"/>
                <p:cNvGrpSpPr/>
                <p:nvPr/>
              </p:nvGrpSpPr>
              <p:grpSpPr>
                <a:xfrm>
                  <a:off x="2286000" y="6019800"/>
                  <a:ext cx="609600" cy="609600"/>
                  <a:chOff x="2286000" y="6019800"/>
                  <a:chExt cx="609600" cy="609600"/>
                </a:xfrm>
              </p:grpSpPr>
              <p:sp>
                <p:nvSpPr>
                  <p:cNvPr id="301" name="Quad Arrow Callout 30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ross 30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176"/>
                <p:cNvGrpSpPr/>
                <p:nvPr/>
              </p:nvGrpSpPr>
              <p:grpSpPr>
                <a:xfrm>
                  <a:off x="2895600" y="6019800"/>
                  <a:ext cx="609600" cy="609600"/>
                  <a:chOff x="2286000" y="6019800"/>
                  <a:chExt cx="609600" cy="609600"/>
                </a:xfrm>
              </p:grpSpPr>
              <p:sp>
                <p:nvSpPr>
                  <p:cNvPr id="299" name="Quad Arrow Callout 29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Cross 29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79"/>
                <p:cNvGrpSpPr/>
                <p:nvPr/>
              </p:nvGrpSpPr>
              <p:grpSpPr>
                <a:xfrm>
                  <a:off x="3505200" y="6019800"/>
                  <a:ext cx="609600" cy="609600"/>
                  <a:chOff x="2286000" y="6019800"/>
                  <a:chExt cx="609600" cy="609600"/>
                </a:xfrm>
              </p:grpSpPr>
              <p:sp>
                <p:nvSpPr>
                  <p:cNvPr id="297" name="Quad Arrow Callout 29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Cross 29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182"/>
                <p:cNvGrpSpPr/>
                <p:nvPr/>
              </p:nvGrpSpPr>
              <p:grpSpPr>
                <a:xfrm>
                  <a:off x="4114800" y="6019800"/>
                  <a:ext cx="609600" cy="609600"/>
                  <a:chOff x="2286000" y="6019800"/>
                  <a:chExt cx="609600" cy="609600"/>
                </a:xfrm>
              </p:grpSpPr>
              <p:sp>
                <p:nvSpPr>
                  <p:cNvPr id="295" name="Quad Arrow Callout 29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Cross 29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85"/>
                <p:cNvGrpSpPr/>
                <p:nvPr/>
              </p:nvGrpSpPr>
              <p:grpSpPr>
                <a:xfrm>
                  <a:off x="4724400" y="6019800"/>
                  <a:ext cx="609600" cy="609600"/>
                  <a:chOff x="2286000" y="6019800"/>
                  <a:chExt cx="609600" cy="609600"/>
                </a:xfrm>
              </p:grpSpPr>
              <p:sp>
                <p:nvSpPr>
                  <p:cNvPr id="293" name="Quad Arrow Callout 29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Cross 29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9"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270"/>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189"/>
              <p:cNvGrpSpPr/>
              <p:nvPr/>
            </p:nvGrpSpPr>
            <p:grpSpPr>
              <a:xfrm>
                <a:off x="6172200" y="1357767"/>
                <a:ext cx="1054396" cy="210879"/>
                <a:chOff x="2286000" y="6019800"/>
                <a:chExt cx="3048000" cy="609600"/>
              </a:xfrm>
            </p:grpSpPr>
            <p:grpSp>
              <p:nvGrpSpPr>
                <p:cNvPr id="273" name="Group 175"/>
                <p:cNvGrpSpPr/>
                <p:nvPr/>
              </p:nvGrpSpPr>
              <p:grpSpPr>
                <a:xfrm>
                  <a:off x="2286000" y="6019800"/>
                  <a:ext cx="609600" cy="609600"/>
                  <a:chOff x="2286000" y="6019800"/>
                  <a:chExt cx="609600" cy="609600"/>
                </a:xfrm>
              </p:grpSpPr>
              <p:sp>
                <p:nvSpPr>
                  <p:cNvPr id="286" name="Quad Arrow Callout 28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ross 28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176"/>
                <p:cNvGrpSpPr/>
                <p:nvPr/>
              </p:nvGrpSpPr>
              <p:grpSpPr>
                <a:xfrm>
                  <a:off x="2895600" y="6019800"/>
                  <a:ext cx="609600" cy="609600"/>
                  <a:chOff x="2286000" y="6019800"/>
                  <a:chExt cx="609600" cy="609600"/>
                </a:xfrm>
              </p:grpSpPr>
              <p:sp>
                <p:nvSpPr>
                  <p:cNvPr id="284" name="Quad Arrow Callout 28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ross 28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179"/>
                <p:cNvGrpSpPr/>
                <p:nvPr/>
              </p:nvGrpSpPr>
              <p:grpSpPr>
                <a:xfrm>
                  <a:off x="3505200" y="6019800"/>
                  <a:ext cx="609600" cy="609600"/>
                  <a:chOff x="2286000" y="6019800"/>
                  <a:chExt cx="609600" cy="609600"/>
                </a:xfrm>
              </p:grpSpPr>
              <p:sp>
                <p:nvSpPr>
                  <p:cNvPr id="282" name="Quad Arrow Callout 28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ross 28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82"/>
                <p:cNvGrpSpPr/>
                <p:nvPr/>
              </p:nvGrpSpPr>
              <p:grpSpPr>
                <a:xfrm>
                  <a:off x="4114800" y="6019800"/>
                  <a:ext cx="609600" cy="609600"/>
                  <a:chOff x="2286000" y="6019800"/>
                  <a:chExt cx="609600" cy="609600"/>
                </a:xfrm>
              </p:grpSpPr>
              <p:sp>
                <p:nvSpPr>
                  <p:cNvPr id="280" name="Quad Arrow Callout 27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Cross 28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185"/>
                <p:cNvGrpSpPr/>
                <p:nvPr/>
              </p:nvGrpSpPr>
              <p:grpSpPr>
                <a:xfrm>
                  <a:off x="4724400" y="6019800"/>
                  <a:ext cx="609600" cy="609600"/>
                  <a:chOff x="2286000" y="6019800"/>
                  <a:chExt cx="609600" cy="609600"/>
                </a:xfrm>
              </p:grpSpPr>
              <p:sp>
                <p:nvSpPr>
                  <p:cNvPr id="278" name="Quad Arrow Callout 27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ross 27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8" name="Vertical Scroll 187"/>
            <p:cNvSpPr/>
            <p:nvPr/>
          </p:nvSpPr>
          <p:spPr>
            <a:xfrm rot="19713498">
              <a:off x="2493812" y="4754547"/>
              <a:ext cx="914400" cy="7620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376"/>
          <p:cNvGrpSpPr/>
          <p:nvPr/>
        </p:nvGrpSpPr>
        <p:grpSpPr>
          <a:xfrm>
            <a:off x="1752600" y="5334001"/>
            <a:ext cx="2286000" cy="957943"/>
            <a:chOff x="228600" y="5334000"/>
            <a:chExt cx="2286000" cy="957943"/>
          </a:xfrm>
        </p:grpSpPr>
        <p:grpSp>
          <p:nvGrpSpPr>
            <p:cNvPr id="309" name="Group 20"/>
            <p:cNvGrpSpPr/>
            <p:nvPr/>
          </p:nvGrpSpPr>
          <p:grpSpPr>
            <a:xfrm>
              <a:off x="228600" y="5410200"/>
              <a:ext cx="533400" cy="685800"/>
              <a:chOff x="914400" y="533400"/>
              <a:chExt cx="7239000" cy="6046098"/>
            </a:xfrm>
          </p:grpSpPr>
          <p:sp>
            <p:nvSpPr>
              <p:cNvPr id="357" name="Flowchart: Manual Operation 356"/>
              <p:cNvSpPr/>
              <p:nvPr/>
            </p:nvSpPr>
            <p:spPr>
              <a:xfrm rot="10800000">
                <a:off x="1524000" y="1905000"/>
                <a:ext cx="6096000" cy="38862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9731436" flipH="1">
                <a:off x="5023862" y="10013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11868564">
                <a:off x="1366261" y="8489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11868564">
                <a:off x="914400" y="751570"/>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9731436" flipH="1">
                <a:off x="5579533" y="751568"/>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16200000">
                <a:off x="3410476" y="-951021"/>
                <a:ext cx="2339758" cy="5308600"/>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20"/>
            <p:cNvGrpSpPr/>
            <p:nvPr/>
          </p:nvGrpSpPr>
          <p:grpSpPr>
            <a:xfrm>
              <a:off x="838200" y="5486400"/>
              <a:ext cx="685800" cy="685800"/>
              <a:chOff x="914400" y="533400"/>
              <a:chExt cx="7239000" cy="6046098"/>
            </a:xfrm>
          </p:grpSpPr>
          <p:sp>
            <p:nvSpPr>
              <p:cNvPr id="364" name="Flowchart: Manual Operation 363"/>
              <p:cNvSpPr/>
              <p:nvPr/>
            </p:nvSpPr>
            <p:spPr>
              <a:xfrm rot="10800000">
                <a:off x="1524000" y="1905000"/>
                <a:ext cx="6096000" cy="38862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p:cNvSpPr/>
              <p:nvPr/>
            </p:nvSpPr>
            <p:spPr>
              <a:xfrm rot="9731436" flipH="1">
                <a:off x="5023862" y="10013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p:cNvSpPr/>
              <p:nvPr/>
            </p:nvSpPr>
            <p:spPr>
              <a:xfrm rot="11868564">
                <a:off x="1366261" y="8489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11868564">
                <a:off x="914400" y="751570"/>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9731436" flipH="1">
                <a:off x="5579533" y="751568"/>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16200000">
                <a:off x="3410476" y="-951021"/>
                <a:ext cx="2339758" cy="5308600"/>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20"/>
            <p:cNvGrpSpPr/>
            <p:nvPr/>
          </p:nvGrpSpPr>
          <p:grpSpPr>
            <a:xfrm>
              <a:off x="1600200" y="5334000"/>
              <a:ext cx="914400" cy="957943"/>
              <a:chOff x="914400" y="533400"/>
              <a:chExt cx="7239000" cy="6046098"/>
            </a:xfrm>
          </p:grpSpPr>
          <p:sp>
            <p:nvSpPr>
              <p:cNvPr id="371" name="Flowchart: Manual Operation 370"/>
              <p:cNvSpPr/>
              <p:nvPr/>
            </p:nvSpPr>
            <p:spPr>
              <a:xfrm rot="10800000">
                <a:off x="1524000" y="1905000"/>
                <a:ext cx="6096000" cy="38862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9731436" flipH="1">
                <a:off x="5023862" y="10013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11868564">
                <a:off x="1366261" y="8489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11868564">
                <a:off x="914400" y="751570"/>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9731436" flipH="1">
                <a:off x="5579533" y="751568"/>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rot="16200000">
                <a:off x="3410476" y="-951021"/>
                <a:ext cx="2339758" cy="5308600"/>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8290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79"/>
                                        </p:tgtEl>
                                        <p:attrNameLst>
                                          <p:attrName>style.visibility</p:attrName>
                                        </p:attrNameLst>
                                      </p:cBhvr>
                                      <p:to>
                                        <p:strVal val="visible"/>
                                      </p:to>
                                    </p:set>
                                    <p:anim calcmode="lin" valueType="num">
                                      <p:cBhvr additive="base">
                                        <p:cTn id="9" dur="2000" fill="hold"/>
                                        <p:tgtEl>
                                          <p:spTgt spid="379"/>
                                        </p:tgtEl>
                                        <p:attrNameLst>
                                          <p:attrName>ppt_x</p:attrName>
                                        </p:attrNameLst>
                                      </p:cBhvr>
                                      <p:tavLst>
                                        <p:tav tm="0">
                                          <p:val>
                                            <p:strVal val="#ppt_x"/>
                                          </p:val>
                                        </p:tav>
                                        <p:tav tm="100000">
                                          <p:val>
                                            <p:strVal val="#ppt_x"/>
                                          </p:val>
                                        </p:tav>
                                      </p:tavLst>
                                    </p:anim>
                                    <p:anim calcmode="lin" valueType="num">
                                      <p:cBhvr additive="base">
                                        <p:cTn id="10" dur="2000" fill="hold"/>
                                        <p:tgtEl>
                                          <p:spTgt spid="379"/>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
                                        </p:tgtEl>
                                        <p:attrNameLst>
                                          <p:attrName>style.visibility</p:attrName>
                                        </p:attrNameLst>
                                      </p:cBhvr>
                                      <p:to>
                                        <p:strVal val="visible"/>
                                      </p:to>
                                    </p:set>
                                  </p:childTnLst>
                                </p:cTn>
                              </p:par>
                              <p:par>
                                <p:cTn id="15" presetID="2" presetClass="entr" presetSubtype="2" fill="hold" nodeType="withEffect">
                                  <p:stCondLst>
                                    <p:cond delay="0"/>
                                  </p:stCondLst>
                                  <p:childTnLst>
                                    <p:set>
                                      <p:cBhvr>
                                        <p:cTn id="16" dur="1" fill="hold">
                                          <p:stCondLst>
                                            <p:cond delay="0"/>
                                          </p:stCondLst>
                                        </p:cTn>
                                        <p:tgtEl>
                                          <p:spTgt spid="378"/>
                                        </p:tgtEl>
                                        <p:attrNameLst>
                                          <p:attrName>style.visibility</p:attrName>
                                        </p:attrNameLst>
                                      </p:cBhvr>
                                      <p:to>
                                        <p:strVal val="visible"/>
                                      </p:to>
                                    </p:set>
                                    <p:anim calcmode="lin" valueType="num">
                                      <p:cBhvr additive="base">
                                        <p:cTn id="17" dur="2000" fill="hold"/>
                                        <p:tgtEl>
                                          <p:spTgt spid="378"/>
                                        </p:tgtEl>
                                        <p:attrNameLst>
                                          <p:attrName>ppt_x</p:attrName>
                                        </p:attrNameLst>
                                      </p:cBhvr>
                                      <p:tavLst>
                                        <p:tav tm="0">
                                          <p:val>
                                            <p:strVal val="1+#ppt_w/2"/>
                                          </p:val>
                                        </p:tav>
                                        <p:tav tm="100000">
                                          <p:val>
                                            <p:strVal val="#ppt_x"/>
                                          </p:val>
                                        </p:tav>
                                      </p:tavLst>
                                    </p:anim>
                                    <p:anim calcmode="lin" valueType="num">
                                      <p:cBhvr additive="base">
                                        <p:cTn id="18" dur="2000" fill="hold"/>
                                        <p:tgtEl>
                                          <p:spTgt spid="3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icture 255">
            <a:extLst>
              <a:ext uri="{FF2B5EF4-FFF2-40B4-BE49-F238E27FC236}">
                <a16:creationId xmlns:a16="http://schemas.microsoft.com/office/drawing/2014/main" id="{A9FA2CF1-1B96-4350-95C1-A8AB90E39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4767072" y="981457"/>
            <a:ext cx="2971800" cy="646331"/>
          </a:xfrm>
          <a:prstGeom prst="rect">
            <a:avLst/>
          </a:prstGeom>
          <a:noFill/>
        </p:spPr>
        <p:txBody>
          <a:bodyPr wrap="square" rtlCol="0">
            <a:spAutoFit/>
          </a:bodyPr>
          <a:lstStyle/>
          <a:p>
            <a:r>
              <a:rPr lang="en-US" dirty="0"/>
              <a:t>“Hearken unto me, and open your ears that ye may hear”</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Berlin Sans FB" pitchFamily="34" charset="0"/>
              </a:rPr>
              <a:t>To Hear the Words</a:t>
            </a:r>
          </a:p>
        </p:txBody>
      </p:sp>
      <p:sp>
        <p:nvSpPr>
          <p:cNvPr id="5" name="TextBox 4"/>
          <p:cNvSpPr txBox="1"/>
          <p:nvPr/>
        </p:nvSpPr>
        <p:spPr>
          <a:xfrm>
            <a:off x="0" y="6550223"/>
            <a:ext cx="9144000" cy="307777"/>
          </a:xfrm>
          <a:prstGeom prst="rect">
            <a:avLst/>
          </a:prstGeom>
          <a:noFill/>
        </p:spPr>
        <p:txBody>
          <a:bodyPr wrap="square" rtlCol="0">
            <a:spAutoFit/>
          </a:bodyPr>
          <a:lstStyle/>
          <a:p>
            <a:r>
              <a:rPr lang="en-US" sz="1400" dirty="0"/>
              <a:t>Mosiah 2:9</a:t>
            </a:r>
            <a:endParaRPr lang="en-US" sz="4400" dirty="0"/>
          </a:p>
        </p:txBody>
      </p:sp>
      <p:grpSp>
        <p:nvGrpSpPr>
          <p:cNvPr id="6" name="Group 5"/>
          <p:cNvGrpSpPr/>
          <p:nvPr/>
        </p:nvGrpSpPr>
        <p:grpSpPr>
          <a:xfrm>
            <a:off x="8827008" y="697992"/>
            <a:ext cx="2159000" cy="5867400"/>
            <a:chOff x="5334001" y="381000"/>
            <a:chExt cx="2159000" cy="5867400"/>
          </a:xfrm>
        </p:grpSpPr>
        <p:sp>
          <p:nvSpPr>
            <p:cNvPr id="7" name="Rounded Rectangle 6"/>
            <p:cNvSpPr/>
            <p:nvPr/>
          </p:nvSpPr>
          <p:spPr>
            <a:xfrm>
              <a:off x="5825068" y="1138771"/>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53768" y="1134538"/>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10800000">
              <a:off x="5359402" y="510121"/>
              <a:ext cx="2095500" cy="628650"/>
            </a:xfrm>
            <a:prstGeom prst="trapezoid">
              <a:avLst>
                <a:gd name="adj" fmla="val 29040"/>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5568952" y="1907121"/>
              <a:ext cx="1676400" cy="488950"/>
            </a:xfrm>
            <a:prstGeom prst="trapezoid">
              <a:avLst>
                <a:gd name="adj" fmla="val 48088"/>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55"/>
            <p:cNvGrpSpPr/>
            <p:nvPr/>
          </p:nvGrpSpPr>
          <p:grpSpPr>
            <a:xfrm>
              <a:off x="5943600" y="685800"/>
              <a:ext cx="914400" cy="1676400"/>
              <a:chOff x="2819400" y="1981200"/>
              <a:chExt cx="2286000" cy="4114800"/>
            </a:xfrm>
          </p:grpSpPr>
          <p:sp>
            <p:nvSpPr>
              <p:cNvPr id="44" name="Oval 43"/>
              <p:cNvSpPr/>
              <p:nvPr/>
            </p:nvSpPr>
            <p:spPr>
              <a:xfrm rot="4296815">
                <a:off x="3402666" y="5621991"/>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7303185" flipH="1">
                <a:off x="3936947" y="5616529"/>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3200400" y="3429000"/>
                <a:ext cx="1447800" cy="2362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05350" y="4132729"/>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819400" y="4078941"/>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21030811">
                <a:off x="4258594" y="2643390"/>
                <a:ext cx="285750" cy="7943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a:off x="3390900" y="2572871"/>
                <a:ext cx="285750"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rot="12764133">
                <a:off x="3104890" y="3298877"/>
                <a:ext cx="685800" cy="1183341"/>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rot="8835867" flipH="1">
                <a:off x="4121663" y="3260653"/>
                <a:ext cx="685800" cy="1224863"/>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397969">
                <a:off x="2998402" y="3273636"/>
                <a:ext cx="1143585" cy="2048123"/>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1153879">
                <a:off x="3755377" y="3279368"/>
                <a:ext cx="1143585" cy="2046399"/>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rot="10800000">
                <a:off x="3790950" y="3379694"/>
                <a:ext cx="285750" cy="215153"/>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Callout 55"/>
              <p:cNvSpPr/>
              <p:nvPr/>
            </p:nvSpPr>
            <p:spPr>
              <a:xfrm>
                <a:off x="32766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Callout 56"/>
              <p:cNvSpPr/>
              <p:nvPr/>
            </p:nvSpPr>
            <p:spPr>
              <a:xfrm>
                <a:off x="36195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Callout 57"/>
              <p:cNvSpPr/>
              <p:nvPr/>
            </p:nvSpPr>
            <p:spPr>
              <a:xfrm>
                <a:off x="39624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424815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505200" y="2196353"/>
                <a:ext cx="914400" cy="12371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tored Data 60"/>
              <p:cNvSpPr/>
              <p:nvPr/>
            </p:nvSpPr>
            <p:spPr>
              <a:xfrm rot="5400000">
                <a:off x="3720353" y="2034988"/>
                <a:ext cx="484094" cy="914400"/>
              </a:xfrm>
              <a:prstGeom prst="flowChartOnlineStorag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a:off x="350520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36766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39052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41338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 Arrow 65"/>
              <p:cNvSpPr/>
              <p:nvPr/>
            </p:nvSpPr>
            <p:spPr>
              <a:xfrm rot="10800000">
                <a:off x="31623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eft-Right Arrow 66"/>
              <p:cNvSpPr/>
              <p:nvPr/>
            </p:nvSpPr>
            <p:spPr>
              <a:xfrm rot="10800000">
                <a:off x="40767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nut 67"/>
              <p:cNvSpPr/>
              <p:nvPr/>
            </p:nvSpPr>
            <p:spPr>
              <a:xfrm rot="19961453">
                <a:off x="3806244" y="3578674"/>
                <a:ext cx="281781" cy="252443"/>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Rounded Rectangle 11"/>
            <p:cNvSpPr/>
            <p:nvPr/>
          </p:nvSpPr>
          <p:spPr>
            <a:xfrm rot="16200000">
              <a:off x="3797301" y="4292600"/>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5513918" y="57044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6200000">
              <a:off x="5334001" y="4292600"/>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7044268" y="57171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53101" y="5829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5334001" y="381000"/>
              <a:ext cx="2159000" cy="135470"/>
            </a:xfrm>
            <a:prstGeom prst="trapezoid">
              <a:avLst>
                <a:gd name="adj" fmla="val 29040"/>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5400000">
              <a:off x="4564594" y="1444629"/>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5400000">
              <a:off x="6211360" y="1448863"/>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6200000">
              <a:off x="5578480" y="2075395"/>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6200000">
              <a:off x="6395514" y="2071162"/>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489958" y="1706715"/>
              <a:ext cx="181610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Multiply 22"/>
            <p:cNvSpPr/>
            <p:nvPr/>
          </p:nvSpPr>
          <p:spPr>
            <a:xfrm>
              <a:off x="5454652" y="165523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7059085"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y 24"/>
            <p:cNvSpPr/>
            <p:nvPr/>
          </p:nvSpPr>
          <p:spPr>
            <a:xfrm>
              <a:off x="5848352"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y 25"/>
            <p:cNvSpPr/>
            <p:nvPr/>
          </p:nvSpPr>
          <p:spPr>
            <a:xfrm>
              <a:off x="6661152" y="1667938"/>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503335" y="1875371"/>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507568" y="1667938"/>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141634" y="1676404"/>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141635" y="1888072"/>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7"/>
            <p:cNvSpPr/>
            <p:nvPr/>
          </p:nvSpPr>
          <p:spPr>
            <a:xfrm>
              <a:off x="5473701" y="2396071"/>
              <a:ext cx="18859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5753101" y="51308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753101" y="4432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753101" y="366395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753101" y="3035300"/>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5526618" y="50567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36"/>
            <p:cNvSpPr/>
            <p:nvPr/>
          </p:nvSpPr>
          <p:spPr>
            <a:xfrm>
              <a:off x="5509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y 37"/>
            <p:cNvSpPr/>
            <p:nvPr/>
          </p:nvSpPr>
          <p:spPr>
            <a:xfrm>
              <a:off x="5501218" y="36089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y 38"/>
            <p:cNvSpPr/>
            <p:nvPr/>
          </p:nvSpPr>
          <p:spPr>
            <a:xfrm>
              <a:off x="5501217" y="2948516"/>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39"/>
            <p:cNvSpPr/>
            <p:nvPr/>
          </p:nvSpPr>
          <p:spPr>
            <a:xfrm>
              <a:off x="7042151" y="29485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y 40"/>
            <p:cNvSpPr/>
            <p:nvPr/>
          </p:nvSpPr>
          <p:spPr>
            <a:xfrm>
              <a:off x="7033684" y="3566584"/>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41"/>
            <p:cNvSpPr/>
            <p:nvPr/>
          </p:nvSpPr>
          <p:spPr>
            <a:xfrm>
              <a:off x="7033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42"/>
            <p:cNvSpPr/>
            <p:nvPr/>
          </p:nvSpPr>
          <p:spPr>
            <a:xfrm>
              <a:off x="7050618" y="50313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7" name="Picture 256">
            <a:extLst>
              <a:ext uri="{FF2B5EF4-FFF2-40B4-BE49-F238E27FC236}">
                <a16:creationId xmlns:a16="http://schemas.microsoft.com/office/drawing/2014/main" id="{EB18FDF3-D534-40F2-A842-684324EEE8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321" y="2212848"/>
            <a:ext cx="3583460" cy="3840480"/>
          </a:xfrm>
          <a:prstGeom prst="rect">
            <a:avLst/>
          </a:prstGeom>
        </p:spPr>
      </p:pic>
      <p:grpSp>
        <p:nvGrpSpPr>
          <p:cNvPr id="258" name="Group 3">
            <a:extLst>
              <a:ext uri="{FF2B5EF4-FFF2-40B4-BE49-F238E27FC236}">
                <a16:creationId xmlns:a16="http://schemas.microsoft.com/office/drawing/2014/main" id="{E17EC806-9865-44C6-A71B-6F4AA0547795}"/>
              </a:ext>
            </a:extLst>
          </p:cNvPr>
          <p:cNvGrpSpPr/>
          <p:nvPr/>
        </p:nvGrpSpPr>
        <p:grpSpPr>
          <a:xfrm>
            <a:off x="5321808" y="3886200"/>
            <a:ext cx="2286000" cy="2609559"/>
            <a:chOff x="71718" y="1120588"/>
            <a:chExt cx="3070535" cy="4572000"/>
          </a:xfrm>
        </p:grpSpPr>
        <p:grpSp>
          <p:nvGrpSpPr>
            <p:cNvPr id="259" name="Group 13">
              <a:extLst>
                <a:ext uri="{FF2B5EF4-FFF2-40B4-BE49-F238E27FC236}">
                  <a16:creationId xmlns:a16="http://schemas.microsoft.com/office/drawing/2014/main" id="{F6A6D187-99DB-40AD-8C9D-CF42292B9F70}"/>
                </a:ext>
              </a:extLst>
            </p:cNvPr>
            <p:cNvGrpSpPr/>
            <p:nvPr/>
          </p:nvGrpSpPr>
          <p:grpSpPr>
            <a:xfrm>
              <a:off x="71718" y="1120588"/>
              <a:ext cx="3048000" cy="4572000"/>
              <a:chOff x="838200" y="1066800"/>
              <a:chExt cx="2438400" cy="3352800"/>
            </a:xfrm>
          </p:grpSpPr>
          <p:sp>
            <p:nvSpPr>
              <p:cNvPr id="261" name="Rounded Rectangle 61">
                <a:extLst>
                  <a:ext uri="{FF2B5EF4-FFF2-40B4-BE49-F238E27FC236}">
                    <a16:creationId xmlns:a16="http://schemas.microsoft.com/office/drawing/2014/main" id="{FA5A2F8D-6FE4-499B-8E6F-7A76F873ACEE}"/>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
                <a:extLst>
                  <a:ext uri="{FF2B5EF4-FFF2-40B4-BE49-F238E27FC236}">
                    <a16:creationId xmlns:a16="http://schemas.microsoft.com/office/drawing/2014/main" id="{BAC8B1CE-6579-4AD3-AFCE-6B93C72148E6}"/>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3">
                <a:extLst>
                  <a:ext uri="{FF2B5EF4-FFF2-40B4-BE49-F238E27FC236}">
                    <a16:creationId xmlns:a16="http://schemas.microsoft.com/office/drawing/2014/main" id="{A89642FE-5A2E-4293-B1F4-04612D2E0258}"/>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4">
                <a:extLst>
                  <a:ext uri="{FF2B5EF4-FFF2-40B4-BE49-F238E27FC236}">
                    <a16:creationId xmlns:a16="http://schemas.microsoft.com/office/drawing/2014/main" id="{6BCC80E2-A91C-441C-AC45-274685AE3424}"/>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onut 5">
                <a:extLst>
                  <a:ext uri="{FF2B5EF4-FFF2-40B4-BE49-F238E27FC236}">
                    <a16:creationId xmlns:a16="http://schemas.microsoft.com/office/drawing/2014/main" id="{90C64497-F297-4215-92E9-A9A1254F832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Donut 6">
                <a:extLst>
                  <a:ext uri="{FF2B5EF4-FFF2-40B4-BE49-F238E27FC236}">
                    <a16:creationId xmlns:a16="http://schemas.microsoft.com/office/drawing/2014/main" id="{B480B15B-D628-42A5-B056-031F94F96D96}"/>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Donut 7">
                <a:extLst>
                  <a:ext uri="{FF2B5EF4-FFF2-40B4-BE49-F238E27FC236}">
                    <a16:creationId xmlns:a16="http://schemas.microsoft.com/office/drawing/2014/main" id="{D317381D-D21A-432A-88B9-FB9828505096}"/>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Plaque 8">
                <a:extLst>
                  <a:ext uri="{FF2B5EF4-FFF2-40B4-BE49-F238E27FC236}">
                    <a16:creationId xmlns:a16="http://schemas.microsoft.com/office/drawing/2014/main" id="{7B7FDA52-5A7A-415B-899F-19A9AA44DCC8}"/>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Plaque 9">
                <a:extLst>
                  <a:ext uri="{FF2B5EF4-FFF2-40B4-BE49-F238E27FC236}">
                    <a16:creationId xmlns:a16="http://schemas.microsoft.com/office/drawing/2014/main" id="{CF6826BA-5563-4E62-BB17-09C2278DE7A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Plaque 10">
                <a:extLst>
                  <a:ext uri="{FF2B5EF4-FFF2-40B4-BE49-F238E27FC236}">
                    <a16:creationId xmlns:a16="http://schemas.microsoft.com/office/drawing/2014/main" id="{DCF23BEE-0C26-49DE-BDCF-F7A9E6F7A5F5}"/>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TextBox 259">
              <a:extLst>
                <a:ext uri="{FF2B5EF4-FFF2-40B4-BE49-F238E27FC236}">
                  <a16:creationId xmlns:a16="http://schemas.microsoft.com/office/drawing/2014/main" id="{90A5C0E4-6F0C-4FEC-96F6-E1D66F4F7086}"/>
                </a:ext>
              </a:extLst>
            </p:cNvPr>
            <p:cNvSpPr txBox="1"/>
            <p:nvPr/>
          </p:nvSpPr>
          <p:spPr>
            <a:xfrm>
              <a:off x="762598" y="1254181"/>
              <a:ext cx="2379655" cy="4044230"/>
            </a:xfrm>
            <a:prstGeom prst="rect">
              <a:avLst/>
            </a:prstGeom>
            <a:noFill/>
          </p:spPr>
          <p:txBody>
            <a:bodyPr wrap="square" rtlCol="0">
              <a:spAutoFit/>
            </a:bodyPr>
            <a:lstStyle/>
            <a:p>
              <a:pPr algn="ctr"/>
              <a:r>
                <a:rPr lang="en-US" sz="1600" b="1" dirty="0"/>
                <a:t>If we open our ears, hearts, and minds to the teachings of God’s servants, we can be blessed with understanding and personal revelation</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53794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7"/>
                                        </p:tgtEl>
                                        <p:attrNameLst>
                                          <p:attrName>style.visibility</p:attrName>
                                        </p:attrNameLst>
                                      </p:cBhvr>
                                      <p:to>
                                        <p:strVal val="visible"/>
                                      </p:to>
                                    </p:set>
                                    <p:animEffect transition="in" filter="fade">
                                      <p:cBhvr>
                                        <p:cTn id="19" dur="1000"/>
                                        <p:tgtEl>
                                          <p:spTgt spid="257"/>
                                        </p:tgtEl>
                                      </p:cBhvr>
                                    </p:animEffect>
                                    <p:anim calcmode="lin" valueType="num">
                                      <p:cBhvr>
                                        <p:cTn id="20" dur="1000" fill="hold"/>
                                        <p:tgtEl>
                                          <p:spTgt spid="257"/>
                                        </p:tgtEl>
                                        <p:attrNameLst>
                                          <p:attrName>ppt_x</p:attrName>
                                        </p:attrNameLst>
                                      </p:cBhvr>
                                      <p:tavLst>
                                        <p:tav tm="0">
                                          <p:val>
                                            <p:strVal val="#ppt_x"/>
                                          </p:val>
                                        </p:tav>
                                        <p:tav tm="100000">
                                          <p:val>
                                            <p:strVal val="#ppt_x"/>
                                          </p:val>
                                        </p:tav>
                                      </p:tavLst>
                                    </p:anim>
                                    <p:anim calcmode="lin" valueType="num">
                                      <p:cBhvr>
                                        <p:cTn id="21" dur="1000" fill="hold"/>
                                        <p:tgtEl>
                                          <p:spTgt spid="25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58"/>
                                        </p:tgtEl>
                                        <p:attrNameLst>
                                          <p:attrName>style.visibility</p:attrName>
                                        </p:attrNameLst>
                                      </p:cBhvr>
                                      <p:to>
                                        <p:strVal val="visible"/>
                                      </p:to>
                                    </p:set>
                                    <p:animEffect transition="in" filter="circle(in)">
                                      <p:cBhvr>
                                        <p:cTn id="26" dur="2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3EAFAC0-B535-443F-AF22-87C2350A0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p:cNvSpPr txBox="1"/>
          <p:nvPr/>
        </p:nvSpPr>
        <p:spPr>
          <a:xfrm>
            <a:off x="1524000" y="1"/>
            <a:ext cx="9144000" cy="769441"/>
          </a:xfrm>
          <a:prstGeom prst="rect">
            <a:avLst/>
          </a:prstGeom>
          <a:noFill/>
        </p:spPr>
        <p:txBody>
          <a:bodyPr wrap="square" rtlCol="0">
            <a:spAutoFit/>
          </a:bodyPr>
          <a:lstStyle/>
          <a:p>
            <a:pPr algn="ctr"/>
            <a:r>
              <a:rPr lang="en-US" sz="4400" dirty="0">
                <a:latin typeface="Berlin Sans FB" pitchFamily="34" charset="0"/>
              </a:rPr>
              <a:t>The Speech</a:t>
            </a:r>
          </a:p>
        </p:txBody>
      </p:sp>
      <p:sp>
        <p:nvSpPr>
          <p:cNvPr id="28" name="TextBox 27"/>
          <p:cNvSpPr txBox="1"/>
          <p:nvPr/>
        </p:nvSpPr>
        <p:spPr>
          <a:xfrm>
            <a:off x="0" y="6550223"/>
            <a:ext cx="9144000" cy="307777"/>
          </a:xfrm>
          <a:prstGeom prst="rect">
            <a:avLst/>
          </a:prstGeom>
          <a:noFill/>
        </p:spPr>
        <p:txBody>
          <a:bodyPr wrap="square" rtlCol="0">
            <a:spAutoFit/>
          </a:bodyPr>
          <a:lstStyle/>
          <a:p>
            <a:r>
              <a:rPr lang="en-US" sz="1400" dirty="0"/>
              <a:t>Mosiah 2:10-14</a:t>
            </a:r>
            <a:endParaRPr lang="en-US" sz="4400" dirty="0"/>
          </a:p>
        </p:txBody>
      </p:sp>
      <p:grpSp>
        <p:nvGrpSpPr>
          <p:cNvPr id="31" name="Group 30"/>
          <p:cNvGrpSpPr/>
          <p:nvPr/>
        </p:nvGrpSpPr>
        <p:grpSpPr>
          <a:xfrm>
            <a:off x="2057400" y="1143000"/>
            <a:ext cx="2209800" cy="1600200"/>
            <a:chOff x="533400" y="1143000"/>
            <a:chExt cx="2209800" cy="1600200"/>
          </a:xfrm>
        </p:grpSpPr>
        <p:sp>
          <p:nvSpPr>
            <p:cNvPr id="29" name="Vertical Scroll 28"/>
            <p:cNvSpPr/>
            <p:nvPr/>
          </p:nvSpPr>
          <p:spPr>
            <a:xfrm>
              <a:off x="533400" y="1143000"/>
              <a:ext cx="2209800" cy="16002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38200" y="1447800"/>
              <a:ext cx="1600200" cy="1200329"/>
            </a:xfrm>
            <a:prstGeom prst="rect">
              <a:avLst/>
            </a:prstGeom>
            <a:noFill/>
          </p:spPr>
          <p:txBody>
            <a:bodyPr wrap="square" rtlCol="0">
              <a:spAutoFit/>
            </a:bodyPr>
            <a:lstStyle/>
            <a:p>
              <a:r>
                <a:rPr lang="en-US" dirty="0"/>
                <a:t>Fear me not; I am a mortal man; I am like you</a:t>
              </a:r>
            </a:p>
          </p:txBody>
        </p:sp>
      </p:grpSp>
      <p:grpSp>
        <p:nvGrpSpPr>
          <p:cNvPr id="32" name="Group 31"/>
          <p:cNvGrpSpPr/>
          <p:nvPr/>
        </p:nvGrpSpPr>
        <p:grpSpPr>
          <a:xfrm>
            <a:off x="4572000" y="1143000"/>
            <a:ext cx="2209800" cy="1629728"/>
            <a:chOff x="533400" y="1143000"/>
            <a:chExt cx="2209800" cy="1629728"/>
          </a:xfrm>
        </p:grpSpPr>
        <p:sp>
          <p:nvSpPr>
            <p:cNvPr id="33" name="Vertical Scroll 32"/>
            <p:cNvSpPr/>
            <p:nvPr/>
          </p:nvSpPr>
          <p:spPr>
            <a:xfrm>
              <a:off x="533400" y="1143000"/>
              <a:ext cx="2209800" cy="16002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14400" y="1295400"/>
              <a:ext cx="1447800" cy="1477328"/>
            </a:xfrm>
            <a:prstGeom prst="rect">
              <a:avLst/>
            </a:prstGeom>
            <a:noFill/>
          </p:spPr>
          <p:txBody>
            <a:bodyPr wrap="square" rtlCol="0">
              <a:spAutoFit/>
            </a:bodyPr>
            <a:lstStyle/>
            <a:p>
              <a:r>
                <a:rPr lang="en-US" dirty="0"/>
                <a:t>You have chosen me to be ruler and king over this land</a:t>
              </a:r>
            </a:p>
          </p:txBody>
        </p:sp>
      </p:grpSp>
      <p:grpSp>
        <p:nvGrpSpPr>
          <p:cNvPr id="35" name="Group 34"/>
          <p:cNvGrpSpPr/>
          <p:nvPr/>
        </p:nvGrpSpPr>
        <p:grpSpPr>
          <a:xfrm>
            <a:off x="6934200" y="1143000"/>
            <a:ext cx="2209800" cy="1705928"/>
            <a:chOff x="533400" y="1143000"/>
            <a:chExt cx="2209800" cy="1705928"/>
          </a:xfrm>
        </p:grpSpPr>
        <p:sp>
          <p:nvSpPr>
            <p:cNvPr id="36" name="Vertical Scroll 35"/>
            <p:cNvSpPr/>
            <p:nvPr/>
          </p:nvSpPr>
          <p:spPr>
            <a:xfrm>
              <a:off x="533400" y="1143000"/>
              <a:ext cx="2209800" cy="16002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38200" y="1371600"/>
              <a:ext cx="1600200" cy="1477328"/>
            </a:xfrm>
            <a:prstGeom prst="rect">
              <a:avLst/>
            </a:prstGeom>
            <a:noFill/>
          </p:spPr>
          <p:txBody>
            <a:bodyPr wrap="square" rtlCol="0">
              <a:spAutoFit/>
            </a:bodyPr>
            <a:lstStyle/>
            <a:p>
              <a:r>
                <a:rPr lang="en-US" dirty="0"/>
                <a:t>I will serve you with all my might; I have not asked for riches</a:t>
              </a:r>
            </a:p>
          </p:txBody>
        </p:sp>
      </p:grpSp>
      <p:grpSp>
        <p:nvGrpSpPr>
          <p:cNvPr id="38" name="Group 37"/>
          <p:cNvGrpSpPr/>
          <p:nvPr/>
        </p:nvGrpSpPr>
        <p:grpSpPr>
          <a:xfrm>
            <a:off x="1981200" y="3124200"/>
            <a:ext cx="2209800" cy="1600200"/>
            <a:chOff x="533400" y="1143000"/>
            <a:chExt cx="2209800" cy="1600200"/>
          </a:xfrm>
        </p:grpSpPr>
        <p:sp>
          <p:nvSpPr>
            <p:cNvPr id="39" name="Vertical Scroll 38"/>
            <p:cNvSpPr/>
            <p:nvPr/>
          </p:nvSpPr>
          <p:spPr>
            <a:xfrm>
              <a:off x="533400" y="1143000"/>
              <a:ext cx="2209800" cy="16002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38200" y="1371600"/>
              <a:ext cx="1600200" cy="1323439"/>
            </a:xfrm>
            <a:prstGeom prst="rect">
              <a:avLst/>
            </a:prstGeom>
            <a:noFill/>
          </p:spPr>
          <p:txBody>
            <a:bodyPr wrap="square" rtlCol="0">
              <a:spAutoFit/>
            </a:bodyPr>
            <a:lstStyle/>
            <a:p>
              <a:r>
                <a:rPr lang="en-US" sz="1600" dirty="0"/>
                <a:t>I have not made you slaves and ask you not to make slaves of one another</a:t>
              </a:r>
            </a:p>
          </p:txBody>
        </p:sp>
      </p:grpSp>
      <p:grpSp>
        <p:nvGrpSpPr>
          <p:cNvPr id="41" name="Group 40"/>
          <p:cNvGrpSpPr/>
          <p:nvPr/>
        </p:nvGrpSpPr>
        <p:grpSpPr>
          <a:xfrm>
            <a:off x="4419600" y="3124200"/>
            <a:ext cx="2209800" cy="1600200"/>
            <a:chOff x="533400" y="1143000"/>
            <a:chExt cx="2209800" cy="1600200"/>
          </a:xfrm>
        </p:grpSpPr>
        <p:sp>
          <p:nvSpPr>
            <p:cNvPr id="42" name="Vertical Scroll 41"/>
            <p:cNvSpPr/>
            <p:nvPr/>
          </p:nvSpPr>
          <p:spPr>
            <a:xfrm>
              <a:off x="533400" y="1143000"/>
              <a:ext cx="2209800" cy="16002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62000" y="1447800"/>
              <a:ext cx="1752600" cy="923330"/>
            </a:xfrm>
            <a:prstGeom prst="rect">
              <a:avLst/>
            </a:prstGeom>
            <a:noFill/>
          </p:spPr>
          <p:txBody>
            <a:bodyPr wrap="square" rtlCol="0">
              <a:spAutoFit/>
            </a:bodyPr>
            <a:lstStyle/>
            <a:p>
              <a:r>
                <a:rPr lang="en-US" dirty="0"/>
                <a:t>I have taught you to keep the commandments</a:t>
              </a:r>
            </a:p>
          </p:txBody>
        </p:sp>
      </p:grpSp>
      <p:grpSp>
        <p:nvGrpSpPr>
          <p:cNvPr id="44" name="Group 43"/>
          <p:cNvGrpSpPr/>
          <p:nvPr/>
        </p:nvGrpSpPr>
        <p:grpSpPr>
          <a:xfrm>
            <a:off x="6781800" y="3124200"/>
            <a:ext cx="2209800" cy="1600200"/>
            <a:chOff x="533400" y="1143000"/>
            <a:chExt cx="2209800" cy="1600200"/>
          </a:xfrm>
        </p:grpSpPr>
        <p:sp>
          <p:nvSpPr>
            <p:cNvPr id="45" name="Vertical Scroll 44"/>
            <p:cNvSpPr/>
            <p:nvPr/>
          </p:nvSpPr>
          <p:spPr>
            <a:xfrm>
              <a:off x="533400" y="1143000"/>
              <a:ext cx="2209800" cy="16002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38200" y="1447800"/>
              <a:ext cx="1600200" cy="923330"/>
            </a:xfrm>
            <a:prstGeom prst="rect">
              <a:avLst/>
            </a:prstGeom>
            <a:noFill/>
          </p:spPr>
          <p:txBody>
            <a:bodyPr wrap="square" rtlCol="0">
              <a:spAutoFit/>
            </a:bodyPr>
            <a:lstStyle/>
            <a:p>
              <a:r>
                <a:rPr lang="en-US" dirty="0"/>
                <a:t>I will not burden you with taxes</a:t>
              </a:r>
            </a:p>
          </p:txBody>
        </p:sp>
      </p:grpSp>
      <p:sp>
        <p:nvSpPr>
          <p:cNvPr id="47" name="TextBox 46"/>
          <p:cNvSpPr txBox="1"/>
          <p:nvPr/>
        </p:nvSpPr>
        <p:spPr>
          <a:xfrm>
            <a:off x="2743200" y="5029201"/>
            <a:ext cx="7315200" cy="1200329"/>
          </a:xfrm>
          <a:prstGeom prst="rect">
            <a:avLst/>
          </a:prstGeom>
          <a:noFill/>
        </p:spPr>
        <p:txBody>
          <a:bodyPr wrap="square" rtlCol="0">
            <a:spAutoFit/>
          </a:bodyPr>
          <a:lstStyle/>
          <a:p>
            <a:r>
              <a:rPr lang="en-US" dirty="0"/>
              <a:t>“Burdensome, unjust taxation is a form of theft. King Benjamin realized that a government has no more right to steal from its citizens than the citizens have to steal from one another.”</a:t>
            </a:r>
          </a:p>
          <a:p>
            <a:r>
              <a:rPr lang="en-US" dirty="0"/>
              <a:t>Rodney Turner</a:t>
            </a:r>
          </a:p>
        </p:txBody>
      </p:sp>
      <p:pic>
        <p:nvPicPr>
          <p:cNvPr id="3" name="Picture 2">
            <a:extLst>
              <a:ext uri="{FF2B5EF4-FFF2-40B4-BE49-F238E27FC236}">
                <a16:creationId xmlns:a16="http://schemas.microsoft.com/office/drawing/2014/main" id="{FE6F313F-FB8E-40D5-BE2B-D42F09CE7F9A}"/>
              </a:ext>
            </a:extLst>
          </p:cNvPr>
          <p:cNvPicPr>
            <a:picLocks noChangeAspect="1"/>
          </p:cNvPicPr>
          <p:nvPr/>
        </p:nvPicPr>
        <p:blipFill rotWithShape="1">
          <a:blip r:embed="rId3">
            <a:extLst>
              <a:ext uri="{28A0092B-C50C-407E-A947-70E740481C1C}">
                <a14:useLocalDpi xmlns:a14="http://schemas.microsoft.com/office/drawing/2010/main" val="0"/>
              </a:ext>
            </a:extLst>
          </a:blip>
          <a:srcRect l="50098" t="2171" b="-1"/>
          <a:stretch/>
        </p:blipFill>
        <p:spPr>
          <a:xfrm>
            <a:off x="10907147" y="5212080"/>
            <a:ext cx="1014112" cy="1271016"/>
          </a:xfrm>
          <a:prstGeom prst="rect">
            <a:avLst/>
          </a:prstGeom>
        </p:spPr>
      </p:pic>
    </p:spTree>
    <p:extLst>
      <p:ext uri="{BB962C8B-B14F-4D97-AF65-F5344CB8AC3E}">
        <p14:creationId xmlns:p14="http://schemas.microsoft.com/office/powerpoint/2010/main" val="307650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1823</Words>
  <Application>Microsoft Office PowerPoint</Application>
  <PresentationFormat>Widescreen</PresentationFormat>
  <Paragraphs>170</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 Light</vt:lpstr>
      <vt:lpstr>Berlin Sans FB</vt:lpstr>
      <vt:lpstr>Comic Sans MS</vt:lpstr>
      <vt:lpstr>Open Sans</vt:lpstr>
      <vt:lpstr>Arial</vt:lpstr>
      <vt:lpstr>Tempus Sans ITC</vt:lpstr>
      <vt:lpstr>Californian FB</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cp:revision>
  <dcterms:created xsi:type="dcterms:W3CDTF">2017-07-26T14:27:55Z</dcterms:created>
  <dcterms:modified xsi:type="dcterms:W3CDTF">2020-06-18T16:22:03Z</dcterms:modified>
</cp:coreProperties>
</file>