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 id="269" r:id="rId12"/>
    <p:sldId id="270" r:id="rId13"/>
    <p:sldId id="271" r:id="rId14"/>
  </p:sldIdLst>
  <p:sldSz cx="12192000" cy="6858000"/>
  <p:notesSz cx="6858000" cy="9144000"/>
  <p:embeddedFontLst>
    <p:embeddedFont>
      <p:font typeface="Britannic Bold" panose="020B0903060703020204" pitchFamily="34" charset="0"/>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09CD-8309-47DA-9BBA-FE6D86EA1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B65A37-76DC-44A8-B5BE-5D2B0A67F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DAFDAB-7898-4790-88B3-A102BD2D05D0}"/>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5" name="Footer Placeholder 4">
            <a:extLst>
              <a:ext uri="{FF2B5EF4-FFF2-40B4-BE49-F238E27FC236}">
                <a16:creationId xmlns:a16="http://schemas.microsoft.com/office/drawing/2014/main" id="{3870A864-D84A-426C-8F63-5165982BF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F6CF4-7EB7-45C8-B24C-AFD361B1C34A}"/>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396609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0FBB-618D-47A0-863C-4D5805943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7B6BA1-0900-426C-91AD-FEA0E9F2B2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AA78F-1D2F-4F4D-8340-F46C7B4BAA75}"/>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5" name="Footer Placeholder 4">
            <a:extLst>
              <a:ext uri="{FF2B5EF4-FFF2-40B4-BE49-F238E27FC236}">
                <a16:creationId xmlns:a16="http://schemas.microsoft.com/office/drawing/2014/main" id="{2BC31712-0C34-46C1-BE96-DDE6A3ADE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E3FFF-3D2B-47B7-8B62-B76D24A9B656}"/>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262682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F54CE-61B6-4085-A25C-440CE7653C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494BE-1038-4CA8-8B12-4D44F85F6B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41264-6962-42C4-9F52-A09F9955B2A7}"/>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5" name="Footer Placeholder 4">
            <a:extLst>
              <a:ext uri="{FF2B5EF4-FFF2-40B4-BE49-F238E27FC236}">
                <a16:creationId xmlns:a16="http://schemas.microsoft.com/office/drawing/2014/main" id="{EF0E28D2-5E39-45C8-8258-33D7354FC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965A4-F2FC-43EC-99F8-FE6E2D0EC112}"/>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39455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DB59-DF4F-40CF-BC0D-A7B91D294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50C11-6B45-40A7-BFD0-DFFBCEC183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0FCA8-82FA-44C2-B6F6-FA03701FE38F}"/>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5" name="Footer Placeholder 4">
            <a:extLst>
              <a:ext uri="{FF2B5EF4-FFF2-40B4-BE49-F238E27FC236}">
                <a16:creationId xmlns:a16="http://schemas.microsoft.com/office/drawing/2014/main" id="{72943D86-CAE6-42EB-8C04-1E9A542B4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CDAB2-738F-4D26-8295-259D70B28ADC}"/>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360149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2BE0-6483-4498-90AF-4AF6483327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CD351A-829F-48A8-92EA-DA7703D0C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D35C5E-BC20-49F1-B22A-A2C2FF26C9BF}"/>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5" name="Footer Placeholder 4">
            <a:extLst>
              <a:ext uri="{FF2B5EF4-FFF2-40B4-BE49-F238E27FC236}">
                <a16:creationId xmlns:a16="http://schemas.microsoft.com/office/drawing/2014/main" id="{D8A1A01E-5C6E-4999-9158-1E4B1C98A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17C22-8B7D-4090-8E1D-629AB2314ED8}"/>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379221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CBC6-5B4D-4FB8-853A-E09B0395A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823F09-B50A-4633-90E9-CBC64A3DDB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DE27E2-153A-4F4C-9E42-1DACF14833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C5B16B-EE39-4D73-B1F6-A5FC5F7E867F}"/>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6" name="Footer Placeholder 5">
            <a:extLst>
              <a:ext uri="{FF2B5EF4-FFF2-40B4-BE49-F238E27FC236}">
                <a16:creationId xmlns:a16="http://schemas.microsoft.com/office/drawing/2014/main" id="{5B3D41BF-0FE8-4246-9058-257509D45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BB8DB-1C77-49CC-9D50-56DA07E5C281}"/>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220788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510C5-F00C-4265-80DD-8EC5E59BBF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AA30D-337F-472E-9B42-09002BD4F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7E66D0-F1D4-42F4-85C9-F5A0826B3F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5B761B-1359-43E5-8BAA-68B4C7A30A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5ED326-5089-48C5-A42A-9699A2E35A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8F3ED8-EE19-4950-9522-04FF7C45CB5C}"/>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8" name="Footer Placeholder 7">
            <a:extLst>
              <a:ext uri="{FF2B5EF4-FFF2-40B4-BE49-F238E27FC236}">
                <a16:creationId xmlns:a16="http://schemas.microsoft.com/office/drawing/2014/main" id="{18D74BDF-DEC2-408F-B87A-E4C12E52A0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A1F785-28D2-4A79-9F72-2B63E041EB17}"/>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290697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5F59-356D-4795-A74F-C535F7A6B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96EB4-F2F0-46B6-AF5A-699717284A15}"/>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4" name="Footer Placeholder 3">
            <a:extLst>
              <a:ext uri="{FF2B5EF4-FFF2-40B4-BE49-F238E27FC236}">
                <a16:creationId xmlns:a16="http://schemas.microsoft.com/office/drawing/2014/main" id="{B923BED5-6EE7-44FE-90C4-EA50CB0F9E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B2F11-FBF4-44E6-AFC3-A1175DA7703A}"/>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358640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8E81E-47D7-4896-94E6-BDAEEF1C1BDF}"/>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3" name="Footer Placeholder 2">
            <a:extLst>
              <a:ext uri="{FF2B5EF4-FFF2-40B4-BE49-F238E27FC236}">
                <a16:creationId xmlns:a16="http://schemas.microsoft.com/office/drawing/2014/main" id="{BA59A721-75A2-4C9D-8942-5EBA66399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F44481-7553-4051-90B2-C1ED14E4332E}"/>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39128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4967-F9AF-4C90-9453-523911FF3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80DAD-F124-46AC-8DA2-12A3B4493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BA0D4-ACCE-41B8-BA26-8AA2DAEF7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74A688-593D-49C7-86A5-1C76BB70B22A}"/>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6" name="Footer Placeholder 5">
            <a:extLst>
              <a:ext uri="{FF2B5EF4-FFF2-40B4-BE49-F238E27FC236}">
                <a16:creationId xmlns:a16="http://schemas.microsoft.com/office/drawing/2014/main" id="{38F9A702-B660-47F1-AF95-41FE5D4E8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5EE7E-1BCC-42D6-AB50-83F34C5B3494}"/>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263437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6984-7980-4BC6-9271-C245D6D2E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E0956E-C3CA-4422-8A15-A6DC70CAB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8E585-9340-422D-B77B-E5CEF34C8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123511-1906-4F6B-B628-523A5D6CD53F}"/>
              </a:ext>
            </a:extLst>
          </p:cNvPr>
          <p:cNvSpPr>
            <a:spLocks noGrp="1"/>
          </p:cNvSpPr>
          <p:nvPr>
            <p:ph type="dt" sz="half" idx="10"/>
          </p:nvPr>
        </p:nvSpPr>
        <p:spPr/>
        <p:txBody>
          <a:bodyPr/>
          <a:lstStyle/>
          <a:p>
            <a:fld id="{05BEC369-3184-4FE3-9013-720367668641}" type="datetimeFigureOut">
              <a:rPr lang="en-US" smtClean="0"/>
              <a:t>6/18/2020</a:t>
            </a:fld>
            <a:endParaRPr lang="en-US"/>
          </a:p>
        </p:txBody>
      </p:sp>
      <p:sp>
        <p:nvSpPr>
          <p:cNvPr id="6" name="Footer Placeholder 5">
            <a:extLst>
              <a:ext uri="{FF2B5EF4-FFF2-40B4-BE49-F238E27FC236}">
                <a16:creationId xmlns:a16="http://schemas.microsoft.com/office/drawing/2014/main" id="{548F1171-6FB0-4CAF-A155-3764F20EC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11137-C260-4131-9C8C-D5332CF8B296}"/>
              </a:ext>
            </a:extLst>
          </p:cNvPr>
          <p:cNvSpPr>
            <a:spLocks noGrp="1"/>
          </p:cNvSpPr>
          <p:nvPr>
            <p:ph type="sldNum" sz="quarter" idx="12"/>
          </p:nvPr>
        </p:nvSpPr>
        <p:spPr/>
        <p:txBody>
          <a:bodyPr/>
          <a:lstStyle/>
          <a:p>
            <a:fld id="{230F8940-34D5-409A-9083-ADD6C8F2CCBF}" type="slidenum">
              <a:rPr lang="en-US" smtClean="0"/>
              <a:t>‹#›</a:t>
            </a:fld>
            <a:endParaRPr lang="en-US"/>
          </a:p>
        </p:txBody>
      </p:sp>
    </p:spTree>
    <p:extLst>
      <p:ext uri="{BB962C8B-B14F-4D97-AF65-F5344CB8AC3E}">
        <p14:creationId xmlns:p14="http://schemas.microsoft.com/office/powerpoint/2010/main" val="57888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69E2-D743-40C5-93FF-61E4F21D6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F041BC-E96C-47B6-8D73-A4CAFE572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FBE8B-4659-436D-B8EC-4AEFFFA51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EC369-3184-4FE3-9013-720367668641}" type="datetimeFigureOut">
              <a:rPr lang="en-US" smtClean="0"/>
              <a:t>6/18/2020</a:t>
            </a:fld>
            <a:endParaRPr lang="en-US"/>
          </a:p>
        </p:txBody>
      </p:sp>
      <p:sp>
        <p:nvSpPr>
          <p:cNvPr id="5" name="Footer Placeholder 4">
            <a:extLst>
              <a:ext uri="{FF2B5EF4-FFF2-40B4-BE49-F238E27FC236}">
                <a16:creationId xmlns:a16="http://schemas.microsoft.com/office/drawing/2014/main" id="{772D047F-D283-4F1B-B2CE-907D540D25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35F7CB-F6D4-4F19-A087-08DB87123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F8940-34D5-409A-9083-ADD6C8F2CCBF}" type="slidenum">
              <a:rPr lang="en-US" smtClean="0"/>
              <a:t>‹#›</a:t>
            </a:fld>
            <a:endParaRPr lang="en-US"/>
          </a:p>
        </p:txBody>
      </p:sp>
    </p:spTree>
    <p:extLst>
      <p:ext uri="{BB962C8B-B14F-4D97-AF65-F5344CB8AC3E}">
        <p14:creationId xmlns:p14="http://schemas.microsoft.com/office/powerpoint/2010/main" val="53476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Death_by_burning"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Paul_the_Apostle"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FABD5CF9-8013-4F90-81FB-1A323D217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191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574A40-ACEA-4F03-ACAA-10E0CAC50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Shall Rise First</a:t>
            </a:r>
          </a:p>
        </p:txBody>
      </p:sp>
      <p:sp>
        <p:nvSpPr>
          <p:cNvPr id="4" name="TextBox 3"/>
          <p:cNvSpPr txBox="1"/>
          <p:nvPr/>
        </p:nvSpPr>
        <p:spPr>
          <a:xfrm>
            <a:off x="2017986" y="961698"/>
            <a:ext cx="8200696" cy="1569660"/>
          </a:xfrm>
          <a:prstGeom prst="rect">
            <a:avLst/>
          </a:prstGeom>
          <a:noFill/>
        </p:spPr>
        <p:txBody>
          <a:bodyPr wrap="square" rtlCol="0">
            <a:spAutoFit/>
          </a:bodyPr>
          <a:lstStyle/>
          <a:p>
            <a:pPr algn="ctr"/>
            <a:r>
              <a:rPr lang="en-US" sz="2400" i="1" dirty="0">
                <a:solidFill>
                  <a:srgbClr val="FFFF00"/>
                </a:solidFill>
              </a:rPr>
              <a:t>“For the Lord himself shall descend from heaven with a shout, with the voice of the archangel, and with the trump of God: and the dead in Christ shall rise first:”</a:t>
            </a:r>
          </a:p>
          <a:p>
            <a:pPr algn="ctr"/>
            <a:r>
              <a:rPr lang="en-US" sz="2400" i="1" dirty="0">
                <a:solidFill>
                  <a:srgbClr val="FFFF00"/>
                </a:solidFill>
              </a:rPr>
              <a:t>1 Thessalonians  4:16</a:t>
            </a:r>
          </a:p>
        </p:txBody>
      </p:sp>
      <p:pic>
        <p:nvPicPr>
          <p:cNvPr id="9" name="Picture 8">
            <a:extLst>
              <a:ext uri="{FF2B5EF4-FFF2-40B4-BE49-F238E27FC236}">
                <a16:creationId xmlns:a16="http://schemas.microsoft.com/office/drawing/2014/main" id="{FED27929-EA42-4C85-8526-31420CAA6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757" y="2816773"/>
            <a:ext cx="7090644" cy="3468250"/>
          </a:xfrm>
          <a:prstGeom prst="rect">
            <a:avLst/>
          </a:prstGeom>
        </p:spPr>
      </p:pic>
    </p:spTree>
    <p:extLst>
      <p:ext uri="{BB962C8B-B14F-4D97-AF65-F5344CB8AC3E}">
        <p14:creationId xmlns:p14="http://schemas.microsoft.com/office/powerpoint/2010/main" val="9158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9D3DC-FE6A-4503-9CD8-3C68292AB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70688" y="0"/>
            <a:ext cx="8610600" cy="427809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a:t>
            </a:r>
          </a:p>
          <a:p>
            <a:r>
              <a:rPr lang="en-US" sz="1600" dirty="0">
                <a:solidFill>
                  <a:schemeClr val="bg1"/>
                </a:solidFill>
              </a:rPr>
              <a:t>Stand as a Witness</a:t>
            </a:r>
          </a:p>
          <a:p>
            <a:endParaRPr lang="en-US" sz="1600" dirty="0">
              <a:solidFill>
                <a:schemeClr val="bg1"/>
              </a:solidFill>
            </a:endParaRPr>
          </a:p>
          <a:p>
            <a:r>
              <a:rPr lang="en-US" sz="1600" dirty="0">
                <a:solidFill>
                  <a:schemeClr val="bg1"/>
                </a:solidFill>
              </a:rPr>
              <a:t>Joseph Fielding </a:t>
            </a:r>
            <a:r>
              <a:rPr lang="en-US" sz="1600" dirty="0" err="1">
                <a:solidFill>
                  <a:schemeClr val="bg1"/>
                </a:solidFill>
              </a:rPr>
              <a:t>McConkie</a:t>
            </a:r>
            <a:r>
              <a:rPr lang="en-US" sz="1600" dirty="0">
                <a:solidFill>
                  <a:schemeClr val="bg1"/>
                </a:solidFill>
              </a:rPr>
              <a:t> and Robert L. Millet </a:t>
            </a:r>
            <a:r>
              <a:rPr lang="en-US" sz="1600" i="1" dirty="0">
                <a:solidFill>
                  <a:schemeClr val="bg1"/>
                </a:solidFill>
              </a:rPr>
              <a:t>Doctrinal Commentary on the Book of Mormon </a:t>
            </a:r>
            <a:r>
              <a:rPr lang="en-US" sz="1600" dirty="0">
                <a:solidFill>
                  <a:schemeClr val="bg1"/>
                </a:solidFill>
              </a:rPr>
              <a:t>Vol. 2 </a:t>
            </a:r>
            <a:r>
              <a:rPr lang="en-US" sz="1600" dirty="0" err="1">
                <a:solidFill>
                  <a:schemeClr val="bg1"/>
                </a:solidFill>
              </a:rPr>
              <a:t>pg</a:t>
            </a:r>
            <a:r>
              <a:rPr lang="en-US" sz="1600" dirty="0">
                <a:solidFill>
                  <a:schemeClr val="bg1"/>
                </a:solidFill>
              </a:rPr>
              <a:t> 248</a:t>
            </a:r>
          </a:p>
          <a:p>
            <a:endParaRPr lang="en-US" sz="1600" dirty="0">
              <a:solidFill>
                <a:schemeClr val="bg1"/>
              </a:solidFill>
            </a:endParaRPr>
          </a:p>
          <a:p>
            <a:r>
              <a:rPr lang="en-US" sz="1600" dirty="0">
                <a:hlinkClick r:id="rId3"/>
              </a:rPr>
              <a:t>http://en.wikipedia.org/wiki/Death_by_burning</a:t>
            </a:r>
            <a:endParaRPr lang="en-US" sz="1600" dirty="0"/>
          </a:p>
          <a:p>
            <a:endParaRPr lang="en-US" sz="1600" dirty="0">
              <a:solidFill>
                <a:schemeClr val="bg1"/>
              </a:solidFill>
            </a:endParaRPr>
          </a:p>
          <a:p>
            <a:r>
              <a:rPr lang="en-US" sz="1600" dirty="0">
                <a:solidFill>
                  <a:schemeClr val="bg1"/>
                </a:solidFill>
              </a:rPr>
              <a:t>Gordon B. Hinckley (“Building Your Tabernacle,” </a:t>
            </a:r>
            <a:r>
              <a:rPr lang="en-US" sz="1600" i="1" dirty="0">
                <a:solidFill>
                  <a:schemeClr val="bg1"/>
                </a:solidFill>
              </a:rPr>
              <a:t>Ensign,</a:t>
            </a:r>
            <a:r>
              <a:rPr lang="en-US" sz="1600" dirty="0">
                <a:solidFill>
                  <a:schemeClr val="bg1"/>
                </a:solidFill>
              </a:rPr>
              <a:t> Nov. 1992, 52).</a:t>
            </a:r>
          </a:p>
          <a:p>
            <a:endParaRPr lang="en-US" sz="1600" dirty="0">
              <a:solidFill>
                <a:schemeClr val="bg1"/>
              </a:solidFill>
            </a:endParaRPr>
          </a:p>
          <a:p>
            <a:r>
              <a:rPr lang="en-US" sz="1600" dirty="0">
                <a:solidFill>
                  <a:schemeClr val="bg1"/>
                </a:solidFill>
              </a:rPr>
              <a:t>Marion G. Romney Conference Report April 1976</a:t>
            </a:r>
          </a:p>
          <a:p>
            <a:endParaRPr lang="en-US" sz="1600" dirty="0">
              <a:solidFill>
                <a:schemeClr val="bg1"/>
              </a:solidFill>
            </a:endParaRPr>
          </a:p>
          <a:p>
            <a:r>
              <a:rPr lang="en-US" sz="1600" dirty="0">
                <a:solidFill>
                  <a:schemeClr val="bg1"/>
                </a:solidFill>
              </a:rPr>
              <a:t>Book of Mormon Who’s Who  Ed J. </a:t>
            </a:r>
            <a:r>
              <a:rPr lang="en-US" sz="1600" dirty="0" err="1">
                <a:solidFill>
                  <a:schemeClr val="bg1"/>
                </a:solidFill>
              </a:rPr>
              <a:t>Pinegar</a:t>
            </a:r>
            <a:r>
              <a:rPr lang="en-US" sz="1600" dirty="0">
                <a:solidFill>
                  <a:schemeClr val="bg1"/>
                </a:solidFill>
              </a:rPr>
              <a:t> and Richard J. Allen p. 11-12</a:t>
            </a:r>
          </a:p>
          <a:p>
            <a:endParaRPr lang="en-US" sz="1600" dirty="0">
              <a:solidFill>
                <a:schemeClr val="bg1"/>
              </a:solidFill>
            </a:endParaRPr>
          </a:p>
          <a:p>
            <a:endParaRPr lang="en-US" sz="1600" dirty="0">
              <a:solidFill>
                <a:schemeClr val="bg1"/>
              </a:solidFill>
            </a:endParaRPr>
          </a:p>
        </p:txBody>
      </p:sp>
      <p:sp>
        <p:nvSpPr>
          <p:cNvPr id="9" name="Footer Placeholder 14">
            <a:extLst>
              <a:ext uri="{FF2B5EF4-FFF2-40B4-BE49-F238E27FC236}">
                <a16:creationId xmlns:a16="http://schemas.microsoft.com/office/drawing/2014/main" id="{F564AC67-4D37-4B05-A6D5-F852E155088E}"/>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0" name="Group 9">
            <a:extLst>
              <a:ext uri="{FF2B5EF4-FFF2-40B4-BE49-F238E27FC236}">
                <a16:creationId xmlns:a16="http://schemas.microsoft.com/office/drawing/2014/main" id="{2D1BBE6F-EBE7-4AB5-ABE6-11CCC1BF45E4}"/>
              </a:ext>
            </a:extLst>
          </p:cNvPr>
          <p:cNvGrpSpPr/>
          <p:nvPr/>
        </p:nvGrpSpPr>
        <p:grpSpPr>
          <a:xfrm>
            <a:off x="2185416" y="591312"/>
            <a:ext cx="432816" cy="548234"/>
            <a:chOff x="7543800" y="3810000"/>
            <a:chExt cx="1143000" cy="1447800"/>
          </a:xfrm>
        </p:grpSpPr>
        <p:sp>
          <p:nvSpPr>
            <p:cNvPr id="11" name="Trapezoid 10">
              <a:extLst>
                <a:ext uri="{FF2B5EF4-FFF2-40B4-BE49-F238E27FC236}">
                  <a16:creationId xmlns:a16="http://schemas.microsoft.com/office/drawing/2014/main" id="{0D6C138C-E039-4CA1-B91B-DD0FF92D2AF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3">
              <a:extLst>
                <a:ext uri="{FF2B5EF4-FFF2-40B4-BE49-F238E27FC236}">
                  <a16:creationId xmlns:a16="http://schemas.microsoft.com/office/drawing/2014/main" id="{2AEB1369-54A5-4FF1-99E7-A6347BE7336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D7435DAC-E627-4AD1-8B6C-29A60526866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5">
              <a:extLst>
                <a:ext uri="{FF2B5EF4-FFF2-40B4-BE49-F238E27FC236}">
                  <a16:creationId xmlns:a16="http://schemas.microsoft.com/office/drawing/2014/main" id="{C161B7ED-4817-4E77-B831-6D041331698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2">
              <a:extLst>
                <a:ext uri="{FF2B5EF4-FFF2-40B4-BE49-F238E27FC236}">
                  <a16:creationId xmlns:a16="http://schemas.microsoft.com/office/drawing/2014/main" id="{E9737366-1653-43CA-9CA9-CDFBDF9B1122}"/>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FD92AA30-7C66-424F-9B20-45DA72B4FE7B}"/>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67430B6A-4AE1-4C61-B6F1-25428D90063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648874B-E3E6-4BEF-92A5-CB63C9CCE05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D662C05-3B3C-446D-AB4C-08EDDABAF6A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2232E96-9B3B-453B-B395-E8B67979DA9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7E3EDFE5-139C-40AB-A8D2-7608AD27FFF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3">
              <a:extLst>
                <a:ext uri="{FF2B5EF4-FFF2-40B4-BE49-F238E27FC236}">
                  <a16:creationId xmlns:a16="http://schemas.microsoft.com/office/drawing/2014/main" id="{B5F37DDA-7889-4B94-A508-095EC794E9C7}"/>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5D5B6431-4AA6-4603-A354-4CB4010D6FFB}"/>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5A5B60EE-005E-4FFE-8F56-9608CDC4D2E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9DD1479-004C-468F-8030-256718A895C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42231A9-BF43-4C9C-9504-CAF1BFD365B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797BF6A-350B-4FA5-A381-79B7979D24E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C077EA46-B9DF-405F-A515-10ABE48C95B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737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924" y="81733"/>
            <a:ext cx="8610600" cy="7201972"/>
          </a:xfrm>
          <a:prstGeom prst="rect">
            <a:avLst/>
          </a:prstGeom>
        </p:spPr>
        <p:txBody>
          <a:bodyPr wrap="square">
            <a:spAutoFit/>
          </a:bodyPr>
          <a:lstStyle/>
          <a:p>
            <a:pPr fontAlgn="base"/>
            <a:r>
              <a:rPr lang="en-US" b="1" cap="all" dirty="0"/>
              <a:t>PAUL</a:t>
            </a:r>
            <a:endParaRPr lang="en-US" dirty="0"/>
          </a:p>
          <a:p>
            <a:pPr fontAlgn="base"/>
            <a:r>
              <a:rPr lang="en-US" i="1" dirty="0"/>
              <a:t>See also Pauline Epistles</a:t>
            </a:r>
          </a:p>
          <a:p>
            <a:pPr fontAlgn="base"/>
            <a:r>
              <a:rPr lang="en-US" dirty="0"/>
              <a:t>An Apostle in the New Testament. Paul’s Hebrew name was Saul, and he went by this name until the beginning of his mission to the Gentiles. He had previously persecuted the Church but was converted to its truth after seeing a vision of Jesus Christ. Paul went on three major missionary journeys and wrote many letters to the Saints. Fourteen of these letters form a part of the New Testament today. He was finally taken as a prisoner to Rome and was killed, probably in the spring of </a:t>
            </a:r>
            <a:r>
              <a:rPr lang="en-US" cap="all" dirty="0"/>
              <a:t>A.D.</a:t>
            </a:r>
            <a:r>
              <a:rPr lang="en-US" dirty="0"/>
              <a:t> 65.</a:t>
            </a:r>
          </a:p>
          <a:p>
            <a:r>
              <a:rPr lang="en-US" dirty="0"/>
              <a:t>LDS Guide to the Scriptures</a:t>
            </a:r>
          </a:p>
          <a:p>
            <a:endParaRPr lang="en-US" dirty="0"/>
          </a:p>
          <a:p>
            <a:r>
              <a:rPr lang="en-US" dirty="0"/>
              <a:t>Neither the Bible nor other sources say how or when Paul died, but Ignatius, probably around 110, writes that Paul was martyred. Christian tradition holds that Paul was beheaded in Rome during the reign of Nero around the mid-60s at </a:t>
            </a:r>
            <a:r>
              <a:rPr lang="en-US" i="1" dirty="0"/>
              <a:t>Tre </a:t>
            </a:r>
            <a:r>
              <a:rPr lang="en-US" i="1" dirty="0" err="1"/>
              <a:t>Fontane</a:t>
            </a:r>
            <a:r>
              <a:rPr lang="en-US" i="1" dirty="0"/>
              <a:t> Abbey</a:t>
            </a:r>
            <a:r>
              <a:rPr lang="en-US" dirty="0"/>
              <a:t> (English: Three Fountains Abbey).By comparison, tradition states that Peter, who was not a Roman citizen, was given the more painful death of being crucified upside-down.</a:t>
            </a:r>
          </a:p>
          <a:p>
            <a:r>
              <a:rPr lang="en-US" dirty="0"/>
              <a:t>In June 2009, Pope Benedict announced excavation results concerning the tomb of Paul at the Basilica of Saint Paul Outside the Walls. The sarcophagus was not opened but was examined by means of a probe, which revealed pieces of incense, purple and blue linen, and small bone fragments. The bone was radiocarbon dated to the 1st or 2nd century. According to the Vatican, these findings are consistent with the tradition that the tomb is Paul's.</a:t>
            </a:r>
            <a:r>
              <a:rPr lang="en-US" baseline="30000" dirty="0"/>
              <a:t>[</a:t>
            </a:r>
            <a:r>
              <a:rPr lang="en-US" dirty="0"/>
              <a:t>The sarcophagus was inscribed in Latin saying, "Paul apostle martyr".</a:t>
            </a:r>
            <a:endParaRPr lang="en-US" baseline="30000" dirty="0"/>
          </a:p>
          <a:p>
            <a:endParaRPr lang="en-US" baseline="30000" dirty="0"/>
          </a:p>
          <a:p>
            <a:r>
              <a:rPr lang="en-US" dirty="0">
                <a:hlinkClick r:id="rId2"/>
              </a:rPr>
              <a:t>http://en.wikipedia.org/wiki/Paul_the_Apostle</a:t>
            </a:r>
            <a:endParaRPr lang="en-US" dirty="0"/>
          </a:p>
          <a:p>
            <a:endParaRPr lang="en-US" dirty="0"/>
          </a:p>
          <a:p>
            <a:endParaRPr lang="en-US" dirty="0"/>
          </a:p>
        </p:txBody>
      </p:sp>
    </p:spTree>
    <p:extLst>
      <p:ext uri="{BB962C8B-B14F-4D97-AF65-F5344CB8AC3E}">
        <p14:creationId xmlns:p14="http://schemas.microsoft.com/office/powerpoint/2010/main" val="217219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34" y="0"/>
            <a:ext cx="11742103" cy="6863417"/>
          </a:xfrm>
          <a:prstGeom prst="rect">
            <a:avLst/>
          </a:prstGeom>
        </p:spPr>
        <p:txBody>
          <a:bodyPr wrap="square">
            <a:spAutoFit/>
          </a:bodyPr>
          <a:lstStyle/>
          <a:p>
            <a:r>
              <a:rPr lang="en-US" sz="1000" b="1" dirty="0"/>
              <a:t>The Mediator-</a:t>
            </a:r>
            <a:r>
              <a:rPr lang="en-US" sz="1000" dirty="0"/>
              <a:t>-- Boyd K. Packer------Let me tell you a story—a parable.</a:t>
            </a:r>
          </a:p>
          <a:p>
            <a:endParaRPr lang="en-US" sz="1000" dirty="0"/>
          </a:p>
          <a:p>
            <a:r>
              <a:rPr lang="en-US" sz="1000" dirty="0"/>
              <a:t>There once was a man who wanted something very much. It seemed more important than anything else in his life. In order for him to have his desire, he incurred a great debt.</a:t>
            </a:r>
          </a:p>
          <a:p>
            <a:r>
              <a:rPr lang="en-US" sz="1000" dirty="0"/>
              <a:t>He had been warned about going into that much debt, and particularly about his creditor. But it seemed so important for him to do what he wanted to do and to have what he wanted right now. He was sure he could pay for it later.</a:t>
            </a:r>
          </a:p>
          <a:p>
            <a:r>
              <a:rPr lang="en-US" sz="1000" dirty="0"/>
              <a:t>So he signed a contract. He would pay it off some time along the way. He didn’t worry too much about it, for the due date seemed such a long time away. He had what he wanted now, and that was what seemed important.</a:t>
            </a:r>
          </a:p>
          <a:p>
            <a:r>
              <a:rPr lang="en-US" sz="1000" dirty="0"/>
              <a:t>The creditor was always somewhere in the back of his mind, and he made token payments now and again, thinking somehow that the day of reckoning really would never come.</a:t>
            </a:r>
          </a:p>
          <a:p>
            <a:r>
              <a:rPr lang="en-US" sz="1000" dirty="0"/>
              <a:t>But as it always does, the day came, and the contract fell due. The debt had not been fully paid. His creditor appeared and demanded payment in full.</a:t>
            </a:r>
          </a:p>
          <a:p>
            <a:r>
              <a:rPr lang="en-US" sz="1000" dirty="0"/>
              <a:t>Only then did he realize that his creditor not only had the power to repossess all that he owned, but the power to cast him into prison as well.</a:t>
            </a:r>
          </a:p>
          <a:p>
            <a:r>
              <a:rPr lang="en-US" sz="1000" dirty="0"/>
              <a:t>“I cannot pay you, for I have not the power to do so,” he confessed.</a:t>
            </a:r>
          </a:p>
          <a:p>
            <a:r>
              <a:rPr lang="en-US" sz="1000" dirty="0"/>
              <a:t>“Then,” said the creditor, “we will exercise the contract, take your possessions, and you shall go to prison. You agreed to that. It was your choice. You signed the contract, and now it must be enforced.”</a:t>
            </a:r>
          </a:p>
          <a:p>
            <a:r>
              <a:rPr lang="en-US" sz="1000" dirty="0"/>
              <a:t>“Can you not extend the time or forgive the debt?” the debtor begged. “Arrange some way for me to keep what I have and not go to prison. Surely you believe in mercy? Will you not show mercy?”</a:t>
            </a:r>
          </a:p>
          <a:p>
            <a:r>
              <a:rPr lang="en-US" sz="1000" dirty="0"/>
              <a:t>The creditor replied, “Mercy is always so one-sided. It would serve only you. If I show mercy to you, it will leave me unpaid. It is justice I demand. Do you believe in justice?”</a:t>
            </a:r>
          </a:p>
          <a:p>
            <a:r>
              <a:rPr lang="en-US" sz="1000" dirty="0"/>
              <a:t>“I believed in justice when I signed the contract,” the debtor said. “It was on my side then, for I thought it would protect me. I did not need mercy then, nor think I should need it ever. Justice, I thought, would serve both of us equally as well.”</a:t>
            </a:r>
          </a:p>
          <a:p>
            <a:r>
              <a:rPr lang="en-US" sz="1000" dirty="0"/>
              <a:t>“It is justice that demands that you pay the contract or suffer the penalty,” the creditor replied. “That is the law. You have agreed to it and that is the way it must be. Mercy cannot rob justice.”</a:t>
            </a:r>
          </a:p>
          <a:p>
            <a:r>
              <a:rPr lang="en-US" sz="1000" dirty="0"/>
              <a:t>There they were: One meting out justice, the other pleading for mercy. Neither could prevail except at the expense of the other.</a:t>
            </a:r>
          </a:p>
          <a:p>
            <a:r>
              <a:rPr lang="en-US" sz="1000" dirty="0"/>
              <a:t>“If you do not forgive the debt there will be no mercy,” the debtor pleaded.</a:t>
            </a:r>
          </a:p>
          <a:p>
            <a:r>
              <a:rPr lang="en-US" sz="1000" dirty="0"/>
              <a:t>“If I do, there will be no justice,” was the reply.</a:t>
            </a:r>
          </a:p>
          <a:p>
            <a:r>
              <a:rPr lang="en-US" sz="1000" dirty="0"/>
              <a:t>Both laws, it seemed, could not be served. They are two eternal ideals that appear to contradict one another. Is there no way for justice to be fully served, and mercy also?</a:t>
            </a:r>
          </a:p>
          <a:p>
            <a:r>
              <a:rPr lang="en-US" sz="1000" dirty="0"/>
              <a:t>There is a way! The law of justice can be fully satisfied and mercy can be fully extended—but it takes someone else. And so it happened this time.</a:t>
            </a:r>
          </a:p>
          <a:p>
            <a:r>
              <a:rPr lang="en-US" sz="1000" dirty="0"/>
              <a:t>The debtor had a friend. He came to help. He knew the debtor well. He knew him to be shortsighted. He thought him foolish to have gotten himself into such a predicament. Nevertheless, he wanted to help because he loved him. He stepped between them, faced the creditor, and made this offer.</a:t>
            </a:r>
          </a:p>
          <a:p>
            <a:r>
              <a:rPr lang="en-US" sz="1000" dirty="0"/>
              <a:t>The Mediator Continued:</a:t>
            </a:r>
          </a:p>
          <a:p>
            <a:r>
              <a:rPr lang="en-US" sz="1000" dirty="0"/>
              <a:t>“I will pay the debt if you will free the debtor from his contract so that he may keep his possessions and not go to prison.”</a:t>
            </a:r>
          </a:p>
          <a:p>
            <a:endParaRPr lang="en-US" sz="1000" dirty="0"/>
          </a:p>
          <a:p>
            <a:r>
              <a:rPr lang="en-US" sz="1000" dirty="0"/>
              <a:t>As the creditor was pondering the offer, the mediator added, “You demanded justice. Though he cannot pay you, I will do so. You will have been justly dealt with and can ask no more. It would not be just.”</a:t>
            </a:r>
          </a:p>
          <a:p>
            <a:r>
              <a:rPr lang="en-US" sz="1000" dirty="0"/>
              <a:t>And so the creditor agreed.</a:t>
            </a:r>
          </a:p>
          <a:p>
            <a:r>
              <a:rPr lang="en-US" sz="1000" dirty="0"/>
              <a:t>The mediator turned then to the debtor. “If I pay your debt, will you accept me as your creditor?”</a:t>
            </a:r>
          </a:p>
          <a:p>
            <a:r>
              <a:rPr lang="en-US" sz="1000" dirty="0"/>
              <a:t>“Oh yes, yes,” cried the debtor. “You save me from prison and show mercy to me.”</a:t>
            </a:r>
          </a:p>
          <a:p>
            <a:r>
              <a:rPr lang="en-US" sz="1000" dirty="0"/>
              <a:t>“Then,” said the benefactor, “you will pay the debt to me and I will set the terms. It will not be easy, but it will be possible. I will provide a way. You need not go to prison.”</a:t>
            </a:r>
          </a:p>
          <a:p>
            <a:r>
              <a:rPr lang="en-US" sz="1000" dirty="0"/>
              <a:t>And so it was that the creditor was paid in full. He had been justly dealt with. No contract had been broken. The debtor, in turn, had been extended mercy. Both laws stood fulfilled. Because there was a mediator, justice had claimed its full share, and mercy was fully satisfied.</a:t>
            </a:r>
          </a:p>
          <a:p>
            <a:endParaRPr lang="en-US" sz="1000" dirty="0"/>
          </a:p>
          <a:p>
            <a:r>
              <a:rPr lang="en-US" sz="1000" dirty="0"/>
              <a:t>Each of us lives on a kind of spiritual credit. One day the account will be closed, a settlement demanded. However casually we may view it now, when that day comes and the foreclosure is imminent, we will look around in restless agony for someone, anyone, to help us.</a:t>
            </a:r>
          </a:p>
          <a:p>
            <a:r>
              <a:rPr lang="en-US" sz="1000" dirty="0"/>
              <a:t>And, by eternal law, mercy cannot be extended save there be one who is both willing and able to assume our debt and pay the price and arrange the terms for our redemption.</a:t>
            </a:r>
          </a:p>
          <a:p>
            <a:r>
              <a:rPr lang="en-US" sz="1000" dirty="0"/>
              <a:t>Unless there is a mediator, unless we have a friend, the full weight of justice </a:t>
            </a:r>
            <a:r>
              <a:rPr lang="en-US" sz="1000" dirty="0" err="1"/>
              <a:t>untempered</a:t>
            </a:r>
            <a:r>
              <a:rPr lang="en-US" sz="1000" dirty="0"/>
              <a:t>, unsympathetic, must, positively must fall on us. The full recompense for every transgression, however minor or however deep, will be exacted from us to the uttermost farthing.</a:t>
            </a:r>
          </a:p>
          <a:p>
            <a:r>
              <a:rPr lang="en-US" sz="1000" dirty="0"/>
              <a:t>But know this: Truth, glorious truth, proclaims there is such a Mediator.</a:t>
            </a:r>
          </a:p>
          <a:p>
            <a:endParaRPr lang="en-US" sz="1000" dirty="0"/>
          </a:p>
          <a:p>
            <a:r>
              <a:rPr lang="en-US" sz="1000" dirty="0"/>
              <a:t>Elder Boyd K. Packer</a:t>
            </a:r>
          </a:p>
          <a:p>
            <a:r>
              <a:rPr lang="en-US" sz="1000" dirty="0"/>
              <a:t>For Full Talk</a:t>
            </a:r>
          </a:p>
          <a:p>
            <a:r>
              <a:rPr lang="en-US" sz="1000" dirty="0"/>
              <a:t>May Ensign 1977</a:t>
            </a:r>
          </a:p>
        </p:txBody>
      </p:sp>
    </p:spTree>
    <p:extLst>
      <p:ext uri="{BB962C8B-B14F-4D97-AF65-F5344CB8AC3E}">
        <p14:creationId xmlns:p14="http://schemas.microsoft.com/office/powerpoint/2010/main" val="368012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56FB12-4A56-46D7-8626-D3E715191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0811" y="6488668"/>
            <a:ext cx="1524000"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17:1</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Fire of Testimony and Death</a:t>
            </a:r>
          </a:p>
        </p:txBody>
      </p:sp>
      <p:sp>
        <p:nvSpPr>
          <p:cNvPr id="4" name="TextBox 3"/>
          <p:cNvSpPr txBox="1"/>
          <p:nvPr/>
        </p:nvSpPr>
        <p:spPr>
          <a:xfrm>
            <a:off x="746760" y="1127605"/>
            <a:ext cx="2971800" cy="1569660"/>
          </a:xfrm>
          <a:prstGeom prst="rect">
            <a:avLst/>
          </a:prstGeom>
          <a:noFill/>
        </p:spPr>
        <p:txBody>
          <a:bodyPr wrap="square" rtlCol="0">
            <a:spAutoFit/>
          </a:bodyPr>
          <a:lstStyle/>
          <a:p>
            <a:r>
              <a:rPr lang="en-US" sz="3200" dirty="0" err="1">
                <a:solidFill>
                  <a:schemeClr val="bg1"/>
                </a:solidFill>
              </a:rPr>
              <a:t>Abinadi</a:t>
            </a:r>
            <a:r>
              <a:rPr lang="en-US" sz="3200" dirty="0">
                <a:solidFill>
                  <a:schemeClr val="bg1"/>
                </a:solidFill>
              </a:rPr>
              <a:t> ‘s words kindle a fire of testimony</a:t>
            </a:r>
          </a:p>
        </p:txBody>
      </p:sp>
      <p:sp>
        <p:nvSpPr>
          <p:cNvPr id="8" name="TextBox 7"/>
          <p:cNvSpPr txBox="1"/>
          <p:nvPr/>
        </p:nvSpPr>
        <p:spPr>
          <a:xfrm>
            <a:off x="7132320" y="999745"/>
            <a:ext cx="3886200" cy="2246769"/>
          </a:xfrm>
          <a:prstGeom prst="rect">
            <a:avLst/>
          </a:prstGeom>
          <a:noFill/>
        </p:spPr>
        <p:txBody>
          <a:bodyPr wrap="square" rtlCol="0">
            <a:spAutoFit/>
          </a:bodyPr>
          <a:lstStyle/>
          <a:p>
            <a:r>
              <a:rPr lang="en-US" sz="3200" dirty="0">
                <a:solidFill>
                  <a:schemeClr val="bg1"/>
                </a:solidFill>
              </a:rPr>
              <a:t>Spiritual--</a:t>
            </a:r>
            <a:r>
              <a:rPr lang="en-US" dirty="0">
                <a:solidFill>
                  <a:schemeClr val="bg1"/>
                </a:solidFill>
              </a:rPr>
              <a:t>Conversion is always a miraculous matter, particularly in the midst of wickedness and among a people who are smitten with hardheartedness, as a result of their iniquities</a:t>
            </a:r>
          </a:p>
          <a:p>
            <a:r>
              <a:rPr lang="en-US" dirty="0">
                <a:solidFill>
                  <a:schemeClr val="bg1"/>
                </a:solidFill>
              </a:rPr>
              <a:t>JFM and RLM</a:t>
            </a:r>
          </a:p>
        </p:txBody>
      </p:sp>
      <p:sp>
        <p:nvSpPr>
          <p:cNvPr id="9" name="TextBox 8"/>
          <p:cNvSpPr txBox="1"/>
          <p:nvPr/>
        </p:nvSpPr>
        <p:spPr>
          <a:xfrm>
            <a:off x="760999" y="3870162"/>
            <a:ext cx="2971800" cy="1569660"/>
          </a:xfrm>
          <a:prstGeom prst="rect">
            <a:avLst/>
          </a:prstGeom>
          <a:noFill/>
        </p:spPr>
        <p:txBody>
          <a:bodyPr wrap="square" rtlCol="0">
            <a:spAutoFit/>
          </a:bodyPr>
          <a:lstStyle/>
          <a:p>
            <a:r>
              <a:rPr lang="en-US" sz="3200" dirty="0" err="1">
                <a:solidFill>
                  <a:schemeClr val="bg1"/>
                </a:solidFill>
              </a:rPr>
              <a:t>Abinadi</a:t>
            </a:r>
            <a:r>
              <a:rPr lang="en-US" sz="3200" dirty="0">
                <a:solidFill>
                  <a:schemeClr val="bg1"/>
                </a:solidFill>
              </a:rPr>
              <a:t> is sentenced to death by fire</a:t>
            </a:r>
          </a:p>
        </p:txBody>
      </p:sp>
      <p:sp>
        <p:nvSpPr>
          <p:cNvPr id="10" name="TextBox 9"/>
          <p:cNvSpPr txBox="1"/>
          <p:nvPr/>
        </p:nvSpPr>
        <p:spPr>
          <a:xfrm>
            <a:off x="7101840" y="3661362"/>
            <a:ext cx="4572000" cy="3077766"/>
          </a:xfrm>
          <a:prstGeom prst="rect">
            <a:avLst/>
          </a:prstGeom>
          <a:noFill/>
        </p:spPr>
        <p:txBody>
          <a:bodyPr wrap="square" rtlCol="0">
            <a:spAutoFit/>
          </a:bodyPr>
          <a:lstStyle/>
          <a:p>
            <a:r>
              <a:rPr lang="en-US" sz="3200" dirty="0">
                <a:solidFill>
                  <a:schemeClr val="bg1"/>
                </a:solidFill>
              </a:rPr>
              <a:t>Physical--</a:t>
            </a:r>
            <a:r>
              <a:rPr lang="en-US" dirty="0">
                <a:solidFill>
                  <a:schemeClr val="bg1"/>
                </a:solidFill>
              </a:rPr>
              <a:t>Deliberately causing death through the effects of combustion has a long history as a form of capital punishment. Many societies have employed it as an execution method for such crimes as treason, heresy, and witchcraft. The form of this type of execution in which the condemned is bound to a large wooden stake is usually called </a:t>
            </a:r>
            <a:r>
              <a:rPr lang="en-US" b="1" dirty="0">
                <a:solidFill>
                  <a:schemeClr val="bg1"/>
                </a:solidFill>
              </a:rPr>
              <a:t>burning at the stake</a:t>
            </a:r>
          </a:p>
          <a:p>
            <a:r>
              <a:rPr lang="en-US" sz="1200" b="1" dirty="0">
                <a:solidFill>
                  <a:schemeClr val="bg1"/>
                </a:solidFill>
              </a:rPr>
              <a:t>Wikipedia</a:t>
            </a:r>
            <a:endParaRPr lang="en-US" sz="1200" dirty="0">
              <a:solidFill>
                <a:schemeClr val="bg1"/>
              </a:solidFill>
            </a:endParaRPr>
          </a:p>
        </p:txBody>
      </p:sp>
      <p:pic>
        <p:nvPicPr>
          <p:cNvPr id="13" name="Picture 12">
            <a:extLst>
              <a:ext uri="{FF2B5EF4-FFF2-40B4-BE49-F238E27FC236}">
                <a16:creationId xmlns:a16="http://schemas.microsoft.com/office/drawing/2014/main" id="{AD80E570-CBBE-4385-832F-2BF5DB0FA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322" y="1721739"/>
            <a:ext cx="2857500" cy="3524250"/>
          </a:xfrm>
          <a:prstGeom prst="rect">
            <a:avLst/>
          </a:prstGeom>
        </p:spPr>
      </p:pic>
    </p:spTree>
    <p:extLst>
      <p:ext uri="{BB962C8B-B14F-4D97-AF65-F5344CB8AC3E}">
        <p14:creationId xmlns:p14="http://schemas.microsoft.com/office/powerpoint/2010/main" val="164640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0AF3EC-49A5-4D62-9F9D-0B49BAAE9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668000" y="6488668"/>
            <a:ext cx="1524000" cy="369332"/>
          </a:xfrm>
          <a:prstGeom prst="rect">
            <a:avLst/>
          </a:prstGeom>
          <a:noFill/>
        </p:spPr>
        <p:txBody>
          <a:bodyPr wrap="square" rtlCol="0">
            <a:spAutoFit/>
          </a:bodyPr>
          <a:lstStyle/>
          <a:p>
            <a:r>
              <a:rPr lang="en-US" dirty="0">
                <a:solidFill>
                  <a:schemeClr val="bg1"/>
                </a:solidFill>
              </a:rPr>
              <a:t>Who’s Who</a:t>
            </a:r>
          </a:p>
        </p:txBody>
      </p:sp>
      <p:sp>
        <p:nvSpPr>
          <p:cNvPr id="7" name="TextBox 6"/>
          <p:cNvSpPr txBox="1"/>
          <p:nvPr/>
        </p:nvSpPr>
        <p:spPr>
          <a:xfrm>
            <a:off x="1606296" y="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Alma</a:t>
            </a:r>
          </a:p>
        </p:txBody>
      </p:sp>
      <p:sp>
        <p:nvSpPr>
          <p:cNvPr id="4" name="TextBox 3"/>
          <p:cNvSpPr txBox="1"/>
          <p:nvPr/>
        </p:nvSpPr>
        <p:spPr>
          <a:xfrm>
            <a:off x="304800" y="762000"/>
            <a:ext cx="7467600" cy="5262979"/>
          </a:xfrm>
          <a:prstGeom prst="rect">
            <a:avLst/>
          </a:prstGeom>
          <a:noFill/>
        </p:spPr>
        <p:txBody>
          <a:bodyPr wrap="square" rtlCol="0">
            <a:spAutoFit/>
          </a:bodyPr>
          <a:lstStyle/>
          <a:p>
            <a:r>
              <a:rPr lang="en-US" sz="1600" dirty="0">
                <a:solidFill>
                  <a:schemeClr val="bg1"/>
                </a:solidFill>
              </a:rPr>
              <a:t>He was a descendant of Nephi—One of the son’s of colonizer </a:t>
            </a:r>
            <a:r>
              <a:rPr lang="en-US" sz="1600" dirty="0" err="1">
                <a:solidFill>
                  <a:schemeClr val="bg1"/>
                </a:solidFill>
              </a:rPr>
              <a:t>Zeniff</a:t>
            </a:r>
            <a:endParaRPr lang="en-US" sz="1600" dirty="0">
              <a:solidFill>
                <a:schemeClr val="bg1"/>
              </a:solidFill>
            </a:endParaRPr>
          </a:p>
          <a:p>
            <a:endParaRPr lang="en-US" sz="1600" dirty="0">
              <a:solidFill>
                <a:schemeClr val="bg1"/>
              </a:solidFill>
            </a:endParaRPr>
          </a:p>
          <a:p>
            <a:r>
              <a:rPr lang="en-US" sz="1600" dirty="0">
                <a:solidFill>
                  <a:schemeClr val="bg1"/>
                </a:solidFill>
              </a:rPr>
              <a:t>He was a young man and a priest at King Noah’s court—about 25 years old</a:t>
            </a:r>
          </a:p>
          <a:p>
            <a:endParaRPr lang="en-US" sz="1600" dirty="0">
              <a:solidFill>
                <a:schemeClr val="bg1"/>
              </a:solidFill>
            </a:endParaRPr>
          </a:p>
          <a:p>
            <a:r>
              <a:rPr lang="en-US" sz="1600" dirty="0">
                <a:solidFill>
                  <a:schemeClr val="bg1"/>
                </a:solidFill>
              </a:rPr>
              <a:t>He repented of his sins and had a mighty change of heart because of </a:t>
            </a:r>
            <a:r>
              <a:rPr lang="en-US" sz="1600" dirty="0" err="1">
                <a:solidFill>
                  <a:schemeClr val="bg1"/>
                </a:solidFill>
              </a:rPr>
              <a:t>Abinadi’s</a:t>
            </a:r>
            <a:r>
              <a:rPr lang="en-US" sz="1600" dirty="0">
                <a:solidFill>
                  <a:schemeClr val="bg1"/>
                </a:solidFill>
              </a:rPr>
              <a:t> words</a:t>
            </a:r>
          </a:p>
          <a:p>
            <a:endParaRPr lang="en-US" sz="1600" dirty="0">
              <a:solidFill>
                <a:schemeClr val="bg1"/>
              </a:solidFill>
            </a:endParaRPr>
          </a:p>
          <a:p>
            <a:r>
              <a:rPr lang="en-US" sz="1600" dirty="0">
                <a:solidFill>
                  <a:schemeClr val="bg1"/>
                </a:solidFill>
              </a:rPr>
              <a:t>He pled for </a:t>
            </a:r>
            <a:r>
              <a:rPr lang="en-US" sz="1600" dirty="0" err="1">
                <a:solidFill>
                  <a:schemeClr val="bg1"/>
                </a:solidFill>
              </a:rPr>
              <a:t>Abinadi’s</a:t>
            </a:r>
            <a:r>
              <a:rPr lang="en-US" sz="1600" dirty="0">
                <a:solidFill>
                  <a:schemeClr val="bg1"/>
                </a:solidFill>
              </a:rPr>
              <a:t> release and King Noah ordered Alma’s execution</a:t>
            </a:r>
          </a:p>
          <a:p>
            <a:endParaRPr lang="en-US" sz="1600" dirty="0">
              <a:solidFill>
                <a:schemeClr val="bg1"/>
              </a:solidFill>
            </a:endParaRPr>
          </a:p>
          <a:p>
            <a:r>
              <a:rPr lang="en-US" sz="1600" dirty="0">
                <a:solidFill>
                  <a:schemeClr val="bg1"/>
                </a:solidFill>
              </a:rPr>
              <a:t>Alma fled for his life and gathered secretly to teach the words of </a:t>
            </a:r>
            <a:r>
              <a:rPr lang="en-US" sz="1600" dirty="0" err="1">
                <a:solidFill>
                  <a:schemeClr val="bg1"/>
                </a:solidFill>
              </a:rPr>
              <a:t>Abinadi</a:t>
            </a:r>
            <a:r>
              <a:rPr lang="en-US" sz="1600" dirty="0">
                <a:solidFill>
                  <a:schemeClr val="bg1"/>
                </a:solidFill>
              </a:rPr>
              <a:t> baptizing many at the Waters of Mormon</a:t>
            </a:r>
          </a:p>
          <a:p>
            <a:endParaRPr lang="en-US" sz="1600" dirty="0">
              <a:solidFill>
                <a:schemeClr val="bg1"/>
              </a:solidFill>
            </a:endParaRPr>
          </a:p>
          <a:p>
            <a:r>
              <a:rPr lang="en-US" sz="1600" dirty="0">
                <a:solidFill>
                  <a:schemeClr val="bg1"/>
                </a:solidFill>
              </a:rPr>
              <a:t>He and many people made their way to </a:t>
            </a:r>
            <a:r>
              <a:rPr lang="en-US" sz="1600" dirty="0" err="1">
                <a:solidFill>
                  <a:schemeClr val="bg1"/>
                </a:solidFill>
              </a:rPr>
              <a:t>Zarahemla</a:t>
            </a:r>
            <a:r>
              <a:rPr lang="en-US" sz="1600" dirty="0">
                <a:solidFill>
                  <a:schemeClr val="bg1"/>
                </a:solidFill>
              </a:rPr>
              <a:t>—around 120 BC and joined Mosiah and his people</a:t>
            </a:r>
          </a:p>
          <a:p>
            <a:endParaRPr lang="en-US" sz="1600" dirty="0">
              <a:solidFill>
                <a:schemeClr val="bg1"/>
              </a:solidFill>
            </a:endParaRPr>
          </a:p>
          <a:p>
            <a:r>
              <a:rPr lang="en-US" sz="1600" dirty="0">
                <a:solidFill>
                  <a:schemeClr val="bg1"/>
                </a:solidFill>
              </a:rPr>
              <a:t>He baptized </a:t>
            </a:r>
            <a:r>
              <a:rPr lang="en-US" sz="1600" dirty="0" err="1">
                <a:solidFill>
                  <a:schemeClr val="bg1"/>
                </a:solidFill>
              </a:rPr>
              <a:t>Limhi</a:t>
            </a:r>
            <a:r>
              <a:rPr lang="en-US" sz="1600" dirty="0">
                <a:solidFill>
                  <a:schemeClr val="bg1"/>
                </a:solidFill>
              </a:rPr>
              <a:t>, son of Noah</a:t>
            </a:r>
          </a:p>
          <a:p>
            <a:endParaRPr lang="en-US" sz="1600" dirty="0">
              <a:solidFill>
                <a:schemeClr val="bg1"/>
              </a:solidFill>
            </a:endParaRPr>
          </a:p>
          <a:p>
            <a:r>
              <a:rPr lang="en-US" sz="1600" dirty="0">
                <a:solidFill>
                  <a:schemeClr val="bg1"/>
                </a:solidFill>
              </a:rPr>
              <a:t>He established the Church throughout </a:t>
            </a:r>
            <a:r>
              <a:rPr lang="en-US" sz="1600" dirty="0" err="1">
                <a:solidFill>
                  <a:schemeClr val="bg1"/>
                </a:solidFill>
              </a:rPr>
              <a:t>Zarahemla</a:t>
            </a:r>
            <a:r>
              <a:rPr lang="en-US" sz="1600" dirty="0">
                <a:solidFill>
                  <a:schemeClr val="bg1"/>
                </a:solidFill>
              </a:rPr>
              <a:t>—Mosiah 25:21-22</a:t>
            </a:r>
          </a:p>
          <a:p>
            <a:endParaRPr lang="en-US" sz="1600" dirty="0">
              <a:solidFill>
                <a:schemeClr val="bg1"/>
              </a:solidFill>
            </a:endParaRPr>
          </a:p>
          <a:p>
            <a:r>
              <a:rPr lang="en-US" sz="1600" dirty="0">
                <a:solidFill>
                  <a:schemeClr val="bg1"/>
                </a:solidFill>
              </a:rPr>
              <a:t>He had a son, Alma the younger, and consecrated him High Priest</a:t>
            </a:r>
          </a:p>
          <a:p>
            <a:endParaRPr lang="en-US" sz="1600" dirty="0">
              <a:solidFill>
                <a:schemeClr val="bg1"/>
              </a:solidFill>
            </a:endParaRPr>
          </a:p>
          <a:p>
            <a:r>
              <a:rPr lang="en-US" sz="1600" dirty="0">
                <a:solidFill>
                  <a:schemeClr val="bg1"/>
                </a:solidFill>
              </a:rPr>
              <a:t>He died at age 82 years of age around 91 BC</a:t>
            </a:r>
          </a:p>
        </p:txBody>
      </p:sp>
      <p:grpSp>
        <p:nvGrpSpPr>
          <p:cNvPr id="8" name="Group 7"/>
          <p:cNvGrpSpPr/>
          <p:nvPr/>
        </p:nvGrpSpPr>
        <p:grpSpPr>
          <a:xfrm>
            <a:off x="8757745" y="1487213"/>
            <a:ext cx="2120462" cy="4167352"/>
            <a:chOff x="838200" y="2752626"/>
            <a:chExt cx="1752600" cy="3762638"/>
          </a:xfrm>
        </p:grpSpPr>
        <p:sp>
          <p:nvSpPr>
            <p:cNvPr id="9" name="Moon 8"/>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74"/>
            <p:cNvGrpSpPr/>
            <p:nvPr/>
          </p:nvGrpSpPr>
          <p:grpSpPr>
            <a:xfrm rot="20913872" flipH="1">
              <a:off x="1942990" y="3031456"/>
              <a:ext cx="517033" cy="1139635"/>
              <a:chOff x="6528137" y="1535176"/>
              <a:chExt cx="450325" cy="1073251"/>
            </a:xfrm>
          </p:grpSpPr>
          <p:sp>
            <p:nvSpPr>
              <p:cNvPr id="59" name="Moon 58"/>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73"/>
            <p:cNvGrpSpPr/>
            <p:nvPr/>
          </p:nvGrpSpPr>
          <p:grpSpPr>
            <a:xfrm rot="686128">
              <a:off x="1100663" y="2914453"/>
              <a:ext cx="604067" cy="1177100"/>
              <a:chOff x="6477000" y="1545521"/>
              <a:chExt cx="526130" cy="1108534"/>
            </a:xfrm>
          </p:grpSpPr>
          <p:sp>
            <p:nvSpPr>
              <p:cNvPr id="54" name="Moon 53"/>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14"/>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3"/>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80"/>
            <p:cNvGrpSpPr/>
            <p:nvPr/>
          </p:nvGrpSpPr>
          <p:grpSpPr>
            <a:xfrm rot="16200000" flipH="1">
              <a:off x="1639604" y="2476150"/>
              <a:ext cx="496897" cy="1049852"/>
              <a:chOff x="6477000" y="1545521"/>
              <a:chExt cx="526130" cy="1108534"/>
            </a:xfrm>
          </p:grpSpPr>
          <p:sp>
            <p:nvSpPr>
              <p:cNvPr id="49" name="Moon 48"/>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48"/>
            <p:cNvGrpSpPr/>
            <p:nvPr/>
          </p:nvGrpSpPr>
          <p:grpSpPr>
            <a:xfrm>
              <a:off x="1363126" y="4694543"/>
              <a:ext cx="699902" cy="174274"/>
              <a:chOff x="553453" y="4798401"/>
              <a:chExt cx="1858183" cy="519282"/>
            </a:xfrm>
          </p:grpSpPr>
          <p:sp>
            <p:nvSpPr>
              <p:cNvPr id="44" name="Frame 4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Rounded Rectangle 30"/>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19200" y="2971800"/>
              <a:ext cx="1021829" cy="307918"/>
              <a:chOff x="1187970" y="2667000"/>
              <a:chExt cx="2889355" cy="870678"/>
            </a:xfrm>
          </p:grpSpPr>
          <p:grpSp>
            <p:nvGrpSpPr>
              <p:cNvPr id="33" name="Group 25"/>
              <p:cNvGrpSpPr/>
              <p:nvPr/>
            </p:nvGrpSpPr>
            <p:grpSpPr>
              <a:xfrm>
                <a:off x="1187970" y="2667000"/>
                <a:ext cx="838200" cy="838200"/>
                <a:chOff x="1219200" y="2971800"/>
                <a:chExt cx="838200" cy="838200"/>
              </a:xfrm>
            </p:grpSpPr>
            <p:sp>
              <p:nvSpPr>
                <p:cNvPr id="42" name="Frame 41"/>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Quad Arrow 42"/>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6"/>
              <p:cNvGrpSpPr/>
              <p:nvPr/>
            </p:nvGrpSpPr>
            <p:grpSpPr>
              <a:xfrm>
                <a:off x="2214797" y="2683239"/>
                <a:ext cx="838200" cy="838200"/>
                <a:chOff x="1219200" y="2971800"/>
                <a:chExt cx="838200" cy="838200"/>
              </a:xfrm>
            </p:grpSpPr>
            <p:sp>
              <p:nvSpPr>
                <p:cNvPr id="40" name="Frame 39"/>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Quad Arrow 40"/>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9"/>
              <p:cNvGrpSpPr/>
              <p:nvPr/>
            </p:nvGrpSpPr>
            <p:grpSpPr>
              <a:xfrm>
                <a:off x="3239125" y="2699478"/>
                <a:ext cx="838200" cy="838200"/>
                <a:chOff x="1219200" y="2971800"/>
                <a:chExt cx="838200" cy="838200"/>
              </a:xfrm>
            </p:grpSpPr>
            <p:sp>
              <p:nvSpPr>
                <p:cNvPr id="38" name="Frame 37"/>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Quad Arrow 38"/>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Diamond 35"/>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240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006FFD-12E3-49DB-9CAE-51EEF1CAE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1667" y="6403324"/>
            <a:ext cx="1524000"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17:2-4</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Alma Believes</a:t>
            </a:r>
          </a:p>
        </p:txBody>
      </p:sp>
      <p:sp>
        <p:nvSpPr>
          <p:cNvPr id="4" name="TextBox 3"/>
          <p:cNvSpPr txBox="1"/>
          <p:nvPr/>
        </p:nvSpPr>
        <p:spPr>
          <a:xfrm>
            <a:off x="833651" y="1056239"/>
            <a:ext cx="4362734" cy="923330"/>
          </a:xfrm>
          <a:prstGeom prst="rect">
            <a:avLst/>
          </a:prstGeom>
          <a:noFill/>
        </p:spPr>
        <p:txBody>
          <a:bodyPr wrap="square" rtlCol="0">
            <a:spAutoFit/>
          </a:bodyPr>
          <a:lstStyle/>
          <a:p>
            <a:r>
              <a:rPr lang="en-US" dirty="0">
                <a:solidFill>
                  <a:schemeClr val="bg1"/>
                </a:solidFill>
              </a:rPr>
              <a:t>Alma knew of the things which </a:t>
            </a:r>
            <a:r>
              <a:rPr lang="en-US" dirty="0" err="1">
                <a:solidFill>
                  <a:schemeClr val="bg1"/>
                </a:solidFill>
              </a:rPr>
              <a:t>Abinadi</a:t>
            </a:r>
            <a:r>
              <a:rPr lang="en-US" dirty="0">
                <a:solidFill>
                  <a:schemeClr val="bg1"/>
                </a:solidFill>
              </a:rPr>
              <a:t> had testified of and plead that King Noah would not be angry with </a:t>
            </a:r>
            <a:r>
              <a:rPr lang="en-US" dirty="0" err="1">
                <a:solidFill>
                  <a:schemeClr val="bg1"/>
                </a:solidFill>
              </a:rPr>
              <a:t>Abinadi</a:t>
            </a:r>
            <a:endParaRPr lang="en-US" dirty="0">
              <a:solidFill>
                <a:schemeClr val="bg1"/>
              </a:solidFill>
            </a:endParaRPr>
          </a:p>
        </p:txBody>
      </p:sp>
      <p:sp>
        <p:nvSpPr>
          <p:cNvPr id="8" name="TextBox 7"/>
          <p:cNvSpPr txBox="1"/>
          <p:nvPr/>
        </p:nvSpPr>
        <p:spPr>
          <a:xfrm>
            <a:off x="6038088" y="1386686"/>
            <a:ext cx="4362734" cy="646331"/>
          </a:xfrm>
          <a:prstGeom prst="rect">
            <a:avLst/>
          </a:prstGeom>
          <a:noFill/>
        </p:spPr>
        <p:txBody>
          <a:bodyPr wrap="square" rtlCol="0">
            <a:spAutoFit/>
          </a:bodyPr>
          <a:lstStyle/>
          <a:p>
            <a:r>
              <a:rPr lang="en-US" dirty="0">
                <a:solidFill>
                  <a:schemeClr val="bg1"/>
                </a:solidFill>
              </a:rPr>
              <a:t>“…the guilty </a:t>
            </a:r>
            <a:r>
              <a:rPr lang="en-US" dirty="0" err="1">
                <a:solidFill>
                  <a:schemeClr val="bg1"/>
                </a:solidFill>
              </a:rPr>
              <a:t>taketh</a:t>
            </a:r>
            <a:r>
              <a:rPr lang="en-US" dirty="0">
                <a:solidFill>
                  <a:schemeClr val="bg1"/>
                </a:solidFill>
              </a:rPr>
              <a:t> the truth to be hard…”</a:t>
            </a:r>
          </a:p>
          <a:p>
            <a:r>
              <a:rPr lang="en-US" dirty="0">
                <a:solidFill>
                  <a:schemeClr val="bg1"/>
                </a:solidFill>
              </a:rPr>
              <a:t>1 Nephi 16:2</a:t>
            </a:r>
          </a:p>
        </p:txBody>
      </p:sp>
      <p:sp>
        <p:nvSpPr>
          <p:cNvPr id="9" name="TextBox 8"/>
          <p:cNvSpPr txBox="1"/>
          <p:nvPr/>
        </p:nvSpPr>
        <p:spPr>
          <a:xfrm>
            <a:off x="1228344" y="4331208"/>
            <a:ext cx="4706112" cy="1200329"/>
          </a:xfrm>
          <a:prstGeom prst="rect">
            <a:avLst/>
          </a:prstGeom>
          <a:noFill/>
        </p:spPr>
        <p:txBody>
          <a:bodyPr wrap="square" rtlCol="0">
            <a:spAutoFit/>
          </a:bodyPr>
          <a:lstStyle/>
          <a:p>
            <a:r>
              <a:rPr lang="en-US" dirty="0">
                <a:solidFill>
                  <a:schemeClr val="bg1"/>
                </a:solidFill>
              </a:rPr>
              <a:t>In King Noah’s eyes Alma added insult to injury, not only had </a:t>
            </a:r>
            <a:r>
              <a:rPr lang="en-US" dirty="0" err="1">
                <a:solidFill>
                  <a:schemeClr val="bg1"/>
                </a:solidFill>
              </a:rPr>
              <a:t>Abinadi</a:t>
            </a:r>
            <a:r>
              <a:rPr lang="en-US" dirty="0">
                <a:solidFill>
                  <a:schemeClr val="bg1"/>
                </a:solidFill>
              </a:rPr>
              <a:t> delivered a message which tore away at his kingdom, but </a:t>
            </a:r>
            <a:r>
              <a:rPr lang="en-US" dirty="0" err="1">
                <a:solidFill>
                  <a:schemeClr val="bg1"/>
                </a:solidFill>
              </a:rPr>
              <a:t>Abinadi</a:t>
            </a:r>
            <a:r>
              <a:rPr lang="en-US" dirty="0">
                <a:solidFill>
                  <a:schemeClr val="bg1"/>
                </a:solidFill>
              </a:rPr>
              <a:t> had converted a soul in the process</a:t>
            </a:r>
          </a:p>
        </p:txBody>
      </p:sp>
      <p:sp>
        <p:nvSpPr>
          <p:cNvPr id="11266" name="AutoShape 2"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data:image/jpeg;base64,/9j/4AAQSkZJRgABAQAAAQABAAD/2wCEAAkGBxQTEhUUExQWFhUXGBwYFxgXFRcUFBgYFxgXGBcXGBQYHCggHBwlHBcXITEhJSkrLi4uFx8zODMsNygtLisBCgoKDg0OGhAQGiwkICQsLCwsLCwsLCwsLCwsLCwsLCwsLCwsLCwsLCwsLCwsLCwsLCwsLCwsLCwsLCwsLCwsLP/AABEIAPQAzwMBIgACEQEDEQH/xAAbAAABBQEBAAAAAAAAAAAAAAAEAAIDBQYBB//EAD4QAAEDAgMEBwcDAwMEAwAAAAEAAhEDIQQSMQVBUWEGEyJxgZGhBzJCscHR8CNS4RRi8YKSoiQzsuI1Q3L/xAAZAQADAQEBAAAAAAAAAAAAAAACAwQBAAX/xAApEQACAgICAgEEAgIDAAAAAAAAAQIRAyESMUFRBBMiMnFh8LHBM0Kh/9oADAMBAAIRAxEAPwDzrG4gvcTulRNZa6c6nCc1qlUqVI9Rq3bInBIskaKWE4CVjkHGIEacJNRpopDClEpryC8foFBToU7sORuUJsUSkmA4tET6BTOpKIJTSVrMugbIU4ssnFIrgHsHdYQowpKupTAjQloa4CU1Pf3KJagGdLl3OmonZ+I6uoyplD8jg7K7Qx+a8YRA2yNpkWv68vzvSK0dPpJT6+rVqYfOKjWsLC5uUta9tSXjJ2nZmMG4ZRF9VPS6S4UOJOzqJbPZEMloyMaASGS/tB7u1rn/ALQULRqkzMMbOgPgCdf8eicWGA6CGnQwcpjWDoVosH0pp0nl1PCsaD1MtEBuaiKoLmjLZzusF7kQdZsPhtu0hTZRfhxUp06VRjM7mlwfUquqNfmyxYOywBe5BEwuoLkymewixseBkHySa47onuWsx3S+hVqvqVMDTeXmTnLXOtTYxo6zJmAGSbEe94qm29tSnXc00cPToNbMhjWguJIuS1o0AiNNdJQtBJlcHkm/lpKlok5jbd9kMHIzDukjuQSGxCWhOITmjempBQ9HYRDaSglFUXRdDIZEnw2GRNaGiBqmYaok9t0ht3sdetAeICrqzFfdRKFxuH4JkMqToCULRRXT+rKJNC67UZCp530J+mkBuCiLSp6z4+iBr1OJTYqyXLKtDX8AfJIOA3JjQT9V1rJRUITJW1Bw+akNAG8W5WKjbRU1KgdZjl/HBCw0QVMNAkGePEfwmNarBtPfoRZNxNEFmdoi8OG7vXKR3EBK6uELgRgMSbKfCa8LUc1RwOUrCh8vJENC5oyLY9gRNLVRU0RRbdKkimAY8wFE5PqmyjYVOihktII1lOyHwrVYsbZKySDgiOnUhF4emShqYCsqLhCnnL0OgvY7JCgrU0UCoap4JSHOgN2FCCxFCTyVsRZQPYnQyNCZ0ZfHiHRwCrmGYVptlnbPMKuFKCBvXqY39qPJy/mySiyTACMZgDoBJ3xeO9WvRrAtPadflvWlp4MOHYytnfElT5Pk8ZUVYviuUUzB9RxEclY4VgA08VosTspjBMlz9YADifsFTVKLpJNuW9csvNHSxcGIUgbciTvtG/yCBfg5a68QBI3md/orrYuyqlZ8CzSbn+UR0xwYw4YWDUFrjx3grFkSlxXZzxvjyMPUp2soYUme0JhKsRNKrOFMCc8qOUSFMlhSMKgDpTguZyCGFE0nIEIikCgkPxsOqlcanVylSF1MuijyE0TdHscgKIujqTt6nyDoD3BT0HISrUXadcJXHQd7DeskqRA0615RmaUElQSdkwFlFWbZJrkqjkHTNbMttwxVj+0Hzn+EEw2571odpU2uJDx2WtuRYgnSPVZ6q003QRA1niDvC9bBK4JHm54OMr9ml6LPsVodlVNyy+wJDCeOi0Gyh2lHmjtl3x56ijRswjbyNfJWWxtlUSSKjBEW4/llFhmWE/hU+HBBJn+FDzaZbKKlFoOxtBjezTaAOSwHtFpfotPMR4rbOrHfv3/wsH7SsTApMGpJd/tEfVP+PbyoRljxxNMwNSkAoCFMTKjhewmeZOF9DCoYUjlEjRPJUSNXAU5iULTBzEXT0Q7AiGFLkPxhJMkqegxC03dpHioAFLO1opjs4NVMKqFNQErrWpbXsNMIzyo3PhcBhNN1yRrZJSq3VphakqnYFY4NphLyJGwbDXFMJTwoikBsgrgjNFyQI8JVXj6WenTJubnn+WVhjsX1Yzb5gcb6/JTf0kAcNY0VUJNKxU0pKiPAMhjRy+aPw20xSMmm8xwbay5sxgL2grT1uibaoD2OIJ1Gk87giRzCCUk3Ug4xklcR2y+m+DgNqOLCdczYHnorcbSpPMscC3iNFmn9FnMbNV7ahEw3q6bLRb3LggwZk9yP6P7Ka/ClzjBzZABaJA7Xr6JMscP+o2M5p/d/f8ku0+kdGmcpcCeAu7y1CwXTLHitVpuEgBkQQQR2j/C1zOhVVtQZaopt+IhlJ+eTMtD2mLbvVZ/pY5rsQ47mgNbvMCTc95KbiUISTWwJuU1T0Y8tMprmK1LRwQdVitjOxTxle5qgLEa9qjyJykTzxpgykapRQnckKS2xXChNKe0pFqcyyFhR0JlS6Ic6yGLu0nuegaDTJWVUVRdKAaJRlKwSpoZFhFUJ1KjKhpNLjZWdJgaEmUuKobHYMylBVlQiEK97Qo3YiEmScgk0izzBQ1HhDUqVR5hoM8Ij1Kbi8JVZOZjgRu3+QWxxGPIio25XJc1u6JHfK1Rb2QOAhUeHwhc8OqNjLcA6zxKu3nsps2qUfQMFuT9g1NxaQRqFu9g4suAusAKkra9HwGtzE2A0ScqHYJdljtzHAvDGgufqQ28Dd4pmwb4aqQDDXtcT8/RZfaGLJquq0HtMumMwJBFtQZHcr3YmIqdQSexTfJccwkjedwjmh40grvRY47aOWkSHWAsvLsc8ueSd5la/bFRzqRNJrjTDpJg6buybkb5WNe4kyUWKNM6bIXkBCuN0a5QvYqYuhTvwCihKd1MJ7WqWAnxYmWyCAmOp8UQGhNIlGhcl7BHNURO5PqPuU0FEIbI6YhdLlHvXYusDXQbRTy5DZ4Ca2ol8bGckiwGIgWTevceQQtME6Ak8Fpej2x+svUbvsCYE8CNf8pcko7O+oVuDoOebcYk6BXOE2Z1TpqszA6O1aD3gwf4Wx2f0dbiKTusPVFphgYALRqWkKfZuxHUi6nWIex4jv4+k+SRLLEy2wCjhzT6uq0Z6bvfadW8+fDxRm3sC0ta8eY1j8PoptkYXq3OoEyImmTfM3Qg80czCZ6LqZJlvZBGsH3T+cEpypmUedbawxYQ7LBBh30kfmqYypIkaLTYLDtxdN1OocuJpgsew/G1ujxxMRMaR3LLYrBuw9Q06ggbj9U6S8PtDMORMAq1MrpHiPqtBsrbZDcoGabBVNCm3NccpVjg9guDz1dTKCOE2PJDJxa2Mhyi9EjMr6svaHDXK1up3Nnhx5BX5wtR5Dq7202GzaYi0aTNp36blTbJqsotac4c83jVxM27OqscHhnu7dQ5nfDacviTc80lt9Fajey1w1Z1ywucBaHNEGN7XAA6rLbZ2M19RpogML3ZXtdZrXG7YEWBMjvha/Ch7W/psYXcyQDxvB4BR4atUfWY6rQLcpFyAQDMEzJkX9EEZtMya0YDbewKuHLQ6DmsCDaeF/DzVZiMDVpuyvpuaeYMHuOh8F610wwnXYIlol1NxeOMaOHnHkqnYdIvZgiJc91R4Mk6QRFzpDfVVQncbIPrNdnmTrd6eV6j086L06jnVhLXBmjAILgJgyOXqvKqbpTcc+StDFJSJw1NAhLjKjL+KoiLmBYll7KNgupq77ofPdGhD7IwE5NldauMTHG6fQpZiBpz3BNlFURlaXH84BY3SOLJuObQZlpTmPvOP0A0XoD9mRhOtwjc+cdmTJg6uB3nf+QvJutzG48FvfZx0pFB39NW/7bvcJ0aTq3uknzPJTZ8b42uzYM3XRPHiswNqgCs0Q74S6NXDx1CsdqXDm/G0ZmnuVJtXCPFVtakCTId2feP3MeatalUl2ZzSHDVttI9QoGldoZZU7Qx+ZjK7RDqZGcDWx7Vu75K/o1Wi4jK8a8tQfX1WfxWHDapLT+nUYcwI36W/PmpujWIzYfIfepEsPcLD0RZFq/X+zYsxXtAY7D4hmIZILjeLHM3eOcKB23qWMphlVwZWbZryYB/tdOi1/T/ZRrYJ7gO3T7Y7mjtf8SvEalKSSVfg45MdPwT5E4zuJrmE+Su8LtHLRcPiPZb42PosDs+pUZdjrDc67e5aTZucAGr3jvPAd3zS8mGn2V4srl4LKk8MdJaSIi2onRanZOGL2XLsse6Dl8yL+SzGFpl7gI5rd7IpEN71HmnT0XY46tmSwWLrjEvo5gWMIAcbOuAQJAuYtdbegczDJusL1v8A1WIjc+PEBv1Wt2LiiRB170OTsKEbhf8Aey22ZUBzMOhHzH3BVWxmSvhmNAGUufAtFo+5UuzKuWuWnUk2/t1+boTW/wDyJaR7rC7wIEAJsGeVkVSaJ+m2L6miXDiLbiTa/wCbl4xiRlqHdN+V9QPFeqe0mtGHaONQDyXnG0cNmZnGo17t/wB0zDLikNxxtNor6lWyHeZTcy6SrkY+iGqE0MSqG661yMR5ApTwbKNpUiMRYpRmKqS1o8fIR80GbLrnzB5fdC1tBXoduROGcC2CJjUb+/uQtQ2HcnYZhcbWMSNx/NEM0mgsbaZ6B0f6ZvYwU6pztFg74wNL/usV6BsmvTq089J4c0z4GLtv5wV4K5rt4g8Rbz3Kx6MbdqYatmaTlntCbEc1JP49q0Ocl4PYsQyxYdfeYeY1b4jcqvo/VyYh7Do9uYd7f4PorejiGVmNc33XAEHeCqfFM6uuxx3O15OsY5QZ8FMtppmGjrP7B4EXHLT6rwfbeD6qvUp7g8x/+TcehC9t63K+CbX+pXmfTKg1+LzM90sBPhITPiS4tphZIORR7Lw0mSOyPotVszZwqkZiRJtwCC2fhZ3WWw2PQgZvALs+VluDClEttn7Ip0hrJ3qHpBtqnhqRee4DeSiq9YNY5x91ok+C8h6SbWdiqsuMNFmgbh9+aT8fD9SVvpHZ8v01rtkmxdqjM/Me05xceebX1W32PtJriIP3C8nILXSO9bPo7W7bDxAkKn5OFfkhfxc7rgz07HU+y2s332a8wd3yRgph9SniGx2qWXycP5QkZREzbzUWxsY6nVNIiWPMsJmx1I+qijI35GK1yRRe06t+nTHF8/NZGi7duIWj9p9Tt0Wm2u/mPuVmcPeTPJUpfYgMBR43DZHkbtR3KOLK12vRls72/JU7nqvFLlEDIuLogqhMDlOQoyLp/gnfYELJzXJjbrqMnHPKVMLgU+EpyWjisYVBOFw5cZ3AgHxUWF7FS+4x+eiJ2dUuRO+UDjmkPMixKSnbaY+SqKkjRPoZwYs4KBtEE5XDK+PArmycZ7s7xrzFlb1C02MHeFLKTi6ZXCKmrRoPZ7jYDqD/AIZLe4/Y/Nava2Fa6nJImxHLgvN8FiRSrseDEujztC0O0dsDOS0mCIIGiTK27FyxNSpBG39pRTse0dOQ3lZGjQL3SfVH1Aarpd5dyNw+FuAttRRRix32EbMwMxZaKlRyiALJmzaXZ0Vg5sNKmlK2VvSMv032lkwzmaF8NHO8/ILy+nTmTu1Wn9oOOzVAz9gjxMfSFT4ehlpSeBK9LEvp4l7Z5OV/Uyv0iubTzE9yvdmVcoaR8Lv5+6rtnU5dHFH4cQXN8fJdkd6NxKnZ6bgcUXQJ3Sia0PYLwdQd4I0KzvR/FS0HgI+QVtTrweRXlyVSo9JO0ZX2iVKlR1OqRZrcjv7XydeREQVQYWoQOe9ej43DB4MgFpEEHhzWMxOw3MdDILTpmOnI7/8ACtxTU1xeiKcXidpN/oExfaaRvWeqUy0wd3ivRcD0YAbNVxedwaMrBzAFz4rBbWwZpVnsN4Mg8QbgqjC8dtRdisn1HUppL/0HKY9PcmPVIllbTMKTLqh3lENfZGTrsaU84otiN3mo3FNrMtPFca7J8Ni8psO9F/1lNxvI+SXR9rTmB962t7K7o4RrngOFpg/nikZMkYy2h+PFOUdSBsLWpwLTGka80U6u0gWObuuVY43Y+HbLtDym571LsnYskGLbm/cqac8TVpMpw4sylTaa/QLg8E43I7t6sXYfKL6q+/ocovaEJhaHWPLtwsBxUvOy1xS0NwOBMTvKusHhI70wCETSfw4JTk2xipIJoiBfVQ7Txwo0nPduH4PNFU6SxXTnHZnCiD/ceXCfU+SLFHlIVlnxiYnFZq9XMfidJ8bozarsrQwb/kiNm0RJduFgq+uc9Vx3CwV7lyl+iBR4x/Z3Z1ii2/8AdHMFDYUXRdEj+opTobH/AFGPqse5GrUTQdFq8OLeI+SusY+COErK4IllWDuMLT1xnbbgpMsalZZB6DcNXzN+fNM2jhQ5thdVuzcTNjYhWtKpxSmqYxbQPhsY5nZcA4R3EfdZrp3gwctdot7rjvg3bPr5rUYlg3Kpx2EzMc03adR9UzFPjKxeSNqjzwvG5RlyWIolj3MPwkjy3pUwvXXR5r7KxwT2hccuMcmE1bHEJ9Bs9nj80xS4M9sLH0atj8J+nUkiI1HI2+y1NF1uXFUlamM1tD9bEFWmEMDKeAhS5t0yv47q0XWGomvUYNzd26f3FbbB4UMbA14rDbIxnVPvodVqH7bGWRAPmvOzKVpLo9HHJUGYm88NI+qZhqAaLW3KDZ9UvBcT+blPUrRp+dyD+Al7YsRUhGYSkSBxQWGol5kiytswYI8gu6RrZ3H4ttGk55MANleT4is6o51V3vPPpoFfdLtqmrV6gWDT2+8fD4KmLbgbh9FRjXBfslm+bH1+xSgan8KrKNOATyVniGTfwQeL7LSmQfj2BNbv0DUD81PXtUpngR8wocCLIjGiHN/N6O/vAr7S0x5/Uzj4r+O9XuysRmbG9VOJol1JpjST6Cy5sTF5XQd6XljasbhlaoPxFPK+QrDBVsyc+mHAoDCvyOg7yp+0UfyXFRt53Iepoiaplqo9vY4UqZIN4hvehgrdGydKzz7ab81aodxefQwoWuUdQ3UuYBe0tKjyewAC645sLrDcJpRizgTmGCE0hOXApbLx7LB3FEh2hG6EPgHZqcJzQR4KZ70Mi+LstaTswEKWnUjUquo1YV3s+mypr5j6qWa4noQfLaDcNtWIaGkrQ4Gi5/aNh6IPA7PpiCCCrTE4prG6wFO2m9D1aWyc1m0wrLBsyUxVd77rjk3cI4lY3B4rr64HwNIPGTO/yJ8Fqcfi5DxPutHrJ+i542nsky5+WkebYlpNWq86l7ie8uJXMJSsXFEVh2XHiXH1TKoil4R4lE3eiiMaV/wDtFm+fmq3aruyrciAeQVBtA5nNHEpuLcrFZdKgzZ9GGt5qTHCXTwCIw1P0CHxehK5O5myVQSNl0ewhq4R8Xi7uQGWVmMbTymQCCPe7yYW79lTc1FwdcEnygD7p1fo6x7cSDMhsACNxIzeYXLIlKSZHycXaMXgNpkG5n6q2pVA5wIWMbWLGyRYPynjJH/qVdbMxYlpmx0O5ZmxcdluHKpm+wlMFo7oK849o5DHsY3mStTV2t1bHFzoaBOq8t2xtF2IquqHTRo4AaeK34eNyny8Iz5k1CHHywMuXSUwhdC9No86LtDWBchTRZRNWmM48JMCe/8APJcYsNrZYbHqwS1W4p9lxWcwz4cCtRh+00gfmiTkVM0HxOGNN0OsYB80qOIc0yJH5vVn0uEVmgftA8v8KtqPBEEJb2goTcdovNn9IYHa1HAaoWvj3Vn5nGG/CNwvbvKqqbZMC0ogSLftk+lvWEEccYvQ3JmlNbNl0VYCS4aEmO5vZHqSrfC1esGIPMgX/awRCrNk/o4dzt4aG7tYk+pR/RJn/Tkn4sx87fRJn5YpGVoVM1Mzz+qgxTu0xnDtH6KXDiA5vAkepQ9MS4uKV02el2kdxxhniqHDnNVJ3DRWe3K0NgcCUHsujDZOpT8a4wsTP7pUWTbN8FBjWwxTUnS48gmbSEMCCP5IN7izf+yZ36ZHf/5LUsrAYtzNzx87/NZP2Te4783n7KwxuIjFsPcfz0QON5JEMjzXpnhOqp1maRicw7i0keHaWRp1XAWcR4lel+1WiBM/ESe8gWXmTQvSwu4bF/oVXEvfAe9zgNxJI8lHmScwyuhieqXQErbOFSMaIXHBTURZDJ6DgqZASo2p1S1k0XWmWSRZRp7ioiVhtjlq+iX6j2DmP+Jk/JZQL0L2U7NFSqXOs1rbnmZMeQ9UrM6icRdM2N/qGRMltwd19yp6jd/FW3SmuKmMe5vu2jkI0VaBCUukEkLCM1O/QI3AYbO8D9zmt8JzO9AoQAArno1RJOeLNk+LuyPTMsb8mvou+krgyhkbvk/7tFdbBoZKTW8h5xP1VBt0ZqtNnEj6BarBQG/6lLPUUajBY21as0/vdy5oRgEo7pPSyYpx3VAT4iQfoqiu+GkDVY47LoS+xMBrHrap/aLT3cEVGUfJMwtGAnvJn8hMb8IFLV+x2GIBS2i4FihxUtEHVQ16/YAWKNuwpOlxPSvZTTig4/nxKv2/iIxLD3jyhW/s47OFd3T81nelLi0sedzpXY95WefMk9qLc9BtTlP+5v3XldNq9i6S4Q1cE6B/9Zi5mWiV5BS0VeF/bRsEJ7UzKpXKMhNsLiNKlphcDERSZIW2ZWyBlAOBJ3CfUIZ5gwEklyBkPZdRMgmIHhZdSWnCpsuvU+h7erwDnts5xJJ9PkEkknN0jGZbGO/Xf3ruXT84riSEJdDqnujvWv6P0gGsbuOUnjdod83FJJBP8Tn2TvbOPIOjRby/lajZ/u/6/KGjRJJS5Ol+jV2Ynpy79cDgD3/CqKuwRKSSNdIfH8QcjVNoPgpJI30HHsDx5OYiSmATAXUkXg1nrXs+b+i8d31CqPahQDKbA39w+RSSScX/ADf30R5PJdbNbnw1MHQ0zP8Ax+68UFMCQNASPIkBJJUYu5BYyKou5Ukk4YyYMBb+cUm2CSS5GSP/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A86E783E-7386-45FC-BB26-03E849B5E88D}"/>
              </a:ext>
            </a:extLst>
          </p:cNvPr>
          <p:cNvGrpSpPr/>
          <p:nvPr/>
        </p:nvGrpSpPr>
        <p:grpSpPr>
          <a:xfrm>
            <a:off x="7120354" y="2146173"/>
            <a:ext cx="3618893" cy="4445460"/>
            <a:chOff x="7120354" y="2146173"/>
            <a:chExt cx="3618893" cy="4445460"/>
          </a:xfrm>
        </p:grpSpPr>
        <p:pic>
          <p:nvPicPr>
            <p:cNvPr id="11" name="Picture 10">
              <a:extLst>
                <a:ext uri="{FF2B5EF4-FFF2-40B4-BE49-F238E27FC236}">
                  <a16:creationId xmlns:a16="http://schemas.microsoft.com/office/drawing/2014/main" id="{BB810069-6CE2-4356-A9DB-554C0B44D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97" y="2146173"/>
              <a:ext cx="3562350" cy="4248150"/>
            </a:xfrm>
            <a:prstGeom prst="rect">
              <a:avLst/>
            </a:prstGeom>
          </p:spPr>
        </p:pic>
        <p:sp>
          <p:nvSpPr>
            <p:cNvPr id="18" name="TextBox 17">
              <a:extLst>
                <a:ext uri="{FF2B5EF4-FFF2-40B4-BE49-F238E27FC236}">
                  <a16:creationId xmlns:a16="http://schemas.microsoft.com/office/drawing/2014/main" id="{BF084A2A-9FC6-4610-A3D7-2822E9788401}"/>
                </a:ext>
              </a:extLst>
            </p:cNvPr>
            <p:cNvSpPr txBox="1"/>
            <p:nvPr/>
          </p:nvSpPr>
          <p:spPr>
            <a:xfrm>
              <a:off x="7120354" y="6345412"/>
              <a:ext cx="2261390" cy="246221"/>
            </a:xfrm>
            <a:prstGeom prst="rect">
              <a:avLst/>
            </a:prstGeom>
            <a:noFill/>
          </p:spPr>
          <p:txBody>
            <a:bodyPr wrap="square" rtlCol="0">
              <a:spAutoFit/>
            </a:bodyPr>
            <a:lstStyle/>
            <a:p>
              <a:r>
                <a:rPr lang="en-US" sz="1000" dirty="0">
                  <a:solidFill>
                    <a:schemeClr val="bg1"/>
                  </a:solidFill>
                </a:rPr>
                <a:t>James H. </a:t>
              </a:r>
              <a:r>
                <a:rPr lang="en-US" sz="1000" dirty="0" err="1">
                  <a:solidFill>
                    <a:schemeClr val="bg1"/>
                  </a:solidFill>
                </a:rPr>
                <a:t>Fullmer</a:t>
              </a:r>
              <a:endParaRPr lang="en-US" sz="1000" dirty="0">
                <a:solidFill>
                  <a:schemeClr val="bg1"/>
                </a:solidFill>
              </a:endParaRPr>
            </a:p>
          </p:txBody>
        </p:sp>
      </p:grpSp>
    </p:spTree>
    <p:extLst>
      <p:ext uri="{BB962C8B-B14F-4D97-AF65-F5344CB8AC3E}">
        <p14:creationId xmlns:p14="http://schemas.microsoft.com/office/powerpoint/2010/main" val="133735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B4062F-AAA8-427B-B292-DB1E09B3D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5675" y="6488668"/>
            <a:ext cx="1524000"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17:2-4</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Standing for Truth</a:t>
            </a:r>
          </a:p>
        </p:txBody>
      </p:sp>
      <p:sp>
        <p:nvSpPr>
          <p:cNvPr id="4" name="TextBox 3"/>
          <p:cNvSpPr txBox="1"/>
          <p:nvPr/>
        </p:nvSpPr>
        <p:spPr>
          <a:xfrm>
            <a:off x="1748051" y="1367135"/>
            <a:ext cx="4362734" cy="1938992"/>
          </a:xfrm>
          <a:prstGeom prst="rect">
            <a:avLst/>
          </a:prstGeom>
          <a:noFill/>
        </p:spPr>
        <p:txBody>
          <a:bodyPr wrap="square" rtlCol="0">
            <a:spAutoFit/>
          </a:bodyPr>
          <a:lstStyle/>
          <a:p>
            <a:pPr fontAlgn="base"/>
            <a:r>
              <a:rPr lang="en-US" sz="2400" dirty="0">
                <a:solidFill>
                  <a:srgbClr val="FFFF00"/>
                </a:solidFill>
              </a:rPr>
              <a:t>Have you ever seen someone stand up for what is right when it was difficult for them to do so? </a:t>
            </a:r>
          </a:p>
          <a:p>
            <a:pPr fontAlgn="base"/>
            <a:endParaRPr lang="en-US" sz="2400" dirty="0">
              <a:solidFill>
                <a:srgbClr val="FFFF00"/>
              </a:solidFill>
            </a:endParaRPr>
          </a:p>
          <a:p>
            <a:pPr fontAlgn="base"/>
            <a:r>
              <a:rPr lang="en-US" sz="2400" dirty="0">
                <a:solidFill>
                  <a:srgbClr val="FFFF00"/>
                </a:solidFill>
              </a:rPr>
              <a:t>What happened?</a:t>
            </a:r>
          </a:p>
        </p:txBody>
      </p:sp>
      <p:sp>
        <p:nvSpPr>
          <p:cNvPr id="10" name="TextBox 9"/>
          <p:cNvSpPr txBox="1"/>
          <p:nvPr/>
        </p:nvSpPr>
        <p:spPr>
          <a:xfrm>
            <a:off x="4372514" y="5017436"/>
            <a:ext cx="7478110" cy="1477328"/>
          </a:xfrm>
          <a:prstGeom prst="rect">
            <a:avLst/>
          </a:prstGeom>
          <a:noFill/>
        </p:spPr>
        <p:txBody>
          <a:bodyPr wrap="square" rtlCol="0">
            <a:spAutoFit/>
          </a:bodyPr>
          <a:lstStyle/>
          <a:p>
            <a:r>
              <a:rPr lang="en-US" dirty="0" err="1">
                <a:solidFill>
                  <a:schemeClr val="bg1"/>
                </a:solidFill>
              </a:rPr>
              <a:t>Consquences</a:t>
            </a:r>
            <a:r>
              <a:rPr lang="en-US" dirty="0">
                <a:solidFill>
                  <a:schemeClr val="bg1"/>
                </a:solidFill>
              </a:rPr>
              <a:t> of Alma’s Actions:</a:t>
            </a:r>
          </a:p>
          <a:p>
            <a:r>
              <a:rPr lang="en-US" dirty="0">
                <a:solidFill>
                  <a:schemeClr val="bg1"/>
                </a:solidFill>
              </a:rPr>
              <a:t>The king was more angry and sought to cast him out</a:t>
            </a:r>
          </a:p>
          <a:p>
            <a:endParaRPr lang="en-US" dirty="0">
              <a:solidFill>
                <a:schemeClr val="bg1"/>
              </a:solidFill>
            </a:endParaRPr>
          </a:p>
          <a:p>
            <a:r>
              <a:rPr lang="en-US" dirty="0">
                <a:solidFill>
                  <a:schemeClr val="bg1"/>
                </a:solidFill>
              </a:rPr>
              <a:t>Alma fled and hid himself and began to write all the words which </a:t>
            </a:r>
            <a:r>
              <a:rPr lang="en-US" dirty="0" err="1">
                <a:solidFill>
                  <a:schemeClr val="bg1"/>
                </a:solidFill>
              </a:rPr>
              <a:t>Abinadi</a:t>
            </a:r>
            <a:r>
              <a:rPr lang="en-US" dirty="0">
                <a:solidFill>
                  <a:schemeClr val="bg1"/>
                </a:solidFill>
              </a:rPr>
              <a:t> had spoken—</a:t>
            </a:r>
            <a:r>
              <a:rPr lang="en-US" dirty="0">
                <a:solidFill>
                  <a:srgbClr val="FFFF00"/>
                </a:solidFill>
              </a:rPr>
              <a:t>sometimes you need to remove yourself from the situation</a:t>
            </a:r>
          </a:p>
        </p:txBody>
      </p:sp>
      <p:sp>
        <p:nvSpPr>
          <p:cNvPr id="11" name="TextBox 10"/>
          <p:cNvSpPr txBox="1"/>
          <p:nvPr/>
        </p:nvSpPr>
        <p:spPr>
          <a:xfrm>
            <a:off x="5181600" y="3048000"/>
            <a:ext cx="4819934" cy="1754326"/>
          </a:xfrm>
          <a:prstGeom prst="rect">
            <a:avLst/>
          </a:prstGeom>
          <a:noFill/>
        </p:spPr>
        <p:txBody>
          <a:bodyPr wrap="square" rtlCol="0">
            <a:spAutoFit/>
          </a:bodyPr>
          <a:lstStyle/>
          <a:p>
            <a:r>
              <a:rPr lang="en-US" dirty="0">
                <a:solidFill>
                  <a:schemeClr val="bg1"/>
                </a:solidFill>
              </a:rPr>
              <a:t>“</a:t>
            </a:r>
            <a:r>
              <a:rPr lang="en-US" i="1" dirty="0">
                <a:solidFill>
                  <a:schemeClr val="bg1"/>
                </a:solidFill>
              </a:rPr>
              <a:t>Be strong—in standing for the right.</a:t>
            </a:r>
            <a:r>
              <a:rPr lang="en-US" dirty="0">
                <a:solidFill>
                  <a:schemeClr val="bg1"/>
                </a:solidFill>
              </a:rPr>
              <a:t> We live in an age of compromise. … In situations with which we are daily confronted, we know what is right. … We must cultivate the strength to follow our convictions” </a:t>
            </a:r>
          </a:p>
          <a:p>
            <a:r>
              <a:rPr lang="en-US" sz="1600" dirty="0">
                <a:solidFill>
                  <a:schemeClr val="bg1"/>
                </a:solidFill>
              </a:rPr>
              <a:t>Gordon B. Hinckley</a:t>
            </a:r>
          </a:p>
        </p:txBody>
      </p:sp>
      <p:pic>
        <p:nvPicPr>
          <p:cNvPr id="9" name="Picture 8">
            <a:extLst>
              <a:ext uri="{FF2B5EF4-FFF2-40B4-BE49-F238E27FC236}">
                <a16:creationId xmlns:a16="http://schemas.microsoft.com/office/drawing/2014/main" id="{8ED99901-C468-4160-9674-1D37D5CFF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169" y="967549"/>
            <a:ext cx="3040779" cy="1985963"/>
          </a:xfrm>
          <a:prstGeom prst="rect">
            <a:avLst/>
          </a:prstGeom>
        </p:spPr>
      </p:pic>
      <p:pic>
        <p:nvPicPr>
          <p:cNvPr id="14" name="Picture 13">
            <a:extLst>
              <a:ext uri="{FF2B5EF4-FFF2-40B4-BE49-F238E27FC236}">
                <a16:creationId xmlns:a16="http://schemas.microsoft.com/office/drawing/2014/main" id="{66A8D183-A0BE-4FF3-89CA-FD092CE215DD}"/>
              </a:ext>
            </a:extLst>
          </p:cNvPr>
          <p:cNvPicPr>
            <a:picLocks noChangeAspect="1"/>
          </p:cNvPicPr>
          <p:nvPr/>
        </p:nvPicPr>
        <p:blipFill rotWithShape="1">
          <a:blip r:embed="rId4">
            <a:extLst>
              <a:ext uri="{28A0092B-C50C-407E-A947-70E740481C1C}">
                <a14:useLocalDpi xmlns:a14="http://schemas.microsoft.com/office/drawing/2010/main" val="0"/>
              </a:ext>
            </a:extLst>
          </a:blip>
          <a:srcRect r="2156" b="10130"/>
          <a:stretch/>
        </p:blipFill>
        <p:spPr>
          <a:xfrm>
            <a:off x="506334" y="3607299"/>
            <a:ext cx="3271190" cy="2568054"/>
          </a:xfrm>
          <a:prstGeom prst="rect">
            <a:avLst/>
          </a:prstGeom>
        </p:spPr>
      </p:pic>
    </p:spTree>
    <p:extLst>
      <p:ext uri="{BB962C8B-B14F-4D97-AF65-F5344CB8AC3E}">
        <p14:creationId xmlns:p14="http://schemas.microsoft.com/office/powerpoint/2010/main" val="30153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5CECE7-2A8F-48C3-A89D-F2B3207A1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3379" y="6488668"/>
            <a:ext cx="2255293"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17:5-20</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A Martyr’s Death</a:t>
            </a:r>
          </a:p>
        </p:txBody>
      </p:sp>
      <p:sp>
        <p:nvSpPr>
          <p:cNvPr id="4" name="TextBox 3"/>
          <p:cNvSpPr txBox="1"/>
          <p:nvPr/>
        </p:nvSpPr>
        <p:spPr>
          <a:xfrm>
            <a:off x="1748052" y="1367136"/>
            <a:ext cx="2595349" cy="646331"/>
          </a:xfrm>
          <a:prstGeom prst="rect">
            <a:avLst/>
          </a:prstGeom>
          <a:noFill/>
        </p:spPr>
        <p:txBody>
          <a:bodyPr wrap="square" rtlCol="0">
            <a:spAutoFit/>
          </a:bodyPr>
          <a:lstStyle/>
          <a:p>
            <a:r>
              <a:rPr lang="en-US" dirty="0" err="1">
                <a:solidFill>
                  <a:schemeClr val="bg1"/>
                </a:solidFill>
              </a:rPr>
              <a:t>Abinadi</a:t>
            </a:r>
            <a:r>
              <a:rPr lang="en-US" dirty="0">
                <a:solidFill>
                  <a:schemeClr val="bg1"/>
                </a:solidFill>
              </a:rPr>
              <a:t> bound and cast into prison for 3 days</a:t>
            </a:r>
          </a:p>
        </p:txBody>
      </p:sp>
      <p:sp>
        <p:nvSpPr>
          <p:cNvPr id="8" name="TextBox 7"/>
          <p:cNvSpPr txBox="1"/>
          <p:nvPr/>
        </p:nvSpPr>
        <p:spPr>
          <a:xfrm>
            <a:off x="6361176" y="1082040"/>
            <a:ext cx="4362734" cy="369332"/>
          </a:xfrm>
          <a:prstGeom prst="rect">
            <a:avLst/>
          </a:prstGeom>
          <a:noFill/>
        </p:spPr>
        <p:txBody>
          <a:bodyPr wrap="square" rtlCol="0">
            <a:spAutoFit/>
          </a:bodyPr>
          <a:lstStyle/>
          <a:p>
            <a:r>
              <a:rPr lang="en-US" dirty="0">
                <a:solidFill>
                  <a:schemeClr val="bg1"/>
                </a:solidFill>
              </a:rPr>
              <a:t>King Noah judges </a:t>
            </a:r>
            <a:r>
              <a:rPr lang="en-US" dirty="0" err="1">
                <a:solidFill>
                  <a:schemeClr val="bg1"/>
                </a:solidFill>
              </a:rPr>
              <a:t>Abinadi</a:t>
            </a:r>
            <a:r>
              <a:rPr lang="en-US" dirty="0">
                <a:solidFill>
                  <a:schemeClr val="bg1"/>
                </a:solidFill>
              </a:rPr>
              <a:t> with treason</a:t>
            </a:r>
          </a:p>
        </p:txBody>
      </p:sp>
      <p:sp>
        <p:nvSpPr>
          <p:cNvPr id="9" name="TextBox 8"/>
          <p:cNvSpPr txBox="1"/>
          <p:nvPr/>
        </p:nvSpPr>
        <p:spPr>
          <a:xfrm>
            <a:off x="3806952" y="3995928"/>
            <a:ext cx="4953000" cy="369332"/>
          </a:xfrm>
          <a:prstGeom prst="rect">
            <a:avLst/>
          </a:prstGeom>
          <a:noFill/>
        </p:spPr>
        <p:txBody>
          <a:bodyPr wrap="square" rtlCol="0">
            <a:spAutoFit/>
          </a:bodyPr>
          <a:lstStyle/>
          <a:p>
            <a:r>
              <a:rPr lang="en-US" dirty="0" err="1">
                <a:solidFill>
                  <a:schemeClr val="bg1"/>
                </a:solidFill>
              </a:rPr>
              <a:t>Abinadi’s</a:t>
            </a:r>
            <a:r>
              <a:rPr lang="en-US" dirty="0">
                <a:solidFill>
                  <a:schemeClr val="bg1"/>
                </a:solidFill>
              </a:rPr>
              <a:t> last words “Oh God, receive my soul.”</a:t>
            </a:r>
          </a:p>
        </p:txBody>
      </p:sp>
      <p:sp>
        <p:nvSpPr>
          <p:cNvPr id="10" name="TextBox 9"/>
          <p:cNvSpPr txBox="1"/>
          <p:nvPr/>
        </p:nvSpPr>
        <p:spPr>
          <a:xfrm>
            <a:off x="1341120" y="2801112"/>
            <a:ext cx="4362734" cy="923330"/>
          </a:xfrm>
          <a:prstGeom prst="rect">
            <a:avLst/>
          </a:prstGeom>
          <a:noFill/>
        </p:spPr>
        <p:txBody>
          <a:bodyPr wrap="square" rtlCol="0">
            <a:spAutoFit/>
          </a:bodyPr>
          <a:lstStyle/>
          <a:p>
            <a:r>
              <a:rPr lang="en-US" dirty="0" err="1">
                <a:solidFill>
                  <a:schemeClr val="bg1"/>
                </a:solidFill>
              </a:rPr>
              <a:t>Abinadi</a:t>
            </a:r>
            <a:r>
              <a:rPr lang="en-US" dirty="0">
                <a:solidFill>
                  <a:schemeClr val="bg1"/>
                </a:solidFill>
              </a:rPr>
              <a:t> refuses to recall all that he has said to King Noah and the priests…He has come to do what he was sent to do</a:t>
            </a:r>
          </a:p>
        </p:txBody>
      </p:sp>
      <p:pic>
        <p:nvPicPr>
          <p:cNvPr id="12" name="Picture 11">
            <a:extLst>
              <a:ext uri="{FF2B5EF4-FFF2-40B4-BE49-F238E27FC236}">
                <a16:creationId xmlns:a16="http://schemas.microsoft.com/office/drawing/2014/main" id="{63FB1434-D6F7-4F9B-9B61-5496C9065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391" y="1533525"/>
            <a:ext cx="2076450" cy="2419350"/>
          </a:xfrm>
          <a:prstGeom prst="rect">
            <a:avLst/>
          </a:prstGeom>
        </p:spPr>
      </p:pic>
      <p:pic>
        <p:nvPicPr>
          <p:cNvPr id="15" name="Picture 14">
            <a:extLst>
              <a:ext uri="{FF2B5EF4-FFF2-40B4-BE49-F238E27FC236}">
                <a16:creationId xmlns:a16="http://schemas.microsoft.com/office/drawing/2014/main" id="{A553FFA6-488D-42C1-9426-7FB7F5AB9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985" y="4488699"/>
            <a:ext cx="5887194" cy="2217510"/>
          </a:xfrm>
          <a:prstGeom prst="rect">
            <a:avLst/>
          </a:prstGeom>
        </p:spPr>
      </p:pic>
    </p:spTree>
    <p:extLst>
      <p:ext uri="{BB962C8B-B14F-4D97-AF65-F5344CB8AC3E}">
        <p14:creationId xmlns:p14="http://schemas.microsoft.com/office/powerpoint/2010/main" val="322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181">
            <a:extLst>
              <a:ext uri="{FF2B5EF4-FFF2-40B4-BE49-F238E27FC236}">
                <a16:creationId xmlns:a16="http://schemas.microsoft.com/office/drawing/2014/main" id="{4C037BB0-9351-443C-A83B-BE2AF5129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6488668"/>
            <a:ext cx="2255293"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17:10</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Shedding Innocent Blood</a:t>
            </a:r>
          </a:p>
        </p:txBody>
      </p:sp>
      <p:sp>
        <p:nvSpPr>
          <p:cNvPr id="4" name="TextBox 3"/>
          <p:cNvSpPr txBox="1"/>
          <p:nvPr/>
        </p:nvSpPr>
        <p:spPr>
          <a:xfrm>
            <a:off x="1554707" y="949446"/>
            <a:ext cx="3357349" cy="2862322"/>
          </a:xfrm>
          <a:prstGeom prst="rect">
            <a:avLst/>
          </a:prstGeom>
          <a:noFill/>
        </p:spPr>
        <p:txBody>
          <a:bodyPr wrap="square" rtlCol="0">
            <a:spAutoFit/>
          </a:bodyPr>
          <a:lstStyle/>
          <a:p>
            <a:r>
              <a:rPr lang="en-US" dirty="0">
                <a:solidFill>
                  <a:schemeClr val="bg1"/>
                </a:solidFill>
              </a:rPr>
              <a:t>To murder—to take the life of one who is innocent</a:t>
            </a:r>
          </a:p>
          <a:p>
            <a:endParaRPr lang="en-US" dirty="0">
              <a:solidFill>
                <a:schemeClr val="bg1"/>
              </a:solidFill>
            </a:endParaRPr>
          </a:p>
          <a:p>
            <a:r>
              <a:rPr lang="en-US" dirty="0">
                <a:solidFill>
                  <a:schemeClr val="bg1"/>
                </a:solidFill>
              </a:rPr>
              <a:t>“sin unto death”</a:t>
            </a:r>
          </a:p>
          <a:p>
            <a:r>
              <a:rPr lang="en-US" dirty="0">
                <a:solidFill>
                  <a:schemeClr val="bg1"/>
                </a:solidFill>
              </a:rPr>
              <a:t>1 John 5:16-17</a:t>
            </a:r>
          </a:p>
          <a:p>
            <a:endParaRPr lang="en-US" dirty="0">
              <a:solidFill>
                <a:schemeClr val="bg1"/>
              </a:solidFill>
            </a:endParaRPr>
          </a:p>
          <a:p>
            <a:r>
              <a:rPr lang="en-US" dirty="0">
                <a:solidFill>
                  <a:schemeClr val="bg1"/>
                </a:solidFill>
              </a:rPr>
              <a:t>A crime against humanity, a heinous offense to heaven for which there is no forgiveness</a:t>
            </a:r>
          </a:p>
          <a:p>
            <a:r>
              <a:rPr lang="en-US" dirty="0">
                <a:solidFill>
                  <a:schemeClr val="bg1"/>
                </a:solidFill>
              </a:rPr>
              <a:t>2 Nephi 9:35</a:t>
            </a:r>
          </a:p>
        </p:txBody>
      </p:sp>
      <p:sp>
        <p:nvSpPr>
          <p:cNvPr id="8" name="TextBox 7"/>
          <p:cNvSpPr txBox="1"/>
          <p:nvPr/>
        </p:nvSpPr>
        <p:spPr>
          <a:xfrm>
            <a:off x="5409062" y="949446"/>
            <a:ext cx="5105400" cy="5355312"/>
          </a:xfrm>
          <a:prstGeom prst="rect">
            <a:avLst/>
          </a:prstGeom>
          <a:noFill/>
        </p:spPr>
        <p:txBody>
          <a:bodyPr wrap="square" rtlCol="0">
            <a:spAutoFit/>
          </a:bodyPr>
          <a:lstStyle/>
          <a:p>
            <a:r>
              <a:rPr lang="en-US" dirty="0">
                <a:solidFill>
                  <a:schemeClr val="bg1"/>
                </a:solidFill>
              </a:rPr>
              <a:t>Other  Martyrdoms:</a:t>
            </a:r>
          </a:p>
          <a:p>
            <a:r>
              <a:rPr lang="en-US" dirty="0">
                <a:solidFill>
                  <a:schemeClr val="bg1"/>
                </a:solidFill>
              </a:rPr>
              <a:t>Joseph and Hyrum Smith D&amp;C 135:1</a:t>
            </a:r>
          </a:p>
          <a:p>
            <a:endParaRPr lang="en-US" dirty="0">
              <a:solidFill>
                <a:schemeClr val="bg1"/>
              </a:solidFill>
            </a:endParaRPr>
          </a:p>
          <a:p>
            <a:r>
              <a:rPr lang="en-US" dirty="0">
                <a:solidFill>
                  <a:schemeClr val="bg1"/>
                </a:solidFill>
              </a:rPr>
              <a:t>Women and Children when Alma and </a:t>
            </a:r>
            <a:r>
              <a:rPr lang="en-US" dirty="0" err="1">
                <a:solidFill>
                  <a:schemeClr val="bg1"/>
                </a:solidFill>
              </a:rPr>
              <a:t>Amulek</a:t>
            </a:r>
            <a:r>
              <a:rPr lang="en-US" dirty="0">
                <a:solidFill>
                  <a:schemeClr val="bg1"/>
                </a:solidFill>
              </a:rPr>
              <a:t> were taken prisoners   Alma 14:10</a:t>
            </a:r>
          </a:p>
          <a:p>
            <a:endParaRPr lang="en-US" dirty="0">
              <a:solidFill>
                <a:schemeClr val="bg1"/>
              </a:solidFill>
            </a:endParaRPr>
          </a:p>
          <a:p>
            <a:r>
              <a:rPr lang="en-US" dirty="0">
                <a:solidFill>
                  <a:schemeClr val="bg1"/>
                </a:solidFill>
              </a:rPr>
              <a:t>John the Baptist   Mark 6:16</a:t>
            </a:r>
          </a:p>
          <a:p>
            <a:endParaRPr lang="en-US" dirty="0">
              <a:solidFill>
                <a:schemeClr val="bg1"/>
              </a:solidFill>
            </a:endParaRPr>
          </a:p>
          <a:p>
            <a:r>
              <a:rPr lang="en-US" dirty="0">
                <a:solidFill>
                  <a:schemeClr val="bg1"/>
                </a:solidFill>
              </a:rPr>
              <a:t>James   Acts 12:1</a:t>
            </a:r>
          </a:p>
          <a:p>
            <a:endParaRPr lang="en-US" dirty="0">
              <a:solidFill>
                <a:schemeClr val="bg1"/>
              </a:solidFill>
            </a:endParaRPr>
          </a:p>
          <a:p>
            <a:r>
              <a:rPr lang="en-US" dirty="0">
                <a:solidFill>
                  <a:schemeClr val="bg1"/>
                </a:solidFill>
              </a:rPr>
              <a:t>Stephen Acts 7:59-60</a:t>
            </a:r>
          </a:p>
          <a:p>
            <a:endParaRPr lang="en-US" dirty="0">
              <a:solidFill>
                <a:schemeClr val="bg1"/>
              </a:solidFill>
            </a:endParaRPr>
          </a:p>
          <a:p>
            <a:r>
              <a:rPr lang="en-US" dirty="0">
                <a:solidFill>
                  <a:schemeClr val="bg1"/>
                </a:solidFill>
              </a:rPr>
              <a:t>Paul—see sources</a:t>
            </a:r>
          </a:p>
          <a:p>
            <a:endParaRPr lang="en-US" dirty="0">
              <a:solidFill>
                <a:schemeClr val="bg1"/>
              </a:solidFill>
            </a:endParaRPr>
          </a:p>
          <a:p>
            <a:r>
              <a:rPr lang="en-US" dirty="0" err="1">
                <a:solidFill>
                  <a:schemeClr val="bg1"/>
                </a:solidFill>
              </a:rPr>
              <a:t>Zenock</a:t>
            </a:r>
            <a:r>
              <a:rPr lang="en-US" dirty="0">
                <a:solidFill>
                  <a:schemeClr val="bg1"/>
                </a:solidFill>
              </a:rPr>
              <a:t>   Alma 33:17</a:t>
            </a:r>
          </a:p>
          <a:p>
            <a:endParaRPr lang="en-US" dirty="0">
              <a:solidFill>
                <a:schemeClr val="bg1"/>
              </a:solidFill>
            </a:endParaRPr>
          </a:p>
          <a:p>
            <a:r>
              <a:rPr lang="en-US" dirty="0">
                <a:solidFill>
                  <a:schemeClr val="bg1"/>
                </a:solidFill>
              </a:rPr>
              <a:t>Abel The first Martyr</a:t>
            </a:r>
          </a:p>
          <a:p>
            <a:r>
              <a:rPr lang="en-US" dirty="0">
                <a:solidFill>
                  <a:schemeClr val="bg1"/>
                </a:solidFill>
              </a:rPr>
              <a:t>D&amp;C 138:40  and Genesis 4:8</a:t>
            </a:r>
          </a:p>
          <a:p>
            <a:endParaRPr lang="en-US" dirty="0">
              <a:solidFill>
                <a:schemeClr val="bg1"/>
              </a:solidFill>
            </a:endParaRPr>
          </a:p>
        </p:txBody>
      </p:sp>
      <p:sp>
        <p:nvSpPr>
          <p:cNvPr id="11" name="TextBox 10"/>
          <p:cNvSpPr txBox="1"/>
          <p:nvPr/>
        </p:nvSpPr>
        <p:spPr>
          <a:xfrm>
            <a:off x="652273" y="4315968"/>
            <a:ext cx="4120895" cy="1200329"/>
          </a:xfrm>
          <a:prstGeom prst="rect">
            <a:avLst/>
          </a:prstGeom>
          <a:noFill/>
        </p:spPr>
        <p:txBody>
          <a:bodyPr wrap="square" rtlCol="0">
            <a:spAutoFit/>
          </a:bodyPr>
          <a:lstStyle/>
          <a:p>
            <a:r>
              <a:rPr lang="en-US" dirty="0">
                <a:solidFill>
                  <a:srgbClr val="FFFF00"/>
                </a:solidFill>
              </a:rPr>
              <a:t>“…and the blood  of the innocent shall stand as a witness against them, yea, and cry mightily against them at the last day.</a:t>
            </a:r>
          </a:p>
          <a:p>
            <a:r>
              <a:rPr lang="en-US" dirty="0">
                <a:solidFill>
                  <a:srgbClr val="FFFF00"/>
                </a:solidFill>
              </a:rPr>
              <a:t>Alma 14:11</a:t>
            </a:r>
          </a:p>
        </p:txBody>
      </p:sp>
      <p:grpSp>
        <p:nvGrpSpPr>
          <p:cNvPr id="83" name="Group 82"/>
          <p:cNvGrpSpPr/>
          <p:nvPr/>
        </p:nvGrpSpPr>
        <p:grpSpPr>
          <a:xfrm>
            <a:off x="7696200" y="3429001"/>
            <a:ext cx="816506" cy="1567075"/>
            <a:chOff x="304800" y="466773"/>
            <a:chExt cx="2438400" cy="4679887"/>
          </a:xfrm>
        </p:grpSpPr>
        <p:sp>
          <p:nvSpPr>
            <p:cNvPr id="84" name="Cloud 83"/>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8458200" y="2209800"/>
            <a:ext cx="848678" cy="1828800"/>
            <a:chOff x="4648200" y="990600"/>
            <a:chExt cx="2144078" cy="4196596"/>
          </a:xfrm>
        </p:grpSpPr>
        <p:sp>
          <p:nvSpPr>
            <p:cNvPr id="104" name="Oval 103"/>
            <p:cNvSpPr/>
            <p:nvPr/>
          </p:nvSpPr>
          <p:spPr>
            <a:xfrm flipH="1">
              <a:off x="6324600" y="3200400"/>
              <a:ext cx="467678" cy="57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flipH="1">
              <a:off x="4648200" y="3200400"/>
              <a:ext cx="467678" cy="5703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61"/>
            <p:cNvGrpSpPr/>
            <p:nvPr/>
          </p:nvGrpSpPr>
          <p:grpSpPr>
            <a:xfrm>
              <a:off x="5142345" y="4629728"/>
              <a:ext cx="520849" cy="515905"/>
              <a:chOff x="7122338" y="5361709"/>
              <a:chExt cx="520849" cy="515905"/>
            </a:xfrm>
          </p:grpSpPr>
          <p:sp>
            <p:nvSpPr>
              <p:cNvPr id="143" name="Oval 142"/>
              <p:cNvSpPr/>
              <p:nvPr/>
            </p:nvSpPr>
            <p:spPr>
              <a:xfrm rot="21071524" flipH="1">
                <a:off x="7122338" y="5370796"/>
                <a:ext cx="519642" cy="50681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flipH="1">
                <a:off x="7123545" y="5361709"/>
                <a:ext cx="519642" cy="3650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60"/>
            <p:cNvGrpSpPr/>
            <p:nvPr/>
          </p:nvGrpSpPr>
          <p:grpSpPr>
            <a:xfrm>
              <a:off x="5634182" y="4671291"/>
              <a:ext cx="520849" cy="515905"/>
              <a:chOff x="7122338" y="5361709"/>
              <a:chExt cx="520849" cy="515905"/>
            </a:xfrm>
          </p:grpSpPr>
          <p:sp>
            <p:nvSpPr>
              <p:cNvPr id="141" name="Oval 140"/>
              <p:cNvSpPr/>
              <p:nvPr/>
            </p:nvSpPr>
            <p:spPr>
              <a:xfrm rot="21071524" flipH="1">
                <a:off x="7122338" y="5370796"/>
                <a:ext cx="519642" cy="50681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7123545" y="5361709"/>
                <a:ext cx="519642" cy="3650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Trapezoid 107"/>
            <p:cNvSpPr/>
            <p:nvPr/>
          </p:nvSpPr>
          <p:spPr>
            <a:xfrm flipH="1">
              <a:off x="5105400" y="3962400"/>
              <a:ext cx="1091248" cy="914400"/>
            </a:xfrm>
            <a:prstGeom prst="trapezoid">
              <a:avLst>
                <a:gd name="adj" fmla="val 8711"/>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9879197" flipH="1">
              <a:off x="5952198" y="2117173"/>
              <a:ext cx="623744" cy="14655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667365" flipH="1">
              <a:off x="4860183" y="1967244"/>
              <a:ext cx="672641" cy="1639715"/>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flipH="1">
              <a:off x="5105400" y="2133600"/>
              <a:ext cx="1219200" cy="23622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5486400" y="2286000"/>
              <a:ext cx="457200" cy="9906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4566406">
              <a:off x="5456319" y="1370091"/>
              <a:ext cx="1259042" cy="6096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5029200" y="1066800"/>
              <a:ext cx="609600" cy="12954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5600806" y="2054558"/>
              <a:ext cx="415714" cy="5184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
            <p:cNvSpPr/>
            <p:nvPr/>
          </p:nvSpPr>
          <p:spPr>
            <a:xfrm rot="647929" flipH="1">
              <a:off x="5091379" y="2194939"/>
              <a:ext cx="392672" cy="2555731"/>
            </a:xfrm>
            <a:prstGeom prst="trapezoid">
              <a:avLst>
                <a:gd name="adj" fmla="val 22121"/>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21080486" flipH="1">
              <a:off x="5901806" y="2227657"/>
              <a:ext cx="427558" cy="2514081"/>
            </a:xfrm>
            <a:prstGeom prst="trapezoid">
              <a:avLst>
                <a:gd name="adj" fmla="val 2498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58"/>
            <p:cNvGrpSpPr/>
            <p:nvPr/>
          </p:nvGrpSpPr>
          <p:grpSpPr>
            <a:xfrm rot="262221">
              <a:off x="4831890" y="3637028"/>
              <a:ext cx="1493485" cy="878243"/>
              <a:chOff x="5486400" y="5562600"/>
              <a:chExt cx="1088184" cy="878243"/>
            </a:xfrm>
          </p:grpSpPr>
          <p:sp>
            <p:nvSpPr>
              <p:cNvPr id="137" name="Diagonal Stripe 136"/>
              <p:cNvSpPr/>
              <p:nvPr/>
            </p:nvSpPr>
            <p:spPr>
              <a:xfrm rot="20116470" flipH="1">
                <a:off x="5669897" y="5583498"/>
                <a:ext cx="904687" cy="346988"/>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iagonal Stripe 137"/>
              <p:cNvSpPr/>
              <p:nvPr/>
            </p:nvSpPr>
            <p:spPr>
              <a:xfrm rot="16200000" flipH="1">
                <a:off x="5279371" y="5922029"/>
                <a:ext cx="725843" cy="311785"/>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iagonal Stripe 138"/>
              <p:cNvSpPr/>
              <p:nvPr/>
            </p:nvSpPr>
            <p:spPr>
              <a:xfrm rot="5400000">
                <a:off x="5507971" y="5845829"/>
                <a:ext cx="725843" cy="311785"/>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Flowchart: Display 139"/>
              <p:cNvSpPr/>
              <p:nvPr/>
            </p:nvSpPr>
            <p:spPr>
              <a:xfrm flipH="1">
                <a:off x="5638800" y="5562600"/>
                <a:ext cx="259821" cy="207384"/>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Oval 1"/>
            <p:cNvSpPr/>
            <p:nvPr/>
          </p:nvSpPr>
          <p:spPr>
            <a:xfrm flipH="1">
              <a:off x="5334000" y="1219200"/>
              <a:ext cx="831427" cy="12443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5486400" y="2133600"/>
              <a:ext cx="533400" cy="457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flipH="1">
              <a:off x="5638800" y="2209800"/>
              <a:ext cx="256116" cy="212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a:off x="5334000" y="990600"/>
              <a:ext cx="609600" cy="3810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5257800" y="1143000"/>
              <a:ext cx="3048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5791200" y="1066800"/>
              <a:ext cx="3048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79"/>
            <p:cNvGrpSpPr/>
            <p:nvPr/>
          </p:nvGrpSpPr>
          <p:grpSpPr>
            <a:xfrm>
              <a:off x="5029200" y="1295400"/>
              <a:ext cx="1295400" cy="294409"/>
              <a:chOff x="6858000" y="2438400"/>
              <a:chExt cx="1676400" cy="381000"/>
            </a:xfrm>
          </p:grpSpPr>
          <p:sp>
            <p:nvSpPr>
              <p:cNvPr id="126" name="Rounded Rectangle 125"/>
              <p:cNvSpPr/>
              <p:nvPr/>
            </p:nvSpPr>
            <p:spPr>
              <a:xfrm>
                <a:off x="6858000" y="2438400"/>
                <a:ext cx="1676400" cy="381000"/>
              </a:xfrm>
              <a:prstGeom prst="roundRect">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78"/>
              <p:cNvGrpSpPr/>
              <p:nvPr/>
            </p:nvGrpSpPr>
            <p:grpSpPr>
              <a:xfrm>
                <a:off x="7086600" y="2438400"/>
                <a:ext cx="1219200" cy="353961"/>
                <a:chOff x="6934200" y="990600"/>
                <a:chExt cx="2362200" cy="685800"/>
              </a:xfrm>
            </p:grpSpPr>
            <p:grpSp>
              <p:nvGrpSpPr>
                <p:cNvPr id="128" name="Group 71"/>
                <p:cNvGrpSpPr/>
                <p:nvPr/>
              </p:nvGrpSpPr>
              <p:grpSpPr>
                <a:xfrm>
                  <a:off x="6934200" y="990600"/>
                  <a:ext cx="838200" cy="685800"/>
                  <a:chOff x="6934200" y="990600"/>
                  <a:chExt cx="838200" cy="685800"/>
                </a:xfrm>
              </p:grpSpPr>
              <p:sp>
                <p:nvSpPr>
                  <p:cNvPr id="135" name="Plaque 134"/>
                  <p:cNvSpPr/>
                  <p:nvPr/>
                </p:nvSpPr>
                <p:spPr>
                  <a:xfrm>
                    <a:off x="6934200" y="990600"/>
                    <a:ext cx="838200" cy="685800"/>
                  </a:xfrm>
                  <a:prstGeom prst="plaque">
                    <a:avLst>
                      <a:gd name="adj" fmla="val 44950"/>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7239000" y="1143000"/>
                    <a:ext cx="2286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72"/>
                <p:cNvGrpSpPr/>
                <p:nvPr/>
              </p:nvGrpSpPr>
              <p:grpSpPr>
                <a:xfrm>
                  <a:off x="7696200" y="990600"/>
                  <a:ext cx="838200" cy="685800"/>
                  <a:chOff x="6934200" y="990600"/>
                  <a:chExt cx="838200" cy="685800"/>
                </a:xfrm>
              </p:grpSpPr>
              <p:sp>
                <p:nvSpPr>
                  <p:cNvPr id="133" name="Plaque 132"/>
                  <p:cNvSpPr/>
                  <p:nvPr/>
                </p:nvSpPr>
                <p:spPr>
                  <a:xfrm>
                    <a:off x="6934200" y="990600"/>
                    <a:ext cx="838200" cy="685800"/>
                  </a:xfrm>
                  <a:prstGeom prst="plaque">
                    <a:avLst>
                      <a:gd name="adj" fmla="val 44950"/>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7239000" y="1143000"/>
                    <a:ext cx="2286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75"/>
                <p:cNvGrpSpPr/>
                <p:nvPr/>
              </p:nvGrpSpPr>
              <p:grpSpPr>
                <a:xfrm>
                  <a:off x="8458200" y="990600"/>
                  <a:ext cx="838200" cy="685800"/>
                  <a:chOff x="6934200" y="990600"/>
                  <a:chExt cx="838200" cy="685800"/>
                </a:xfrm>
              </p:grpSpPr>
              <p:sp>
                <p:nvSpPr>
                  <p:cNvPr id="131" name="Plaque 130"/>
                  <p:cNvSpPr/>
                  <p:nvPr/>
                </p:nvSpPr>
                <p:spPr>
                  <a:xfrm>
                    <a:off x="6934200" y="990600"/>
                    <a:ext cx="838200" cy="685800"/>
                  </a:xfrm>
                  <a:prstGeom prst="plaque">
                    <a:avLst>
                      <a:gd name="adj" fmla="val 44950"/>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7239000" y="1143000"/>
                    <a:ext cx="2286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6" name="Group 72"/>
          <p:cNvGrpSpPr/>
          <p:nvPr/>
        </p:nvGrpSpPr>
        <p:grpSpPr>
          <a:xfrm>
            <a:off x="9220201" y="3200400"/>
            <a:ext cx="914363" cy="1828800"/>
            <a:chOff x="5029200" y="533400"/>
            <a:chExt cx="2819400" cy="5840386"/>
          </a:xfrm>
        </p:grpSpPr>
        <p:sp>
          <p:nvSpPr>
            <p:cNvPr id="57" name="Rounded Rectangle 56"/>
            <p:cNvSpPr/>
            <p:nvPr/>
          </p:nvSpPr>
          <p:spPr>
            <a:xfrm>
              <a:off x="5867400" y="533400"/>
              <a:ext cx="1143000" cy="685800"/>
            </a:xfrm>
            <a:prstGeom prst="roundRect">
              <a:avLst>
                <a:gd name="adj" fmla="val 5000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8"/>
            <p:cNvGrpSpPr/>
            <p:nvPr/>
          </p:nvGrpSpPr>
          <p:grpSpPr>
            <a:xfrm>
              <a:off x="5029200" y="838200"/>
              <a:ext cx="2819400" cy="5535586"/>
              <a:chOff x="685800" y="712814"/>
              <a:chExt cx="2819400" cy="5535586"/>
            </a:xfrm>
          </p:grpSpPr>
          <p:sp>
            <p:nvSpPr>
              <p:cNvPr id="63" name="Cloud 62"/>
              <p:cNvSpPr/>
              <p:nvPr/>
            </p:nvSpPr>
            <p:spPr>
              <a:xfrm rot="7971735" flipH="1">
                <a:off x="861195" y="756077"/>
                <a:ext cx="2392410" cy="2353905"/>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911642" y="3759024"/>
                <a:ext cx="593558" cy="8890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85800" y="3759024"/>
                <a:ext cx="519363" cy="8890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01943" y="5448243"/>
                <a:ext cx="631658" cy="750971"/>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09800" y="5448243"/>
                <a:ext cx="553452" cy="80015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1996156">
                <a:off x="810389" y="2560744"/>
                <a:ext cx="983285" cy="168403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41752">
                <a:off x="958040" y="2355932"/>
                <a:ext cx="977481" cy="15243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9870960">
                <a:off x="2431469" y="2565424"/>
                <a:ext cx="923600" cy="1684035"/>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0036208">
                <a:off x="2251055" y="2381548"/>
                <a:ext cx="977481" cy="15243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1427747" y="2425429"/>
                <a:ext cx="1409700" cy="3378439"/>
              </a:xfrm>
              <a:prstGeom prst="trapezoid">
                <a:avLst/>
              </a:prstGeom>
              <a:solidFill>
                <a:srgbClr val="EFBD6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818183" y="2158710"/>
                <a:ext cx="583825" cy="71125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1335299">
                <a:off x="2186941" y="2246821"/>
                <a:ext cx="680701" cy="3382306"/>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353417">
                <a:off x="1411130" y="2370479"/>
                <a:ext cx="680701" cy="323309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437640" y="712814"/>
                <a:ext cx="1409700" cy="18015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7971735" flipH="1">
                <a:off x="1682227" y="1860917"/>
                <a:ext cx="874341" cy="850166"/>
              </a:xfrm>
              <a:prstGeom prst="clou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828800" y="2057400"/>
                <a:ext cx="523573" cy="28902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371600" y="4114800"/>
                <a:ext cx="1524000" cy="304800"/>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uble Wave 79"/>
              <p:cNvSpPr/>
              <p:nvPr/>
            </p:nvSpPr>
            <p:spPr>
              <a:xfrm rot="5400000">
                <a:off x="1562100" y="4610100"/>
                <a:ext cx="1447800" cy="304800"/>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uble Wave 80"/>
              <p:cNvSpPr/>
              <p:nvPr/>
            </p:nvSpPr>
            <p:spPr>
              <a:xfrm rot="4302222">
                <a:off x="1857850" y="4697547"/>
                <a:ext cx="1447800" cy="304800"/>
              </a:xfrm>
              <a:prstGeom prst="doubleWave">
                <a:avLst>
                  <a:gd name="adj1" fmla="val 6250"/>
                  <a:gd name="adj2" fmla="val 1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09800" y="4047344"/>
                <a:ext cx="484682" cy="372256"/>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ounded Rectangle 58"/>
            <p:cNvSpPr/>
            <p:nvPr/>
          </p:nvSpPr>
          <p:spPr>
            <a:xfrm>
              <a:off x="5715000" y="838200"/>
              <a:ext cx="1447800" cy="533400"/>
            </a:xfrm>
            <a:prstGeom prst="roundRect">
              <a:avLst>
                <a:gd name="adj" fmla="val 5000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530523">
              <a:off x="5982019" y="798387"/>
              <a:ext cx="199231" cy="577403"/>
            </a:xfrm>
            <a:prstGeom prst="roundRect">
              <a:avLst>
                <a:gd name="adj" fmla="val 5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1530523">
              <a:off x="6518427" y="785090"/>
              <a:ext cx="181721" cy="583307"/>
            </a:xfrm>
            <a:prstGeom prst="roundRect">
              <a:avLst>
                <a:gd name="adj" fmla="val 5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1530523">
              <a:off x="6958477" y="920759"/>
              <a:ext cx="136326" cy="497490"/>
            </a:xfrm>
            <a:prstGeom prst="roundRect">
              <a:avLst>
                <a:gd name="adj" fmla="val 5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9525001" y="4648200"/>
            <a:ext cx="970999" cy="2209800"/>
            <a:chOff x="6034754" y="990600"/>
            <a:chExt cx="2042446" cy="4648200"/>
          </a:xfrm>
        </p:grpSpPr>
        <p:sp>
          <p:nvSpPr>
            <p:cNvPr id="146" name="Cloud 145"/>
            <p:cNvSpPr/>
            <p:nvPr/>
          </p:nvSpPr>
          <p:spPr>
            <a:xfrm>
              <a:off x="6324600" y="1828800"/>
              <a:ext cx="343008"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a:off x="7239000" y="1752600"/>
              <a:ext cx="381000" cy="990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18574131">
              <a:off x="5867400" y="3325954"/>
              <a:ext cx="698422" cy="363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2032814">
              <a:off x="7378778" y="3328051"/>
              <a:ext cx="698422" cy="3637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53374" flipH="1">
              <a:off x="6199642" y="2219825"/>
              <a:ext cx="533789" cy="14007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9846626">
              <a:off x="7177937" y="2219825"/>
              <a:ext cx="533789" cy="1400784"/>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6490289" y="5170026"/>
              <a:ext cx="690085" cy="46649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946972">
              <a:off x="6961115" y="5172301"/>
              <a:ext cx="690085" cy="46649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a:off x="6367692" y="2459248"/>
              <a:ext cx="1272921" cy="2937296"/>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6367692" y="1969699"/>
              <a:ext cx="1212619" cy="2741476"/>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6723436" y="2361338"/>
              <a:ext cx="449266" cy="47098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0470604">
              <a:off x="6807163" y="2472851"/>
              <a:ext cx="350319" cy="2714270"/>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9678363">
              <a:off x="7147661" y="2565801"/>
              <a:ext cx="350319" cy="2714270"/>
            </a:xfrm>
            <a:prstGeom prst="moon">
              <a:avLst>
                <a:gd name="adj" fmla="val 87500"/>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505743">
              <a:off x="6808050" y="2454407"/>
              <a:ext cx="533789" cy="2688258"/>
            </a:xfrm>
            <a:prstGeom prst="trapezoid">
              <a:avLst>
                <a:gd name="adj" fmla="val 32963"/>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367692" y="990600"/>
              <a:ext cx="1156167" cy="1303893"/>
            </a:xfrm>
            <a:prstGeom prst="ellipse">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6545564" y="1186420"/>
              <a:ext cx="839474" cy="1303893"/>
            </a:xfrm>
            <a:prstGeom prst="ellipse">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545564" y="1382239"/>
              <a:ext cx="839474" cy="130389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25"/>
            <p:cNvGrpSpPr/>
            <p:nvPr/>
          </p:nvGrpSpPr>
          <p:grpSpPr>
            <a:xfrm>
              <a:off x="6477000" y="2438400"/>
              <a:ext cx="304800" cy="381000"/>
              <a:chOff x="8153400" y="2362200"/>
              <a:chExt cx="838200" cy="914400"/>
            </a:xfrm>
          </p:grpSpPr>
          <p:sp>
            <p:nvSpPr>
              <p:cNvPr id="180" name="Oval 179"/>
              <p:cNvSpPr/>
              <p:nvPr/>
            </p:nvSpPr>
            <p:spPr>
              <a:xfrm>
                <a:off x="8153400" y="2362200"/>
                <a:ext cx="838200" cy="9144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Sun 180"/>
              <p:cNvSpPr/>
              <p:nvPr/>
            </p:nvSpPr>
            <p:spPr>
              <a:xfrm>
                <a:off x="8274423" y="2415988"/>
                <a:ext cx="632011" cy="775448"/>
              </a:xfrm>
              <a:prstGeom prst="su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Cloud 163"/>
            <p:cNvSpPr/>
            <p:nvPr/>
          </p:nvSpPr>
          <p:spPr>
            <a:xfrm>
              <a:off x="6781800" y="2286000"/>
              <a:ext cx="457200" cy="49975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858000" y="2362200"/>
              <a:ext cx="295524" cy="152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a:off x="6629400" y="1371600"/>
              <a:ext cx="685800" cy="3810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31"/>
            <p:cNvGrpSpPr/>
            <p:nvPr/>
          </p:nvGrpSpPr>
          <p:grpSpPr>
            <a:xfrm rot="4313902">
              <a:off x="5937184" y="3781511"/>
              <a:ext cx="2353655" cy="250328"/>
              <a:chOff x="3048000" y="457200"/>
              <a:chExt cx="4876800" cy="1371600"/>
            </a:xfrm>
            <a:solidFill>
              <a:srgbClr val="A26D26"/>
            </a:solidFill>
          </p:grpSpPr>
          <p:grpSp>
            <p:nvGrpSpPr>
              <p:cNvPr id="168" name="Group 73"/>
              <p:cNvGrpSpPr/>
              <p:nvPr/>
            </p:nvGrpSpPr>
            <p:grpSpPr>
              <a:xfrm>
                <a:off x="3048000" y="457200"/>
                <a:ext cx="1828800" cy="1371600"/>
                <a:chOff x="3048000" y="457200"/>
                <a:chExt cx="1828800" cy="1371600"/>
              </a:xfrm>
              <a:grpFill/>
            </p:grpSpPr>
            <p:sp>
              <p:nvSpPr>
                <p:cNvPr id="178" name="Block Arc 177"/>
                <p:cNvSpPr/>
                <p:nvPr/>
              </p:nvSpPr>
              <p:spPr>
                <a:xfrm>
                  <a:off x="3048000" y="609600"/>
                  <a:ext cx="1295400" cy="1219200"/>
                </a:xfrm>
                <a:prstGeom prst="blockArc">
                  <a:avLst>
                    <a:gd name="adj1" fmla="val 2416508"/>
                    <a:gd name="adj2" fmla="val 0"/>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Block Arc 178"/>
                <p:cNvSpPr/>
                <p:nvPr/>
              </p:nvSpPr>
              <p:spPr>
                <a:xfrm rot="10800000">
                  <a:off x="3581400" y="4572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74"/>
              <p:cNvGrpSpPr/>
              <p:nvPr/>
            </p:nvGrpSpPr>
            <p:grpSpPr>
              <a:xfrm>
                <a:off x="4114800" y="457200"/>
                <a:ext cx="1828800" cy="1371600"/>
                <a:chOff x="3048000" y="457200"/>
                <a:chExt cx="1828800" cy="1371600"/>
              </a:xfrm>
              <a:grpFill/>
            </p:grpSpPr>
            <p:sp>
              <p:nvSpPr>
                <p:cNvPr id="176" name="Block Arc 175"/>
                <p:cNvSpPr/>
                <p:nvPr/>
              </p:nvSpPr>
              <p:spPr>
                <a:xfrm>
                  <a:off x="3048000" y="6096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Block Arc 176"/>
                <p:cNvSpPr/>
                <p:nvPr/>
              </p:nvSpPr>
              <p:spPr>
                <a:xfrm rot="10800000">
                  <a:off x="3581400" y="4572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77"/>
              <p:cNvGrpSpPr/>
              <p:nvPr/>
            </p:nvGrpSpPr>
            <p:grpSpPr>
              <a:xfrm>
                <a:off x="5105400" y="457200"/>
                <a:ext cx="1828800" cy="1371600"/>
                <a:chOff x="3048000" y="457200"/>
                <a:chExt cx="1828800" cy="1371600"/>
              </a:xfrm>
              <a:grpFill/>
            </p:grpSpPr>
            <p:sp>
              <p:nvSpPr>
                <p:cNvPr id="174" name="Block Arc 173"/>
                <p:cNvSpPr/>
                <p:nvPr/>
              </p:nvSpPr>
              <p:spPr>
                <a:xfrm>
                  <a:off x="3048000" y="6096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Block Arc 174"/>
                <p:cNvSpPr/>
                <p:nvPr/>
              </p:nvSpPr>
              <p:spPr>
                <a:xfrm rot="10800000">
                  <a:off x="3581400" y="4572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80"/>
              <p:cNvGrpSpPr/>
              <p:nvPr/>
            </p:nvGrpSpPr>
            <p:grpSpPr>
              <a:xfrm>
                <a:off x="6096000" y="457200"/>
                <a:ext cx="1828800" cy="1371600"/>
                <a:chOff x="3048000" y="457200"/>
                <a:chExt cx="1828800" cy="1371600"/>
              </a:xfrm>
              <a:grpFill/>
            </p:grpSpPr>
            <p:sp>
              <p:nvSpPr>
                <p:cNvPr id="172" name="Block Arc 171"/>
                <p:cNvSpPr/>
                <p:nvPr/>
              </p:nvSpPr>
              <p:spPr>
                <a:xfrm rot="10800000">
                  <a:off x="3581400" y="457200"/>
                  <a:ext cx="1295400" cy="1219200"/>
                </a:xfrm>
                <a:prstGeom prst="blockArc">
                  <a:avLst>
                    <a:gd name="adj1" fmla="val 2294751"/>
                    <a:gd name="adj2" fmla="val 0"/>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Block Arc 172"/>
                <p:cNvSpPr/>
                <p:nvPr/>
              </p:nvSpPr>
              <p:spPr>
                <a:xfrm>
                  <a:off x="3048000" y="6096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83" name="Group 94">
            <a:extLst>
              <a:ext uri="{FF2B5EF4-FFF2-40B4-BE49-F238E27FC236}">
                <a16:creationId xmlns:a16="http://schemas.microsoft.com/office/drawing/2014/main" id="{A45771E3-E82C-43A2-A975-F74C0A77C12D}"/>
              </a:ext>
            </a:extLst>
          </p:cNvPr>
          <p:cNvGrpSpPr/>
          <p:nvPr/>
        </p:nvGrpSpPr>
        <p:grpSpPr>
          <a:xfrm>
            <a:off x="8332732" y="4709160"/>
            <a:ext cx="847844" cy="1847088"/>
            <a:chOff x="4405860" y="139189"/>
            <a:chExt cx="2861871" cy="6475262"/>
          </a:xfrm>
        </p:grpSpPr>
        <p:grpSp>
          <p:nvGrpSpPr>
            <p:cNvPr id="184" name="Group 86">
              <a:extLst>
                <a:ext uri="{FF2B5EF4-FFF2-40B4-BE49-F238E27FC236}">
                  <a16:creationId xmlns:a16="http://schemas.microsoft.com/office/drawing/2014/main" id="{407BD39D-A4BF-4C7F-A9C5-DEE008E9BFA6}"/>
                </a:ext>
              </a:extLst>
            </p:cNvPr>
            <p:cNvGrpSpPr/>
            <p:nvPr/>
          </p:nvGrpSpPr>
          <p:grpSpPr>
            <a:xfrm rot="2107423">
              <a:off x="4802579" y="139189"/>
              <a:ext cx="743864" cy="1806453"/>
              <a:chOff x="7696200" y="914400"/>
              <a:chExt cx="685800" cy="2438400"/>
            </a:xfrm>
          </p:grpSpPr>
          <p:sp>
            <p:nvSpPr>
              <p:cNvPr id="224" name="Moon 223">
                <a:extLst>
                  <a:ext uri="{FF2B5EF4-FFF2-40B4-BE49-F238E27FC236}">
                    <a16:creationId xmlns:a16="http://schemas.microsoft.com/office/drawing/2014/main" id="{A3E44D40-8FD4-48CA-94E0-B53020A2E5D8}"/>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a:extLst>
                  <a:ext uri="{FF2B5EF4-FFF2-40B4-BE49-F238E27FC236}">
                    <a16:creationId xmlns:a16="http://schemas.microsoft.com/office/drawing/2014/main" id="{E48A6483-D4B7-4DDA-8014-EB8977CD0CE2}"/>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5B911A1A-7810-41A3-A97D-517EB542DCA5}"/>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89DAECEF-761E-4261-A470-DD0A8A4FF4E9}"/>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87">
              <a:extLst>
                <a:ext uri="{FF2B5EF4-FFF2-40B4-BE49-F238E27FC236}">
                  <a16:creationId xmlns:a16="http://schemas.microsoft.com/office/drawing/2014/main" id="{5F5BEBFA-F1DC-4F41-A0AE-F56796EC664E}"/>
                </a:ext>
              </a:extLst>
            </p:cNvPr>
            <p:cNvGrpSpPr/>
            <p:nvPr/>
          </p:nvGrpSpPr>
          <p:grpSpPr>
            <a:xfrm rot="19262140" flipH="1">
              <a:off x="6126313" y="231425"/>
              <a:ext cx="743864" cy="1645187"/>
              <a:chOff x="7696200" y="914400"/>
              <a:chExt cx="685800" cy="2438400"/>
            </a:xfrm>
          </p:grpSpPr>
          <p:sp>
            <p:nvSpPr>
              <p:cNvPr id="220" name="Moon 219">
                <a:extLst>
                  <a:ext uri="{FF2B5EF4-FFF2-40B4-BE49-F238E27FC236}">
                    <a16:creationId xmlns:a16="http://schemas.microsoft.com/office/drawing/2014/main" id="{280C57A4-70EB-43B8-A95A-D0B897EC5741}"/>
                  </a:ext>
                </a:extLst>
              </p:cNvPr>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a:extLst>
                  <a:ext uri="{FF2B5EF4-FFF2-40B4-BE49-F238E27FC236}">
                    <a16:creationId xmlns:a16="http://schemas.microsoft.com/office/drawing/2014/main" id="{C9518166-07C8-416F-B3F0-A125F3313484}"/>
                  </a:ext>
                </a:extLst>
              </p:cNvPr>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a:extLst>
                  <a:ext uri="{FF2B5EF4-FFF2-40B4-BE49-F238E27FC236}">
                    <a16:creationId xmlns:a16="http://schemas.microsoft.com/office/drawing/2014/main" id="{31875347-F347-4C5C-91DB-24ED6E136C5C}"/>
                  </a:ext>
                </a:extLst>
              </p:cNvPr>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A5484C5A-F9BF-4522-B2D8-EB8CF18017F8}"/>
                  </a:ext>
                </a:extLst>
              </p:cNvPr>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47">
              <a:extLst>
                <a:ext uri="{FF2B5EF4-FFF2-40B4-BE49-F238E27FC236}">
                  <a16:creationId xmlns:a16="http://schemas.microsoft.com/office/drawing/2014/main" id="{F054685F-2982-4F10-B6C9-6B3216D5DA0E}"/>
                </a:ext>
              </a:extLst>
            </p:cNvPr>
            <p:cNvGrpSpPr/>
            <p:nvPr/>
          </p:nvGrpSpPr>
          <p:grpSpPr>
            <a:xfrm rot="562843">
              <a:off x="5697438" y="5840305"/>
              <a:ext cx="666047" cy="774146"/>
              <a:chOff x="6106804" y="4039302"/>
              <a:chExt cx="666047" cy="774146"/>
            </a:xfrm>
          </p:grpSpPr>
          <p:sp>
            <p:nvSpPr>
              <p:cNvPr id="217" name="Oval 216">
                <a:extLst>
                  <a:ext uri="{FF2B5EF4-FFF2-40B4-BE49-F238E27FC236}">
                    <a16:creationId xmlns:a16="http://schemas.microsoft.com/office/drawing/2014/main" id="{ED0BC197-8605-4511-B34B-B5DD7B39DA5E}"/>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7DCB5775-3F75-44E1-B9B0-F31FDA916D47}"/>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8779A1A2-DD31-40EA-9755-E19156797937}"/>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47">
              <a:extLst>
                <a:ext uri="{FF2B5EF4-FFF2-40B4-BE49-F238E27FC236}">
                  <a16:creationId xmlns:a16="http://schemas.microsoft.com/office/drawing/2014/main" id="{8A3BBF0C-A382-4E8D-97BB-A9E361B49BD4}"/>
                </a:ext>
              </a:extLst>
            </p:cNvPr>
            <p:cNvGrpSpPr/>
            <p:nvPr/>
          </p:nvGrpSpPr>
          <p:grpSpPr>
            <a:xfrm rot="2613352">
              <a:off x="5128037" y="5761712"/>
              <a:ext cx="666047" cy="774146"/>
              <a:chOff x="6106804" y="4039302"/>
              <a:chExt cx="666047" cy="774146"/>
            </a:xfrm>
          </p:grpSpPr>
          <p:sp>
            <p:nvSpPr>
              <p:cNvPr id="214" name="Oval 213">
                <a:extLst>
                  <a:ext uri="{FF2B5EF4-FFF2-40B4-BE49-F238E27FC236}">
                    <a16:creationId xmlns:a16="http://schemas.microsoft.com/office/drawing/2014/main" id="{6B06C32F-CEA3-409D-9E86-AB6BC2D48E10}"/>
                  </a:ext>
                </a:extLst>
              </p:cNvPr>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2935F3B7-30B5-42CE-96BE-262F68C6B89D}"/>
                  </a:ext>
                </a:extLst>
              </p:cNvPr>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B96DE6D6-F627-42B3-BC5B-68FFFD0E6940}"/>
                  </a:ext>
                </a:extLst>
              </p:cNvPr>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Oval 187">
              <a:extLst>
                <a:ext uri="{FF2B5EF4-FFF2-40B4-BE49-F238E27FC236}">
                  <a16:creationId xmlns:a16="http://schemas.microsoft.com/office/drawing/2014/main" id="{D27B1999-2E23-4DDA-9AC0-8E450815A75B}"/>
                </a:ext>
              </a:extLst>
            </p:cNvPr>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52AE54EB-752A-4B55-AC29-4CD76CCAD9AC}"/>
                </a:ext>
              </a:extLst>
            </p:cNvPr>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a:extLst>
                <a:ext uri="{FF2B5EF4-FFF2-40B4-BE49-F238E27FC236}">
                  <a16:creationId xmlns:a16="http://schemas.microsoft.com/office/drawing/2014/main" id="{8A4FD96B-9691-43B9-8DF8-048B752A7717}"/>
                </a:ext>
              </a:extLst>
            </p:cNvPr>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a:extLst>
                <a:ext uri="{FF2B5EF4-FFF2-40B4-BE49-F238E27FC236}">
                  <a16:creationId xmlns:a16="http://schemas.microsoft.com/office/drawing/2014/main" id="{2AE457C5-3646-4241-B361-BFDA541664CE}"/>
                </a:ext>
              </a:extLst>
            </p:cNvPr>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a:extLst>
                <a:ext uri="{FF2B5EF4-FFF2-40B4-BE49-F238E27FC236}">
                  <a16:creationId xmlns:a16="http://schemas.microsoft.com/office/drawing/2014/main" id="{C7DEEBF1-213C-4CC1-A78D-C8B242F14B94}"/>
                </a:ext>
              </a:extLst>
            </p:cNvPr>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a:extLst>
                <a:ext uri="{FF2B5EF4-FFF2-40B4-BE49-F238E27FC236}">
                  <a16:creationId xmlns:a16="http://schemas.microsoft.com/office/drawing/2014/main" id="{3002DDAD-F4B1-457A-B4D6-E00F7DB4A69D}"/>
                </a:ext>
              </a:extLst>
            </p:cNvPr>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a:extLst>
                <a:ext uri="{FF2B5EF4-FFF2-40B4-BE49-F238E27FC236}">
                  <a16:creationId xmlns:a16="http://schemas.microsoft.com/office/drawing/2014/main" id="{CB516975-EABA-4531-BAA5-2DADDA2F7E31}"/>
                </a:ext>
              </a:extLst>
            </p:cNvPr>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a:extLst>
                <a:ext uri="{FF2B5EF4-FFF2-40B4-BE49-F238E27FC236}">
                  <a16:creationId xmlns:a16="http://schemas.microsoft.com/office/drawing/2014/main" id="{C6EC33B6-0AB5-44F2-96E5-5A9628EB0D7B}"/>
                </a:ext>
              </a:extLst>
            </p:cNvPr>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77D86308-A2B4-49F8-80E9-58D84ED1ED8E}"/>
                </a:ext>
              </a:extLst>
            </p:cNvPr>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55F6073E-168B-4522-A156-8589444DD276}"/>
                </a:ext>
              </a:extLst>
            </p:cNvPr>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57">
              <a:extLst>
                <a:ext uri="{FF2B5EF4-FFF2-40B4-BE49-F238E27FC236}">
                  <a16:creationId xmlns:a16="http://schemas.microsoft.com/office/drawing/2014/main" id="{3BB0262C-2B9D-4D3E-BD4A-253F5C955777}"/>
                </a:ext>
              </a:extLst>
            </p:cNvPr>
            <p:cNvGrpSpPr/>
            <p:nvPr/>
          </p:nvGrpSpPr>
          <p:grpSpPr>
            <a:xfrm>
              <a:off x="4953000" y="5334000"/>
              <a:ext cx="1828800" cy="609600"/>
              <a:chOff x="1371600" y="3962400"/>
              <a:chExt cx="6705600" cy="2057400"/>
            </a:xfrm>
          </p:grpSpPr>
          <p:grpSp>
            <p:nvGrpSpPr>
              <p:cNvPr id="202" name="Group 195">
                <a:extLst>
                  <a:ext uri="{FF2B5EF4-FFF2-40B4-BE49-F238E27FC236}">
                    <a16:creationId xmlns:a16="http://schemas.microsoft.com/office/drawing/2014/main" id="{129E0E89-5F1E-4F4D-B8D2-1398A49AAF0A}"/>
                  </a:ext>
                </a:extLst>
              </p:cNvPr>
              <p:cNvGrpSpPr/>
              <p:nvPr/>
            </p:nvGrpSpPr>
            <p:grpSpPr>
              <a:xfrm>
                <a:off x="1371600" y="3962400"/>
                <a:ext cx="1676400" cy="2057400"/>
                <a:chOff x="1371600" y="3962400"/>
                <a:chExt cx="1676400" cy="2057400"/>
              </a:xfrm>
            </p:grpSpPr>
            <p:sp>
              <p:nvSpPr>
                <p:cNvPr id="212" name="Right Arrow Callout 111">
                  <a:extLst>
                    <a:ext uri="{FF2B5EF4-FFF2-40B4-BE49-F238E27FC236}">
                      <a16:creationId xmlns:a16="http://schemas.microsoft.com/office/drawing/2014/main" id="{3CF16B6E-EDC5-4491-8D5B-2F37E580F2D5}"/>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112">
                  <a:extLst>
                    <a:ext uri="{FF2B5EF4-FFF2-40B4-BE49-F238E27FC236}">
                      <a16:creationId xmlns:a16="http://schemas.microsoft.com/office/drawing/2014/main" id="{5A12B5A0-3269-42F4-BE99-DAAAB77945F8}"/>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96">
                <a:extLst>
                  <a:ext uri="{FF2B5EF4-FFF2-40B4-BE49-F238E27FC236}">
                    <a16:creationId xmlns:a16="http://schemas.microsoft.com/office/drawing/2014/main" id="{1402A63E-E493-4054-ACFB-0C725A45C241}"/>
                  </a:ext>
                </a:extLst>
              </p:cNvPr>
              <p:cNvGrpSpPr/>
              <p:nvPr/>
            </p:nvGrpSpPr>
            <p:grpSpPr>
              <a:xfrm>
                <a:off x="3048000" y="3962400"/>
                <a:ext cx="1676400" cy="2057400"/>
                <a:chOff x="1371600" y="3962400"/>
                <a:chExt cx="1676400" cy="2057400"/>
              </a:xfrm>
            </p:grpSpPr>
            <p:sp>
              <p:nvSpPr>
                <p:cNvPr id="210" name="Right Arrow Callout 109">
                  <a:extLst>
                    <a:ext uri="{FF2B5EF4-FFF2-40B4-BE49-F238E27FC236}">
                      <a16:creationId xmlns:a16="http://schemas.microsoft.com/office/drawing/2014/main" id="{0577E09F-14DF-4733-9F73-AB5C371662F7}"/>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110">
                  <a:extLst>
                    <a:ext uri="{FF2B5EF4-FFF2-40B4-BE49-F238E27FC236}">
                      <a16:creationId xmlns:a16="http://schemas.microsoft.com/office/drawing/2014/main" id="{50FFF100-1F78-4295-8E06-F357F19FE1AE}"/>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99">
                <a:extLst>
                  <a:ext uri="{FF2B5EF4-FFF2-40B4-BE49-F238E27FC236}">
                    <a16:creationId xmlns:a16="http://schemas.microsoft.com/office/drawing/2014/main" id="{716653EB-9469-49CF-AA74-F6E500A27FB3}"/>
                  </a:ext>
                </a:extLst>
              </p:cNvPr>
              <p:cNvGrpSpPr/>
              <p:nvPr/>
            </p:nvGrpSpPr>
            <p:grpSpPr>
              <a:xfrm>
                <a:off x="4724400" y="3962400"/>
                <a:ext cx="1676400" cy="2057400"/>
                <a:chOff x="1371600" y="3962400"/>
                <a:chExt cx="1676400" cy="2057400"/>
              </a:xfrm>
            </p:grpSpPr>
            <p:sp>
              <p:nvSpPr>
                <p:cNvPr id="208" name="Right Arrow Callout 107">
                  <a:extLst>
                    <a:ext uri="{FF2B5EF4-FFF2-40B4-BE49-F238E27FC236}">
                      <a16:creationId xmlns:a16="http://schemas.microsoft.com/office/drawing/2014/main" id="{73FB9611-3E56-49A5-8F2A-EB22BF257AD9}"/>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108">
                  <a:extLst>
                    <a:ext uri="{FF2B5EF4-FFF2-40B4-BE49-F238E27FC236}">
                      <a16:creationId xmlns:a16="http://schemas.microsoft.com/office/drawing/2014/main" id="{B93C2DFD-5381-46C7-AD7F-8E24A812933B}"/>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2">
                <a:extLst>
                  <a:ext uri="{FF2B5EF4-FFF2-40B4-BE49-F238E27FC236}">
                    <a16:creationId xmlns:a16="http://schemas.microsoft.com/office/drawing/2014/main" id="{D0D5D75F-9A02-458B-A874-098F765D71BA}"/>
                  </a:ext>
                </a:extLst>
              </p:cNvPr>
              <p:cNvGrpSpPr/>
              <p:nvPr/>
            </p:nvGrpSpPr>
            <p:grpSpPr>
              <a:xfrm>
                <a:off x="6400800" y="3962400"/>
                <a:ext cx="1676400" cy="2057400"/>
                <a:chOff x="1371600" y="3962400"/>
                <a:chExt cx="1676400" cy="2057400"/>
              </a:xfrm>
            </p:grpSpPr>
            <p:sp>
              <p:nvSpPr>
                <p:cNvPr id="206" name="Right Arrow Callout 105">
                  <a:extLst>
                    <a:ext uri="{FF2B5EF4-FFF2-40B4-BE49-F238E27FC236}">
                      <a16:creationId xmlns:a16="http://schemas.microsoft.com/office/drawing/2014/main" id="{E04E8FD0-AD4A-4073-AFA1-857D6B744E72}"/>
                    </a:ext>
                  </a:extLst>
                </p:cNvPr>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106">
                  <a:extLst>
                    <a:ext uri="{FF2B5EF4-FFF2-40B4-BE49-F238E27FC236}">
                      <a16:creationId xmlns:a16="http://schemas.microsoft.com/office/drawing/2014/main" id="{3BAB8172-292D-45F6-9966-08992F47E809}"/>
                    </a:ext>
                  </a:extLst>
                </p:cNvPr>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9" name="Cloud 198">
              <a:extLst>
                <a:ext uri="{FF2B5EF4-FFF2-40B4-BE49-F238E27FC236}">
                  <a16:creationId xmlns:a16="http://schemas.microsoft.com/office/drawing/2014/main" id="{20F3DC86-1B88-4FC1-8FE9-5F7550996A65}"/>
                </a:ext>
              </a:extLst>
            </p:cNvPr>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Delay 199">
              <a:extLst>
                <a:ext uri="{FF2B5EF4-FFF2-40B4-BE49-F238E27FC236}">
                  <a16:creationId xmlns:a16="http://schemas.microsoft.com/office/drawing/2014/main" id="{08DC0973-FF63-4550-BB93-D2CDB8C331A9}"/>
                </a:ext>
              </a:extLst>
            </p:cNvPr>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D6E87C7D-A793-4A22-83BF-14F94CACA9F1}"/>
                </a:ext>
              </a:extLst>
            </p:cNvPr>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928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par>
                                <p:cTn id="33" presetID="26" presetClass="entr" presetSubtype="0"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80">
                                          <p:stCondLst>
                                            <p:cond delay="0"/>
                                          </p:stCondLst>
                                        </p:cTn>
                                        <p:tgtEl>
                                          <p:spTgt spid="103"/>
                                        </p:tgtEl>
                                      </p:cBhvr>
                                    </p:animEffect>
                                    <p:anim calcmode="lin" valueType="num">
                                      <p:cBhvr>
                                        <p:cTn id="36"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41" dur="26">
                                          <p:stCondLst>
                                            <p:cond delay="650"/>
                                          </p:stCondLst>
                                        </p:cTn>
                                        <p:tgtEl>
                                          <p:spTgt spid="103"/>
                                        </p:tgtEl>
                                      </p:cBhvr>
                                      <p:to x="100000" y="60000"/>
                                    </p:animScale>
                                    <p:animScale>
                                      <p:cBhvr>
                                        <p:cTn id="42" dur="166" decel="50000">
                                          <p:stCondLst>
                                            <p:cond delay="676"/>
                                          </p:stCondLst>
                                        </p:cTn>
                                        <p:tgtEl>
                                          <p:spTgt spid="103"/>
                                        </p:tgtEl>
                                      </p:cBhvr>
                                      <p:to x="100000" y="100000"/>
                                    </p:animScale>
                                    <p:animScale>
                                      <p:cBhvr>
                                        <p:cTn id="43" dur="26">
                                          <p:stCondLst>
                                            <p:cond delay="1312"/>
                                          </p:stCondLst>
                                        </p:cTn>
                                        <p:tgtEl>
                                          <p:spTgt spid="103"/>
                                        </p:tgtEl>
                                      </p:cBhvr>
                                      <p:to x="100000" y="80000"/>
                                    </p:animScale>
                                    <p:animScale>
                                      <p:cBhvr>
                                        <p:cTn id="44" dur="166" decel="50000">
                                          <p:stCondLst>
                                            <p:cond delay="1338"/>
                                          </p:stCondLst>
                                        </p:cTn>
                                        <p:tgtEl>
                                          <p:spTgt spid="103"/>
                                        </p:tgtEl>
                                      </p:cBhvr>
                                      <p:to x="100000" y="100000"/>
                                    </p:animScale>
                                    <p:animScale>
                                      <p:cBhvr>
                                        <p:cTn id="45" dur="26">
                                          <p:stCondLst>
                                            <p:cond delay="1642"/>
                                          </p:stCondLst>
                                        </p:cTn>
                                        <p:tgtEl>
                                          <p:spTgt spid="103"/>
                                        </p:tgtEl>
                                      </p:cBhvr>
                                      <p:to x="100000" y="90000"/>
                                    </p:animScale>
                                    <p:animScale>
                                      <p:cBhvr>
                                        <p:cTn id="46" dur="166" decel="50000">
                                          <p:stCondLst>
                                            <p:cond delay="1668"/>
                                          </p:stCondLst>
                                        </p:cTn>
                                        <p:tgtEl>
                                          <p:spTgt spid="103"/>
                                        </p:tgtEl>
                                      </p:cBhvr>
                                      <p:to x="100000" y="100000"/>
                                    </p:animScale>
                                    <p:animScale>
                                      <p:cBhvr>
                                        <p:cTn id="47" dur="26">
                                          <p:stCondLst>
                                            <p:cond delay="1808"/>
                                          </p:stCondLst>
                                        </p:cTn>
                                        <p:tgtEl>
                                          <p:spTgt spid="103"/>
                                        </p:tgtEl>
                                      </p:cBhvr>
                                      <p:to x="100000" y="95000"/>
                                    </p:animScale>
                                    <p:animScale>
                                      <p:cBhvr>
                                        <p:cTn id="48" dur="166" decel="50000">
                                          <p:stCondLst>
                                            <p:cond delay="1834"/>
                                          </p:stCondLst>
                                        </p:cTn>
                                        <p:tgtEl>
                                          <p:spTgt spid="103"/>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childTnLst>
                                </p:cTn>
                              </p:par>
                              <p:par>
                                <p:cTn id="53" presetID="26"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80">
                                          <p:stCondLst>
                                            <p:cond delay="0"/>
                                          </p:stCondLst>
                                        </p:cTn>
                                        <p:tgtEl>
                                          <p:spTgt spid="83"/>
                                        </p:tgtEl>
                                      </p:cBhvr>
                                    </p:animEffect>
                                    <p:anim calcmode="lin" valueType="num">
                                      <p:cBhvr>
                                        <p:cTn id="56"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1" dur="26">
                                          <p:stCondLst>
                                            <p:cond delay="650"/>
                                          </p:stCondLst>
                                        </p:cTn>
                                        <p:tgtEl>
                                          <p:spTgt spid="83"/>
                                        </p:tgtEl>
                                      </p:cBhvr>
                                      <p:to x="100000" y="60000"/>
                                    </p:animScale>
                                    <p:animScale>
                                      <p:cBhvr>
                                        <p:cTn id="62" dur="166" decel="50000">
                                          <p:stCondLst>
                                            <p:cond delay="676"/>
                                          </p:stCondLst>
                                        </p:cTn>
                                        <p:tgtEl>
                                          <p:spTgt spid="83"/>
                                        </p:tgtEl>
                                      </p:cBhvr>
                                      <p:to x="100000" y="100000"/>
                                    </p:animScale>
                                    <p:animScale>
                                      <p:cBhvr>
                                        <p:cTn id="63" dur="26">
                                          <p:stCondLst>
                                            <p:cond delay="1312"/>
                                          </p:stCondLst>
                                        </p:cTn>
                                        <p:tgtEl>
                                          <p:spTgt spid="83"/>
                                        </p:tgtEl>
                                      </p:cBhvr>
                                      <p:to x="100000" y="80000"/>
                                    </p:animScale>
                                    <p:animScale>
                                      <p:cBhvr>
                                        <p:cTn id="64" dur="166" decel="50000">
                                          <p:stCondLst>
                                            <p:cond delay="1338"/>
                                          </p:stCondLst>
                                        </p:cTn>
                                        <p:tgtEl>
                                          <p:spTgt spid="83"/>
                                        </p:tgtEl>
                                      </p:cBhvr>
                                      <p:to x="100000" y="100000"/>
                                    </p:animScale>
                                    <p:animScale>
                                      <p:cBhvr>
                                        <p:cTn id="65" dur="26">
                                          <p:stCondLst>
                                            <p:cond delay="1642"/>
                                          </p:stCondLst>
                                        </p:cTn>
                                        <p:tgtEl>
                                          <p:spTgt spid="83"/>
                                        </p:tgtEl>
                                      </p:cBhvr>
                                      <p:to x="100000" y="90000"/>
                                    </p:animScale>
                                    <p:animScale>
                                      <p:cBhvr>
                                        <p:cTn id="66" dur="166" decel="50000">
                                          <p:stCondLst>
                                            <p:cond delay="1668"/>
                                          </p:stCondLst>
                                        </p:cTn>
                                        <p:tgtEl>
                                          <p:spTgt spid="83"/>
                                        </p:tgtEl>
                                      </p:cBhvr>
                                      <p:to x="100000" y="100000"/>
                                    </p:animScale>
                                    <p:animScale>
                                      <p:cBhvr>
                                        <p:cTn id="67" dur="26">
                                          <p:stCondLst>
                                            <p:cond delay="1808"/>
                                          </p:stCondLst>
                                        </p:cTn>
                                        <p:tgtEl>
                                          <p:spTgt spid="83"/>
                                        </p:tgtEl>
                                      </p:cBhvr>
                                      <p:to x="100000" y="95000"/>
                                    </p:animScale>
                                    <p:animScale>
                                      <p:cBhvr>
                                        <p:cTn id="68" dur="166" decel="50000">
                                          <p:stCondLst>
                                            <p:cond delay="1834"/>
                                          </p:stCondLst>
                                        </p:cTn>
                                        <p:tgtEl>
                                          <p:spTgt spid="8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9" end="9"/>
                                            </p:txEl>
                                          </p:spTgt>
                                        </p:tgtEl>
                                        <p:attrNameLst>
                                          <p:attrName>style.visibility</p:attrName>
                                        </p:attrNameLst>
                                      </p:cBhvr>
                                      <p:to>
                                        <p:strVal val="visible"/>
                                      </p:to>
                                    </p:set>
                                  </p:childTnLst>
                                </p:cTn>
                              </p:par>
                              <p:par>
                                <p:cTn id="73" presetID="26"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down)">
                                      <p:cBhvr>
                                        <p:cTn id="75" dur="580">
                                          <p:stCondLst>
                                            <p:cond delay="0"/>
                                          </p:stCondLst>
                                        </p:cTn>
                                        <p:tgtEl>
                                          <p:spTgt spid="56"/>
                                        </p:tgtEl>
                                      </p:cBhvr>
                                    </p:animEffect>
                                    <p:anim calcmode="lin" valueType="num">
                                      <p:cBhvr>
                                        <p:cTn id="76"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81" dur="26">
                                          <p:stCondLst>
                                            <p:cond delay="650"/>
                                          </p:stCondLst>
                                        </p:cTn>
                                        <p:tgtEl>
                                          <p:spTgt spid="56"/>
                                        </p:tgtEl>
                                      </p:cBhvr>
                                      <p:to x="100000" y="60000"/>
                                    </p:animScale>
                                    <p:animScale>
                                      <p:cBhvr>
                                        <p:cTn id="82" dur="166" decel="50000">
                                          <p:stCondLst>
                                            <p:cond delay="676"/>
                                          </p:stCondLst>
                                        </p:cTn>
                                        <p:tgtEl>
                                          <p:spTgt spid="56"/>
                                        </p:tgtEl>
                                      </p:cBhvr>
                                      <p:to x="100000" y="100000"/>
                                    </p:animScale>
                                    <p:animScale>
                                      <p:cBhvr>
                                        <p:cTn id="83" dur="26">
                                          <p:stCondLst>
                                            <p:cond delay="1312"/>
                                          </p:stCondLst>
                                        </p:cTn>
                                        <p:tgtEl>
                                          <p:spTgt spid="56"/>
                                        </p:tgtEl>
                                      </p:cBhvr>
                                      <p:to x="100000" y="80000"/>
                                    </p:animScale>
                                    <p:animScale>
                                      <p:cBhvr>
                                        <p:cTn id="84" dur="166" decel="50000">
                                          <p:stCondLst>
                                            <p:cond delay="1338"/>
                                          </p:stCondLst>
                                        </p:cTn>
                                        <p:tgtEl>
                                          <p:spTgt spid="56"/>
                                        </p:tgtEl>
                                      </p:cBhvr>
                                      <p:to x="100000" y="100000"/>
                                    </p:animScale>
                                    <p:animScale>
                                      <p:cBhvr>
                                        <p:cTn id="85" dur="26">
                                          <p:stCondLst>
                                            <p:cond delay="1642"/>
                                          </p:stCondLst>
                                        </p:cTn>
                                        <p:tgtEl>
                                          <p:spTgt spid="56"/>
                                        </p:tgtEl>
                                      </p:cBhvr>
                                      <p:to x="100000" y="90000"/>
                                    </p:animScale>
                                    <p:animScale>
                                      <p:cBhvr>
                                        <p:cTn id="86" dur="166" decel="50000">
                                          <p:stCondLst>
                                            <p:cond delay="1668"/>
                                          </p:stCondLst>
                                        </p:cTn>
                                        <p:tgtEl>
                                          <p:spTgt spid="56"/>
                                        </p:tgtEl>
                                      </p:cBhvr>
                                      <p:to x="100000" y="100000"/>
                                    </p:animScale>
                                    <p:animScale>
                                      <p:cBhvr>
                                        <p:cTn id="87" dur="26">
                                          <p:stCondLst>
                                            <p:cond delay="1808"/>
                                          </p:stCondLst>
                                        </p:cTn>
                                        <p:tgtEl>
                                          <p:spTgt spid="56"/>
                                        </p:tgtEl>
                                      </p:cBhvr>
                                      <p:to x="100000" y="95000"/>
                                    </p:animScale>
                                    <p:animScale>
                                      <p:cBhvr>
                                        <p:cTn id="88" dur="166" decel="50000">
                                          <p:stCondLst>
                                            <p:cond delay="1834"/>
                                          </p:stCondLst>
                                        </p:cTn>
                                        <p:tgtEl>
                                          <p:spTgt spid="5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
                                            <p:txEl>
                                              <p:pRg st="11" end="11"/>
                                            </p:txEl>
                                          </p:spTgt>
                                        </p:tgtEl>
                                        <p:attrNameLst>
                                          <p:attrName>style.visibility</p:attrName>
                                        </p:attrNameLst>
                                      </p:cBhvr>
                                      <p:to>
                                        <p:strVal val="visible"/>
                                      </p:to>
                                    </p:set>
                                  </p:childTnLst>
                                </p:cTn>
                              </p:par>
                              <p:par>
                                <p:cTn id="93" presetID="26" presetClass="entr" presetSubtype="0" fill="hold"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wipe(down)">
                                      <p:cBhvr>
                                        <p:cTn id="95" dur="580">
                                          <p:stCondLst>
                                            <p:cond delay="0"/>
                                          </p:stCondLst>
                                        </p:cTn>
                                        <p:tgtEl>
                                          <p:spTgt spid="183"/>
                                        </p:tgtEl>
                                      </p:cBhvr>
                                    </p:animEffect>
                                    <p:anim calcmode="lin" valueType="num">
                                      <p:cBhvr>
                                        <p:cTn id="96"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101" dur="26">
                                          <p:stCondLst>
                                            <p:cond delay="650"/>
                                          </p:stCondLst>
                                        </p:cTn>
                                        <p:tgtEl>
                                          <p:spTgt spid="183"/>
                                        </p:tgtEl>
                                      </p:cBhvr>
                                      <p:to x="100000" y="60000"/>
                                    </p:animScale>
                                    <p:animScale>
                                      <p:cBhvr>
                                        <p:cTn id="102" dur="166" decel="50000">
                                          <p:stCondLst>
                                            <p:cond delay="676"/>
                                          </p:stCondLst>
                                        </p:cTn>
                                        <p:tgtEl>
                                          <p:spTgt spid="183"/>
                                        </p:tgtEl>
                                      </p:cBhvr>
                                      <p:to x="100000" y="100000"/>
                                    </p:animScale>
                                    <p:animScale>
                                      <p:cBhvr>
                                        <p:cTn id="103" dur="26">
                                          <p:stCondLst>
                                            <p:cond delay="1312"/>
                                          </p:stCondLst>
                                        </p:cTn>
                                        <p:tgtEl>
                                          <p:spTgt spid="183"/>
                                        </p:tgtEl>
                                      </p:cBhvr>
                                      <p:to x="100000" y="80000"/>
                                    </p:animScale>
                                    <p:animScale>
                                      <p:cBhvr>
                                        <p:cTn id="104" dur="166" decel="50000">
                                          <p:stCondLst>
                                            <p:cond delay="1338"/>
                                          </p:stCondLst>
                                        </p:cTn>
                                        <p:tgtEl>
                                          <p:spTgt spid="183"/>
                                        </p:tgtEl>
                                      </p:cBhvr>
                                      <p:to x="100000" y="100000"/>
                                    </p:animScale>
                                    <p:animScale>
                                      <p:cBhvr>
                                        <p:cTn id="105" dur="26">
                                          <p:stCondLst>
                                            <p:cond delay="1642"/>
                                          </p:stCondLst>
                                        </p:cTn>
                                        <p:tgtEl>
                                          <p:spTgt spid="183"/>
                                        </p:tgtEl>
                                      </p:cBhvr>
                                      <p:to x="100000" y="90000"/>
                                    </p:animScale>
                                    <p:animScale>
                                      <p:cBhvr>
                                        <p:cTn id="106" dur="166" decel="50000">
                                          <p:stCondLst>
                                            <p:cond delay="1668"/>
                                          </p:stCondLst>
                                        </p:cTn>
                                        <p:tgtEl>
                                          <p:spTgt spid="183"/>
                                        </p:tgtEl>
                                      </p:cBhvr>
                                      <p:to x="100000" y="100000"/>
                                    </p:animScale>
                                    <p:animScale>
                                      <p:cBhvr>
                                        <p:cTn id="107" dur="26">
                                          <p:stCondLst>
                                            <p:cond delay="1808"/>
                                          </p:stCondLst>
                                        </p:cTn>
                                        <p:tgtEl>
                                          <p:spTgt spid="183"/>
                                        </p:tgtEl>
                                      </p:cBhvr>
                                      <p:to x="100000" y="95000"/>
                                    </p:animScale>
                                    <p:animScale>
                                      <p:cBhvr>
                                        <p:cTn id="108" dur="166" decel="50000">
                                          <p:stCondLst>
                                            <p:cond delay="1834"/>
                                          </p:stCondLst>
                                        </p:cTn>
                                        <p:tgtEl>
                                          <p:spTgt spid="183"/>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
                                            <p:txEl>
                                              <p:pRg st="13" end="13"/>
                                            </p:txEl>
                                          </p:spTgt>
                                        </p:tgtEl>
                                        <p:attrNameLst>
                                          <p:attrName>style.visibility</p:attrName>
                                        </p:attrNameLst>
                                      </p:cBhvr>
                                      <p:to>
                                        <p:strVal val="visible"/>
                                      </p:to>
                                    </p:set>
                                  </p:childTnLst>
                                </p:cTn>
                              </p:par>
                              <p:par>
                                <p:cTn id="113" presetID="26" presetClass="entr" presetSubtype="0" fill="hold" nodeType="withEffect">
                                  <p:stCondLst>
                                    <p:cond delay="0"/>
                                  </p:stCondLst>
                                  <p:childTnLst>
                                    <p:set>
                                      <p:cBhvr>
                                        <p:cTn id="114" dur="1" fill="hold">
                                          <p:stCondLst>
                                            <p:cond delay="0"/>
                                          </p:stCondLst>
                                        </p:cTn>
                                        <p:tgtEl>
                                          <p:spTgt spid="145"/>
                                        </p:tgtEl>
                                        <p:attrNameLst>
                                          <p:attrName>style.visibility</p:attrName>
                                        </p:attrNameLst>
                                      </p:cBhvr>
                                      <p:to>
                                        <p:strVal val="visible"/>
                                      </p:to>
                                    </p:set>
                                    <p:animEffect transition="in" filter="wipe(down)">
                                      <p:cBhvr>
                                        <p:cTn id="115" dur="580">
                                          <p:stCondLst>
                                            <p:cond delay="0"/>
                                          </p:stCondLst>
                                        </p:cTn>
                                        <p:tgtEl>
                                          <p:spTgt spid="145"/>
                                        </p:tgtEl>
                                      </p:cBhvr>
                                    </p:animEffect>
                                    <p:anim calcmode="lin" valueType="num">
                                      <p:cBhvr>
                                        <p:cTn id="116" dur="1822" tmFilter="0,0; 0.14,0.36; 0.43,0.73; 0.71,0.91; 1.0,1.0">
                                          <p:stCondLst>
                                            <p:cond delay="0"/>
                                          </p:stCondLst>
                                        </p:cTn>
                                        <p:tgtEl>
                                          <p:spTgt spid="14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5"/>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5"/>
                                        </p:tgtEl>
                                      </p:cBhvr>
                                      <p:to x="100000" y="60000"/>
                                    </p:animScale>
                                    <p:animScale>
                                      <p:cBhvr>
                                        <p:cTn id="122" dur="166" decel="50000">
                                          <p:stCondLst>
                                            <p:cond delay="676"/>
                                          </p:stCondLst>
                                        </p:cTn>
                                        <p:tgtEl>
                                          <p:spTgt spid="145"/>
                                        </p:tgtEl>
                                      </p:cBhvr>
                                      <p:to x="100000" y="100000"/>
                                    </p:animScale>
                                    <p:animScale>
                                      <p:cBhvr>
                                        <p:cTn id="123" dur="26">
                                          <p:stCondLst>
                                            <p:cond delay="1312"/>
                                          </p:stCondLst>
                                        </p:cTn>
                                        <p:tgtEl>
                                          <p:spTgt spid="145"/>
                                        </p:tgtEl>
                                      </p:cBhvr>
                                      <p:to x="100000" y="80000"/>
                                    </p:animScale>
                                    <p:animScale>
                                      <p:cBhvr>
                                        <p:cTn id="124" dur="166" decel="50000">
                                          <p:stCondLst>
                                            <p:cond delay="1338"/>
                                          </p:stCondLst>
                                        </p:cTn>
                                        <p:tgtEl>
                                          <p:spTgt spid="145"/>
                                        </p:tgtEl>
                                      </p:cBhvr>
                                      <p:to x="100000" y="100000"/>
                                    </p:animScale>
                                    <p:animScale>
                                      <p:cBhvr>
                                        <p:cTn id="125" dur="26">
                                          <p:stCondLst>
                                            <p:cond delay="1642"/>
                                          </p:stCondLst>
                                        </p:cTn>
                                        <p:tgtEl>
                                          <p:spTgt spid="145"/>
                                        </p:tgtEl>
                                      </p:cBhvr>
                                      <p:to x="100000" y="90000"/>
                                    </p:animScale>
                                    <p:animScale>
                                      <p:cBhvr>
                                        <p:cTn id="126" dur="166" decel="50000">
                                          <p:stCondLst>
                                            <p:cond delay="1668"/>
                                          </p:stCondLst>
                                        </p:cTn>
                                        <p:tgtEl>
                                          <p:spTgt spid="145"/>
                                        </p:tgtEl>
                                      </p:cBhvr>
                                      <p:to x="100000" y="100000"/>
                                    </p:animScale>
                                    <p:animScale>
                                      <p:cBhvr>
                                        <p:cTn id="127" dur="26">
                                          <p:stCondLst>
                                            <p:cond delay="1808"/>
                                          </p:stCondLst>
                                        </p:cTn>
                                        <p:tgtEl>
                                          <p:spTgt spid="145"/>
                                        </p:tgtEl>
                                      </p:cBhvr>
                                      <p:to x="100000" y="95000"/>
                                    </p:animScale>
                                    <p:animScale>
                                      <p:cBhvr>
                                        <p:cTn id="128" dur="166" decel="50000">
                                          <p:stCondLst>
                                            <p:cond delay="1834"/>
                                          </p:stCondLst>
                                        </p:cTn>
                                        <p:tgtEl>
                                          <p:spTgt spid="145"/>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8">
                                            <p:txEl>
                                              <p:pRg st="15" end="15"/>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593B1AB-62A0-4AF6-9D23-DA2AE8B4D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51" y="6488668"/>
            <a:ext cx="2255293"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17:11</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Those Who Know</a:t>
            </a:r>
          </a:p>
        </p:txBody>
      </p:sp>
      <p:sp>
        <p:nvSpPr>
          <p:cNvPr id="4" name="TextBox 3"/>
          <p:cNvSpPr txBox="1"/>
          <p:nvPr/>
        </p:nvSpPr>
        <p:spPr>
          <a:xfrm>
            <a:off x="917028" y="1043152"/>
            <a:ext cx="4716516" cy="646331"/>
          </a:xfrm>
          <a:prstGeom prst="rect">
            <a:avLst/>
          </a:prstGeom>
          <a:noFill/>
        </p:spPr>
        <p:txBody>
          <a:bodyPr wrap="square" rtlCol="0">
            <a:spAutoFit/>
          </a:bodyPr>
          <a:lstStyle/>
          <a:p>
            <a:r>
              <a:rPr lang="en-US" dirty="0">
                <a:solidFill>
                  <a:schemeClr val="bg1"/>
                </a:solidFill>
              </a:rPr>
              <a:t>Pontius Pilate knew that Jesus was innocent and feared him and the people</a:t>
            </a:r>
          </a:p>
        </p:txBody>
      </p:sp>
      <p:sp>
        <p:nvSpPr>
          <p:cNvPr id="8" name="TextBox 7"/>
          <p:cNvSpPr txBox="1"/>
          <p:nvPr/>
        </p:nvSpPr>
        <p:spPr>
          <a:xfrm>
            <a:off x="7269344" y="902788"/>
            <a:ext cx="4386628" cy="923330"/>
          </a:xfrm>
          <a:prstGeom prst="rect">
            <a:avLst/>
          </a:prstGeom>
          <a:noFill/>
        </p:spPr>
        <p:txBody>
          <a:bodyPr wrap="square" rtlCol="0">
            <a:spAutoFit/>
          </a:bodyPr>
          <a:lstStyle/>
          <a:p>
            <a:r>
              <a:rPr lang="en-US" dirty="0">
                <a:solidFill>
                  <a:schemeClr val="bg1"/>
                </a:solidFill>
              </a:rPr>
              <a:t>King Noah knew that </a:t>
            </a:r>
            <a:r>
              <a:rPr lang="en-US" dirty="0" err="1">
                <a:solidFill>
                  <a:schemeClr val="bg1"/>
                </a:solidFill>
              </a:rPr>
              <a:t>Abinadi</a:t>
            </a:r>
            <a:r>
              <a:rPr lang="en-US" dirty="0">
                <a:solidFill>
                  <a:schemeClr val="bg1"/>
                </a:solidFill>
              </a:rPr>
              <a:t> was innocent and feared him and the priests</a:t>
            </a:r>
          </a:p>
          <a:p>
            <a:endParaRPr lang="en-US" dirty="0">
              <a:solidFill>
                <a:schemeClr val="bg1"/>
              </a:solidFill>
            </a:endParaRPr>
          </a:p>
        </p:txBody>
      </p:sp>
      <p:sp>
        <p:nvSpPr>
          <p:cNvPr id="10" name="TextBox 9"/>
          <p:cNvSpPr txBox="1"/>
          <p:nvPr/>
        </p:nvSpPr>
        <p:spPr>
          <a:xfrm>
            <a:off x="4288221" y="4306614"/>
            <a:ext cx="5370786" cy="1754326"/>
          </a:xfrm>
          <a:prstGeom prst="rect">
            <a:avLst/>
          </a:prstGeom>
          <a:noFill/>
        </p:spPr>
        <p:txBody>
          <a:bodyPr wrap="square" rtlCol="0">
            <a:spAutoFit/>
          </a:bodyPr>
          <a:lstStyle/>
          <a:p>
            <a:r>
              <a:rPr lang="en-US" dirty="0">
                <a:solidFill>
                  <a:schemeClr val="bg1"/>
                </a:solidFill>
              </a:rPr>
              <a:t>“…on the basis that he does not know they are true, because everything the Lord does or says has within itself the evidence of its own authenticity, and every person is divinely endowed with the means to discover that evidence and know for himself that it is true.”</a:t>
            </a:r>
          </a:p>
          <a:p>
            <a:r>
              <a:rPr lang="en-US" dirty="0">
                <a:solidFill>
                  <a:schemeClr val="bg1"/>
                </a:solidFill>
              </a:rPr>
              <a:t>Marion G. Romney</a:t>
            </a:r>
          </a:p>
        </p:txBody>
      </p:sp>
      <p:sp>
        <p:nvSpPr>
          <p:cNvPr id="6148" name="AutoShape 4" descr="data:image/jpeg;base64,/9j/4AAQSkZJRgABAQAAAQABAAD/2wCEAAkGBhQSERQUExQVFRUVGBgaGBgXFxgYFxcYFxgXGBcXFhgXHCYeFxwjGhcVHy8gJCcpLCwsGB4xNTAqNSYrLCkBCQoKDgwOGg8PGi8kHCQsKiksLywpLCksLCopKSwsLCwpLCwsLCwsKSwpKSwsLCwpKSwsLCwsLCksLCwpLCkpLP/AABEIAMIBBAMBIgACEQEDEQH/xAAcAAABBQEBAQAAAAAAAAAAAAADAAECBAUGBwj/xABAEAABAwIEBAMHAgUDAwMFAAABAAIRAyEEEjFBBVFhcSKBkQYTMqGxwfDR4SNCUnLxFGKyM4KSBxWiFiRDc8L/xAAZAQADAQEBAAAAAAAAAAAAAAABAgMABAX/xAAjEQACAgIDAAIDAQEAAAAAAAAAAQIRITEDEkEiUQQycWET/9oADAMBAAIRAxEAPwDyV73E3cT3M+SEah5lKq257n6qAN0QE3OI3KXvDzKsY+mIY4WzDTtCpytF2hpKmE94eZRDIvPz+vJQo0Zva2tyjYOjmkDr3Ouuw/NUrYVGyHvDzPqj03nKdULFYc03lp6H1UWQm2K1WBxWM6n1KmcS6NT6lAm6fMiAM2seZ9SmdWPM+pUMyZzljFgViYAzaCb8tSk6oQ43I8yh4SsWuJEGAdVH3nNIUVBTinGbn1IURWPM+pQKblIFMIEdXP8AUfUoZru5u9SouKYogD0qx/qPqUavXMWJHmVUpOv5K7hIc6HaRv1I+0pZDJFM13f1O9SpNxLv6nepUsWGgnLBuY1FrR6qvNllkzwFNc8z6qxQrEzciOpVRrCdBpr0SDtkQFx2M/uP/cQkzGDkfMkj9kThzGQ/PGkjym3Q6KpXZleQDodkm3Q3VdS+4TY25HfppbzUTUvJJtJN9x+v3QcI0khtyToPv0VnFYUt1y/+TbxvYo2tMkkIO0P5v6/smdibRExpt3+coLq53ienLkhvqk7oozRYYTlkm35ZNnnQhVA9OHIhoutqHfN0uYjpGySBSxBCSASnXb4nc8x+RKkMISfDPmFocQyw4wLucPhvztHWblZTaxnU6FKm2ikkkwuIBsHCIsPuev7IJapVcSS0D13k8+nJDpmEVdC+hqVYtFtT9ETAvIdA1JBHOWkER6R5qvKsYeoGkEjTW076+gWaMmzR9oADUabTluBprIv/AN0eSycyJWdLtbnbsLJ8NWjNvLbdYj9VtIP7MACisok6LW4RwR1YgMAk/X7L0Hg3/pXWewl72NkG5myolZNujyd1MjVIAHvaF3HtT7GVsKA97Q5gPxC7SDz3ErjcVhcpJaDluR21SyVDRYKj06fX/K0eGVWtLmuk5oFh4pnTzE6IXCmtlxcJAG/VWcUQxlNhbBjxdySTI0JuLnlZScrdFYxpWZmJqS466naN+XaEJSkfIqKdE2QJTyouVvhGB99Wp05jMev2RulYErdAmtyw4iZ28p89VPFVQYibDcyr3tDgmMfDJGSzmzmDXQDZ24vrA03WOSkXyyUkuuCZFpT06ZJDeZHzQ4U6VSDP5e3knJmjjMWwMLGXJJLjG2wHO0KeGaKYNg58eIa5R2+qpcOZnqibyRA2JJAaD0mPILQ47TcxzGm+XN4gR4i4l0kbSCk9od5Vma99zl0Mx2UAoZk4cqCG17PMz1iB/K1z56sHhnpPzVPD1RmdnGYzPmCSZG4Oiu+y1QB1aTH8InUg2cyQI189h5inULASWgiOoNyoN/Jo6IJdQNUjNbQRbbr91Ks9pIyiLfP9EqeGzfD2vAvyGkmEEi/7KkWiUkxP1SzJioFUJh2JJ6WiSFhBYvESXA/1O+pROHUASXOEgadSg1v+q6f63f8AIo2IxxIgWGn6Dold6QVXpHiJaXDLy5en50Vdrkz0wRoFk91Kmz/Gh7g6ISkx6zCgtS3oe4nmOai1txCRf3U6FW8c9UEE9M9gcA1jMzrC0kWJ5Ce8d+0rtKHtaBWc15DaQpkBu5lpGp1JMLieDVxkpt0blE9YkEdL/VWeJuDnHLewJFotrfkDt0R5ZOKtB4YqTpnovEsXh8Th2s8ADrNFgC6LATubgc5Xg/tBwt1Cq5gPhvE8v1C6jhWMNGoQ852vyyJMwHSAHg5mkODXNIIOYW3Qv/UbDD/VOyAhpuJBBAcM1w4Bw81uKXdUbmh0dnD0XmkQSNHAxzym36qviK7qji53p5o+Nf4SOv4EInKYm4ACEo07FjK8FciExcncFPD4YvdA7+SOlbN/CLMO52gW17H4MPqVDmGdrDkbeTNnOHYH/wCU6Kriq4aQ1jYyxy1Gs+Sq4d+WtItr5WMm3L7Kbbkn4MvjJPYbiBe+oWuMEklzibEzcyLcln1aZaYP51W5ReK8vbZ7LuFpfJPjEDwwLGN4JWZjJu03A0nXX5dkIyp0NNelQOSBTZUoViQak4tuDBBBHQgq5WxDqpkkm035+VlSHw+atUKHiyyBYCSYaD1PJJLQ0bsplMiVRFuSjPJNYGi7wioxry5xEgDK0gw4uMGY5Nn1HJH4oQKj2hoaASAANpNzznWVnUWEuG3WYiN5VnGkZzl0tpJFhqJulcc2MpUqLeEHgZMZWydpLtlF4bmLnWnQDU+SLhuFZXVBW/8AxszZAbl5cxoa6NIzFxHSFUbUY2rYCAQecEageamoZeR3yKqIYxkHQgeiqwrXEcRndPQf5KqAqyVEm7yFaUyTAksAhiP+o/8Auf8A8ik8Q0DmZ9B+6WJdFR/97v8AkVGu+SOyK0B7BppSJSWCPKdMEVnY+vS9vzVA1EFIJA9PzREa0uIHkPwLBo7HhGL/APthmkETB/PNaOFxOYNIsD1kggEbrmX4rK0MvsD+gVnC48tAi4Upztr6LQg1Fv06jh2FeawIc5oJbL2/ENNCBIN3m3Nd/wC03sW3FUmFr/GxmUOJzEtElofeXEAxmkmOa5L2Jw9esC5rS1lr9RaW84m69O4fQLR/EAaSIABEefXRUjKMVaZKSnN0z5q41w11CoWPElhvGh5HRY9S7iva/bf2RZiGPxFCS5sh9PUtjWB05LxrF4XK69p0TWpZQiTi6YP3Iib27fqrDsSZdkECdoGnPRU3Nt+fm6IKEyALzaT0f87D0SuNj34aWF4lUa3LnyQLwxjjOY3lzgTfktfF+0VB1INNKDlyG3xRAJZBtOvMTzuuYp4fMCdILQOUFribeQ9SpOwg/wB89BpabXSS40x4ckkQw+Zjs7HZS3oZg7G17KzVqtqO/iENyzmNNhJJ2ABgCXACZgTN9FnvpxuoEFNSeRbrBrUGU75KeYsBc41Hlwyght2jI3Ui15lEoFzwAG0omT/DZ87LPwjsjiT4gCA4bObckEHaWhEfxR5zEG5Mk8y68gbXBttKSUZeFYSitov47FOaPd5oaGEEBoAu41DGUWkhqE7iL3vzEt0FsrYAZLWiItYabzJuVk+9Os/r5yrFPEyIIjqFutI3ZNmiOOuAIFOjPMUmfSIQf9Y8jxZSORYwj6W8kBlCbgg+aNUoOiANUrGS9LXCjRcf4lNvMklwAAuXGCrtWpRYC4i2aaVMQyAcuV7zE3bBDbxM7qvwbCZM1RwkN1blm0gydAGyBvslTwFTGF9V9Roayxe60gf0jkBHqBupury8AetZKeNxuZ7y0sN3XyiXSfivz1hUCeViPybLWx3DRTcQxjiGlwzEOMiTEWjTLcwsx4B0EdNvIk/Irog01g55BaFQGc0l0QL7dQqrqcKbDfslKqIM0JKbAmQGA44/xH/3v/5FARMUfG883O+bihwstGex4ShEp3IGk81OtSA30+aVyzQ1Ag1TYbfnI/qozPz+gTNKIAo+w+rlqcIw83Fi7fkBrHKVkB2n5uVt8Fecv9pjyP7qfL+pXi2aTsAI5o1Hh8WhWcM8StPjXD/dU6dZjoY6GuG7XHR3Yn6rm7eHQo3k6b2e446jSDMjQwdTMmJtCuH2vzVYLoG8nQDQDmdlxmFxNRo1kd/VZ+JovfWcafiDYnkDySVZQ6njPGKmHqNxVN3hqENe3YmPCY3loj/tWJ7Q8BbjKZxGGaM2r6QO/Onznkg8XfXr0XTZtPKco11ibWWRwnGupusY1F/2VYNxVolOKlhnOV8O5hc1zS06QQQdRsVEamI+LflDv1Xpf/1A57T75tKqwDR4a6wE2J8W3NcDjsTSeA73TaeYm1NxEDs4uteJtMFWhPsQnx9fSphqsf8Ak35NKs4Kg6qW0qbS5zos0En5D1Wl7MYWgXve5jqwpgFtODlc4zd+W7mtAmLTPLXZrcSq4gCmXOpAEGGBrKYA+EBgLRbYDfXRaXIlgaPE3k5PjHD/AHMtfZ7SQ5uhGhEDsQe0arObSMlsSYdYX/lMG3KfJdU72cBNqrHvOgqO9xbnL5a4k8njvyx61V7WkAimDIyt8OaJsQPjuB8RctB1tizi29Ga+QTbXy2N0Nn3H3R6TS7NAmSOgHxXJ0A6mFbwvCg5roJLwRp8MeY8Xrpcp5SS2LGDlooU6c9ypVKUc/PfqPzZXKmE93eTb4muEHkS2948lXrYjNExb1PnsPzqlTbeBpR64ewIRqIc4hrZk2QPz6q/waqG1A7LmIFmnQknKJ9U0sKxIt2amNHvGNptcKdKiBmJIu54aczoPieTIDb2B0uqWN4sXUxQpmKQJhsCPikOm5J9FDiZLGikPhJDidZqCQ4zG12x06qvTwTg0ve2GkQC7MASdwAJdGvLRTjFVYzk7B1JmSZPW5/LKf8AqJs4CwgR3kTz5c0bDtzBoIaAJvFzPMnWNgrGL4TN6egEkEgRAmQd5TdknQHHGDPqMH4QfmokJmlOCrEiTQkpAJIWGgWJA97Un+t//Io9ThsMBILS5oLb7aguGoBBsOx0iR4vL7x2h8TyZ3OY2PTT5rRZi34hgoPGZ5sx41PJr42H9Ww1tcJ4UX+mFUEGDsfy6cOlWOJ4UMqHK7M2JB57H5g/JNRpAAkfFaO5Ovkta2BRd0GHB35A+xa5pcCJPhFqhsP5LFw1AINxdVcRQdTcWOEOaftr5gg9iu04LUNZrmAfxMtw0wXPyvaKgj+fI4NcLh951QMbwd2KpMcykf8AUMqOpFoB8VNoOTN1blyTyLRsprk+ysuLFo45aXBa8PLCbOEDv+63sD7CvdTDnNykgEbgjUEDcEdlS4x7NV8K5peGtDxLXCzXcxHMcra7oucZYFUHHJo4aouuxYbWwNSm34vd5h3aQ4R/4riqVawdz177roOEU3ODXsfIHxMMzHMEWIXHK4s7IfJGRwaqX5W5onSdBy0ufVbjaoYTSpkGDc8yVwn+pfRqOY6QWOI6iDre62+C8aaCOe5PO6pKDWULCV7Nji+Oe3DvYZuAJHWFxYrHXNI7TfkZgjzXT8ZxWdga0ZpI0vOuw17LNf7N1A4Co1tI8qhAdcj+US75KnH+tslyP5Uivw+hUrmGCdiSAImwnxWBmxQ8RwtrXOs6GZZIpkty3b7zMXbuDYH+7orOJxJpSyk5jL5CaZJc4giahdAMSDAMRJVCI8OZ5BIiTYRYW8/JOrWRN4LFPECkf4UsuJ8Ukm0eHQepW3T4ux8e+ytftUaDeLgPYDMHQkE66WXO4jChtMnU/e8+ijwrBCo18kyIy331+Yn0SuKlkom4/E3cZ7Qub4aTbSI/iOq0yL293XaYBt2jqueNYvdm2bYDYuOkDkLFbH/t1EAlpJsDBJzN6sO6zMdSiA2BDRYEWmZ03tvdCLSdDTjJqwPC8MH1mACQLmbiBoY9PVdHWxdOk1rxGU6Aal15OxG2u06yuZwWKdTDnMIkkNjWxkz6tCIQ94BtABmBfmZOuqecOz/wjxzUUWcTjmPc+2ZxechPwsYBDQdnTNzF8vWFWxFRpEgeOfFDWhsQB4QBA32RqFNxbkL2hrBLGumHFxJMBoIJ1Mui0DkFTpWBBR7NGUVIr1Kd4E30EX9BqtfgNK8ZTnLmwIjwiSXGdBr6Kvgse+l4qZgkkEwNINuegd6pDjdXxy4k1Br5sF+mVkdJPMou5IRUmb1U0adT3lTK4tJNNuWGAF0jwj4iJ3ssDiWPfWqF7zPLoOQVR9UkybypMMoKNDdk2GoOvZXH1oHL6Qs4PI6JOqF3YX/P0W65NKeKGLtTzPlfkoNTv36qLSrHOHYElFiZAIKv8b5MDM4m0nUwrWFxXgczKDmBk/zWBykkXgEzGlhZVa13O6uMd5P7qFJ0b6patDp0w2JeXmSQSBc+epO5O5Q2MJIG8/siHcDordDDe88JMPLpHY6/Q2tfuhdYGUW8lrhWMZhw95zPqQ3IAS1oJkkud01iDJ9U2N9pa1au6sSGucT8JgAEAG4Ekw0CZWieGsfTIkz4YdF8wBLjA0ETPJYtej7ow9pPUX0tG3fdJGn/AEpNSX8Ov9nvbllBpD6b5gQQ8umBGWH/AAiNI9Fl+0ftTVxj2l9mMkMYPhE6mdybX6Bc+K5ItHQEEehbr5pS7UWMQYdE8tNPujGKQspN4L+GrwCD8Nr6wfLRa/AuNnDvdJ6Dl+65d8m5gkanc7X5/VHPEgAARMDn8jb5pZ8dofj5FHZ2vtF7T0qlCoXUqbqpAa15Y1xHiAkEjZuaPJcU3iNo93THXLB+vzTVOINc2Mhj+79lVDxyWhGlTNKdu4m1wnjj2VGhjmsJa4A3kOIMEE/CT8MjmtrgmKoOqluJLmscPipi7XbGAZPzN7QVyVAyOV9rKy7EPFrGLXaCT33lGreDOTSz6dFxf2NfTfnpVaNSk8ksdnazafgvJ0sDPSVkVOAEAvNR5IBJii8sAE3LhOXTUgfJBocQrMkNdAmTrGg1vdA/9xfVfLjcNJLhrHInU8vMrNhjGkTPEZpkRZwv3B+LvFlSo4hzJynVRxdfO61hENGiEORlOlgnKf0XHcRtpf8ANPzdAOLJJPM67aQhATMfNSZiLQQLdFuiQHzSl6TPhJBEgkEjtMER3PqrraFQNn3b8jrh0HITOkkCfVURVzWIvt25FXKOMewBjKjr8iRqRpdB34BJPY+P4bWpsa+pTexr/hLhqOfTbVUs0efney2K3tCTIc54Bm2uu5JPindpVTDcQay7LFslkCCHEzmBP8wvBvHcBZSbWUFxrTGr8PqtA8JBFyCRINtRseip1sM5sTF9IIOvbRPWxbnXcbwPlZCc86bIqwS60OGdU5PVDlIFPROyQ5KxVaGtAg55JdyHKOZi89UIMIm1xz27qDXLUYkTKYKMp5RFDMNkyixJYw+Ipy4xzP1QC0zO6LXq3OhubX+Y39SgOq/mnyQWgt5JNqKxSrjMDqdPLdVc55+qPQB2HzhJJIrCbs6HCcTy1KJg5WuBIESQ7wm8G91Y9p8M2jiKLXtBaR4sxIbZxa7TSQGutubarHpsAY5zjEaAXl3+52luQ+S9B4RSw/FMOadcxVbfw2InSqzmDuOvZQwmdc7o8592GuIMSPodCO4g+aRpAghafE+H+4qe4ecz6QM2HiZPgy8wGx68hKr1GBukTzA2hXTOOWGUntIBn8lU6o+Sv1SYaDpmB+aoVH3P5zTC2Qa1WMLhM5iYtPfsNz0VdpsUUPsDyKDsKNjh3u2fBZwkZ3kAgHU02c43JJHJCqCXyNCJ9VmV6sn181sYKlnb2ClXV2O5WqKGIaYAvf09FawdECTp9miI8yfsrYw5vbNOnIdTzhVxOaBI5Rc21gc+Szdjwlh/Zk4qlDoiLqbsQWvlvMyOYOy6Fvsjmo1KtR2UgeFsgk3FyfVc7WpZXkEzB15p1JSEacR6sBxLdNfI/wCVXe3fnNlZc2w0tZCq04jn+QniJP7IU6ii4owwpiYspYbh76hhjS4nQC5/x1RtIXOhqjMxuRmO1+nlMXhDmLH87IuMwLmWMHsZuLHuhMaXA2nLefz8shdjPBEuSBUZToijyjspgNl030A1PXoEFguiOqEx0/UoMyoTpjXyQ07nkplkZkiEySYphQtMpJMCSxgLzc9z9U5dOlybf4TVtY6lFwTRm7An038hKW8DqNyoC+mQ4jWDFtz0TvdFgZ57CenMJw6L77d1BoWNdBS+Y6R+BXsJjX08j2OLXNtI1t+x+SoF11bovGWLAm8E69vJJJYKQlk6GlxWoAMRXDKzHu92WOYyXQLkOAzMiR4gdSFXwvhmZM7wXS20eWivcToUjg8MWgscKuQgzLmuaSXGfhhzQdBM20VLhj8waI1mOwPiHkfEOjuinCSqw8itlfiDBlkDS4jSOg8lg1dV1nEaUUqhj4Rr+b/quSfqqwdkWiI3TtNioSiNOvZOBEquo6re4C4EXMALnXv06BaOFqQ1w6/XRSmsFYK2aWNxokhpht5duY5fJV3cWaGwxpnMDJ5QRt3Cyn1JNzYaKDsRsAEVx/YXyViJsYnjz3NyuNojKPudljvqy6TuolpU2UCTpbnt+6eMVHROUnLYmSSrVDDy7fqeq0cJwXXNPSLSOsrRqUG+EBuWBeJg/v2Syn4jJGX/AKayuDizMMz3bWEucJcRAMTGWfJKqy9iD3kLP4tQYLucc8CABM9XE6DbSeyj+zplVjKFiuJ06lxmZ3l3377KriS3L4XbzB1Ppy6x05KlCUK6ikTcmOSlCYIjqDgJixE+R0J5f4RF2EoYaWOdyIFuZkiTsIBUHvgwP0Wj7OYZxrtk5aZMPJMAtg+E87x2WfiB4jtc2Sdrk0UcWoqQmjMhqVIE2GqinRNiSSKZMKWKWiSixySwR6GAfUJFMZjcxobbCTeyiyplaWjV3xc7aN6XBJ8lZ4bisjuW/wA/sAtPi3Dvfe7q0QMzqc1GyA4nMRmaDEjbnvCm3WyiWLRz6YiTA3U6jYJDpBGoNiD1GybNy/OyfwQ138DaG5zmysOWqGkFwLm5mOaYjK643Egf1KtjsH7p76Zk5YAIs17YBDtdwWkd1q8N4mMrXaEfw6g1a+g7Unqw/IsP8qv0Jik8kfwqjcNWI0dTJ8DjFi0sztneAufu1s6f+aeUEo1HP4bXpgMEBr4Z4j4HNcTUfJ20Ek9lk8MxGQwHBuUMhxuAXB+eeYcHFsLpcC5rMPiKZ/ko1p85EnmdFx3B8bTbUp+9+DM1z7TZoECPX1Swj8XQJ12ydHiGsdh6oa4Xad5AgyASQJ7wuIqNuuhxb6LjmouLSZsT9DyhYD2/dPxR6i8qXhXCkFFOFcgKFfZTJz5f9vzCq0mLofZuk0Fz3kAGIneAdz5qU5UUiipgvZarUE2A+6uH2OI+J/oJ+S69lOW2IyztEfKyhlGRxIvsormm3/hTojAp+zjGtJIB5GHAgzYmZCMzA3bmaPBI21OpgeS06xgNA1O3bcodTDwIk6b/ADSqcvTOIDwGbgfnJUcbxGnSdJbJMZQYI3EOzEEixOkXvstDH8TZRbDoPIQCT56xquMx+MdVdMAcgB+ibjVgeDQp8RFOq8OyuLWvgyC3NltlGmpJHYLFxDy4k9ShZk5K6FBLIjneBp0TgJnMjzuOx0SnzToRiW37PcMOIe4unJSZmcQYkNEBs9YWRSbmIHNdbwyoMPg3A/FUuet4HlAHqofkScYY2y/40e86ejExNW8CwlDx+FaGhwtJMdhAk97oIfLp6o1SsC2DtoP3/NkiTjR1SaknZTo1S02R8S5rhmsDy5zqqidhXUecSNIxO3dDhFfzm5OiHCKAwjCklTCSICOGeAb6fkfZeh+zdWhUYWMdDmseAHNBnOCIk7XHoF56WEw0QdToAdCSJ3H6LV9mKw97qWkxH56Lm5Vas6eLGGWuP4F/+p93Wc1/umNGZurgQD4ibm5PYdFn8U4bk8bP+mTHVpOgPTkVre1Di3EBzZLaoza5gX5jmEH4T8IgdFbwDW1GlrrgxI6SPp9kndxp+CtJtnJ4ak65i33U21y2QCQCIPWDIkdCu8r8Co5PhjqDfuuGxjYJETsR+d1oz7st16rZ1/EeLsfgX1mth9bLTqDYvABLhyBGY91xRxrY/wCm3uJBP2XS8NYwYINrghj6udt/iyNcL3kfEO6q4mrTDYpMDRztN511N/wJoSSwTnFvJz4cDoCE75Wg/hTnCWNcfk31/SVWrYF1MDMIzTHUDVV7pk+jRRITgI1No3MKDgNk1iUEFQNHVXMNxN2UNDshFyQYsAYFtSSVm5UUYR0TlMJXFDKTOqw2OeCGvZ/LLnWabzBBabyAugoMaWzndrEHxQRte/qV53SxDwSQXSQBsbDQQdrBdRwrjQFIio67j4iIGVo0Ebdxa+y5uSFItdo1KEz7xzmXFhBbYT3F/wBFQ4tx8AQ2C+NoIHchZnEvaEulrDkB/mj5DcDrCyaTZB1zC5/3N5jmR8wtCHsiUuShqr3Olxkk36wdQPNCYTsYJRXHwEjYj5z+kqD6xcB0/JH19V0ImmwTgDraPryQqbJ6dToEVzbTpI+YP6FQ280yCFxbwXeCcoADZ1yttJ6kyVWIUoJMXJ6a2RGs8JMG0Acp3+X2T6BlkcN8be60sdiDlaOg+iqYRgBJcQI+/L83RKpmD0+ilyq6ZbgdOSX0DpC0lCqGSpF0IQWis2NOWFEYpNTgXTuKcgIJJAp0QBKWiSlTFkljAHK1h8O4OEDXcG3c+V5VRjr9CtrhePy06lgXMbLewIJjylTk2tFYJS2HeHPM+8cC3ncXPxFujged1bweMM5agDSdHNPgd25HoqrnCgaQeZa4ZixmrHDwnLNhJklsRG2istoZmTAuA6P5SDYOaf6SQexBB0UpKv4BfZa4li3C1xbyPWeS5vFOnOXOAvMeKSfIQO5W/SrHIWEwRORx+l9D/lc9ls6GieZz5h1ABjzKEFTKOVo6HimKZVwFFrHPLm1B4ajG2Ba4ENc12XLMWyjadLYVJjWaw5w9B9l02D4k6pw+qxxpvLWggGkKdVmUglzSBD7A7yuNdUn8ujxK7T+zTdaLuJ4u929oj85LPr1yTrt+BNUUW6K9JEbsiHqTClVCZhujsGjT4Xwp1Vw8JibnkNdrr0LC4RppHLAAkkbiLE6z15rmuAsrhocym3KRHiIAN7nn9lY4lxh1IQSC4iCASSTpOaB63XFy9pS+LOnjar5IBxzh9IMzhwa4x8O/OR+l+h1XK1nzYaehP1RcZiHPNz9bILXZdI9B91eEeqySnNvAqbgAfE4dIDh5yQPkpioGwWPMjbKRE6wQSNNlH/UEcvT9LoLag3GZPRJhGP1gWOoG1wZ7SlTIBE6XB8vwJxiIIIDmkaEO/ZEdTzagjr4Rtvo36LAAtp3jlm/+In7KWGZZzpuBAHMmRPkJupvpFpfoTlGhB1iTbpPPVMyib9r8mzaCeZE2690VkdbGz+FulibaEze57CPNRNcwQettg7nCLUgNAtNjIvMWgmbD1Q6gbYTMawNT3P7p0ZuiNiBaIHiM68u3KFJtfn+dEJ7+wHL81UWrNXgEZNO0GqEIcpJigkGUuzsdPCWWydYBAKSkAOSchazUTp6JkRgSWDRTrDxu7n6lafAx/Gpf3D6FJJKwxJ8aF29z/wAaatezx8I//Y4eXuwY7SmSWn+gsdl6r8Pp9SFjg+If3D6pJLmWi8DcxJ/hP/s//lcmG2SSR/H0xvyP2IP1Ts1SSXWzmjsiVNg1/N0kkpmdPwt5DQASBlmOsarGqPJdJJJza7pJKC2yv0CfuhHdJJVJvY1NolTqWFrJJLMACE4YOQSST+GLuNpgAQALDQdEJo8B7tSSSR0PHYMtHJDISSVCYwCQCSSxhymcEklgjlJqdJABJO0JJLBNLC0gWiw9Ekkko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data:image/jpeg;base64,/9j/4AAQSkZJRgABAQAAAQABAAD/2wCEAAkGBhQSERQUExQVFRUVGBgaGBgXFxgYFxcYFxgXGBcXFhgXHCYeFxwjGhcVHy8gJCcpLCwsGB4xNTAqNSYrLCkBCQoKDgwOGg8PGi8kHCQsKiksLywpLCksLCopKSwsLCwpLCwsLCwsKSwpKSwsLCwpKSwsLCwsLCksLCwpLCkpLP/AABEIAMIBBAMBIgACEQEDEQH/xAAcAAABBQEBAQAAAAAAAAAAAAADAAECBAUGBwj/xABAEAABAwIEBAMHAgUDAwMFAAABAAIRAyEEEjFBBVFhcSKBkQYTMqGxwfDR4SNCUnLxFGKyM4KSBxWiFiRDc8L/xAAZAQADAQEBAAAAAAAAAAAAAAABAgMABAX/xAAjEQACAgIDAAIDAQEAAAAAAAAAAQIRITEDEkEiUQQycWET/9oADAMBAAIRAxEAPwDyV73E3cT3M+SEah5lKq257n6qAN0QE3OI3KXvDzKsY+mIY4WzDTtCpytF2hpKmE94eZRDIvPz+vJQo0Zva2tyjYOjmkDr3Ouuw/NUrYVGyHvDzPqj03nKdULFYc03lp6H1UWQm2K1WBxWM6n1KmcS6NT6lAm6fMiAM2seZ9SmdWPM+pUMyZzljFgViYAzaCb8tSk6oQ43I8yh4SsWuJEGAdVH3nNIUVBTinGbn1IURWPM+pQKblIFMIEdXP8AUfUoZru5u9SouKYogD0qx/qPqUavXMWJHmVUpOv5K7hIc6HaRv1I+0pZDJFM13f1O9SpNxLv6nepUsWGgnLBuY1FrR6qvNllkzwFNc8z6qxQrEzciOpVRrCdBpr0SDtkQFx2M/uP/cQkzGDkfMkj9kThzGQ/PGkjym3Q6KpXZleQDodkm3Q3VdS+4TY25HfppbzUTUvJJtJN9x+v3QcI0khtyToPv0VnFYUt1y/+TbxvYo2tMkkIO0P5v6/smdibRExpt3+coLq53ienLkhvqk7oozRYYTlkm35ZNnnQhVA9OHIhoutqHfN0uYjpGySBSxBCSASnXb4nc8x+RKkMISfDPmFocQyw4wLucPhvztHWblZTaxnU6FKm2ikkkwuIBsHCIsPuev7IJapVcSS0D13k8+nJDpmEVdC+hqVYtFtT9ETAvIdA1JBHOWkER6R5qvKsYeoGkEjTW076+gWaMmzR9oADUabTluBprIv/AN0eSycyJWdLtbnbsLJ8NWjNvLbdYj9VtIP7MACisok6LW4RwR1YgMAk/X7L0Hg3/pXWewl72NkG5myolZNujyd1MjVIAHvaF3HtT7GVsKA97Q5gPxC7SDz3ErjcVhcpJaDluR21SyVDRYKj06fX/K0eGVWtLmuk5oFh4pnTzE6IXCmtlxcJAG/VWcUQxlNhbBjxdySTI0JuLnlZScrdFYxpWZmJqS466naN+XaEJSkfIqKdE2QJTyouVvhGB99Wp05jMev2RulYErdAmtyw4iZ28p89VPFVQYibDcyr3tDgmMfDJGSzmzmDXQDZ24vrA03WOSkXyyUkuuCZFpT06ZJDeZHzQ4U6VSDP5e3knJmjjMWwMLGXJJLjG2wHO0KeGaKYNg58eIa5R2+qpcOZnqibyRA2JJAaD0mPILQ47TcxzGm+XN4gR4i4l0kbSCk9od5Vma99zl0Mx2UAoZk4cqCG17PMz1iB/K1z56sHhnpPzVPD1RmdnGYzPmCSZG4Oiu+y1QB1aTH8InUg2cyQI189h5inULASWgiOoNyoN/Jo6IJdQNUjNbQRbbr91Ks9pIyiLfP9EqeGzfD2vAvyGkmEEi/7KkWiUkxP1SzJioFUJh2JJ6WiSFhBYvESXA/1O+pROHUASXOEgadSg1v+q6f63f8AIo2IxxIgWGn6Dold6QVXpHiJaXDLy5en50Vdrkz0wRoFk91Kmz/Gh7g6ISkx6zCgtS3oe4nmOai1txCRf3U6FW8c9UEE9M9gcA1jMzrC0kWJ5Ce8d+0rtKHtaBWc15DaQpkBu5lpGp1JMLieDVxkpt0blE9YkEdL/VWeJuDnHLewJFotrfkDt0R5ZOKtB4YqTpnovEsXh8Th2s8ADrNFgC6LATubgc5Xg/tBwt1Cq5gPhvE8v1C6jhWMNGoQ852vyyJMwHSAHg5mkODXNIIOYW3Qv/UbDD/VOyAhpuJBBAcM1w4Bw81uKXdUbmh0dnD0XmkQSNHAxzym36qviK7qji53p5o+Nf4SOv4EInKYm4ACEo07FjK8FciExcncFPD4YvdA7+SOlbN/CLMO52gW17H4MPqVDmGdrDkbeTNnOHYH/wCU6Kriq4aQ1jYyxy1Gs+Sq4d+WtItr5WMm3L7Kbbkn4MvjJPYbiBe+oWuMEklzibEzcyLcln1aZaYP51W5ReK8vbZ7LuFpfJPjEDwwLGN4JWZjJu03A0nXX5dkIyp0NNelQOSBTZUoViQak4tuDBBBHQgq5WxDqpkkm035+VlSHw+atUKHiyyBYCSYaD1PJJLQ0bsplMiVRFuSjPJNYGi7wioxry5xEgDK0gw4uMGY5Nn1HJH4oQKj2hoaASAANpNzznWVnUWEuG3WYiN5VnGkZzl0tpJFhqJulcc2MpUqLeEHgZMZWydpLtlF4bmLnWnQDU+SLhuFZXVBW/8AxszZAbl5cxoa6NIzFxHSFUbUY2rYCAQecEageamoZeR3yKqIYxkHQgeiqwrXEcRndPQf5KqAqyVEm7yFaUyTAksAhiP+o/8Auf8A8ik8Q0DmZ9B+6WJdFR/97v8AkVGu+SOyK0B7BppSJSWCPKdMEVnY+vS9vzVA1EFIJA9PzREa0uIHkPwLBo7HhGL/APthmkETB/PNaOFxOYNIsD1kggEbrmX4rK0MvsD+gVnC48tAi4Upztr6LQg1Fv06jh2FeawIc5oJbL2/ENNCBIN3m3Nd/wC03sW3FUmFr/GxmUOJzEtElofeXEAxmkmOa5L2Jw9esC5rS1lr9RaW84m69O4fQLR/EAaSIABEefXRUjKMVaZKSnN0z5q41w11CoWPElhvGh5HRY9S7iva/bf2RZiGPxFCS5sh9PUtjWB05LxrF4XK69p0TWpZQiTi6YP3Iib27fqrDsSZdkECdoGnPRU3Nt+fm6IKEyALzaT0f87D0SuNj34aWF4lUa3LnyQLwxjjOY3lzgTfktfF+0VB1INNKDlyG3xRAJZBtOvMTzuuYp4fMCdILQOUFribeQ9SpOwg/wB89BpabXSS40x4ckkQw+Zjs7HZS3oZg7G17KzVqtqO/iENyzmNNhJJ2ABgCXACZgTN9FnvpxuoEFNSeRbrBrUGU75KeYsBc41Hlwyght2jI3Ui15lEoFzwAG0omT/DZ87LPwjsjiT4gCA4bObckEHaWhEfxR5zEG5Mk8y68gbXBttKSUZeFYSitov47FOaPd5oaGEEBoAu41DGUWkhqE7iL3vzEt0FsrYAZLWiItYabzJuVk+9Os/r5yrFPEyIIjqFutI3ZNmiOOuAIFOjPMUmfSIQf9Y8jxZSORYwj6W8kBlCbgg+aNUoOiANUrGS9LXCjRcf4lNvMklwAAuXGCrtWpRYC4i2aaVMQyAcuV7zE3bBDbxM7qvwbCZM1RwkN1blm0gydAGyBvslTwFTGF9V9Roayxe60gf0jkBHqBupury8AetZKeNxuZ7y0sN3XyiXSfivz1hUCeViPybLWx3DRTcQxjiGlwzEOMiTEWjTLcwsx4B0EdNvIk/Irog01g55BaFQGc0l0QL7dQqrqcKbDfslKqIM0JKbAmQGA44/xH/3v/5FARMUfG883O+bihwstGex4ShEp3IGk81OtSA30+aVyzQ1Ag1TYbfnI/qozPz+gTNKIAo+w+rlqcIw83Fi7fkBrHKVkB2n5uVt8Fecv9pjyP7qfL+pXi2aTsAI5o1Hh8WhWcM8StPjXD/dU6dZjoY6GuG7XHR3Yn6rm7eHQo3k6b2e446jSDMjQwdTMmJtCuH2vzVYLoG8nQDQDmdlxmFxNRo1kd/VZ+JovfWcafiDYnkDySVZQ6njPGKmHqNxVN3hqENe3YmPCY3loj/tWJ7Q8BbjKZxGGaM2r6QO/Onznkg8XfXr0XTZtPKco11ibWWRwnGupusY1F/2VYNxVolOKlhnOV8O5hc1zS06QQQdRsVEamI+LflDv1Xpf/1A57T75tKqwDR4a6wE2J8W3NcDjsTSeA73TaeYm1NxEDs4uteJtMFWhPsQnx9fSphqsf8Ak35NKs4Kg6qW0qbS5zos0En5D1Wl7MYWgXve5jqwpgFtODlc4zd+W7mtAmLTPLXZrcSq4gCmXOpAEGGBrKYA+EBgLRbYDfXRaXIlgaPE3k5PjHD/AHMtfZ7SQ5uhGhEDsQe0arObSMlsSYdYX/lMG3KfJdU72cBNqrHvOgqO9xbnL5a4k8njvyx61V7WkAimDIyt8OaJsQPjuB8RctB1tizi29Ga+QTbXy2N0Nn3H3R6TS7NAmSOgHxXJ0A6mFbwvCg5roJLwRp8MeY8Xrpcp5SS2LGDlooU6c9ypVKUc/PfqPzZXKmE93eTb4muEHkS2948lXrYjNExb1PnsPzqlTbeBpR64ewIRqIc4hrZk2QPz6q/waqG1A7LmIFmnQknKJ9U0sKxIt2amNHvGNptcKdKiBmJIu54aczoPieTIDb2B0uqWN4sXUxQpmKQJhsCPikOm5J9FDiZLGikPhJDidZqCQ4zG12x06qvTwTg0ve2GkQC7MASdwAJdGvLRTjFVYzk7B1JmSZPW5/LKf8AqJs4CwgR3kTz5c0bDtzBoIaAJvFzPMnWNgrGL4TN6egEkEgRAmQd5TdknQHHGDPqMH4QfmokJmlOCrEiTQkpAJIWGgWJA97Un+t//Io9ThsMBILS5oLb7aguGoBBsOx0iR4vL7x2h8TyZ3OY2PTT5rRZi34hgoPGZ5sx41PJr42H9Ww1tcJ4UX+mFUEGDsfy6cOlWOJ4UMqHK7M2JB57H5g/JNRpAAkfFaO5Ovkta2BRd0GHB35A+xa5pcCJPhFqhsP5LFw1AINxdVcRQdTcWOEOaftr5gg9iu04LUNZrmAfxMtw0wXPyvaKgj+fI4NcLh951QMbwd2KpMcykf8AUMqOpFoB8VNoOTN1blyTyLRsprk+ysuLFo45aXBa8PLCbOEDv+63sD7CvdTDnNykgEbgjUEDcEdlS4x7NV8K5peGtDxLXCzXcxHMcra7oucZYFUHHJo4aouuxYbWwNSm34vd5h3aQ4R/4riqVawdz177roOEU3ODXsfIHxMMzHMEWIXHK4s7IfJGRwaqX5W5onSdBy0ufVbjaoYTSpkGDc8yVwn+pfRqOY6QWOI6iDre62+C8aaCOe5PO6pKDWULCV7Nji+Oe3DvYZuAJHWFxYrHXNI7TfkZgjzXT8ZxWdga0ZpI0vOuw17LNf7N1A4Co1tI8qhAdcj+US75KnH+tslyP5Uivw+hUrmGCdiSAImwnxWBmxQ8RwtrXOs6GZZIpkty3b7zMXbuDYH+7orOJxJpSyk5jL5CaZJc4giahdAMSDAMRJVCI8OZ5BIiTYRYW8/JOrWRN4LFPECkf4UsuJ8Ukm0eHQepW3T4ux8e+ytftUaDeLgPYDMHQkE66WXO4jChtMnU/e8+ijwrBCo18kyIy331+Yn0SuKlkom4/E3cZ7Qub4aTbSI/iOq0yL293XaYBt2jqueNYvdm2bYDYuOkDkLFbH/t1EAlpJsDBJzN6sO6zMdSiA2BDRYEWmZ03tvdCLSdDTjJqwPC8MH1mACQLmbiBoY9PVdHWxdOk1rxGU6Aal15OxG2u06yuZwWKdTDnMIkkNjWxkz6tCIQ94BtABmBfmZOuqecOz/wjxzUUWcTjmPc+2ZxechPwsYBDQdnTNzF8vWFWxFRpEgeOfFDWhsQB4QBA32RqFNxbkL2hrBLGumHFxJMBoIJ1Mui0DkFTpWBBR7NGUVIr1Kd4E30EX9BqtfgNK8ZTnLmwIjwiSXGdBr6Kvgse+l4qZgkkEwNINuegd6pDjdXxy4k1Br5sF+mVkdJPMou5IRUmb1U0adT3lTK4tJNNuWGAF0jwj4iJ3ssDiWPfWqF7zPLoOQVR9UkybypMMoKNDdk2GoOvZXH1oHL6Qs4PI6JOqF3YX/P0W65NKeKGLtTzPlfkoNTv36qLSrHOHYElFiZAIKv8b5MDM4m0nUwrWFxXgczKDmBk/zWBykkXgEzGlhZVa13O6uMd5P7qFJ0b6patDp0w2JeXmSQSBc+epO5O5Q2MJIG8/siHcDordDDe88JMPLpHY6/Q2tfuhdYGUW8lrhWMZhw95zPqQ3IAS1oJkkud01iDJ9U2N9pa1au6sSGucT8JgAEAG4Ekw0CZWieGsfTIkz4YdF8wBLjA0ETPJYtej7ow9pPUX0tG3fdJGn/AEpNSX8Ov9nvbllBpD6b5gQQ8umBGWH/AAiNI9Fl+0ftTVxj2l9mMkMYPhE6mdybX6Bc+K5ItHQEEehbr5pS7UWMQYdE8tNPujGKQspN4L+GrwCD8Nr6wfLRa/AuNnDvdJ6Dl+65d8m5gkanc7X5/VHPEgAARMDn8jb5pZ8dofj5FHZ2vtF7T0qlCoXUqbqpAa15Y1xHiAkEjZuaPJcU3iNo93THXLB+vzTVOINc2Mhj+79lVDxyWhGlTNKdu4m1wnjj2VGhjmsJa4A3kOIMEE/CT8MjmtrgmKoOqluJLmscPipi7XbGAZPzN7QVyVAyOV9rKy7EPFrGLXaCT33lGreDOTSz6dFxf2NfTfnpVaNSk8ksdnazafgvJ0sDPSVkVOAEAvNR5IBJii8sAE3LhOXTUgfJBocQrMkNdAmTrGg1vdA/9xfVfLjcNJLhrHInU8vMrNhjGkTPEZpkRZwv3B+LvFlSo4hzJynVRxdfO61hENGiEORlOlgnKf0XHcRtpf8ANPzdAOLJJPM67aQhATMfNSZiLQQLdFuiQHzSl6TPhJBEgkEjtMER3PqrraFQNn3b8jrh0HITOkkCfVURVzWIvt25FXKOMewBjKjr8iRqRpdB34BJPY+P4bWpsa+pTexr/hLhqOfTbVUs0efney2K3tCTIc54Bm2uu5JPindpVTDcQay7LFslkCCHEzmBP8wvBvHcBZSbWUFxrTGr8PqtA8JBFyCRINtRseip1sM5sTF9IIOvbRPWxbnXcbwPlZCc86bIqwS60OGdU5PVDlIFPROyQ5KxVaGtAg55JdyHKOZi89UIMIm1xz27qDXLUYkTKYKMp5RFDMNkyixJYw+Ipy4xzP1QC0zO6LXq3OhubX+Y39SgOq/mnyQWgt5JNqKxSrjMDqdPLdVc55+qPQB2HzhJJIrCbs6HCcTy1KJg5WuBIESQ7wm8G91Y9p8M2jiKLXtBaR4sxIbZxa7TSQGutubarHpsAY5zjEaAXl3+52luQ+S9B4RSw/FMOadcxVbfw2InSqzmDuOvZQwmdc7o8592GuIMSPodCO4g+aRpAghafE+H+4qe4ecz6QM2HiZPgy8wGx68hKr1GBukTzA2hXTOOWGUntIBn8lU6o+Sv1SYaDpmB+aoVH3P5zTC2Qa1WMLhM5iYtPfsNz0VdpsUUPsDyKDsKNjh3u2fBZwkZ3kAgHU02c43JJHJCqCXyNCJ9VmV6sn181sYKlnb2ClXV2O5WqKGIaYAvf09FawdECTp9miI8yfsrYw5vbNOnIdTzhVxOaBI5Rc21gc+Szdjwlh/Zk4qlDoiLqbsQWvlvMyOYOy6Fvsjmo1KtR2UgeFsgk3FyfVc7WpZXkEzB15p1JSEacR6sBxLdNfI/wCVXe3fnNlZc2w0tZCq04jn+QniJP7IU6ii4owwpiYspYbh76hhjS4nQC5/x1RtIXOhqjMxuRmO1+nlMXhDmLH87IuMwLmWMHsZuLHuhMaXA2nLefz8shdjPBEuSBUZToijyjspgNl030A1PXoEFguiOqEx0/UoMyoTpjXyQ07nkplkZkiEySYphQtMpJMCSxgLzc9z9U5dOlybf4TVtY6lFwTRm7An038hKW8DqNyoC+mQ4jWDFtz0TvdFgZ57CenMJw6L77d1BoWNdBS+Y6R+BXsJjX08j2OLXNtI1t+x+SoF11bovGWLAm8E69vJJJYKQlk6GlxWoAMRXDKzHu92WOYyXQLkOAzMiR4gdSFXwvhmZM7wXS20eWivcToUjg8MWgscKuQgzLmuaSXGfhhzQdBM20VLhj8waI1mOwPiHkfEOjuinCSqw8itlfiDBlkDS4jSOg8lg1dV1nEaUUqhj4Rr+b/quSfqqwdkWiI3TtNioSiNOvZOBEquo6re4C4EXMALnXv06BaOFqQ1w6/XRSmsFYK2aWNxokhpht5duY5fJV3cWaGwxpnMDJ5QRt3Cyn1JNzYaKDsRsAEVx/YXyViJsYnjz3NyuNojKPudljvqy6TuolpU2UCTpbnt+6eMVHROUnLYmSSrVDDy7fqeq0cJwXXNPSLSOsrRqUG+EBuWBeJg/v2Syn4jJGX/AKayuDizMMz3bWEucJcRAMTGWfJKqy9iD3kLP4tQYLucc8CABM9XE6DbSeyj+zplVjKFiuJ06lxmZ3l3377KriS3L4XbzB1Ppy6x05KlCUK6ikTcmOSlCYIjqDgJixE+R0J5f4RF2EoYaWOdyIFuZkiTsIBUHvgwP0Wj7OYZxrtk5aZMPJMAtg+E87x2WfiB4jtc2Sdrk0UcWoqQmjMhqVIE2GqinRNiSSKZMKWKWiSixySwR6GAfUJFMZjcxobbCTeyiyplaWjV3xc7aN6XBJ8lZ4bisjuW/wA/sAtPi3Dvfe7q0QMzqc1GyA4nMRmaDEjbnvCm3WyiWLRz6YiTA3U6jYJDpBGoNiD1GybNy/OyfwQ138DaG5zmysOWqGkFwLm5mOaYjK643Egf1KtjsH7p76Zk5YAIs17YBDtdwWkd1q8N4mMrXaEfw6g1a+g7Unqw/IsP8qv0Jik8kfwqjcNWI0dTJ8DjFi0sztneAufu1s6f+aeUEo1HP4bXpgMEBr4Z4j4HNcTUfJ20Ek9lk8MxGQwHBuUMhxuAXB+eeYcHFsLpcC5rMPiKZ/ko1p85EnmdFx3B8bTbUp+9+DM1z7TZoECPX1Swj8XQJ12ydHiGsdh6oa4Xad5AgyASQJ7wuIqNuuhxb6LjmouLSZsT9DyhYD2/dPxR6i8qXhXCkFFOFcgKFfZTJz5f9vzCq0mLofZuk0Fz3kAGIneAdz5qU5UUiipgvZarUE2A+6uH2OI+J/oJ+S69lOW2IyztEfKyhlGRxIvsormm3/hTojAp+zjGtJIB5GHAgzYmZCMzA3bmaPBI21OpgeS06xgNA1O3bcodTDwIk6b/ADSqcvTOIDwGbgfnJUcbxGnSdJbJMZQYI3EOzEEixOkXvstDH8TZRbDoPIQCT56xquMx+MdVdMAcgB+ibjVgeDQp8RFOq8OyuLWvgyC3NltlGmpJHYLFxDy4k9ShZk5K6FBLIjneBp0TgJnMjzuOx0SnzToRiW37PcMOIe4unJSZmcQYkNEBs9YWRSbmIHNdbwyoMPg3A/FUuet4HlAHqofkScYY2y/40e86ejExNW8CwlDx+FaGhwtJMdhAk97oIfLp6o1SsC2DtoP3/NkiTjR1SaknZTo1S02R8S5rhmsDy5zqqidhXUecSNIxO3dDhFfzm5OiHCKAwjCklTCSICOGeAb6fkfZeh+zdWhUYWMdDmseAHNBnOCIk7XHoF56WEw0QdToAdCSJ3H6LV9mKw97qWkxH56Lm5Vas6eLGGWuP4F/+p93Wc1/umNGZurgQD4ibm5PYdFn8U4bk8bP+mTHVpOgPTkVre1Di3EBzZLaoza5gX5jmEH4T8IgdFbwDW1GlrrgxI6SPp9kndxp+CtJtnJ4ak65i33U21y2QCQCIPWDIkdCu8r8Co5PhjqDfuuGxjYJETsR+d1oz7st16rZ1/EeLsfgX1mth9bLTqDYvABLhyBGY91xRxrY/wCm3uJBP2XS8NYwYINrghj6udt/iyNcL3kfEO6q4mrTDYpMDRztN511N/wJoSSwTnFvJz4cDoCE75Wg/hTnCWNcfk31/SVWrYF1MDMIzTHUDVV7pk+jRRITgI1No3MKDgNk1iUEFQNHVXMNxN2UNDshFyQYsAYFtSSVm5UUYR0TlMJXFDKTOqw2OeCGvZ/LLnWabzBBabyAugoMaWzndrEHxQRte/qV53SxDwSQXSQBsbDQQdrBdRwrjQFIio67j4iIGVo0Ebdxa+y5uSFItdo1KEz7xzmXFhBbYT3F/wBFQ4tx8AQ2C+NoIHchZnEvaEulrDkB/mj5DcDrCyaTZB1zC5/3N5jmR8wtCHsiUuShqr3Olxkk36wdQPNCYTsYJRXHwEjYj5z+kqD6xcB0/JH19V0ImmwTgDraPryQqbJ6dToEVzbTpI+YP6FQ280yCFxbwXeCcoADZ1yttJ6kyVWIUoJMXJ6a2RGs8JMG0Acp3+X2T6BlkcN8be60sdiDlaOg+iqYRgBJcQI+/L83RKpmD0+ilyq6ZbgdOSX0DpC0lCqGSpF0IQWis2NOWFEYpNTgXTuKcgIJJAp0QBKWiSlTFkljAHK1h8O4OEDXcG3c+V5VRjr9CtrhePy06lgXMbLewIJjylTk2tFYJS2HeHPM+8cC3ncXPxFujged1bweMM5agDSdHNPgd25HoqrnCgaQeZa4ZixmrHDwnLNhJklsRG2istoZmTAuA6P5SDYOaf6SQexBB0UpKv4BfZa4li3C1xbyPWeS5vFOnOXOAvMeKSfIQO5W/SrHIWEwRORx+l9D/lc9ls6GieZz5h1ABjzKEFTKOVo6HimKZVwFFrHPLm1B4ajG2Ba4ENc12XLMWyjadLYVJjWaw5w9B9l02D4k6pw+qxxpvLWggGkKdVmUglzSBD7A7yuNdUn8ujxK7T+zTdaLuJ4u929oj85LPr1yTrt+BNUUW6K9JEbsiHqTClVCZhujsGjT4Xwp1Vw8JibnkNdrr0LC4RppHLAAkkbiLE6z15rmuAsrhocym3KRHiIAN7nn9lY4lxh1IQSC4iCASSTpOaB63XFy9pS+LOnjar5IBxzh9IMzhwa4x8O/OR+l+h1XK1nzYaehP1RcZiHPNz9bILXZdI9B91eEeqySnNvAqbgAfE4dIDh5yQPkpioGwWPMjbKRE6wQSNNlH/UEcvT9LoLag3GZPRJhGP1gWOoG1wZ7SlTIBE6XB8vwJxiIIIDmkaEO/ZEdTzagjr4Rtvo36LAAtp3jlm/+In7KWGZZzpuBAHMmRPkJupvpFpfoTlGhB1iTbpPPVMyib9r8mzaCeZE2690VkdbGz+FulibaEze57CPNRNcwQettg7nCLUgNAtNjIvMWgmbD1Q6gbYTMawNT3P7p0ZuiNiBaIHiM68u3KFJtfn+dEJ7+wHL81UWrNXgEZNO0GqEIcpJigkGUuzsdPCWWydYBAKSkAOSchazUTp6JkRgSWDRTrDxu7n6lafAx/Gpf3D6FJJKwxJ8aF29z/wAaatezx8I//Y4eXuwY7SmSWn+gsdl6r8Pp9SFjg+If3D6pJLmWi8DcxJ/hP/s//lcmG2SSR/H0xvyP2IP1Ts1SSXWzmjsiVNg1/N0kkpmdPwt5DQASBlmOsarGqPJdJJJza7pJKC2yv0CfuhHdJJVJvY1NolTqWFrJJLMACE4YOQSST+GLuNpgAQALDQdEJo8B7tSSSR0PHYMtHJDISSVCYwCQCSSxhymcEklgjlJqdJABJO0JJLBNLC0gWiw9Ekkko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eg;base64,/9j/4AAQSkZJRgABAQAAAQABAAD/2wCEAAkGBxQTEhUUExMUFBIXGBYVGBYUFRcUFRUUFxQWFxQUFRQYHCggGB0lHBQVITEhJSksLjAvFx8zODMsNygtLisBCgoKBQUFDgUFDisZExkrKysrKysrKysrKysrKysrKysrKysrKysrKysrKysrKysrKysrKysrKysrKysrKysrK//AABEIAJkAdAMBIgACEQEDEQH/xAAcAAABBQEBAQAAAAAAAAAAAAAEAgMFBgcBAAj/xAA7EAABAwIEAwYEAwUJAAAAAAABAAIDBBEFEiExBkFREyJhcYGRBzJSsUKhwTM0cnPRFCNDYpKys8Lh/8QAFAEBAAAAAAAAAAAAAAAAAAAAAP/EABQRAQAAAAAAAAAAAAAAAAAAAAD/2gAMAwEAAhEDEQA/AA4QiSLJiEJc7kDjpgnmyaICBlzcohjboHopNUVeyFbolmUX1IQPXK626QHE7Nd5kWH5pxjXfTdA25iWyNENp3H8J9khzLIB3xlJeyyIJTTggZa4810zHqQl5Fx1kCe2d9Tvcri4QuoA2jVdlauRp+wsgbYNE7EF1jF2RwaCeQBKAR85c/I3dSNPE1ulrv635+Cp9LiJzZhoSdNeV1Z6F9yD5f8AqCw0dFm3+6naPDmoPDDcAnTwU3AAg7BSgck1iGDRyD6XdQpBlvFccgz2WEtJadwSEO5qvmKYSJmnk/cHx6FUuSPLoRYjQhAI9pTBfqji26Dli1QeK8uWXkAoAslsTMd0qMoCwg8cky08jujSPU6fqiGHmq5xVikckBEbw5zXi4GxA3152KCvU9TYq6YLV3DOu6zqOo1Ois3C+LRNcO0cWjloTdBq9HKbi3NWGmeAFnlLxPAHi2o2vfRXbA6+OZocw3B67hBMRSC26ceUMxgunSgKg2VT4yp2te1w0Lh3h5bFWaF5Cq3GJvM3+AfcoK9msmpdQnHBeIQMhcSyV1AHyXGxpDrpcbyECqhvcd/C7/aVmDm5Dpo0nZakSCCOoI9xb9VmOJRkWHMEg+BB/VA06G503XIKd7LEA7nw16XRGDvtI0kXsRp1WjR0zJWu/u8t7aWu2/PUag+KCksxBzmHNGWuZzyW9Q+1knBuLaqnlDmEvBOXIRfPfSzQPxeSuzMNysIs8DmC0297WKgMFw5orY3B7e6SWgcnC4JPRBY5fiTNEMs9HLHIRdod3M3uEnD/AIhVLzr2DB9Ls9h4F11YuN6AVMUBkBcI5LuI1c1j2lpPkCWk+6pj+D2tOsk0dvwtIyu8dkF8w7jbQ9tFsAbxODh5gHUhRtZxHTVdQRA4lwYC5paQRlNib7cwq7wlgYEzzOXGJl3DXkNcptrbRT9JgUdM1rsjRPI27zzawm7Wb+RKBfZpqQp8FMSNQDuXksgrqANwCacddF5ovqnAg61qpPFsBbITkcGkg5gDl25u2BvfRXYlQHHMzRTtYXWc57S1vMht8xt0CCnYdJZ2botQ4ZxIFZzw/Tte5wdtlJ9rq74Hg2URyRFz2ubd2osDzGqAzjfFKh0WRhLYydhoXAdTyCqcXE7u2ifJEGiMZLgAXHUkKyTYhNJJY0spZtplPtZymsIp4G37SnlYf88RcD6i4QSVBxXDOGs7KUiTuNLY3kA2vmLrWtp5JeFRMnjIBLZGEsfG+5ykEjTmEbBicAs1sjRbQD5fa9lG4o4RTidh0lsHgfWBo71A/JBNUWDMha5xsSfa/InrZQ1VKZJHO6k28uSNdXZ4RrubeiCyAIEOZZCShGSv0QhF0HA1eXcq6giY2m9kUyJD4nXRQDNLI1g6HVx8GtGpVRxbjl50pmBg+t4zOPk3Yet0FmxvEI6ZmeQ7/K0fM89Gj9dlmVZXvqZi+T5iC1rRs0D5WhMV9dJM/PK8vf1d06ADQeiHjkLXB3Q39kEhRTlrunJaBwlxCG0wgJs7MRfwKp2IUOdjZY+YubfZRbKgjUaEINupqXPZ7DYjQ25qz0Lnho7xOiyDhPjAR9yXRp57rS6DHosos9tvPqglqhmf9o1rm9C0FR9RDE1mVo05Dk3y91yq4lgjbcyNI89z4BR0dQ6W7wLRkm3igIjAAAXS0JlxS45b6IGpQEO5vRFzBMubZANYryW568gxWZ5cS5xJcdySST6lMuTrwmygae1MuCKvom3NQWDg+rFzC7n3m/8AYfqpzEeHY3i4GV3IhUSmkcx7Xj5mm4/p67LdeG8ObPFHKNY5Ghw+xHobhBjNVQPjfleN9jyKlsEwOSe+XOQ3cAnntdapxnw7QwUzpamRzBswM1kfJ+ERt5+Pgqb8N+KoqRz+2ic9shGoI7gGxy/iQG43wW2lo45nkmoe/K1t+61ga4u05u2UBS4nPD+zkcB9JOZv+k6LQ/izijS2iDCHMkMkjXDYjKAPus9ljHognqHi++krNfqZp6lp09lP0uJRP1a8G/I6H2KzSVtil01QQUGnyS3Sb3Cp9Njzo7FxLmDcHpzsVZ/7QHNu03B1B6g7FA3LJqvJo6ryDJHtTTgn3piUaFAiId0LxakskFk40oPNjWx/BTGAWPo3HvNcZYr7ZXftG3/i19VkTVOcGYqaatglDrNzhr+mR/dN/IkH0QaL8bcKz07Zd3xm3k0nUjw6+SybBiS8NG50HmVv3xDpzJSOdu2xDvAkLBeGLCohzWsHtvfoHBBofxCw2SHDqVsg79PM6PNydHI0vYQelzb0VWgkuLrYPi/R9rhk9v8ADdHKPJrv6FYphEt22QEysuPzCBgfdxB0IKKmlDdzbkoyudZ4eNP6oDauWzfyVn4Qq88Aad2m3pyVTriDEHDY2PrzUpwRUWeW8nbeaC5EryeEa4gyAbJtycBXCEDJC5G1Lc1dAQKC8CvBIQbTiHFgdgJnOr5GCG3SpjkEbj5EDN6rHcOJa4O53B9bp12JPFO6nLj2bpGyAdHgZSR6AeyGhdayD6jxSIVNFI0aiWnNvWMEfZfNmDus4tPl6jQrbvhTjfbQf2dxu5jMzP5Z0cPQke6xKtZ2dXK3bLK8emYlBJyt11Qs9PmGX2PijZ9geXNDnkgjYiQyRh3Go8CCjOGJskjT4j2vZOVMQOvO1j7KNw59iEGsPdY2Xkmj7zGuPMD7LyDGIZx9Q9wnu2b9TfcLf590BUbIMOEjfqb7hJY4Xtce4Ww1Wyiav5fUIM436L1lcp9lE1G6CCcy4SmNUi9NILN8P8YNNPBLfutkEb/5cvdd7EtPomPifQCHFagM+V+SUeGdgLvzuohv7CX0+6s3xZ/fx/Ji/wCNqCLpnXaNOSQ5iXR/IPJKl2Hmgac1QsDbO9T91PKHj+Y+Z+6DUeG2Z6dh8Ley8lcH/uzfN33XkH//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marion G romney.jpg"/>
          <p:cNvPicPr>
            <a:picLocks noChangeAspect="1"/>
          </p:cNvPicPr>
          <p:nvPr/>
        </p:nvPicPr>
        <p:blipFill>
          <a:blip r:embed="rId3" cstate="print"/>
          <a:stretch>
            <a:fillRect/>
          </a:stretch>
        </p:blipFill>
        <p:spPr>
          <a:xfrm>
            <a:off x="9835054" y="4391684"/>
            <a:ext cx="1104900" cy="1457325"/>
          </a:xfrm>
          <a:prstGeom prst="rect">
            <a:avLst/>
          </a:prstGeom>
        </p:spPr>
      </p:pic>
      <p:pic>
        <p:nvPicPr>
          <p:cNvPr id="14" name="Picture 13">
            <a:extLst>
              <a:ext uri="{FF2B5EF4-FFF2-40B4-BE49-F238E27FC236}">
                <a16:creationId xmlns:a16="http://schemas.microsoft.com/office/drawing/2014/main" id="{297F617B-7247-42CB-8E28-E6626B1D0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96" y="1807779"/>
            <a:ext cx="3384817" cy="4667313"/>
          </a:xfrm>
          <a:prstGeom prst="rect">
            <a:avLst/>
          </a:prstGeom>
        </p:spPr>
      </p:pic>
      <p:pic>
        <p:nvPicPr>
          <p:cNvPr id="18" name="Picture 17">
            <a:extLst>
              <a:ext uri="{FF2B5EF4-FFF2-40B4-BE49-F238E27FC236}">
                <a16:creationId xmlns:a16="http://schemas.microsoft.com/office/drawing/2014/main" id="{9182AC10-EDDB-497B-BC30-6E2FA9371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404" y="1663813"/>
            <a:ext cx="3761389" cy="2649690"/>
          </a:xfrm>
          <a:prstGeom prst="rect">
            <a:avLst/>
          </a:prstGeom>
        </p:spPr>
      </p:pic>
      <p:sp>
        <p:nvSpPr>
          <p:cNvPr id="19" name="Rectangle 18">
            <a:extLst>
              <a:ext uri="{FF2B5EF4-FFF2-40B4-BE49-F238E27FC236}">
                <a16:creationId xmlns:a16="http://schemas.microsoft.com/office/drawing/2014/main" id="{4FCF6AD8-4C7C-46F6-ACB7-52F7B1A8BC9E}"/>
              </a:ext>
            </a:extLst>
          </p:cNvPr>
          <p:cNvSpPr/>
          <p:nvPr/>
        </p:nvSpPr>
        <p:spPr>
          <a:xfrm>
            <a:off x="3867806" y="6111793"/>
            <a:ext cx="6096000" cy="646331"/>
          </a:xfrm>
          <a:prstGeom prst="rect">
            <a:avLst/>
          </a:prstGeom>
        </p:spPr>
        <p:txBody>
          <a:bodyPr>
            <a:spAutoFit/>
          </a:bodyPr>
          <a:lstStyle/>
          <a:p>
            <a:pPr algn="ctr"/>
            <a:r>
              <a:rPr lang="en-US" b="1" dirty="0">
                <a:solidFill>
                  <a:srgbClr val="FFFF00"/>
                </a:solidFill>
                <a:latin typeface="Open Sans"/>
              </a:rPr>
              <a:t>If we remain true to God in all circumstances, we can help others recognize the truth</a:t>
            </a:r>
            <a:endParaRPr lang="en-US" dirty="0">
              <a:solidFill>
                <a:srgbClr val="FFFF00"/>
              </a:solidFill>
            </a:endParaRPr>
          </a:p>
        </p:txBody>
      </p:sp>
    </p:spTree>
    <p:extLst>
      <p:ext uri="{BB962C8B-B14F-4D97-AF65-F5344CB8AC3E}">
        <p14:creationId xmlns:p14="http://schemas.microsoft.com/office/powerpoint/2010/main" val="4804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CCDE0DD-0F08-49B8-8F2F-27D332600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67341" y="6488668"/>
            <a:ext cx="5760494" cy="369332"/>
          </a:xfrm>
          <a:prstGeom prst="rect">
            <a:avLst/>
          </a:prstGeom>
          <a:noFill/>
        </p:spPr>
        <p:txBody>
          <a:bodyPr wrap="square" rtlCol="0">
            <a:spAutoFit/>
          </a:bodyPr>
          <a:lstStyle/>
          <a:p>
            <a:r>
              <a:rPr lang="en-US" dirty="0" err="1">
                <a:solidFill>
                  <a:schemeClr val="bg1"/>
                </a:solidFill>
              </a:rPr>
              <a:t>Mosiah</a:t>
            </a:r>
            <a:r>
              <a:rPr lang="en-US" dirty="0">
                <a:solidFill>
                  <a:schemeClr val="bg1"/>
                </a:solidFill>
              </a:rPr>
              <a:t> 17:13-20 and Revelation 11:3,7,12</a:t>
            </a:r>
          </a:p>
        </p:txBody>
      </p:sp>
      <p:sp>
        <p:nvSpPr>
          <p:cNvPr id="7" name="TextBox 6"/>
          <p:cNvSpPr txBox="1"/>
          <p:nvPr/>
        </p:nvSpPr>
        <p:spPr>
          <a:xfrm>
            <a:off x="1522862" y="118450"/>
            <a:ext cx="8991600" cy="830997"/>
          </a:xfrm>
          <a:prstGeom prst="rect">
            <a:avLst/>
          </a:prstGeom>
          <a:noFill/>
        </p:spPr>
        <p:txBody>
          <a:bodyPr wrap="square" rtlCol="0">
            <a:spAutoFit/>
          </a:bodyPr>
          <a:lstStyle/>
          <a:p>
            <a:pPr algn="ctr"/>
            <a:r>
              <a:rPr lang="en-US" sz="4800" dirty="0">
                <a:solidFill>
                  <a:schemeClr val="bg1"/>
                </a:solidFill>
                <a:latin typeface="Britannic Bold" panose="020B0903060703020204" pitchFamily="34" charset="0"/>
              </a:rPr>
              <a:t>Testament Lives On</a:t>
            </a:r>
          </a:p>
        </p:txBody>
      </p:sp>
      <p:sp>
        <p:nvSpPr>
          <p:cNvPr id="4" name="TextBox 3"/>
          <p:cNvSpPr txBox="1"/>
          <p:nvPr/>
        </p:nvSpPr>
        <p:spPr>
          <a:xfrm>
            <a:off x="1323901" y="1129917"/>
            <a:ext cx="5612925" cy="2585323"/>
          </a:xfrm>
          <a:prstGeom prst="rect">
            <a:avLst/>
          </a:prstGeom>
          <a:noFill/>
        </p:spPr>
        <p:txBody>
          <a:bodyPr wrap="square" rtlCol="0">
            <a:spAutoFit/>
          </a:bodyPr>
          <a:lstStyle/>
          <a:p>
            <a:r>
              <a:rPr lang="en-US" dirty="0">
                <a:solidFill>
                  <a:schemeClr val="bg1"/>
                </a:solidFill>
              </a:rPr>
              <a:t>“It is not easy to die, even to die for one’s testimony, but the taste of death is so much sweeter to those whose lives and words bear fervent witness of him whose servants they are. Frequently the Lord requires certain of his representative to shed their own blood in a martyr’s death that their testament might be in full force.”</a:t>
            </a:r>
          </a:p>
          <a:p>
            <a:r>
              <a:rPr lang="en-US" dirty="0">
                <a:solidFill>
                  <a:schemeClr val="bg1"/>
                </a:solidFill>
              </a:rPr>
              <a:t>D&amp;C 135:5</a:t>
            </a:r>
          </a:p>
          <a:p>
            <a:r>
              <a:rPr lang="en-US" dirty="0">
                <a:solidFill>
                  <a:schemeClr val="bg1"/>
                </a:solidFill>
              </a:rPr>
              <a:t>Hebrews 9:16-17</a:t>
            </a:r>
          </a:p>
          <a:p>
            <a:r>
              <a:rPr lang="en-US" dirty="0">
                <a:solidFill>
                  <a:schemeClr val="bg1"/>
                </a:solidFill>
              </a:rPr>
              <a:t>JFM and RLM</a:t>
            </a:r>
          </a:p>
        </p:txBody>
      </p:sp>
      <p:sp>
        <p:nvSpPr>
          <p:cNvPr id="10" name="TextBox 9"/>
          <p:cNvSpPr txBox="1"/>
          <p:nvPr/>
        </p:nvSpPr>
        <p:spPr>
          <a:xfrm>
            <a:off x="5197364" y="4390697"/>
            <a:ext cx="6710855" cy="2031325"/>
          </a:xfrm>
          <a:prstGeom prst="rect">
            <a:avLst/>
          </a:prstGeom>
          <a:noFill/>
        </p:spPr>
        <p:txBody>
          <a:bodyPr wrap="square" rtlCol="0">
            <a:spAutoFit/>
          </a:bodyPr>
          <a:lstStyle/>
          <a:p>
            <a:r>
              <a:rPr lang="en-US" dirty="0">
                <a:solidFill>
                  <a:schemeClr val="bg1"/>
                </a:solidFill>
              </a:rPr>
              <a:t>“And I will give </a:t>
            </a:r>
            <a:r>
              <a:rPr lang="en-US" i="1" dirty="0">
                <a:solidFill>
                  <a:schemeClr val="bg1"/>
                </a:solidFill>
              </a:rPr>
              <a:t>power </a:t>
            </a:r>
            <a:r>
              <a:rPr lang="en-US" dirty="0">
                <a:solidFill>
                  <a:schemeClr val="bg1"/>
                </a:solidFill>
              </a:rPr>
              <a:t>unto my two witnesses and they shall prophesy a thousand two hundred </a:t>
            </a:r>
            <a:r>
              <a:rPr lang="en-US" i="1" dirty="0">
                <a:solidFill>
                  <a:schemeClr val="bg1"/>
                </a:solidFill>
              </a:rPr>
              <a:t>and</a:t>
            </a:r>
            <a:r>
              <a:rPr lang="en-US" dirty="0">
                <a:solidFill>
                  <a:schemeClr val="bg1"/>
                </a:solidFill>
              </a:rPr>
              <a:t> threescore days, clothed in sackcloth...</a:t>
            </a:r>
          </a:p>
          <a:p>
            <a:r>
              <a:rPr lang="en-US" dirty="0">
                <a:solidFill>
                  <a:schemeClr val="bg1"/>
                </a:solidFill>
              </a:rPr>
              <a:t>and when they shall have finished their testimony, the beast that </a:t>
            </a:r>
            <a:r>
              <a:rPr lang="en-US" dirty="0" err="1">
                <a:solidFill>
                  <a:schemeClr val="bg1"/>
                </a:solidFill>
              </a:rPr>
              <a:t>ascendeth</a:t>
            </a:r>
            <a:r>
              <a:rPr lang="en-US" dirty="0">
                <a:solidFill>
                  <a:schemeClr val="bg1"/>
                </a:solidFill>
              </a:rPr>
              <a:t> out of the bottomless pit shall make war against them, and shall overcome them, and kill them…</a:t>
            </a:r>
          </a:p>
          <a:p>
            <a:r>
              <a:rPr lang="en-US" dirty="0">
                <a:solidFill>
                  <a:schemeClr val="bg1"/>
                </a:solidFill>
              </a:rPr>
              <a:t>After 3 days… “And they ascended up to heaven in a cloud; and their enemies beheld them.”</a:t>
            </a:r>
          </a:p>
        </p:txBody>
      </p:sp>
      <p:sp>
        <p:nvSpPr>
          <p:cNvPr id="5122" name="AutoShape 2" descr="data:image/jpeg;base64,/9j/4AAQSkZJRgABAQAAAQABAAD/2wCEAAkGBhQSEBQUExQWFRUWGBoYGBcYGBgXGBsYGBcVFhkXFxsYGyYeFxojGhcUHy8gIycpLCwsFx4xNTAqNSYrLCkBCQoKDgwOGg8PGikfHx8sKSkpLSwpKSwsLCwqLCksKSksLCwsLCkpKSksKSwsLCwsKSwpKSksLCwpLCkpLCkpLP/AABEIAMEAxQMBIgACEQEDEQH/xAAbAAACAwEBAQAAAAAAAAAAAAADBAACBQEGB//EADoQAAEDAgMECQIDCAMBAAAAAAEAAhEDIQQxQQUSUWETInGBkaGxwfAG0TJC4QcUI1JicrLxFYLCU//EABoBAAMBAQEBAAAAAAAAAAAAAAECAwQABQb/xAAsEQACAgEEAQMCBQUAAAAAAAAAAQIRAwQSITFBEyJRMmEFcYGRoRQVI2LR/9oADAMBAAIRAxEAPwD5jVqGTHP1KGax5q9QXzF+HbaUMD4VxUnTlTpiqAKQuCdNc81BVKrF1YNvzXHENUqCp2pqhgCT1gR6qmMwwaY18UtplHikluA9Iea6Kh4qoarBi7gTad6UqVa53hnkPuullk9g8M11RxcJAAgHKSBY9iVtJWVhic3tRShhXuZv5C+pvzSvTGNfFb9SkC2JgAaDhoJy1WRiMDu3b1m8rnvhThPd2aM2m9NLbz8j1Gmd0Ej5oo3CyRAIvrZMYGqNwffl46LRpV+IvlaMlGc2jdhwQmlYq3Z+gnhGeSr+5Rxt3aLRpvLbZWJA53uSudKZ3nTy4R+igpyNz02NeBAYY8LdvZpC7WwDTe4PMH2WiMeDaxPPPtkeiZoPnUcYK55GuRVp8b4XJ5x+yz/NPY2PUoX/AB03Lh2Ex+q9l+7gjJp8R5oR2SLyyR23HeitU0JL8PxvweOOCFwOtGu9HrddGzuRz19iCvXnZQAsIvxk9/FDP08SAQL8bH2RWqXkR/h0Ozy7NnyMif8AsVF6YbI3NBfPNRP/AFCF/t8fg8GB8lDcruK4CvQPAJCqVYFQeK4NFNE7sapFZh5pQp7ZmFJJcMm/Ckk1RbCnvVG1t4SARYluesgzfxAXmTe/et7GYrfaGnTXXsWVVp3MZKWPhGvVe6VoC1ttCiMZC43xRGtsqNmeMStSnbuWnhaQDIH5jOYF4HNJNCKHQpTdo2YopO2N4ujUczdYAJMOJcBa1h2+yRZs6qzKB2OHtmmWuUe5TUmuC88cZ+52FbUJaLACLwL65qzKhHPuysgUgim2c39EOxo8B3YmY7IF+KZo1N5oYYnRJscOFs+5M4b+bM3DeKRpeDTGT8su7ZJDA7eichMXBifnBHwrTPWz0Iue8cVXFuMhhMw2M5vN03SpTukSCRFuQ5hJkfHJ2GKvgfw9Ubp3dLcD8zTFNptz5IdPDSJIhxGccOPBXps65E+Zt2RosJuobY8j9SiXOVu5Bpi4gTA4/dGe25vPK1ucdqiK0ZmLMugjLkoma9K9/NRVTRx8lhWhQ5rptmvoz4xIqVQohy7LKkID0SVvYDq0TzKxKTJPzyW6ynAAnL3Uchs0seWxavTMH58ySRBtZa7WW7ZSFZgB+aoRY+SACnT70djVGjJGDUWwRVFQ2F3o/kK25fsVgJ1UmaYo4Gf6Vms5Iu/bILpM8hoks0JIs1l1R4k6IsqF4B5oIaVUCaIzyV2YgMMOMjSCePD3VHtuTkPXkl61xA/EbDjKolZmlko2sNQDn8uPI3HstVg3QIGUgcfl1m0nboAH5QB4LVL+qSeIjlooZVwa8ErYbp3O4SO0ey6azQZDb8ZB+BBwhBdeezSM8kyMMBNhnmsD4Z6dFXV9QHTyPkiYfGFxjJ3EwO6FR9KZ/CSO1BDoPWAIGUDLTtXJX0I6HHVjABMEZqKtKtvAGLaSLwol2g4PlRK7ChC5C+jZ8cjhVVYLkIM6hvZzJf2LXWfsxliZ18k+3O/os+Ts9LBxApWqwLpA+aaxg6tjr8CGxk5po9CytyoG0FFBVhTXdxc2dVFmrkarrVI+fNEtWUshIRG1oQiuNNkriMpsK6qhOdrHzgu8ldlNd0FtvgGXGLd6mz6c12l2knvAMeaNUo25dqAWxccc00XZKaaabNyY48U50k0jGu75mfdZWGxXSN/qFjz0kLWwhlsHL3n9VDL0btM03Z1jnNMgSm2Y4xG75+oyQ6bSLfLIpZcn2t6LA+WesSljCTBkA2z9YTFRgmfQpZ4kZd+Xgq06jg4zHghXlE+iwp71t0ndMSLe6iqWvzuOwj3UTci8HzYlccVYnRRy91nxy6KFQBdkqLrGSNDDVAAL5K9fFSYHeUmzJXZSJSNLs0qTqkGYPnij0WqjERrkrKrgMGrjgutcpmlorfBQN8lJCDUqEKn7weKO0g80UHhEbRmEmKpOvkjMxHHyQcWFZYDHQ2/VdaI7EMYrh6LrsUNB5JXCQ6zQGWjQeyWqMntWhhx6IraGotdS3bWbI4vUVmVgx0T5IkQRHaPvC2Kb5G8JIkePD9Vx9GbETzTVAAHlFx81SyyWXxadx6Y/SeXm5mb94RMsx4oFOq1sboMxqI8k+zFgi4WSUbZtUq4F5B/0oKF8ijtg5T3om6eE3F1yiLJguhPzyXE2xllEaE3HyCJ+cl1wRBTtwsrih1Qe/wA17Nny6gxaFZrDK7WduxF/nJMYTrDKIzug+jo05bSU8OSbp6nRSzsW0ZX+cU1Sx4gQCS7T9c4SSs1Q2dBG4ddFBNChu3cZ8mjkFanVa4EtcHRnF/FSs1RivPADokNzYB5BHZXaXRvN3jkNexFxbIpP/t9SEb5oSSW1teDEqBLhGdcidf1S9T8O8Bad0+a0JHlSm+y4RAlWPkoon4UWqEU00HaU1Qpk5pWg0nmn8Owi3r/tBlIqzSo5/OSYYwwq4eiUy6isEj6DFF7UAFKD4+tkXJdi1r9norwlpeS25x6Kb5sAjUXjUGeNz7oAbe8ozaobofILnFBWRvlj1Izrn3J2mywhZ+GrCcvunt/WT3cfBTaoe9yDFvy6is5wGsa9yilYtHyeq3di0g6cwLdyKzHtESItouVgA08ojwWVXfC9dKz5/JP0+g+IrBziQIGg+6LhKjQxxJIdMNAPK896QoZG/d7qbpzH2TV4M6lT3UOmvAnSZjX0ur4TaTmHehpJ46chwSBYQJmysXdg+arttnPLJO1wa2M2t0sBwgDQG2RvbPRX2EOuHwdyCLxcxkB2+ELKZ2A3t3aolVjiAZJiwAkwAJsBl7oOKqkNHM290uaNTC4AnEsF4HXJ/tv/AJQt/GNBEEWPtksf6brOLgL5kGeBa4mfBPbfx/RMEfiOXKMz3KTtySN0HCOCU10xM0mM6USGlu6GMJMbxbJO6c1Ng4I1abnPzDyABA01EcY8FgmZ60zzz469yLhsa9tTfa6D+bgRbquGoKtPG6tMw4tTBSSlHg9JX2E1odUb+JomCJaYIBsInNIbL2L0zC4ndEiIGpJJF8tD3prbGKmm10k77bcADoBoBfthZmwMeWVRuuiQRBMAmLTpnqpRU9rdmrJLCsqjt4/6HxuxuiqNuSHAknIWMbp4mOCe2XSBJbwgj+088plV2ntfpSGj8Ih3Pegzflcea0dkvmmCPwg7o9e+6SUpbeSuKGN5PZ0O0qWXy6WrbXpNfuE9aY+XXcTtujTduvfcZwCY7Y1Xk6lZ5cSSNTvAZtvEHW3okhj3dmrLqFjpR5+T19XBEOLqcB2o/K7+7gf6h5q2GcHkiCHDNpzH3HMLA27WqMp02h8AsBfufzcZ5iPNM7KxwrMAqPdvtG7OTg2wa8EZnRwKRwdWVjmjv2JUa7ajN4s32lwzaHNnwmUtjdp06Rh5voAJ9F57FYfocQBDR0b2uDgIPGDxDgc+KY+oXE1ZLWuhshofIgaHd15ckY4ra+BJ6qShLhJpnpMJXD2BzTIPrwTbMUCd2RvcJg+Ga839KYzffUYTuCA4NABBMlpu6SPy5I9an0eIc1xH8RwdIgwI3YB7p7UssdNotj1HqRUkvsepbT3sgbcCophsUN0RJMQZ0ImRkoszdOjQmfL8Q6QB3pFwAMyi49xG6OU+OXoUsCvYiuD5XJO5B8ON5wByJEjlKJjx/FfGU+gQGuj9F17pJJ4rvNiuXto4w387oMS4p5lAbu9rBE6TCC2l528kyZOUWqGMNgnFu/HUa4AnSTePLzRdoUml5eyWgkmLCOEAZL1GCpNGEAIEBh3geJk+ZgrzTBMNa3eJsOJU4z3GyWH04pX3yaWwKjacucYEOvnJMCAMyToFMdUc7F4fpWBoJENNzuk/m03jnGnNW2dhy07w6zmXFpAvp3SJ5p/6gaA6m+Je2bC5GR3vEZqO6pM1rFL0l4pp/wAnnvqJ84mrzI/xbMLuwcMyoKzXkAbkNOcO3hfySGKBc9xJJJJnUxOpWn9MACo8aFo8nBXnJxx2efgxrLqUn02ytOiTRqtqAzS/DnADpuPZBw2B36rQGua4lkR+G8XFtRzXpMRhw9lRkxNNw7xcBee2biKznU9xjzuOH4Wk2kWPcSJUYZHJWjVm08cWRQfJo/Uexf3ZzGgy6HBxnMEBzTytLYHBaX0nhX9YP6tN0RP80i4HCFz6xry4PsSHMt2NcIPBJ7L2s4mmJ6rTBHblPHPXghblEdxhhy/t/Jj7dwRp16gMiXFzeDml1nCdM/BI9Od0A6ZHl3r3+P2zSpWLmudowQ519IExrZeD2q4dNU3RDd4kDKxuBGloVMc3NVRDVYY4ncZXYyNsE4Z1EgEbwLXE3aBmB6JOhjC1wIznPl3IJGoV6jAOOlj7qm1IzyyzfN9DGOxTnu3iTykyYy/RVwtUg2IjK+UHNA6Q2ldNjyP3CKXAjm7uxr963XSyGnQ9mUJj/lKlR2895eRaHGZCznET4iPtyTOCYDY3lB1XJWE5bqTPa7K2wXtJB3uINiOU6qLC2Xg43iXA70RE5X58/JRefOEb4Z9BjzTcU5R5MLbrv4lhYADwF0k0/PNHqNNSpYXc61tSbBbu09hsZRAbO9MF02JzyXo7lGkz55Y5Zd049I8+wyFYIFKQT87kbhzRogWc87sSn/p/ENZiKZItP+TS33Tn0p9PfvNQl4PRM/EW2Jccmg6Wkk8Ert/ZH7vXLRJaRvMJz3TIg8wQRPYVzaftKKM4pZX1Zt7Uq7gcwEEGd28ZHLsBn2R/p3ZobTLzdzgRPLlwC89hgaji43c6BznJe7weH3KbWcAB91ln7FtPU079aTnXRi7NqbrnugWHnMR4oG2apFHeJvVJBHBo0HkrUqRdULcpcPCZPlKrtw79ZlMflAHe4j/yAlSW4ec36dfp+5XZOzQKRJF3iOwRb7rK2CN2vHDeC9axoAA0+BeYpUIxDhln5hdjk5qVnajGsUsTj4YTGbQPS77S7o6Z3XEZOcScuMa9iK36sr7gawNaBIDiN5xtJzO6LHKChbVtTY0WEzHYMlzaNLcpUR/c49rgD9k0IxaVohnnl3TalVcv82E2niy+k1ziS5xBJ5xHsk8JTeKrWtEl27A0M3bPomMZTii0c/ZGw7YxNLtaPAhNH6a/MnlTeRX/AKnpMGGOpANY1rTYsDQIcDcGNZ714n6nwoZXcGzEA300hewxb+iqGqPwOIFUcOFQR4FeP+on71eoQQ7QEZQP9qeD6rNWva9JRa5TMynb5Klep1bcfGy65xiOXdZVc2wlbDxW3QMOumd0mDnn9/VLtF06JDRzn2RYIK0Srgz0XSDIODe0kTZCo1YI5FaZAGCM61AR2ixKyWRrkkjz+5fJHY1XlJnpdj4gGnpmeXNRYOErlsgLijLBbs1Q17jFJml9NYUF7qhFmWb/AHOHsPVbO0gCzshJYRgYwM7yZzcbk/OCM6pNuKWdylZfT5I48fpvz2eZ2hSDakiLwexCDSbC+g43yCviKgc8uzkntgWHkE9sKmOlDzkwgj+68eEStV0jzKUp/az3+xKLcNQDCQN0Eud/UbuJ7II7gvBbb2ka1RzzbRo4NGQ857yvS/8AINc0sIO64EGbZiLc/svJ1qP8QtB3oO7Ok5E+MqMO7Zr1WROKhHo1fpPCb1QvOTRPebD79y9ix6wti0wxgGrut2AWE+Z71uYamTl458Roo5fdI06Wax40jNwFMdK8nRpPcDHos/CDexDnkakjwgLd2DgRVxPRuB3XFwdHAXInmYXssX9C4d4b0YNM6uEklUjB0zPLURUo/CZ4F+nzJY9Smf3nx8wYX0zE/s6YR1Kz2u/qDS37rCp/s6xDq3WfTaLdYS4mLSAQLwhDFKNlc2shlprw7PH7TwDntBbcsBJHEWuOYSOJxnStpt1FjzktA8gvprv2fVW3p1qdQjRzTTJPItkA9oXg/qTYr6GIh9N1Ob3HVJBzYYgg52TY1XDXRDPNTuUHw6tEx9Kw5OjyP2QmiKrDwcPUFNbRcCLQbk2PIj3Sb2kAG/4hHbfJLHopmf8Akf6HqTkRxBEdsi6+digX1A0GLxM8Bn4Be0qYze3uYPdLTbxK8dgsNNKq+TNPcga3dulLgjtuw63KsrVfcUbcqzXSQNJnsTezcMCSTlYR2/JVWUgKreBDp7QHA98gLUealdC4p3KcDZpg8D6x9kv0ZmPnFNUwW0nCc/uEG7LQj2jmPxP8Ck0HLfJ/7Ot5BJ0sOS1zgCQ2JPauYx3WjgB6LZw7yyh0X5T1nCNTxPILvpXAjanP3fBjtHdKiNSaBIOh4cVFQlS8mox2nooaxJAJnwC6bZpd0iTlAUqH3PsxwfdbOEAa0CAYvfjOqyGMgieXst9rQRw7x62TSYEwFatutJ/S/JL7NbJc43iBHM6o1envZzb/AFdGobKexwILHNOYDoPgYEjLNI2kuRoRlN+1GhhHAuBImPDl91s9K6o4t390AG4BkkflbB5ScknszYldzhDQANSRHdx+y3qeyBSqipUMCATB3WktJEnXWIUpI1YF8jf0ztmlh+koEu3nPBafxCWMuDPWEwSCZzzWs/6xFFm68SRMRaW5jW0THcvPYzb2Hp9WhSdBF2hu6106lxu48z4rzmPNSoZLNwCYl0mD/MTCty1yzLOcN3tXB9N2P9TsxIkWItH6G6034wW4jPvXxfCVH0yXNdBPzOU//wA9XMTUPeJH3QcnQjcW7SPq9F73NmmR3gweXFVxmENZm5Wosew6Az3gOgtPML57gfrnE04nccBxaQeGYK2MH+0x4tVoAjix8HweIPil3fJ1iG2P2evBnCvD2/8AzcYeNeqSIdpnBXm8fsDEUetVpPaP5okd5BIC9L9QfWHTACkDTIM783HLqjmg4b61xFOz9yoNQcj2yL2RtUFSZ5PpCM1kbOLiys0ZlgHgZHsvTbd2zRqUhTpYRrHBomtMEk3d1G2i8XKyNk4eHOzsBPZKK6A5cmfgKuY/mHg78s8jMd6riqZLpGh/yhymzgBWLSJ/EBw3hMeh8kcu67u48NB7pmxFLoBiq0gtgfdEwlGRu9h8wEtiB1vnan9nPh1U5wwx27wAQrgup8uzPwzd+uZyDib6gaLWqPJz1WVsq9QnkStW1s51iQjLglGXAGrhDUg6ixtmPynPOPRRHa/P7nTuuohbGteSrnyf9odY2I8e5FLQRadbyqGhK4UQdTTuCrlrQDbQE3t7Lm4Z/wBorWwL/qicWJ388u4eyaOJO7DoIOeYuZk8JvKVjl7om/yPaklGysMssf0j+G2pVAAa4gcjCJWrOM77y4/1Gx9VnjFmLqnT/B+qFE9zHWuk3fHicuzJXO0HXaX27iD4hZxxB0n4FQ4gnj5LnEW2PPqk5kd5HsOxUIjv4JE1yJXDWPH53JlEA8Ht5z3QiNeO3uMeSzRW5roroUCzR6XkDaeWi46sScx87Uj03yV0VP6vPkioh3DL6t7gH55rlWqGCXOAHDXsEIXScwVYkEiQDCaqEbMpx/ib4Edfe4GC7Ip3GHdNM6SWnvR2UhOQi2imLpdI2LC8iABxCLfIEuDNxYg/OxDoYjdL+LmwO2Z9k3WwhECQdJ+ckGlgSXSR2DuiexHwPZzZjYcTwHqVoSHOvAgdmpQ6dLdy+y61xSvkKdBCxh19VFVsnQGOz7Li6gbvsXKs3I93qF1RHyOFbql6mXcuKInFW5n5qrH8QUUQOB6n5qEJ3zyUUXHHXZeKGxRRcAuPcrgy8FFEQEPsraDuUUQCcKtTUUREZd2SPS9lFFzFZ1ys3I9qiiQ6IHimKX4R3ei4oiMugLcx84rn2XFEBkObOzd3f+lFFEsuww6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hQSEBQUExQWFRUWGBoYGBcYGBgXGBsYGBcVFhkXFxsYGyYeFxojGhcUHy8gIycpLCwsFx4xNTAqNSYrLCkBCQoKDgwOGg8PGikfHx8sKSkpLSwpKSwsLCwqLCksKSksLCwsLCkpKSksKSwsLCwsKSwpKSksLCwpLCkpLCkpLP/AABEIAMEAxQMBIgACEQEDEQH/xAAbAAACAwEBAQAAAAAAAAAAAAADBAACBQEGB//EADoQAAEDAgMECQIDCAMBAAAAAAEAAhEDIQQxQQUSUWETInGBkaGxwfAG0TJC4QcUI1JicrLxFYLCU//EABoBAAMBAQEBAAAAAAAAAAAAAAECAwQABQb/xAAsEQACAgEEAQMCBQUAAAAAAAAAAQIRAwQSITFBEyJRMmEFcYGRoRQVI2LR/9oADAMBAAIRAxEAPwD5jVqGTHP1KGax5q9QXzF+HbaUMD4VxUnTlTpiqAKQuCdNc81BVKrF1YNvzXHENUqCp2pqhgCT1gR6qmMwwaY18UtplHikluA9Iea6Kh4qoarBi7gTad6UqVa53hnkPuullk9g8M11RxcJAAgHKSBY9iVtJWVhic3tRShhXuZv5C+pvzSvTGNfFb9SkC2JgAaDhoJy1WRiMDu3b1m8rnvhThPd2aM2m9NLbz8j1Gmd0Ej5oo3CyRAIvrZMYGqNwffl46LRpV+IvlaMlGc2jdhwQmlYq3Z+gnhGeSr+5Rxt3aLRpvLbZWJA53uSudKZ3nTy4R+igpyNz02NeBAYY8LdvZpC7WwDTe4PMH2WiMeDaxPPPtkeiZoPnUcYK55GuRVp8b4XJ5x+yz/NPY2PUoX/AB03Lh2Ex+q9l+7gjJp8R5oR2SLyyR23HeitU0JL8PxvweOOCFwOtGu9HrddGzuRz19iCvXnZQAsIvxk9/FDP08SAQL8bH2RWqXkR/h0Ozy7NnyMif8AsVF6YbI3NBfPNRP/AFCF/t8fg8GB8lDcruK4CvQPAJCqVYFQeK4NFNE7sapFZh5pQp7ZmFJJcMm/Ckk1RbCnvVG1t4SARYluesgzfxAXmTe/et7GYrfaGnTXXsWVVp3MZKWPhGvVe6VoC1ttCiMZC43xRGtsqNmeMStSnbuWnhaQDIH5jOYF4HNJNCKHQpTdo2YopO2N4ujUczdYAJMOJcBa1h2+yRZs6qzKB2OHtmmWuUe5TUmuC88cZ+52FbUJaLACLwL65qzKhHPuysgUgim2c39EOxo8B3YmY7IF+KZo1N5oYYnRJscOFs+5M4b+bM3DeKRpeDTGT8su7ZJDA7eichMXBifnBHwrTPWz0Iue8cVXFuMhhMw2M5vN03SpTukSCRFuQ5hJkfHJ2GKvgfw9Ubp3dLcD8zTFNptz5IdPDSJIhxGccOPBXps65E+Zt2RosJuobY8j9SiXOVu5Bpi4gTA4/dGe25vPK1ucdqiK0ZmLMugjLkoma9K9/NRVTRx8lhWhQ5rptmvoz4xIqVQohy7LKkID0SVvYDq0TzKxKTJPzyW6ynAAnL3Uchs0seWxavTMH58ySRBtZa7WW7ZSFZgB+aoRY+SACnT70djVGjJGDUWwRVFQ2F3o/kK25fsVgJ1UmaYo4Gf6Vms5Iu/bILpM8hoks0JIs1l1R4k6IsqF4B5oIaVUCaIzyV2YgMMOMjSCePD3VHtuTkPXkl61xA/EbDjKolZmlko2sNQDn8uPI3HstVg3QIGUgcfl1m0nboAH5QB4LVL+qSeIjlooZVwa8ErYbp3O4SO0ey6azQZDb8ZB+BBwhBdeezSM8kyMMBNhnmsD4Z6dFXV9QHTyPkiYfGFxjJ3EwO6FR9KZ/CSO1BDoPWAIGUDLTtXJX0I6HHVjABMEZqKtKtvAGLaSLwol2g4PlRK7ChC5C+jZ8cjhVVYLkIM6hvZzJf2LXWfsxliZ18k+3O/os+Ts9LBxApWqwLpA+aaxg6tjr8CGxk5po9CytyoG0FFBVhTXdxc2dVFmrkarrVI+fNEtWUshIRG1oQiuNNkriMpsK6qhOdrHzgu8ldlNd0FtvgGXGLd6mz6c12l2knvAMeaNUo25dqAWxccc00XZKaaabNyY48U50k0jGu75mfdZWGxXSN/qFjz0kLWwhlsHL3n9VDL0btM03Z1jnNMgSm2Y4xG75+oyQ6bSLfLIpZcn2t6LA+WesSljCTBkA2z9YTFRgmfQpZ4kZd+Xgq06jg4zHghXlE+iwp71t0ndMSLe6iqWvzuOwj3UTci8HzYlccVYnRRy91nxy6KFQBdkqLrGSNDDVAAL5K9fFSYHeUmzJXZSJSNLs0qTqkGYPnij0WqjERrkrKrgMGrjgutcpmlorfBQN8lJCDUqEKn7weKO0g80UHhEbRmEmKpOvkjMxHHyQcWFZYDHQ2/VdaI7EMYrh6LrsUNB5JXCQ6zQGWjQeyWqMntWhhx6IraGotdS3bWbI4vUVmVgx0T5IkQRHaPvC2Kb5G8JIkePD9Vx9GbETzTVAAHlFx81SyyWXxadx6Y/SeXm5mb94RMsx4oFOq1sboMxqI8k+zFgi4WSUbZtUq4F5B/0oKF8ijtg5T3om6eE3F1yiLJguhPzyXE2xllEaE3HyCJ+cl1wRBTtwsrih1Qe/wA17Nny6gxaFZrDK7WduxF/nJMYTrDKIzug+jo05bSU8OSbp6nRSzsW0ZX+cU1Sx4gQCS7T9c4SSs1Q2dBG4ddFBNChu3cZ8mjkFanVa4EtcHRnF/FSs1RivPADokNzYB5BHZXaXRvN3jkNexFxbIpP/t9SEb5oSSW1teDEqBLhGdcidf1S9T8O8Bad0+a0JHlSm+y4RAlWPkoon4UWqEU00HaU1Qpk5pWg0nmn8Owi3r/tBlIqzSo5/OSYYwwq4eiUy6isEj6DFF7UAFKD4+tkXJdi1r9norwlpeS25x6Kb5sAjUXjUGeNz7oAbe8ozaobofILnFBWRvlj1Izrn3J2mywhZ+GrCcvunt/WT3cfBTaoe9yDFvy6is5wGsa9yilYtHyeq3di0g6cwLdyKzHtESItouVgA08ojwWVXfC9dKz5/JP0+g+IrBziQIGg+6LhKjQxxJIdMNAPK896QoZG/d7qbpzH2TV4M6lT3UOmvAnSZjX0ur4TaTmHehpJ46chwSBYQJmysXdg+arttnPLJO1wa2M2t0sBwgDQG2RvbPRX2EOuHwdyCLxcxkB2+ELKZ2A3t3aolVjiAZJiwAkwAJsBl7oOKqkNHM290uaNTC4AnEsF4HXJ/tv/AJQt/GNBEEWPtksf6brOLgL5kGeBa4mfBPbfx/RMEfiOXKMz3KTtySN0HCOCU10xM0mM6USGlu6GMJMbxbJO6c1Ng4I1abnPzDyABA01EcY8FgmZ60zzz469yLhsa9tTfa6D+bgRbquGoKtPG6tMw4tTBSSlHg9JX2E1odUb+JomCJaYIBsInNIbL2L0zC4ndEiIGpJJF8tD3prbGKmm10k77bcADoBoBfthZmwMeWVRuuiQRBMAmLTpnqpRU9rdmrJLCsqjt4/6HxuxuiqNuSHAknIWMbp4mOCe2XSBJbwgj+088plV2ntfpSGj8Ih3Pegzflcea0dkvmmCPwg7o9e+6SUpbeSuKGN5PZ0O0qWXy6WrbXpNfuE9aY+XXcTtujTduvfcZwCY7Y1Xk6lZ5cSSNTvAZtvEHW3okhj3dmrLqFjpR5+T19XBEOLqcB2o/K7+7gf6h5q2GcHkiCHDNpzH3HMLA27WqMp02h8AsBfufzcZ5iPNM7KxwrMAqPdvtG7OTg2wa8EZnRwKRwdWVjmjv2JUa7ajN4s32lwzaHNnwmUtjdp06Rh5voAJ9F57FYfocQBDR0b2uDgIPGDxDgc+KY+oXE1ZLWuhshofIgaHd15ckY4ra+BJ6qShLhJpnpMJXD2BzTIPrwTbMUCd2RvcJg+Ga839KYzffUYTuCA4NABBMlpu6SPy5I9an0eIc1xH8RwdIgwI3YB7p7UssdNotj1HqRUkvsepbT3sgbcCophsUN0RJMQZ0ImRkoszdOjQmfL8Q6QB3pFwAMyi49xG6OU+OXoUsCvYiuD5XJO5B8ON5wByJEjlKJjx/FfGU+gQGuj9F17pJJ4rvNiuXto4w387oMS4p5lAbu9rBE6TCC2l528kyZOUWqGMNgnFu/HUa4AnSTePLzRdoUml5eyWgkmLCOEAZL1GCpNGEAIEBh3geJk+ZgrzTBMNa3eJsOJU4z3GyWH04pX3yaWwKjacucYEOvnJMCAMyToFMdUc7F4fpWBoJENNzuk/m03jnGnNW2dhy07w6zmXFpAvp3SJ5p/6gaA6m+Je2bC5GR3vEZqO6pM1rFL0l4pp/wAnnvqJ84mrzI/xbMLuwcMyoKzXkAbkNOcO3hfySGKBc9xJJJJnUxOpWn9MACo8aFo8nBXnJxx2efgxrLqUn02ytOiTRqtqAzS/DnADpuPZBw2B36rQGua4lkR+G8XFtRzXpMRhw9lRkxNNw7xcBee2biKznU9xjzuOH4Wk2kWPcSJUYZHJWjVm08cWRQfJo/Uexf3ZzGgy6HBxnMEBzTytLYHBaX0nhX9YP6tN0RP80i4HCFz6xry4PsSHMt2NcIPBJ7L2s4mmJ6rTBHblPHPXghblEdxhhy/t/Jj7dwRp16gMiXFzeDml1nCdM/BI9Od0A6ZHl3r3+P2zSpWLmudowQ519IExrZeD2q4dNU3RDd4kDKxuBGloVMc3NVRDVYY4ncZXYyNsE4Z1EgEbwLXE3aBmB6JOhjC1wIznPl3IJGoV6jAOOlj7qm1IzyyzfN9DGOxTnu3iTykyYy/RVwtUg2IjK+UHNA6Q2ldNjyP3CKXAjm7uxr963XSyGnQ9mUJj/lKlR2895eRaHGZCznET4iPtyTOCYDY3lB1XJWE5bqTPa7K2wXtJB3uINiOU6qLC2Xg43iXA70RE5X58/JRefOEb4Z9BjzTcU5R5MLbrv4lhYADwF0k0/PNHqNNSpYXc61tSbBbu09hsZRAbO9MF02JzyXo7lGkz55Y5Zd049I8+wyFYIFKQT87kbhzRogWc87sSn/p/ENZiKZItP+TS33Tn0p9PfvNQl4PRM/EW2Jccmg6Wkk8Ert/ZH7vXLRJaRvMJz3TIg8wQRPYVzaftKKM4pZX1Zt7Uq7gcwEEGd28ZHLsBn2R/p3ZobTLzdzgRPLlwC89hgaji43c6BznJe7weH3KbWcAB91ln7FtPU079aTnXRi7NqbrnugWHnMR4oG2apFHeJvVJBHBo0HkrUqRdULcpcPCZPlKrtw79ZlMflAHe4j/yAlSW4ec36dfp+5XZOzQKRJF3iOwRb7rK2CN2vHDeC9axoAA0+BeYpUIxDhln5hdjk5qVnajGsUsTj4YTGbQPS77S7o6Z3XEZOcScuMa9iK36sr7gawNaBIDiN5xtJzO6LHKChbVtTY0WEzHYMlzaNLcpUR/c49rgD9k0IxaVohnnl3TalVcv82E2niy+k1ziS5xBJ5xHsk8JTeKrWtEl27A0M3bPomMZTii0c/ZGw7YxNLtaPAhNH6a/MnlTeRX/AKnpMGGOpANY1rTYsDQIcDcGNZ714n6nwoZXcGzEA300hewxb+iqGqPwOIFUcOFQR4FeP+on71eoQQ7QEZQP9qeD6rNWva9JRa5TMynb5Klep1bcfGy65xiOXdZVc2wlbDxW3QMOumd0mDnn9/VLtF06JDRzn2RYIK0Srgz0XSDIODe0kTZCo1YI5FaZAGCM61AR2ixKyWRrkkjz+5fJHY1XlJnpdj4gGnpmeXNRYOErlsgLijLBbs1Q17jFJml9NYUF7qhFmWb/AHOHsPVbO0gCzshJYRgYwM7yZzcbk/OCM6pNuKWdylZfT5I48fpvz2eZ2hSDakiLwexCDSbC+g43yCviKgc8uzkntgWHkE9sKmOlDzkwgj+68eEStV0jzKUp/az3+xKLcNQDCQN0Eud/UbuJ7II7gvBbb2ka1RzzbRo4NGQ857yvS/8AINc0sIO64EGbZiLc/svJ1qP8QtB3oO7Ok5E+MqMO7Zr1WROKhHo1fpPCb1QvOTRPebD79y9ix6wti0wxgGrut2AWE+Z71uYamTl458Roo5fdI06Wax40jNwFMdK8nRpPcDHos/CDexDnkakjwgLd2DgRVxPRuB3XFwdHAXInmYXssX9C4d4b0YNM6uEklUjB0zPLURUo/CZ4F+nzJY9Smf3nx8wYX0zE/s6YR1Kz2u/qDS37rCp/s6xDq3WfTaLdYS4mLSAQLwhDFKNlc2shlprw7PH7TwDntBbcsBJHEWuOYSOJxnStpt1FjzktA8gvprv2fVW3p1qdQjRzTTJPItkA9oXg/qTYr6GIh9N1Ob3HVJBzYYgg52TY1XDXRDPNTuUHw6tEx9Kw5OjyP2QmiKrDwcPUFNbRcCLQbk2PIj3Sb2kAG/4hHbfJLHopmf8Akf6HqTkRxBEdsi6+digX1A0GLxM8Bn4Be0qYze3uYPdLTbxK8dgsNNKq+TNPcga3dulLgjtuw63KsrVfcUbcqzXSQNJnsTezcMCSTlYR2/JVWUgKreBDp7QHA98gLUealdC4p3KcDZpg8D6x9kv0ZmPnFNUwW0nCc/uEG7LQj2jmPxP8Ck0HLfJ/7Ot5BJ0sOS1zgCQ2JPauYx3WjgB6LZw7yyh0X5T1nCNTxPILvpXAjanP3fBjtHdKiNSaBIOh4cVFQlS8mox2nooaxJAJnwC6bZpd0iTlAUqH3PsxwfdbOEAa0CAYvfjOqyGMgieXst9rQRw7x62TSYEwFatutJ/S/JL7NbJc43iBHM6o1envZzb/AFdGobKexwILHNOYDoPgYEjLNI2kuRoRlN+1GhhHAuBImPDl91s9K6o4t390AG4BkkflbB5ScknszYldzhDQANSRHdx+y3qeyBSqipUMCATB3WktJEnXWIUpI1YF8jf0ztmlh+koEu3nPBafxCWMuDPWEwSCZzzWs/6xFFm68SRMRaW5jW0THcvPYzb2Hp9WhSdBF2hu6106lxu48z4rzmPNSoZLNwCYl0mD/MTCty1yzLOcN3tXB9N2P9TsxIkWItH6G6034wW4jPvXxfCVH0yXNdBPzOU//wA9XMTUPeJH3QcnQjcW7SPq9F73NmmR3gweXFVxmENZm5Wosew6Az3gOgtPML57gfrnE04nccBxaQeGYK2MH+0x4tVoAjix8HweIPil3fJ1iG2P2evBnCvD2/8AzcYeNeqSIdpnBXm8fsDEUetVpPaP5okd5BIC9L9QfWHTACkDTIM783HLqjmg4b61xFOz9yoNQcj2yL2RtUFSZ5PpCM1kbOLiys0ZlgHgZHsvTbd2zRqUhTpYRrHBomtMEk3d1G2i8XKyNk4eHOzsBPZKK6A5cmfgKuY/mHg78s8jMd6riqZLpGh/yhymzgBWLSJ/EBw3hMeh8kcu67u48NB7pmxFLoBiq0gtgfdEwlGRu9h8wEtiB1vnan9nPh1U5wwx27wAQrgup8uzPwzd+uZyDib6gaLWqPJz1WVsq9QnkStW1s51iQjLglGXAGrhDUg6ixtmPynPOPRRHa/P7nTuuohbGteSrnyf9odY2I8e5FLQRadbyqGhK4UQdTTuCrlrQDbQE3t7Lm4Z/wBorWwL/qicWJ388u4eyaOJO7DoIOeYuZk8JvKVjl7om/yPaklGysMssf0j+G2pVAAa4gcjCJWrOM77y4/1Gx9VnjFmLqnT/B+qFE9zHWuk3fHicuzJXO0HXaX27iD4hZxxB0n4FQ4gnj5LnEW2PPqk5kd5HsOxUIjv4JE1yJXDWPH53JlEA8Ht5z3QiNeO3uMeSzRW5roroUCzR6XkDaeWi46sScx87Uj03yV0VP6vPkioh3DL6t7gH55rlWqGCXOAHDXsEIXScwVYkEiQDCaqEbMpx/ib4Edfe4GC7Ip3GHdNM6SWnvR2UhOQi2imLpdI2LC8iABxCLfIEuDNxYg/OxDoYjdL+LmwO2Z9k3WwhECQdJ+ckGlgSXSR2DuiexHwPZzZjYcTwHqVoSHOvAgdmpQ6dLdy+y61xSvkKdBCxh19VFVsnQGOz7Li6gbvsXKs3I93qF1RHyOFbql6mXcuKInFW5n5qrH8QUUQOB6n5qEJ3zyUUXHHXZeKGxRRcAuPcrgy8FFEQEPsraDuUUQCcKtTUUREZd2SPS9lFFzFZ1ys3I9qiiQ6IHimKX4R3ei4oiMugLcx84rn2XFEBkObOzd3f+lFFEsuww6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hQSEBQUExQWFRUWGBoYGBcYGBgXGBsYGBcVFhkXFxsYGyYeFxojGhcUHy8gIycpLCwsFx4xNTAqNSYrLCkBCQoKDgwOGg8PGikfHx8sKSkpLSwpKSwsLCwqLCksKSksLCwsLCkpKSksKSwsLCwsKSwpKSksLCwpLCkpLCkpLP/AABEIAMEAxQMBIgACEQEDEQH/xAAbAAACAwEBAQAAAAAAAAAAAAADBAACBQEGB//EADoQAAEDAgMECQIDCAMBAAAAAAEAAhEDIQQxQQUSUWETInGBkaGxwfAG0TJC4QcUI1JicrLxFYLCU//EABoBAAMBAQEBAAAAAAAAAAAAAAECAwQABQb/xAAsEQACAgEEAQMCBQUAAAAAAAAAAQIRAwQSITFBEyJRMmEFcYGRoRQVI2LR/9oADAMBAAIRAxEAPwD5jVqGTHP1KGax5q9QXzF+HbaUMD4VxUnTlTpiqAKQuCdNc81BVKrF1YNvzXHENUqCp2pqhgCT1gR6qmMwwaY18UtplHikluA9Iea6Kh4qoarBi7gTad6UqVa53hnkPuullk9g8M11RxcJAAgHKSBY9iVtJWVhic3tRShhXuZv5C+pvzSvTGNfFb9SkC2JgAaDhoJy1WRiMDu3b1m8rnvhThPd2aM2m9NLbz8j1Gmd0Ej5oo3CyRAIvrZMYGqNwffl46LRpV+IvlaMlGc2jdhwQmlYq3Z+gnhGeSr+5Rxt3aLRpvLbZWJA53uSudKZ3nTy4R+igpyNz02NeBAYY8LdvZpC7WwDTe4PMH2WiMeDaxPPPtkeiZoPnUcYK55GuRVp8b4XJ5x+yz/NPY2PUoX/AB03Lh2Ex+q9l+7gjJp8R5oR2SLyyR23HeitU0JL8PxvweOOCFwOtGu9HrddGzuRz19iCvXnZQAsIvxk9/FDP08SAQL8bH2RWqXkR/h0Ozy7NnyMif8AsVF6YbI3NBfPNRP/AFCF/t8fg8GB8lDcruK4CvQPAJCqVYFQeK4NFNE7sapFZh5pQp7ZmFJJcMm/Ckk1RbCnvVG1t4SARYluesgzfxAXmTe/et7GYrfaGnTXXsWVVp3MZKWPhGvVe6VoC1ttCiMZC43xRGtsqNmeMStSnbuWnhaQDIH5jOYF4HNJNCKHQpTdo2YopO2N4ujUczdYAJMOJcBa1h2+yRZs6qzKB2OHtmmWuUe5TUmuC88cZ+52FbUJaLACLwL65qzKhHPuysgUgim2c39EOxo8B3YmY7IF+KZo1N5oYYnRJscOFs+5M4b+bM3DeKRpeDTGT8su7ZJDA7eichMXBifnBHwrTPWz0Iue8cVXFuMhhMw2M5vN03SpTukSCRFuQ5hJkfHJ2GKvgfw9Ubp3dLcD8zTFNptz5IdPDSJIhxGccOPBXps65E+Zt2RosJuobY8j9SiXOVu5Bpi4gTA4/dGe25vPK1ucdqiK0ZmLMugjLkoma9K9/NRVTRx8lhWhQ5rptmvoz4xIqVQohy7LKkID0SVvYDq0TzKxKTJPzyW6ynAAnL3Uchs0seWxavTMH58ySRBtZa7WW7ZSFZgB+aoRY+SACnT70djVGjJGDUWwRVFQ2F3o/kK25fsVgJ1UmaYo4Gf6Vms5Iu/bILpM8hoks0JIs1l1R4k6IsqF4B5oIaVUCaIzyV2YgMMOMjSCePD3VHtuTkPXkl61xA/EbDjKolZmlko2sNQDn8uPI3HstVg3QIGUgcfl1m0nboAH5QB4LVL+qSeIjlooZVwa8ErYbp3O4SO0ey6azQZDb8ZB+BBwhBdeezSM8kyMMBNhnmsD4Z6dFXV9QHTyPkiYfGFxjJ3EwO6FR9KZ/CSO1BDoPWAIGUDLTtXJX0I6HHVjABMEZqKtKtvAGLaSLwol2g4PlRK7ChC5C+jZ8cjhVVYLkIM6hvZzJf2LXWfsxliZ18k+3O/os+Ts9LBxApWqwLpA+aaxg6tjr8CGxk5po9CytyoG0FFBVhTXdxc2dVFmrkarrVI+fNEtWUshIRG1oQiuNNkriMpsK6qhOdrHzgu8ldlNd0FtvgGXGLd6mz6c12l2knvAMeaNUo25dqAWxccc00XZKaaabNyY48U50k0jGu75mfdZWGxXSN/qFjz0kLWwhlsHL3n9VDL0btM03Z1jnNMgSm2Y4xG75+oyQ6bSLfLIpZcn2t6LA+WesSljCTBkA2z9YTFRgmfQpZ4kZd+Xgq06jg4zHghXlE+iwp71t0ndMSLe6iqWvzuOwj3UTci8HzYlccVYnRRy91nxy6KFQBdkqLrGSNDDVAAL5K9fFSYHeUmzJXZSJSNLs0qTqkGYPnij0WqjERrkrKrgMGrjgutcpmlorfBQN8lJCDUqEKn7weKO0g80UHhEbRmEmKpOvkjMxHHyQcWFZYDHQ2/VdaI7EMYrh6LrsUNB5JXCQ6zQGWjQeyWqMntWhhx6IraGotdS3bWbI4vUVmVgx0T5IkQRHaPvC2Kb5G8JIkePD9Vx9GbETzTVAAHlFx81SyyWXxadx6Y/SeXm5mb94RMsx4oFOq1sboMxqI8k+zFgi4WSUbZtUq4F5B/0oKF8ijtg5T3om6eE3F1yiLJguhPzyXE2xllEaE3HyCJ+cl1wRBTtwsrih1Qe/wA17Nny6gxaFZrDK7WduxF/nJMYTrDKIzug+jo05bSU8OSbp6nRSzsW0ZX+cU1Sx4gQCS7T9c4SSs1Q2dBG4ddFBNChu3cZ8mjkFanVa4EtcHRnF/FSs1RivPADokNzYB5BHZXaXRvN3jkNexFxbIpP/t9SEb5oSSW1teDEqBLhGdcidf1S9T8O8Bad0+a0JHlSm+y4RAlWPkoon4UWqEU00HaU1Qpk5pWg0nmn8Owi3r/tBlIqzSo5/OSYYwwq4eiUy6isEj6DFF7UAFKD4+tkXJdi1r9norwlpeS25x6Kb5sAjUXjUGeNz7oAbe8ozaobofILnFBWRvlj1Izrn3J2mywhZ+GrCcvunt/WT3cfBTaoe9yDFvy6is5wGsa9yilYtHyeq3di0g6cwLdyKzHtESItouVgA08ojwWVXfC9dKz5/JP0+g+IrBziQIGg+6LhKjQxxJIdMNAPK896QoZG/d7qbpzH2TV4M6lT3UOmvAnSZjX0ur4TaTmHehpJ46chwSBYQJmysXdg+arttnPLJO1wa2M2t0sBwgDQG2RvbPRX2EOuHwdyCLxcxkB2+ELKZ2A3t3aolVjiAZJiwAkwAJsBl7oOKqkNHM290uaNTC4AnEsF4HXJ/tv/AJQt/GNBEEWPtksf6brOLgL5kGeBa4mfBPbfx/RMEfiOXKMz3KTtySN0HCOCU10xM0mM6USGlu6GMJMbxbJO6c1Ng4I1abnPzDyABA01EcY8FgmZ60zzz469yLhsa9tTfa6D+bgRbquGoKtPG6tMw4tTBSSlHg9JX2E1odUb+JomCJaYIBsInNIbL2L0zC4ndEiIGpJJF8tD3prbGKmm10k77bcADoBoBfthZmwMeWVRuuiQRBMAmLTpnqpRU9rdmrJLCsqjt4/6HxuxuiqNuSHAknIWMbp4mOCe2XSBJbwgj+088plV2ntfpSGj8Ih3Pegzflcea0dkvmmCPwg7o9e+6SUpbeSuKGN5PZ0O0qWXy6WrbXpNfuE9aY+XXcTtujTduvfcZwCY7Y1Xk6lZ5cSSNTvAZtvEHW3okhj3dmrLqFjpR5+T19XBEOLqcB2o/K7+7gf6h5q2GcHkiCHDNpzH3HMLA27WqMp02h8AsBfufzcZ5iPNM7KxwrMAqPdvtG7OTg2wa8EZnRwKRwdWVjmjv2JUa7ajN4s32lwzaHNnwmUtjdp06Rh5voAJ9F57FYfocQBDR0b2uDgIPGDxDgc+KY+oXE1ZLWuhshofIgaHd15ckY4ra+BJ6qShLhJpnpMJXD2BzTIPrwTbMUCd2RvcJg+Ga839KYzffUYTuCA4NABBMlpu6SPy5I9an0eIc1xH8RwdIgwI3YB7p7UssdNotj1HqRUkvsepbT3sgbcCophsUN0RJMQZ0ImRkoszdOjQmfL8Q6QB3pFwAMyi49xG6OU+OXoUsCvYiuD5XJO5B8ON5wByJEjlKJjx/FfGU+gQGuj9F17pJJ4rvNiuXto4w387oMS4p5lAbu9rBE6TCC2l528kyZOUWqGMNgnFu/HUa4AnSTePLzRdoUml5eyWgkmLCOEAZL1GCpNGEAIEBh3geJk+ZgrzTBMNa3eJsOJU4z3GyWH04pX3yaWwKjacucYEOvnJMCAMyToFMdUc7F4fpWBoJENNzuk/m03jnGnNW2dhy07w6zmXFpAvp3SJ5p/6gaA6m+Je2bC5GR3vEZqO6pM1rFL0l4pp/wAnnvqJ84mrzI/xbMLuwcMyoKzXkAbkNOcO3hfySGKBc9xJJJJnUxOpWn9MACo8aFo8nBXnJxx2efgxrLqUn02ytOiTRqtqAzS/DnADpuPZBw2B36rQGua4lkR+G8XFtRzXpMRhw9lRkxNNw7xcBee2biKznU9xjzuOH4Wk2kWPcSJUYZHJWjVm08cWRQfJo/Uexf3ZzGgy6HBxnMEBzTytLYHBaX0nhX9YP6tN0RP80i4HCFz6xry4PsSHMt2NcIPBJ7L2s4mmJ6rTBHblPHPXghblEdxhhy/t/Jj7dwRp16gMiXFzeDml1nCdM/BI9Od0A6ZHl3r3+P2zSpWLmudowQ519IExrZeD2q4dNU3RDd4kDKxuBGloVMc3NVRDVYY4ncZXYyNsE4Z1EgEbwLXE3aBmB6JOhjC1wIznPl3IJGoV6jAOOlj7qm1IzyyzfN9DGOxTnu3iTykyYy/RVwtUg2IjK+UHNA6Q2ldNjyP3CKXAjm7uxr963XSyGnQ9mUJj/lKlR2895eRaHGZCznET4iPtyTOCYDY3lB1XJWE5bqTPa7K2wXtJB3uINiOU6qLC2Xg43iXA70RE5X58/JRefOEb4Z9BjzTcU5R5MLbrv4lhYADwF0k0/PNHqNNSpYXc61tSbBbu09hsZRAbO9MF02JzyXo7lGkz55Y5Zd049I8+wyFYIFKQT87kbhzRogWc87sSn/p/ENZiKZItP+TS33Tn0p9PfvNQl4PRM/EW2Jccmg6Wkk8Ert/ZH7vXLRJaRvMJz3TIg8wQRPYVzaftKKM4pZX1Zt7Uq7gcwEEGd28ZHLsBn2R/p3ZobTLzdzgRPLlwC89hgaji43c6BznJe7weH3KbWcAB91ln7FtPU079aTnXRi7NqbrnugWHnMR4oG2apFHeJvVJBHBo0HkrUqRdULcpcPCZPlKrtw79ZlMflAHe4j/yAlSW4ec36dfp+5XZOzQKRJF3iOwRb7rK2CN2vHDeC9axoAA0+BeYpUIxDhln5hdjk5qVnajGsUsTj4YTGbQPS77S7o6Z3XEZOcScuMa9iK36sr7gawNaBIDiN5xtJzO6LHKChbVtTY0WEzHYMlzaNLcpUR/c49rgD9k0IxaVohnnl3TalVcv82E2niy+k1ziS5xBJ5xHsk8JTeKrWtEl27A0M3bPomMZTii0c/ZGw7YxNLtaPAhNH6a/MnlTeRX/AKnpMGGOpANY1rTYsDQIcDcGNZ714n6nwoZXcGzEA300hewxb+iqGqPwOIFUcOFQR4FeP+on71eoQQ7QEZQP9qeD6rNWva9JRa5TMynb5Klep1bcfGy65xiOXdZVc2wlbDxW3QMOumd0mDnn9/VLtF06JDRzn2RYIK0Srgz0XSDIODe0kTZCo1YI5FaZAGCM61AR2ixKyWRrkkjz+5fJHY1XlJnpdj4gGnpmeXNRYOErlsgLijLBbs1Q17jFJml9NYUF7qhFmWb/AHOHsPVbO0gCzshJYRgYwM7yZzcbk/OCM6pNuKWdylZfT5I48fpvz2eZ2hSDakiLwexCDSbC+g43yCviKgc8uzkntgWHkE9sKmOlDzkwgj+68eEStV0jzKUp/az3+xKLcNQDCQN0Eud/UbuJ7II7gvBbb2ka1RzzbRo4NGQ857yvS/8AINc0sIO64EGbZiLc/svJ1qP8QtB3oO7Ok5E+MqMO7Zr1WROKhHo1fpPCb1QvOTRPebD79y9ix6wti0wxgGrut2AWE+Z71uYamTl458Roo5fdI06Wax40jNwFMdK8nRpPcDHos/CDexDnkakjwgLd2DgRVxPRuB3XFwdHAXInmYXssX9C4d4b0YNM6uEklUjB0zPLURUo/CZ4F+nzJY9Smf3nx8wYX0zE/s6YR1Kz2u/qDS37rCp/s6xDq3WfTaLdYS4mLSAQLwhDFKNlc2shlprw7PH7TwDntBbcsBJHEWuOYSOJxnStpt1FjzktA8gvprv2fVW3p1qdQjRzTTJPItkA9oXg/qTYr6GIh9N1Ob3HVJBzYYgg52TY1XDXRDPNTuUHw6tEx9Kw5OjyP2QmiKrDwcPUFNbRcCLQbk2PIj3Sb2kAG/4hHbfJLHopmf8Akf6HqTkRxBEdsi6+digX1A0GLxM8Bn4Be0qYze3uYPdLTbxK8dgsNNKq+TNPcga3dulLgjtuw63KsrVfcUbcqzXSQNJnsTezcMCSTlYR2/JVWUgKreBDp7QHA98gLUealdC4p3KcDZpg8D6x9kv0ZmPnFNUwW0nCc/uEG7LQj2jmPxP8Ck0HLfJ/7Ot5BJ0sOS1zgCQ2JPauYx3WjgB6LZw7yyh0X5T1nCNTxPILvpXAjanP3fBjtHdKiNSaBIOh4cVFQlS8mox2nooaxJAJnwC6bZpd0iTlAUqH3PsxwfdbOEAa0CAYvfjOqyGMgieXst9rQRw7x62TSYEwFatutJ/S/JL7NbJc43iBHM6o1envZzb/AFdGobKexwILHNOYDoPgYEjLNI2kuRoRlN+1GhhHAuBImPDl91s9K6o4t390AG4BkkflbB5ScknszYldzhDQANSRHdx+y3qeyBSqipUMCATB3WktJEnXWIUpI1YF8jf0ztmlh+koEu3nPBafxCWMuDPWEwSCZzzWs/6xFFm68SRMRaW5jW0THcvPYzb2Hp9WhSdBF2hu6106lxu48z4rzmPNSoZLNwCYl0mD/MTCty1yzLOcN3tXB9N2P9TsxIkWItH6G6034wW4jPvXxfCVH0yXNdBPzOU//wA9XMTUPeJH3QcnQjcW7SPq9F73NmmR3gweXFVxmENZm5Wosew6Az3gOgtPML57gfrnE04nccBxaQeGYK2MH+0x4tVoAjix8HweIPil3fJ1iG2P2evBnCvD2/8AzcYeNeqSIdpnBXm8fsDEUetVpPaP5okd5BIC9L9QfWHTACkDTIM783HLqjmg4b61xFOz9yoNQcj2yL2RtUFSZ5PpCM1kbOLiys0ZlgHgZHsvTbd2zRqUhTpYRrHBomtMEk3d1G2i8XKyNk4eHOzsBPZKK6A5cmfgKuY/mHg78s8jMd6riqZLpGh/yhymzgBWLSJ/EBw3hMeh8kcu67u48NB7pmxFLoBiq0gtgfdEwlGRu9h8wEtiB1vnan9nPh1U5wwx27wAQrgup8uzPwzd+uZyDib6gaLWqPJz1WVsq9QnkStW1s51iQjLglGXAGrhDUg6ixtmPynPOPRRHa/P7nTuuohbGteSrnyf9odY2I8e5FLQRadbyqGhK4UQdTTuCrlrQDbQE3t7Lm4Z/wBorWwL/qicWJ388u4eyaOJO7DoIOeYuZk8JvKVjl7om/yPaklGysMssf0j+G2pVAAa4gcjCJWrOM77y4/1Gx9VnjFmLqnT/B+qFE9zHWuk3fHicuzJXO0HXaX27iD4hZxxB0n4FQ4gnj5LnEW2PPqk5kd5HsOxUIjv4JE1yJXDWPH53JlEA8Ht5z3QiNeO3uMeSzRW5roroUCzR6XkDaeWi46sScx87Uj03yV0VP6vPkioh3DL6t7gH55rlWqGCXOAHDXsEIXScwVYkEiQDCaqEbMpx/ib4Edfe4GC7Ip3GHdNM6SWnvR2UhOQi2imLpdI2LC8iABxCLfIEuDNxYg/OxDoYjdL+LmwO2Z9k3WwhECQdJ+ckGlgSXSR2DuiexHwPZzZjYcTwHqVoSHOvAgdmpQ6dLdy+y61xSvkKdBCxh19VFVsnQGOz7Li6gbvsXKs3I93qF1RHyOFbql6mXcuKInFW5n5qrH8QUUQOB6n5qEJ3zyUUXHHXZeKGxRRcAuPcrgy8FFEQEPsraDuUUQCcKtTUUREZd2SPS9lFFzFZ1ys3I9qiiQ6IHimKX4R3ei4oiMugLcx84rn2XFEBkObOzd3f+lFFEsuww6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9FCA8CD-F156-4E58-A840-A0D130DCE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103" y="871210"/>
            <a:ext cx="2662894" cy="2662894"/>
          </a:xfrm>
          <a:prstGeom prst="rect">
            <a:avLst/>
          </a:prstGeom>
        </p:spPr>
      </p:pic>
      <p:pic>
        <p:nvPicPr>
          <p:cNvPr id="12" name="Picture 11">
            <a:extLst>
              <a:ext uri="{FF2B5EF4-FFF2-40B4-BE49-F238E27FC236}">
                <a16:creationId xmlns:a16="http://schemas.microsoft.com/office/drawing/2014/main" id="{29FAD59D-ADF6-49CE-9AFF-7937F4451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657" y="3642718"/>
            <a:ext cx="2857500" cy="2857500"/>
          </a:xfrm>
          <a:prstGeom prst="rect">
            <a:avLst/>
          </a:prstGeom>
        </p:spPr>
      </p:pic>
    </p:spTree>
    <p:extLst>
      <p:ext uri="{BB962C8B-B14F-4D97-AF65-F5344CB8AC3E}">
        <p14:creationId xmlns:p14="http://schemas.microsoft.com/office/powerpoint/2010/main" val="24535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2463</Words>
  <Application>Microsoft Office PowerPoint</Application>
  <PresentationFormat>Widescreen</PresentationFormat>
  <Paragraphs>162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Britannic Bold</vt:lpstr>
      <vt:lpstr>Calibri Light</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2017-08-02T15:08:56Z</dcterms:created>
  <dcterms:modified xsi:type="dcterms:W3CDTF">2020-06-18T16:09:30Z</dcterms:modified>
</cp:coreProperties>
</file>