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75" r:id="rId6"/>
    <p:sldId id="276"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lifornian FB" panose="0207040306080B030204" pitchFamily="18" charset="0"/>
      <p:regular r:id="rId26"/>
      <p:bold r:id="rId27"/>
      <p:italic r:id="rId28"/>
    </p:embeddedFont>
    <p:embeddedFont>
      <p:font typeface="Lucida Sans" panose="020B0602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C232-654E-40F0-9AD8-527108FCFD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88B7D2-B2BC-46F7-BE73-06FB9C80A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CF66F3-BE2E-4559-B371-6E8B7D9D02CB}"/>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541ED73C-1BCA-4B1A-AF2E-DD74A57A9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A16C7-32DC-41BF-9292-51517068251E}"/>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287198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5496-1FFC-4E69-BF8F-121C5D2A7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025361-CB3F-45B5-A3EB-78BCF92111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7B71A-DF9B-4FB9-90F2-921022CC7042}"/>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E17BF096-7497-4FFE-A6E0-F760EA4F6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54BA4-CBF6-41A9-9525-78B47880D9CC}"/>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40464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222DF-A363-4BF5-BA2C-A74A20E03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B882F-FD28-4389-AF83-DDDD03AED8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0AC64-BCAF-4D89-831C-F5B7B88E8FD5}"/>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1AFA9E10-A0B4-4DEE-83AC-9026FD95B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B4F3F-3D9C-4324-9ABB-8C8AFB8A6200}"/>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301819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F122-8D48-481D-B893-B55E12517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83953-F767-472B-99F7-B9D52CC545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1545B-87A5-4A06-9E48-8CE19B9FB037}"/>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B7ED257D-ADB3-4342-9421-08EC1A1CB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1887-BEC3-44E8-89A3-9246E2376EFE}"/>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17880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2222-9DC2-40F0-8BC1-282622F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1CCDF-893F-48BE-92DA-A07C5FB07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7F06B4-B442-4024-931C-002E12F2B42F}"/>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995521EA-EEDD-45D4-9E84-87E4DA551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B3B5-5DF2-481C-8256-1FDB1DE29717}"/>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13526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4D45-A667-41DC-9FBF-9CA1469D3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FD023-BEC7-40F2-832D-2B1036B26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E95408-82DD-4D27-A211-F155616F1F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912C1-3ED6-48C7-B3D5-FCFFC29DF25E}"/>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6" name="Footer Placeholder 5">
            <a:extLst>
              <a:ext uri="{FF2B5EF4-FFF2-40B4-BE49-F238E27FC236}">
                <a16:creationId xmlns:a16="http://schemas.microsoft.com/office/drawing/2014/main" id="{75A56164-D1EA-4CF9-8ED1-87C70AB0F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71E55-EAA0-4F19-BCA1-B6AB1A277B90}"/>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42507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3716-7234-4861-A6D9-63B6148955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7C71E-D72C-4A1B-A8D9-9062E3C74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15E428-EEA7-4054-832C-6BD6883BFE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0ABC91-E34B-4A64-B45A-6EBC6F8BF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8C9157-E172-4FC6-837A-4B92BC8E39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5D697-EB51-43D5-A43C-274BE385D106}"/>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8" name="Footer Placeholder 7">
            <a:extLst>
              <a:ext uri="{FF2B5EF4-FFF2-40B4-BE49-F238E27FC236}">
                <a16:creationId xmlns:a16="http://schemas.microsoft.com/office/drawing/2014/main" id="{5F3E15A3-A9D3-4A39-8F33-4F709A5D5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76256F-A453-4566-A3C2-9B9EB436F476}"/>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127687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ABBF-51C8-49DF-95F1-F80C38943E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6B07C-DC6F-42A1-A33D-E454B3A5FB14}"/>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4" name="Footer Placeholder 3">
            <a:extLst>
              <a:ext uri="{FF2B5EF4-FFF2-40B4-BE49-F238E27FC236}">
                <a16:creationId xmlns:a16="http://schemas.microsoft.com/office/drawing/2014/main" id="{3D9E3102-F2A7-4D6C-9B17-B192D14BC7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D1A8E-BD64-4D86-8176-E367309F68F1}"/>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55520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E091B-7D96-4244-9860-D5F0C175C4E7}"/>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3" name="Footer Placeholder 2">
            <a:extLst>
              <a:ext uri="{FF2B5EF4-FFF2-40B4-BE49-F238E27FC236}">
                <a16:creationId xmlns:a16="http://schemas.microsoft.com/office/drawing/2014/main" id="{4B3047B4-A13D-4D33-9B02-081DC9E4B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BBD11-6252-4218-A30F-A7140B6B1FDB}"/>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221605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B990-BD7A-440A-BCFB-77E4AF7D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50212-E3B8-450A-97E8-F00DE5E83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B2AD7A-A991-4EA2-AF52-2321A688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D81B69-8D5F-4885-83C8-94B6DB7417A6}"/>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6" name="Footer Placeholder 5">
            <a:extLst>
              <a:ext uri="{FF2B5EF4-FFF2-40B4-BE49-F238E27FC236}">
                <a16:creationId xmlns:a16="http://schemas.microsoft.com/office/drawing/2014/main" id="{FE95776C-B09A-40C9-92C1-0C30CB6C1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BE411-B495-40B0-AAEE-ED7FA20FC319}"/>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192307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5B76-3259-4FDD-802F-50F1F6F9C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08B703-5217-4891-9525-2518E3B38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BF619-F69A-478A-B978-D8864120F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DEE9AD-2B15-4969-835F-09EC6B3E21B7}"/>
              </a:ext>
            </a:extLst>
          </p:cNvPr>
          <p:cNvSpPr>
            <a:spLocks noGrp="1"/>
          </p:cNvSpPr>
          <p:nvPr>
            <p:ph type="dt" sz="half" idx="10"/>
          </p:nvPr>
        </p:nvSpPr>
        <p:spPr/>
        <p:txBody>
          <a:bodyPr/>
          <a:lstStyle/>
          <a:p>
            <a:fld id="{3741B75E-287F-4CDB-A56F-444A93718F09}" type="datetimeFigureOut">
              <a:rPr lang="en-US" smtClean="0"/>
              <a:t>6/18/2020</a:t>
            </a:fld>
            <a:endParaRPr lang="en-US"/>
          </a:p>
        </p:txBody>
      </p:sp>
      <p:sp>
        <p:nvSpPr>
          <p:cNvPr id="6" name="Footer Placeholder 5">
            <a:extLst>
              <a:ext uri="{FF2B5EF4-FFF2-40B4-BE49-F238E27FC236}">
                <a16:creationId xmlns:a16="http://schemas.microsoft.com/office/drawing/2014/main" id="{A737670F-6F07-4900-BF1A-4FBCCED36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18D96-F473-417B-8107-6176F77F7B4D}"/>
              </a:ext>
            </a:extLst>
          </p:cNvPr>
          <p:cNvSpPr>
            <a:spLocks noGrp="1"/>
          </p:cNvSpPr>
          <p:nvPr>
            <p:ph type="sldNum" sz="quarter" idx="12"/>
          </p:nvPr>
        </p:nvSpPr>
        <p:spPr/>
        <p:txBody>
          <a:bodyPr/>
          <a:lstStyle/>
          <a:p>
            <a:fld id="{658E3369-909F-4BF5-A8F2-F36DEFCC7381}" type="slidenum">
              <a:rPr lang="en-US" smtClean="0"/>
              <a:t>‹#›</a:t>
            </a:fld>
            <a:endParaRPr lang="en-US"/>
          </a:p>
        </p:txBody>
      </p:sp>
    </p:spTree>
    <p:extLst>
      <p:ext uri="{BB962C8B-B14F-4D97-AF65-F5344CB8AC3E}">
        <p14:creationId xmlns:p14="http://schemas.microsoft.com/office/powerpoint/2010/main" val="21142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87458-2D3B-4133-9029-E16202185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BC62AD-A0DB-4E6E-8D8B-5AC512893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FCFBE-9566-443D-8AEF-C05AF5041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1B75E-287F-4CDB-A56F-444A93718F09}" type="datetimeFigureOut">
              <a:rPr lang="en-US" smtClean="0"/>
              <a:t>6/18/2020</a:t>
            </a:fld>
            <a:endParaRPr lang="en-US"/>
          </a:p>
        </p:txBody>
      </p:sp>
      <p:sp>
        <p:nvSpPr>
          <p:cNvPr id="5" name="Footer Placeholder 4">
            <a:extLst>
              <a:ext uri="{FF2B5EF4-FFF2-40B4-BE49-F238E27FC236}">
                <a16:creationId xmlns:a16="http://schemas.microsoft.com/office/drawing/2014/main" id="{FFEA3666-26D5-4CDB-8077-EA5AAE210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9D38CC-7461-4202-A558-563573E22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E3369-909F-4BF5-A8F2-F36DEFCC7381}" type="slidenum">
              <a:rPr lang="en-US" smtClean="0"/>
              <a:t>‹#›</a:t>
            </a:fld>
            <a:endParaRPr lang="en-US"/>
          </a:p>
        </p:txBody>
      </p:sp>
    </p:spTree>
    <p:extLst>
      <p:ext uri="{BB962C8B-B14F-4D97-AF65-F5344CB8AC3E}">
        <p14:creationId xmlns:p14="http://schemas.microsoft.com/office/powerpoint/2010/main" val="369317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5221F29-97E7-413F-BD40-9B9359F0F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 y="0"/>
            <a:ext cx="12274296" cy="6858000"/>
          </a:xfrm>
          <a:prstGeom prst="rect">
            <a:avLst/>
          </a:prstGeom>
        </p:spPr>
      </p:pic>
    </p:spTree>
    <p:extLst>
      <p:ext uri="{BB962C8B-B14F-4D97-AF65-F5344CB8AC3E}">
        <p14:creationId xmlns:p14="http://schemas.microsoft.com/office/powerpoint/2010/main" val="356466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C779B4C-01B7-47F1-9A13-54CCC16D2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524000" y="6550224"/>
            <a:ext cx="9144000" cy="307777"/>
          </a:xfrm>
          <a:prstGeom prst="rect">
            <a:avLst/>
          </a:prstGeom>
          <a:noFill/>
        </p:spPr>
        <p:txBody>
          <a:bodyPr wrap="square" rtlCol="0">
            <a:spAutoFit/>
          </a:bodyPr>
          <a:lstStyle/>
          <a:p>
            <a:r>
              <a:rPr lang="en-US" sz="1400" dirty="0">
                <a:solidFill>
                  <a:schemeClr val="bg1"/>
                </a:solidFill>
              </a:rPr>
              <a:t>Mosiah 18:19-20</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Cutie Patootie Skinny" pitchFamily="2" charset="0"/>
              </a:rPr>
              <a:t>Teaching VS Preaching</a:t>
            </a:r>
          </a:p>
        </p:txBody>
      </p:sp>
      <p:sp>
        <p:nvSpPr>
          <p:cNvPr id="10" name="TextBox 9"/>
          <p:cNvSpPr txBox="1"/>
          <p:nvPr/>
        </p:nvSpPr>
        <p:spPr>
          <a:xfrm>
            <a:off x="2057400" y="1219201"/>
            <a:ext cx="5334000" cy="1015663"/>
          </a:xfrm>
          <a:prstGeom prst="rect">
            <a:avLst/>
          </a:prstGeom>
          <a:noFill/>
        </p:spPr>
        <p:txBody>
          <a:bodyPr wrap="square" rtlCol="0">
            <a:spAutoFit/>
          </a:bodyPr>
          <a:lstStyle/>
          <a:p>
            <a:r>
              <a:rPr lang="en-US" sz="2000" dirty="0">
                <a:solidFill>
                  <a:schemeClr val="bg1"/>
                </a:solidFill>
              </a:rPr>
              <a:t>Alma commands the priests to </a:t>
            </a:r>
            <a:r>
              <a:rPr lang="en-US" sz="2000" dirty="0">
                <a:solidFill>
                  <a:srgbClr val="FF0000"/>
                </a:solidFill>
              </a:rPr>
              <a:t>teach</a:t>
            </a:r>
            <a:r>
              <a:rPr lang="en-US" sz="2000" dirty="0">
                <a:solidFill>
                  <a:schemeClr val="bg1"/>
                </a:solidFill>
              </a:rPr>
              <a:t> the things spoken of by the holy prophets and to </a:t>
            </a:r>
            <a:r>
              <a:rPr lang="en-US" sz="2000" dirty="0">
                <a:solidFill>
                  <a:srgbClr val="FF0000"/>
                </a:solidFill>
              </a:rPr>
              <a:t>preach</a:t>
            </a:r>
            <a:r>
              <a:rPr lang="en-US" sz="2000" dirty="0">
                <a:solidFill>
                  <a:schemeClr val="bg1"/>
                </a:solidFill>
              </a:rPr>
              <a:t> repentance and faith in God</a:t>
            </a:r>
          </a:p>
        </p:txBody>
      </p:sp>
      <p:sp>
        <p:nvSpPr>
          <p:cNvPr id="11" name="Rectangle 10"/>
          <p:cNvSpPr/>
          <p:nvPr/>
        </p:nvSpPr>
        <p:spPr>
          <a:xfrm>
            <a:off x="4267200" y="3429001"/>
            <a:ext cx="6019800" cy="3139321"/>
          </a:xfrm>
          <a:prstGeom prst="rect">
            <a:avLst/>
          </a:prstGeom>
        </p:spPr>
        <p:txBody>
          <a:bodyPr wrap="square">
            <a:spAutoFit/>
          </a:bodyPr>
          <a:lstStyle/>
          <a:p>
            <a:r>
              <a:rPr lang="en-US" dirty="0">
                <a:solidFill>
                  <a:schemeClr val="bg1"/>
                </a:solidFill>
              </a:rPr>
              <a:t>“The words preaching and teaching are sometimes used interchangeably. Like peanut butter and jelly, chips and salsa… you can have one without the other, but they often go together.</a:t>
            </a:r>
          </a:p>
          <a:p>
            <a:r>
              <a:rPr lang="en-US" dirty="0">
                <a:solidFill>
                  <a:schemeClr val="bg1"/>
                </a:solidFill>
              </a:rPr>
              <a:t>…good preaching always involves some teaching. On the other hand, good teaching does not always involve preaching.”</a:t>
            </a:r>
          </a:p>
          <a:p>
            <a:r>
              <a:rPr lang="en-US" dirty="0">
                <a:solidFill>
                  <a:schemeClr val="bg1"/>
                </a:solidFill>
              </a:rPr>
              <a:t>Pastor Mark Driscoll</a:t>
            </a:r>
          </a:p>
          <a:p>
            <a:endParaRPr lang="en-US" dirty="0">
              <a:solidFill>
                <a:schemeClr val="bg1"/>
              </a:solidFill>
            </a:endParaRPr>
          </a:p>
          <a:p>
            <a:r>
              <a:rPr lang="en-US" dirty="0">
                <a:solidFill>
                  <a:srgbClr val="FFFF00"/>
                </a:solidFill>
              </a:rPr>
              <a:t>Preaching—to the audience of believers and non believers</a:t>
            </a:r>
          </a:p>
          <a:p>
            <a:endParaRPr lang="en-US" dirty="0">
              <a:solidFill>
                <a:srgbClr val="FFFF00"/>
              </a:solidFill>
            </a:endParaRPr>
          </a:p>
          <a:p>
            <a:r>
              <a:rPr lang="en-US" dirty="0">
                <a:solidFill>
                  <a:srgbClr val="FFFF00"/>
                </a:solidFill>
              </a:rPr>
              <a:t>Teaching—to the students or audience with the same focus</a:t>
            </a:r>
          </a:p>
        </p:txBody>
      </p:sp>
      <p:grpSp>
        <p:nvGrpSpPr>
          <p:cNvPr id="12" name="Group 11"/>
          <p:cNvGrpSpPr/>
          <p:nvPr/>
        </p:nvGrpSpPr>
        <p:grpSpPr>
          <a:xfrm>
            <a:off x="1676400" y="4191001"/>
            <a:ext cx="2002752" cy="2016141"/>
            <a:chOff x="2209800" y="838200"/>
            <a:chExt cx="2993352" cy="3013364"/>
          </a:xfrm>
        </p:grpSpPr>
        <p:sp>
          <p:nvSpPr>
            <p:cNvPr id="13" name="Rounded Rectangle 12"/>
            <p:cNvSpPr/>
            <p:nvPr/>
          </p:nvSpPr>
          <p:spPr>
            <a:xfrm rot="2099443">
              <a:off x="2389842" y="2052889"/>
              <a:ext cx="295310" cy="9867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99443">
              <a:off x="3214711" y="1608531"/>
              <a:ext cx="295310" cy="9867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0" y="838200"/>
              <a:ext cx="1828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90800" y="1295400"/>
              <a:ext cx="6858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590800" y="2057400"/>
              <a:ext cx="677333" cy="1447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2"/>
            <p:cNvGrpSpPr/>
            <p:nvPr/>
          </p:nvGrpSpPr>
          <p:grpSpPr>
            <a:xfrm>
              <a:off x="2766291" y="2071255"/>
              <a:ext cx="304800" cy="609600"/>
              <a:chOff x="3657600" y="1371600"/>
              <a:chExt cx="457200" cy="1066800"/>
            </a:xfrm>
            <a:solidFill>
              <a:schemeClr val="bg1"/>
            </a:solidFill>
          </p:grpSpPr>
          <p:sp>
            <p:nvSpPr>
              <p:cNvPr id="25" name="Isosceles Triangle 24"/>
              <p:cNvSpPr/>
              <p:nvPr/>
            </p:nvSpPr>
            <p:spPr>
              <a:xfrm>
                <a:off x="3657600" y="1752600"/>
                <a:ext cx="457200" cy="6858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3657600" y="1371600"/>
                <a:ext cx="457200" cy="3810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939309" y="2124364"/>
              <a:ext cx="533400" cy="609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916218" y="2819400"/>
              <a:ext cx="571115" cy="103216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2133600"/>
              <a:ext cx="533400" cy="6096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632037" y="2814782"/>
              <a:ext cx="571115" cy="103216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09800" y="2667000"/>
              <a:ext cx="304800" cy="533400"/>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3657600" y="1219200"/>
              <a:ext cx="34290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239000" y="1143000"/>
            <a:ext cx="1266092" cy="2057400"/>
            <a:chOff x="6019800" y="381000"/>
            <a:chExt cx="1828800" cy="2971800"/>
          </a:xfrm>
        </p:grpSpPr>
        <p:sp>
          <p:nvSpPr>
            <p:cNvPr id="28" name="Rounded Rectangle 27"/>
            <p:cNvSpPr/>
            <p:nvPr/>
          </p:nvSpPr>
          <p:spPr>
            <a:xfrm>
              <a:off x="6553200" y="1447800"/>
              <a:ext cx="762000" cy="685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77000" y="381000"/>
              <a:ext cx="914400" cy="914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6"/>
            <p:cNvGrpSpPr/>
            <p:nvPr/>
          </p:nvGrpSpPr>
          <p:grpSpPr>
            <a:xfrm>
              <a:off x="6781800" y="1447800"/>
              <a:ext cx="304800" cy="609600"/>
              <a:chOff x="3657600" y="1371600"/>
              <a:chExt cx="457200" cy="1066800"/>
            </a:xfrm>
            <a:solidFill>
              <a:schemeClr val="bg1"/>
            </a:solidFill>
          </p:grpSpPr>
          <p:sp>
            <p:nvSpPr>
              <p:cNvPr id="36" name="Isosceles Triangle 35"/>
              <p:cNvSpPr/>
              <p:nvPr/>
            </p:nvSpPr>
            <p:spPr>
              <a:xfrm>
                <a:off x="3657600" y="1752600"/>
                <a:ext cx="457200" cy="6858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3657600" y="1371600"/>
                <a:ext cx="457200" cy="3810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6019800" y="1981200"/>
              <a:ext cx="1828800" cy="304800"/>
            </a:xfrm>
            <a:prstGeom prst="rect">
              <a:avLst/>
            </a:prstGeom>
            <a:solidFill>
              <a:srgbClr val="BD85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48400" y="2286000"/>
              <a:ext cx="1295400" cy="1066800"/>
            </a:xfrm>
            <a:prstGeom prst="rect">
              <a:avLst/>
            </a:prstGeom>
            <a:solidFill>
              <a:srgbClr val="BD85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7"/>
            <p:cNvGrpSpPr/>
            <p:nvPr/>
          </p:nvGrpSpPr>
          <p:grpSpPr>
            <a:xfrm>
              <a:off x="6629400" y="1219200"/>
              <a:ext cx="304800" cy="762000"/>
              <a:chOff x="6096000" y="1219200"/>
              <a:chExt cx="304800" cy="762000"/>
            </a:xfrm>
          </p:grpSpPr>
          <p:sp>
            <p:nvSpPr>
              <p:cNvPr id="34" name="Oval 33"/>
              <p:cNvSpPr/>
              <p:nvPr/>
            </p:nvSpPr>
            <p:spPr>
              <a:xfrm>
                <a:off x="6096000" y="1219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4"/>
                <a:endCxn id="31" idx="0"/>
              </p:cNvCxnSpPr>
              <p:nvPr/>
            </p:nvCxnSpPr>
            <p:spPr>
              <a:xfrm>
                <a:off x="6210300" y="1447800"/>
                <a:ext cx="190500" cy="533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510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4E0EBC-77F4-4AAC-94A8-0E5BC1617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18:21</a:t>
            </a:r>
          </a:p>
        </p:txBody>
      </p:sp>
      <p:sp>
        <p:nvSpPr>
          <p:cNvPr id="5" name="TextBox 4"/>
          <p:cNvSpPr txBox="1"/>
          <p:nvPr/>
        </p:nvSpPr>
        <p:spPr>
          <a:xfrm>
            <a:off x="1524000" y="1"/>
            <a:ext cx="9144000" cy="1200329"/>
          </a:xfrm>
          <a:prstGeom prst="rect">
            <a:avLst/>
          </a:prstGeom>
          <a:noFill/>
        </p:spPr>
        <p:txBody>
          <a:bodyPr wrap="square" rtlCol="0">
            <a:spAutoFit/>
          </a:bodyPr>
          <a:lstStyle/>
          <a:p>
            <a:pPr algn="ctr"/>
            <a:r>
              <a:rPr lang="en-US" sz="7200" dirty="0">
                <a:solidFill>
                  <a:schemeClr val="bg1"/>
                </a:solidFill>
                <a:latin typeface="Calibri" panose="020F0502020204030204" pitchFamily="34" charset="0"/>
                <a:ea typeface="Cutie Patootie Skinny" pitchFamily="2" charset="0"/>
              </a:rPr>
              <a:t>Unity of Faith</a:t>
            </a:r>
          </a:p>
        </p:txBody>
      </p:sp>
      <p:sp>
        <p:nvSpPr>
          <p:cNvPr id="10" name="TextBox 9"/>
          <p:cNvSpPr txBox="1"/>
          <p:nvPr/>
        </p:nvSpPr>
        <p:spPr>
          <a:xfrm>
            <a:off x="4711262" y="1019503"/>
            <a:ext cx="5334000" cy="400110"/>
          </a:xfrm>
          <a:prstGeom prst="rect">
            <a:avLst/>
          </a:prstGeom>
          <a:noFill/>
        </p:spPr>
        <p:txBody>
          <a:bodyPr wrap="square" rtlCol="0">
            <a:spAutoFit/>
          </a:bodyPr>
          <a:lstStyle/>
          <a:p>
            <a:r>
              <a:rPr lang="en-US" sz="2000" dirty="0">
                <a:solidFill>
                  <a:schemeClr val="bg1"/>
                </a:solidFill>
              </a:rPr>
              <a:t>No contention among them</a:t>
            </a:r>
          </a:p>
        </p:txBody>
      </p:sp>
      <p:sp>
        <p:nvSpPr>
          <p:cNvPr id="11" name="Rectangle 10"/>
          <p:cNvSpPr/>
          <p:nvPr/>
        </p:nvSpPr>
        <p:spPr>
          <a:xfrm>
            <a:off x="3276600" y="4572001"/>
            <a:ext cx="4419600" cy="1200329"/>
          </a:xfrm>
          <a:prstGeom prst="rect">
            <a:avLst/>
          </a:prstGeom>
        </p:spPr>
        <p:txBody>
          <a:bodyPr wrap="square">
            <a:spAutoFit/>
          </a:bodyPr>
          <a:lstStyle/>
          <a:p>
            <a:r>
              <a:rPr lang="en-US" dirty="0">
                <a:solidFill>
                  <a:schemeClr val="bg1"/>
                </a:solidFill>
              </a:rPr>
              <a:t>Having one faith and one baptism, having their hearts knit together in unity and in love one towards another</a:t>
            </a:r>
          </a:p>
          <a:p>
            <a:r>
              <a:rPr lang="en-US" dirty="0">
                <a:solidFill>
                  <a:schemeClr val="bg1"/>
                </a:solidFill>
              </a:rPr>
              <a:t>See D&amp;C 82:19</a:t>
            </a:r>
            <a:endParaRPr lang="en-US" dirty="0">
              <a:solidFill>
                <a:srgbClr val="FFFF00"/>
              </a:solidFill>
            </a:endParaRPr>
          </a:p>
        </p:txBody>
      </p:sp>
      <p:sp>
        <p:nvSpPr>
          <p:cNvPr id="7" name="Rectangle 6"/>
          <p:cNvSpPr/>
          <p:nvPr/>
        </p:nvSpPr>
        <p:spPr>
          <a:xfrm>
            <a:off x="4648200" y="2133600"/>
            <a:ext cx="6019800" cy="1969770"/>
          </a:xfrm>
          <a:prstGeom prst="rect">
            <a:avLst/>
          </a:prstGeom>
        </p:spPr>
        <p:txBody>
          <a:bodyPr wrap="square">
            <a:spAutoFit/>
          </a:bodyPr>
          <a:lstStyle/>
          <a:p>
            <a:r>
              <a:rPr lang="en-US" dirty="0">
                <a:solidFill>
                  <a:schemeClr val="bg1"/>
                </a:solidFill>
              </a:rPr>
              <a:t>Looking forward with one eye—to be single minded, focused, and riveted on the cause of Christ. </a:t>
            </a:r>
          </a:p>
          <a:p>
            <a:r>
              <a:rPr lang="en-US" dirty="0">
                <a:solidFill>
                  <a:schemeClr val="bg1"/>
                </a:solidFill>
              </a:rPr>
              <a:t>“It is to be more concerned about building up the kingdom of God and establishing his righteousness in the earth than with personal achievement or self-aggrandizement.” See 3 Nephi 13:22 and D&amp;C 88:67-68</a:t>
            </a:r>
          </a:p>
          <a:p>
            <a:r>
              <a:rPr lang="en-US" sz="1400" dirty="0">
                <a:solidFill>
                  <a:schemeClr val="bg1"/>
                </a:solidFill>
              </a:rPr>
              <a:t>JFM and RLM</a:t>
            </a:r>
            <a:endParaRPr lang="en-US" sz="1400" dirty="0">
              <a:solidFill>
                <a:srgbClr val="FFFF00"/>
              </a:solidFill>
            </a:endParaRPr>
          </a:p>
        </p:txBody>
      </p:sp>
      <p:pic>
        <p:nvPicPr>
          <p:cNvPr id="6" name="Picture 5">
            <a:extLst>
              <a:ext uri="{FF2B5EF4-FFF2-40B4-BE49-F238E27FC236}">
                <a16:creationId xmlns:a16="http://schemas.microsoft.com/office/drawing/2014/main" id="{0C8CFBA8-3C2C-4257-A403-915AE2EA1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94" y="1771840"/>
            <a:ext cx="3924300" cy="2619375"/>
          </a:xfrm>
          <a:prstGeom prst="rect">
            <a:avLst/>
          </a:prstGeom>
        </p:spPr>
      </p:pic>
      <p:pic>
        <p:nvPicPr>
          <p:cNvPr id="9" name="Picture 8">
            <a:extLst>
              <a:ext uri="{FF2B5EF4-FFF2-40B4-BE49-F238E27FC236}">
                <a16:creationId xmlns:a16="http://schemas.microsoft.com/office/drawing/2014/main" id="{9874B3C0-8425-4994-A4CF-08D76089A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678" y="3903279"/>
            <a:ext cx="3149422" cy="2519538"/>
          </a:xfrm>
          <a:prstGeom prst="rect">
            <a:avLst/>
          </a:prstGeom>
        </p:spPr>
      </p:pic>
    </p:spTree>
    <p:extLst>
      <p:ext uri="{BB962C8B-B14F-4D97-AF65-F5344CB8AC3E}">
        <p14:creationId xmlns:p14="http://schemas.microsoft.com/office/powerpoint/2010/main" val="7342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874380-656A-4A10-9871-6AAAC7FBA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79248" y="6550223"/>
            <a:ext cx="9144000" cy="307777"/>
          </a:xfrm>
          <a:prstGeom prst="rect">
            <a:avLst/>
          </a:prstGeom>
          <a:noFill/>
        </p:spPr>
        <p:txBody>
          <a:bodyPr wrap="square" rtlCol="0">
            <a:spAutoFit/>
          </a:bodyPr>
          <a:lstStyle/>
          <a:p>
            <a:r>
              <a:rPr lang="en-US" sz="1400" dirty="0">
                <a:solidFill>
                  <a:schemeClr val="bg1"/>
                </a:solidFill>
              </a:rPr>
              <a:t>Mosiah 18:23-26</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ea typeface="Cutie Patootie Skinny" pitchFamily="2" charset="0"/>
              </a:rPr>
              <a:t>Alma Commanded</a:t>
            </a:r>
          </a:p>
        </p:txBody>
      </p:sp>
      <p:sp>
        <p:nvSpPr>
          <p:cNvPr id="10" name="TextBox 9"/>
          <p:cNvSpPr txBox="1"/>
          <p:nvPr/>
        </p:nvSpPr>
        <p:spPr>
          <a:xfrm>
            <a:off x="1828800" y="914400"/>
            <a:ext cx="5334000" cy="1631216"/>
          </a:xfrm>
          <a:prstGeom prst="rect">
            <a:avLst/>
          </a:prstGeom>
          <a:noFill/>
        </p:spPr>
        <p:txBody>
          <a:bodyPr wrap="square" rtlCol="0">
            <a:spAutoFit/>
          </a:bodyPr>
          <a:lstStyle/>
          <a:p>
            <a:r>
              <a:rPr lang="en-US" sz="2000" dirty="0">
                <a:solidFill>
                  <a:schemeClr val="bg1"/>
                </a:solidFill>
              </a:rPr>
              <a:t>The People:</a:t>
            </a:r>
          </a:p>
          <a:p>
            <a:endParaRPr lang="en-US" sz="2000" dirty="0">
              <a:solidFill>
                <a:schemeClr val="bg1"/>
              </a:solidFill>
            </a:endParaRPr>
          </a:p>
          <a:p>
            <a:r>
              <a:rPr lang="en-US" sz="2000" dirty="0">
                <a:solidFill>
                  <a:schemeClr val="bg1"/>
                </a:solidFill>
              </a:rPr>
              <a:t>To observe the Sabbath Day and Keep it Holy</a:t>
            </a:r>
          </a:p>
          <a:p>
            <a:endParaRPr lang="en-US" sz="2000" dirty="0">
              <a:solidFill>
                <a:schemeClr val="bg1"/>
              </a:solidFill>
            </a:endParaRPr>
          </a:p>
          <a:p>
            <a:r>
              <a:rPr lang="en-US" sz="2000" dirty="0">
                <a:solidFill>
                  <a:schemeClr val="bg1"/>
                </a:solidFill>
              </a:rPr>
              <a:t>To give thanks to the Lord</a:t>
            </a:r>
          </a:p>
        </p:txBody>
      </p:sp>
      <p:sp>
        <p:nvSpPr>
          <p:cNvPr id="7" name="Rectangle 6"/>
          <p:cNvSpPr/>
          <p:nvPr/>
        </p:nvSpPr>
        <p:spPr>
          <a:xfrm>
            <a:off x="4495800" y="3657601"/>
            <a:ext cx="6172200" cy="2800767"/>
          </a:xfrm>
          <a:prstGeom prst="rect">
            <a:avLst/>
          </a:prstGeom>
        </p:spPr>
        <p:txBody>
          <a:bodyPr wrap="square">
            <a:spAutoFit/>
          </a:bodyPr>
          <a:lstStyle/>
          <a:p>
            <a:r>
              <a:rPr lang="en-US" dirty="0">
                <a:solidFill>
                  <a:schemeClr val="bg1"/>
                </a:solidFill>
              </a:rPr>
              <a:t>The priests:</a:t>
            </a:r>
          </a:p>
          <a:p>
            <a:endParaRPr lang="en-US" dirty="0">
              <a:solidFill>
                <a:schemeClr val="bg1"/>
              </a:solidFill>
            </a:endParaRPr>
          </a:p>
          <a:p>
            <a:r>
              <a:rPr lang="en-US" dirty="0">
                <a:solidFill>
                  <a:schemeClr val="bg1"/>
                </a:solidFill>
              </a:rPr>
              <a:t>They are to labor with their own hands for support</a:t>
            </a:r>
          </a:p>
          <a:p>
            <a:endParaRPr lang="en-US" sz="1400" dirty="0">
              <a:solidFill>
                <a:schemeClr val="bg1"/>
              </a:solidFill>
            </a:endParaRPr>
          </a:p>
          <a:p>
            <a:r>
              <a:rPr lang="en-US" dirty="0">
                <a:solidFill>
                  <a:schemeClr val="bg1"/>
                </a:solidFill>
              </a:rPr>
              <a:t>One day a week to set apart to gather together to teach the people and worship God</a:t>
            </a:r>
          </a:p>
          <a:p>
            <a:endParaRPr lang="en-US" dirty="0">
              <a:solidFill>
                <a:schemeClr val="bg1"/>
              </a:solidFill>
            </a:endParaRPr>
          </a:p>
          <a:p>
            <a:r>
              <a:rPr lang="en-US" dirty="0">
                <a:solidFill>
                  <a:schemeClr val="bg1"/>
                </a:solidFill>
              </a:rPr>
              <a:t>They were not to depend on the people for their support</a:t>
            </a:r>
          </a:p>
          <a:p>
            <a:endParaRPr lang="en-US" dirty="0">
              <a:solidFill>
                <a:schemeClr val="bg1"/>
              </a:solidFill>
            </a:endParaRPr>
          </a:p>
          <a:p>
            <a:r>
              <a:rPr lang="en-US" dirty="0">
                <a:solidFill>
                  <a:schemeClr val="bg1"/>
                </a:solidFill>
              </a:rPr>
              <a:t>That they were to teach with the power and authority from God</a:t>
            </a:r>
            <a:endParaRPr lang="en-US" dirty="0">
              <a:solidFill>
                <a:srgbClr val="FFFF00"/>
              </a:solidFill>
            </a:endParaRPr>
          </a:p>
        </p:txBody>
      </p:sp>
      <p:pic>
        <p:nvPicPr>
          <p:cNvPr id="6" name="Picture 5">
            <a:extLst>
              <a:ext uri="{FF2B5EF4-FFF2-40B4-BE49-F238E27FC236}">
                <a16:creationId xmlns:a16="http://schemas.microsoft.com/office/drawing/2014/main" id="{46C373BC-3135-4BB8-A7A3-1F4AF5EF8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64" y="2751773"/>
            <a:ext cx="3937546" cy="3155252"/>
          </a:xfrm>
          <a:prstGeom prst="rect">
            <a:avLst/>
          </a:prstGeom>
        </p:spPr>
      </p:pic>
      <p:pic>
        <p:nvPicPr>
          <p:cNvPr id="11" name="Picture 10">
            <a:extLst>
              <a:ext uri="{FF2B5EF4-FFF2-40B4-BE49-F238E27FC236}">
                <a16:creationId xmlns:a16="http://schemas.microsoft.com/office/drawing/2014/main" id="{8DA1353E-B545-420D-A24B-6D597F66D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103" y="870090"/>
            <a:ext cx="2405573" cy="3006966"/>
          </a:xfrm>
          <a:prstGeom prst="rect">
            <a:avLst/>
          </a:prstGeom>
        </p:spPr>
      </p:pic>
    </p:spTree>
    <p:extLst>
      <p:ext uri="{BB962C8B-B14F-4D97-AF65-F5344CB8AC3E}">
        <p14:creationId xmlns:p14="http://schemas.microsoft.com/office/powerpoint/2010/main" val="56277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0449D5-FF49-48B4-AAB3-15219AE04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18:23-29 also Mosiah 4:26 and D&amp;C 82:17</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ea typeface="Cutie Patootie Skinny" pitchFamily="2" charset="0"/>
              </a:rPr>
              <a:t>According To Their Wants</a:t>
            </a:r>
          </a:p>
        </p:txBody>
      </p:sp>
      <p:sp>
        <p:nvSpPr>
          <p:cNvPr id="10" name="TextBox 9"/>
          <p:cNvSpPr txBox="1"/>
          <p:nvPr/>
        </p:nvSpPr>
        <p:spPr>
          <a:xfrm>
            <a:off x="1828800" y="914401"/>
            <a:ext cx="5334000" cy="2246769"/>
          </a:xfrm>
          <a:prstGeom prst="rect">
            <a:avLst/>
          </a:prstGeom>
          <a:noFill/>
        </p:spPr>
        <p:txBody>
          <a:bodyPr wrap="square" rtlCol="0">
            <a:spAutoFit/>
          </a:bodyPr>
          <a:lstStyle/>
          <a:p>
            <a:r>
              <a:rPr lang="en-US" sz="2000" dirty="0">
                <a:solidFill>
                  <a:schemeClr val="bg1"/>
                </a:solidFill>
              </a:rPr>
              <a:t>To the People:</a:t>
            </a:r>
          </a:p>
          <a:p>
            <a:endParaRPr lang="en-US" sz="2000" dirty="0">
              <a:solidFill>
                <a:schemeClr val="bg1"/>
              </a:solidFill>
            </a:endParaRPr>
          </a:p>
          <a:p>
            <a:r>
              <a:rPr lang="en-US" sz="2000" dirty="0">
                <a:solidFill>
                  <a:schemeClr val="bg1"/>
                </a:solidFill>
              </a:rPr>
              <a:t>Of their substance—people should have what they need—the Law of Consecration—Law of Zion (D&amp;C 105:3-5)</a:t>
            </a:r>
          </a:p>
          <a:p>
            <a:endParaRPr lang="en-US" sz="2000" dirty="0">
              <a:solidFill>
                <a:schemeClr val="bg1"/>
              </a:solidFill>
            </a:endParaRPr>
          </a:p>
          <a:p>
            <a:r>
              <a:rPr lang="en-US" sz="2000" dirty="0">
                <a:solidFill>
                  <a:schemeClr val="bg1"/>
                </a:solidFill>
              </a:rPr>
              <a:t>Impart of their own free will</a:t>
            </a:r>
          </a:p>
        </p:txBody>
      </p:sp>
      <p:sp>
        <p:nvSpPr>
          <p:cNvPr id="7" name="Rectangle 6"/>
          <p:cNvSpPr/>
          <p:nvPr/>
        </p:nvSpPr>
        <p:spPr>
          <a:xfrm>
            <a:off x="4648200" y="3429001"/>
            <a:ext cx="6172200" cy="3139321"/>
          </a:xfrm>
          <a:prstGeom prst="rect">
            <a:avLst/>
          </a:prstGeom>
        </p:spPr>
        <p:txBody>
          <a:bodyPr wrap="square">
            <a:spAutoFit/>
          </a:bodyPr>
          <a:lstStyle/>
          <a:p>
            <a:r>
              <a:rPr lang="en-US" dirty="0">
                <a:solidFill>
                  <a:schemeClr val="bg1"/>
                </a:solidFill>
              </a:rPr>
              <a:t>“A religion that cannot save a people temporally has not the power to save them spiritually. </a:t>
            </a:r>
          </a:p>
          <a:p>
            <a:endParaRPr lang="en-US" dirty="0">
              <a:solidFill>
                <a:schemeClr val="bg1"/>
              </a:solidFill>
            </a:endParaRPr>
          </a:p>
          <a:p>
            <a:r>
              <a:rPr lang="en-US" dirty="0">
                <a:solidFill>
                  <a:schemeClr val="bg1"/>
                </a:solidFill>
              </a:rPr>
              <a:t>The society of Zion is made up of a people who have put their trust in the Spirit which leads to do good, to do justly, to walk humbly to judge righteously </a:t>
            </a:r>
          </a:p>
          <a:p>
            <a:r>
              <a:rPr lang="en-US" dirty="0">
                <a:solidFill>
                  <a:schemeClr val="bg1"/>
                </a:solidFill>
              </a:rPr>
              <a:t>D&amp;C 11:12</a:t>
            </a:r>
          </a:p>
          <a:p>
            <a:endParaRPr lang="en-US" dirty="0">
              <a:solidFill>
                <a:schemeClr val="bg1"/>
              </a:solidFill>
            </a:endParaRPr>
          </a:p>
          <a:p>
            <a:r>
              <a:rPr lang="en-US" dirty="0">
                <a:solidFill>
                  <a:schemeClr val="bg1"/>
                </a:solidFill>
              </a:rPr>
              <a:t>The people of such a holy commonwealth seek the interest of their neighbors.”</a:t>
            </a:r>
          </a:p>
          <a:p>
            <a:r>
              <a:rPr lang="en-US" dirty="0">
                <a:solidFill>
                  <a:schemeClr val="bg1"/>
                </a:solidFill>
              </a:rPr>
              <a:t>JFM and RLM</a:t>
            </a:r>
            <a:endParaRPr lang="en-US" dirty="0">
              <a:solidFill>
                <a:srgbClr val="FFFF00"/>
              </a:solidFill>
            </a:endParaRPr>
          </a:p>
        </p:txBody>
      </p:sp>
      <p:pic>
        <p:nvPicPr>
          <p:cNvPr id="6" name="Picture 5">
            <a:extLst>
              <a:ext uri="{FF2B5EF4-FFF2-40B4-BE49-F238E27FC236}">
                <a16:creationId xmlns:a16="http://schemas.microsoft.com/office/drawing/2014/main" id="{661E72D9-1860-4BF5-89D8-7D1B5D759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014" y="903023"/>
            <a:ext cx="2893551" cy="2295906"/>
          </a:xfrm>
          <a:prstGeom prst="rect">
            <a:avLst/>
          </a:prstGeom>
        </p:spPr>
      </p:pic>
      <p:pic>
        <p:nvPicPr>
          <p:cNvPr id="11" name="Picture 10">
            <a:extLst>
              <a:ext uri="{FF2B5EF4-FFF2-40B4-BE49-F238E27FC236}">
                <a16:creationId xmlns:a16="http://schemas.microsoft.com/office/drawing/2014/main" id="{0E944796-D29F-407D-81A9-2FC064D1F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0" y="3584448"/>
            <a:ext cx="4045662" cy="2685174"/>
          </a:xfrm>
          <a:prstGeom prst="rect">
            <a:avLst/>
          </a:prstGeom>
        </p:spPr>
      </p:pic>
    </p:spTree>
    <p:extLst>
      <p:ext uri="{BB962C8B-B14F-4D97-AF65-F5344CB8AC3E}">
        <p14:creationId xmlns:p14="http://schemas.microsoft.com/office/powerpoint/2010/main" val="23010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864C0AB-DB5C-45A5-B096-1DA941F81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61544" y="6550223"/>
            <a:ext cx="9144000" cy="307777"/>
          </a:xfrm>
          <a:prstGeom prst="rect">
            <a:avLst/>
          </a:prstGeom>
          <a:noFill/>
        </p:spPr>
        <p:txBody>
          <a:bodyPr wrap="square" rtlCol="0">
            <a:spAutoFit/>
          </a:bodyPr>
          <a:lstStyle/>
          <a:p>
            <a:r>
              <a:rPr lang="en-US" sz="1400" dirty="0">
                <a:solidFill>
                  <a:schemeClr val="bg1"/>
                </a:solidFill>
              </a:rPr>
              <a:t>Mosiah 18:30-35</a:t>
            </a:r>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ea typeface="Cutie Patootie Skinny" pitchFamily="2" charset="0"/>
              </a:rPr>
              <a:t>A Long Time in the Forrest and 450 Souls</a:t>
            </a:r>
          </a:p>
        </p:txBody>
      </p:sp>
      <p:sp>
        <p:nvSpPr>
          <p:cNvPr id="10" name="TextBox 9"/>
          <p:cNvSpPr txBox="1"/>
          <p:nvPr/>
        </p:nvSpPr>
        <p:spPr>
          <a:xfrm>
            <a:off x="2958662" y="2238702"/>
            <a:ext cx="3704897" cy="2246769"/>
          </a:xfrm>
          <a:prstGeom prst="rect">
            <a:avLst/>
          </a:prstGeom>
          <a:noFill/>
        </p:spPr>
        <p:txBody>
          <a:bodyPr wrap="square" rtlCol="0">
            <a:spAutoFit/>
          </a:bodyPr>
          <a:lstStyle/>
          <a:p>
            <a:r>
              <a:rPr lang="en-US" sz="2000" dirty="0">
                <a:solidFill>
                  <a:schemeClr val="bg1"/>
                </a:solidFill>
              </a:rPr>
              <a:t>Noah:</a:t>
            </a:r>
          </a:p>
          <a:p>
            <a:r>
              <a:rPr lang="en-US" sz="2000" dirty="0">
                <a:solidFill>
                  <a:schemeClr val="bg1"/>
                </a:solidFill>
              </a:rPr>
              <a:t>A rebellious soul is never content to wallow in their own wickedness…they frequently try to thwart with zeal the righteous from succeeding. </a:t>
            </a:r>
          </a:p>
          <a:p>
            <a:endParaRPr lang="en-US" sz="2000" dirty="0">
              <a:solidFill>
                <a:schemeClr val="bg1"/>
              </a:solidFill>
            </a:endParaRPr>
          </a:p>
        </p:txBody>
      </p:sp>
      <p:sp>
        <p:nvSpPr>
          <p:cNvPr id="7" name="Rectangle 6"/>
          <p:cNvSpPr/>
          <p:nvPr/>
        </p:nvSpPr>
        <p:spPr>
          <a:xfrm>
            <a:off x="1521920" y="538398"/>
            <a:ext cx="6172200" cy="1477328"/>
          </a:xfrm>
          <a:prstGeom prst="rect">
            <a:avLst/>
          </a:prstGeom>
        </p:spPr>
        <p:txBody>
          <a:bodyPr wrap="square">
            <a:spAutoFit/>
          </a:bodyPr>
          <a:lstStyle/>
          <a:p>
            <a:r>
              <a:rPr lang="en-US" dirty="0">
                <a:solidFill>
                  <a:schemeClr val="bg1"/>
                </a:solidFill>
              </a:rPr>
              <a:t>The People:</a:t>
            </a:r>
          </a:p>
          <a:p>
            <a:r>
              <a:rPr lang="en-US" dirty="0">
                <a:solidFill>
                  <a:schemeClr val="bg1"/>
                </a:solidFill>
              </a:rPr>
              <a:t>How beautiful are they to the eyes--There is peaceful excitement and joy associated with true conversion.</a:t>
            </a:r>
          </a:p>
          <a:p>
            <a:r>
              <a:rPr lang="en-US" dirty="0">
                <a:solidFill>
                  <a:schemeClr val="bg1"/>
                </a:solidFill>
              </a:rPr>
              <a:t>What Alma taught was new to them only because under King Noah the people were in a state of apostasy </a:t>
            </a:r>
            <a:endParaRPr lang="en-US" dirty="0">
              <a:solidFill>
                <a:srgbClr val="FFFF00"/>
              </a:solidFill>
            </a:endParaRPr>
          </a:p>
        </p:txBody>
      </p:sp>
      <p:sp>
        <p:nvSpPr>
          <p:cNvPr id="29698" name="AutoShape 2"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2E6A18C-D2DC-4522-8455-F70F2075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96" y="2201602"/>
            <a:ext cx="2303630" cy="3032188"/>
          </a:xfrm>
          <a:prstGeom prst="rect">
            <a:avLst/>
          </a:prstGeom>
        </p:spPr>
      </p:pic>
      <p:pic>
        <p:nvPicPr>
          <p:cNvPr id="9" name="Picture 8">
            <a:extLst>
              <a:ext uri="{FF2B5EF4-FFF2-40B4-BE49-F238E27FC236}">
                <a16:creationId xmlns:a16="http://schemas.microsoft.com/office/drawing/2014/main" id="{D1B992EE-8199-43DF-8E9F-F2336535A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373" y="572444"/>
            <a:ext cx="2202371" cy="2719502"/>
          </a:xfrm>
          <a:prstGeom prst="rect">
            <a:avLst/>
          </a:prstGeom>
        </p:spPr>
      </p:pic>
      <p:pic>
        <p:nvPicPr>
          <p:cNvPr id="1026" name="Picture 2" descr="Image result for WARNING GIF">
            <a:extLst>
              <a:ext uri="{FF2B5EF4-FFF2-40B4-BE49-F238E27FC236}">
                <a16:creationId xmlns:a16="http://schemas.microsoft.com/office/drawing/2014/main" id="{D0E619A4-A53A-4CDA-A737-678FA4B1561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8744" y="4441935"/>
            <a:ext cx="91821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35062" y="5821471"/>
            <a:ext cx="6882594" cy="461665"/>
          </a:xfrm>
          <a:prstGeom prst="rect">
            <a:avLst/>
          </a:prstGeom>
          <a:noFill/>
        </p:spPr>
        <p:txBody>
          <a:bodyPr wrap="square" rtlCol="0">
            <a:spAutoFit/>
          </a:bodyPr>
          <a:lstStyle/>
          <a:p>
            <a:r>
              <a:rPr lang="en-US" sz="2400" b="1" dirty="0">
                <a:solidFill>
                  <a:srgbClr val="FFFF00"/>
                </a:solidFill>
              </a:rPr>
              <a:t>The Lord can warn us when we are in danger</a:t>
            </a:r>
            <a:endParaRPr lang="en-US" sz="2400" dirty="0">
              <a:solidFill>
                <a:srgbClr val="FFFF00"/>
              </a:solidFill>
            </a:endParaRPr>
          </a:p>
        </p:txBody>
      </p:sp>
    </p:spTree>
    <p:extLst>
      <p:ext uri="{BB962C8B-B14F-4D97-AF65-F5344CB8AC3E}">
        <p14:creationId xmlns:p14="http://schemas.microsoft.com/office/powerpoint/2010/main" val="5369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AE8652-6C12-4A52-9228-EF13836DA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9698" name="AutoShape 2"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99801" y="123497"/>
            <a:ext cx="7914185" cy="6494085"/>
          </a:xfrm>
          <a:prstGeom prst="rect">
            <a:avLst/>
          </a:prstGeom>
        </p:spPr>
        <p:txBody>
          <a:bodyPr wrap="square">
            <a:spAutoFit/>
          </a:bodyPr>
          <a:lstStyle/>
          <a:p>
            <a:pPr fontAlgn="base"/>
            <a:r>
              <a:rPr lang="en-US" sz="1600" dirty="0">
                <a:solidFill>
                  <a:schemeClr val="bg1"/>
                </a:solidFill>
              </a:rPr>
              <a:t>“Working as a special agent for the FBI, my friend investigated organized crime groups transporting illegal drugs into the United States.</a:t>
            </a:r>
          </a:p>
          <a:p>
            <a:pPr fontAlgn="base"/>
            <a:endParaRPr lang="en-US" sz="1600" dirty="0">
              <a:solidFill>
                <a:schemeClr val="bg1"/>
              </a:solidFill>
            </a:endParaRPr>
          </a:p>
          <a:p>
            <a:pPr fontAlgn="base"/>
            <a:r>
              <a:rPr lang="en-US" sz="1600" dirty="0">
                <a:solidFill>
                  <a:schemeClr val="bg1"/>
                </a:solidFill>
              </a:rPr>
              <a:t>“On one occasion, he and another agent approached an apartment where they believed a known drug dealer was distributing cocaine. My friend describes what happened:</a:t>
            </a:r>
          </a:p>
          <a:p>
            <a:pPr fontAlgn="base"/>
            <a:r>
              <a:rPr lang="en-US" sz="1600" dirty="0">
                <a:solidFill>
                  <a:schemeClr val="bg1"/>
                </a:solidFill>
              </a:rPr>
              <a:t>“‘We knocked on the door of the drug dealer. The suspect opened the door, and upon seeing us, tried to block our view. But it was too late; we could see the cocaine on his table.</a:t>
            </a:r>
          </a:p>
          <a:p>
            <a:pPr fontAlgn="base"/>
            <a:endParaRPr lang="en-US" sz="1600" dirty="0">
              <a:solidFill>
                <a:schemeClr val="bg1"/>
              </a:solidFill>
            </a:endParaRPr>
          </a:p>
          <a:p>
            <a:pPr fontAlgn="base"/>
            <a:r>
              <a:rPr lang="en-US" sz="1600" dirty="0">
                <a:solidFill>
                  <a:schemeClr val="bg1"/>
                </a:solidFill>
              </a:rPr>
              <a:t>“‘A man and a woman who were at the table immediately began removing the cocaine. We had to prevent them from destroying the evidence, so I quickly pushed the drug suspect who was blocking the door to the side. As I pushed him, my eyes met his. Strangely, he did not appear angry or afraid. He was smiling at me.</a:t>
            </a:r>
          </a:p>
          <a:p>
            <a:pPr fontAlgn="base"/>
            <a:endParaRPr lang="en-US" sz="1600" dirty="0">
              <a:solidFill>
                <a:schemeClr val="bg1"/>
              </a:solidFill>
            </a:endParaRPr>
          </a:p>
          <a:p>
            <a:pPr fontAlgn="base"/>
            <a:r>
              <a:rPr lang="en-US" sz="1600" dirty="0">
                <a:solidFill>
                  <a:schemeClr val="bg1"/>
                </a:solidFill>
              </a:rPr>
              <a:t>“‘His eyes and disarming smile gave me the impression that he was harmless, so I quickly left him and started to move toward the table. The suspect was now behind me. At that instant, I had the distinct, powerful impression come into my mind: “Beware of the evil behind the smiling eyes.”</a:t>
            </a:r>
          </a:p>
          <a:p>
            <a:pPr fontAlgn="base"/>
            <a:endParaRPr lang="en-US" sz="1600" dirty="0">
              <a:solidFill>
                <a:schemeClr val="bg1"/>
              </a:solidFill>
            </a:endParaRPr>
          </a:p>
          <a:p>
            <a:pPr fontAlgn="base"/>
            <a:r>
              <a:rPr lang="en-US" sz="1600" dirty="0">
                <a:solidFill>
                  <a:schemeClr val="bg1"/>
                </a:solidFill>
              </a:rPr>
              <a:t>“‘I immediately turned back toward the suspect. His hand was in his large front pocket. Instinctively I grabbed his hand and pulled it from his pocket. Only then did I see, clutched in his hand, the semiautomatic pistol ready to fire. A flurry of activity followed, and I disarmed the man.’ …</a:t>
            </a:r>
          </a:p>
          <a:p>
            <a:pPr fontAlgn="base"/>
            <a:endParaRPr lang="en-US" sz="1600" dirty="0">
              <a:solidFill>
                <a:schemeClr val="bg1"/>
              </a:solidFill>
            </a:endParaRPr>
          </a:p>
          <a:p>
            <a:pPr fontAlgn="base"/>
            <a:r>
              <a:rPr lang="en-US" sz="1600" dirty="0">
                <a:solidFill>
                  <a:schemeClr val="bg1"/>
                </a:solidFill>
              </a:rPr>
              <a:t>“… The Holy Ghost warned my friend of physical danger; the Holy Ghost will </a:t>
            </a:r>
          </a:p>
          <a:p>
            <a:pPr fontAlgn="base"/>
            <a:r>
              <a:rPr lang="en-US" sz="1600" dirty="0">
                <a:solidFill>
                  <a:schemeClr val="bg1"/>
                </a:solidFill>
              </a:rPr>
              <a:t>also warn you of spiritual danger”</a:t>
            </a:r>
          </a:p>
          <a:p>
            <a:pPr fontAlgn="base"/>
            <a:r>
              <a:rPr lang="en-US" sz="1600" dirty="0">
                <a:solidFill>
                  <a:schemeClr val="bg1"/>
                </a:solidFill>
              </a:rPr>
              <a:t>Elder Neil L. Andersen</a:t>
            </a:r>
          </a:p>
        </p:txBody>
      </p:sp>
      <p:pic>
        <p:nvPicPr>
          <p:cNvPr id="16" name="Picture 15" descr="neil l. andersen.jpg"/>
          <p:cNvPicPr>
            <a:picLocks noChangeAspect="1"/>
          </p:cNvPicPr>
          <p:nvPr/>
        </p:nvPicPr>
        <p:blipFill>
          <a:blip r:embed="rId3" cstate="print"/>
          <a:stretch>
            <a:fillRect/>
          </a:stretch>
        </p:blipFill>
        <p:spPr>
          <a:xfrm>
            <a:off x="10369296" y="5245608"/>
            <a:ext cx="1295400" cy="1295400"/>
          </a:xfrm>
          <a:prstGeom prst="rect">
            <a:avLst/>
          </a:prstGeom>
        </p:spPr>
      </p:pic>
      <p:pic>
        <p:nvPicPr>
          <p:cNvPr id="5" name="Picture 4">
            <a:extLst>
              <a:ext uri="{FF2B5EF4-FFF2-40B4-BE49-F238E27FC236}">
                <a16:creationId xmlns:a16="http://schemas.microsoft.com/office/drawing/2014/main" id="{FCD6C8B4-530F-4D1C-AA04-82E515A2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945" y="1074683"/>
            <a:ext cx="2790825" cy="3657600"/>
          </a:xfrm>
          <a:prstGeom prst="rect">
            <a:avLst/>
          </a:prstGeom>
        </p:spPr>
      </p:pic>
    </p:spTree>
    <p:extLst>
      <p:ext uri="{BB962C8B-B14F-4D97-AF65-F5344CB8AC3E}">
        <p14:creationId xmlns:p14="http://schemas.microsoft.com/office/powerpoint/2010/main" val="31113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 name="Picture 585">
            <a:extLst>
              <a:ext uri="{FF2B5EF4-FFF2-40B4-BE49-F238E27FC236}">
                <a16:creationId xmlns:a16="http://schemas.microsoft.com/office/drawing/2014/main" id="{F0C08BDE-7638-48F1-9BB7-66138F4D1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43256" y="6550223"/>
            <a:ext cx="9144000" cy="307777"/>
          </a:xfrm>
          <a:prstGeom prst="rect">
            <a:avLst/>
          </a:prstGeom>
          <a:noFill/>
        </p:spPr>
        <p:txBody>
          <a:bodyPr wrap="square" rtlCol="0">
            <a:spAutoFit/>
          </a:bodyPr>
          <a:lstStyle/>
          <a:p>
            <a:r>
              <a:rPr lang="en-US" sz="1400" dirty="0">
                <a:solidFill>
                  <a:schemeClr val="bg1"/>
                </a:solidFill>
              </a:rPr>
              <a:t>Mosiah 18:34-35</a:t>
            </a:r>
          </a:p>
        </p:txBody>
      </p:sp>
      <p:sp>
        <p:nvSpPr>
          <p:cNvPr id="29698" name="AutoShape 2"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AQEBQODRAPDw8PEBAQDhAPEA8QFBYPFhYXFhgWFBQYHCggGBonGxcUIjEtJSkrLi4uFx8zODMsNygtLisBCgoKDg0OGxAQGjUkICQvLC83LCwtLCwsMzAvLCwsLCwsLCwsLCwsLC8sLCwsLCwsLCwsLC8sLSwsLCwsLCwsLP/AABEIAMkA+wMBEQACEQEDEQH/xAAcAAEAAQUBAQAAAAAAAAAAAAAAAwECBAUGCAf/xABIEAACAQEDBwgHBgMFCQEAAAAAAQIDBBFRBRIhMUFhkgYTFSJxgZHRBzJCUqGxwRQWIzNi8KPS4SVTY3KiJENkc5OywtPxF//EABsBAQACAwEBAAAAAAAAAAAAAAABAgMEBQYH/8QANhEBAAIBAgQDBgQGAQUAAAAAAAECAwQREhMhMQVBcRQyYYGx0VHB4fAiMzRCkaEjBhUkUmL/2gAMAwEAAhEDEQA/APuIAAAAAAAAAAAAAAAAAAAAAAABa4Lf4sCnNrfxSAc2t/iwHNrfxS8wKuCuu0+LAoqa3+LAc0t/jICubou0+LAo6a38UvMBza3+LAuUe3xYFQAAAAAAAAAAAAAAAAAAAAAAAAAAAAAAAAAAAAAAAAAAAAAAAAAAACK1WiFKDqVJKMIq9t/vSymTLXHWb3naIWpSbzw17uXr5VtNq/Ibs1DZNr8SSxWHd4s8jr/H7zM1xdI/3/ny+XV0qabHj9/rP+mM8jQemc605e9Kd7+RwLa7Nad5n6s/MmO0Qkp07TQ61mrSml/uqzzk1gns+Hab+l8Z1GKes9P8x+/RS1ceT3q/OG+yNlqFovi06daH5lKWtb1ij2Wi8Qx6qvTpP4fZz8+nti694/FtDfa4AAAAAAAAAAAAAAAAAAAAAAAAAAAABRu7SwOOtVd26rnO/wCy0ZXU4+/P3nu+nazxHjPiU5r8FO0fvf7Ovix8iv8A9T/pnXXdiPPRWZnohTP3G3XR2mOs7J2VjK8x309qd0SxMoWOTarUXm16emElt/S8TNpc98F4tWVq2jbht2l0GRcpRtNJVEs2S6tSPuzWtdh9B0eqrqMUXj5+rm58M4r8LPNphAAAAAAAAAAAAAAAAAAAAAAAAAAAAaDlXbWoxstJ/i2jQ/00trfbpXZecfxnWRhxcEd7fT9ezd0eKJtx27R9UFmoKnFQjqirl5nhJ3tO8tmbbzvKr0m/p8PDHFPeUwrcbWwpJETG/SRJB3/U0L4uGdlZ6MGlW+yWpVNVC0tQq4RqbJfvGR1/CNXyMvDbtPT7SZKc3Ht5w689m5QAAAAAAAAAAAAAAAAAAAAAAAAAAEdetGEZTm7owTlJ7kVveKVm1u0JrWbTtDksnZ1apO2VFc6rzaSfs0loX77cTwGv1FtRlm0/v8HXtEY6xjjy+rPqSuW9mvjx8U9VI6rIm/C0riUDIlKyMrnu2mK9d4JjeF1tsqq05U5e0tDwex+JjiuytbcM7srktb3UpujV/Os75ud+tx9mXwu7t57DwvVc7Dwz3r0+0tXV4opbir2lujptQAAAAAAAAAAAAAAAAAAAAAAAAAHM8qLS6tSFhpvXdUtDWyC0pfXhOB41q9o5NfWfyj83Q0dOGJyz6QmhBRSSVySSSwSPL8LJM7sZzznfs2dhnrG0MkRtC9MyRIuvLboUbImRZMpMrQmstS9XPXH5E1jdivG0sK3SdmrQtkE83RTtCW2D0J/LwRt6TPOnyxfy7T6LRXm0nHPrDrYTUkpRaaaTTWpp6mexiYmN4cqY2naVxKAAAAAAAAAAAAAAAAAAAAAAABjZStsaFKVaeqCvuxexLtdxiz5q4cc3t5MmLHOS0VhzWRqErpV6umraHny3Repbv/mB4fLe2W83t3l08kxG1K9oZNtq3LNWuXyMe2yMdd53QQESyS1XKnlFSydZ/tNeNScM+MLqSi5XyvufWaV2g29Lp7ai/BWevxY8l4pG8uP/AP2awf3Fs4KH/sOj/wBmzf8AtH+/swe1U/BlZL9LFjtFelZqdG1qdepClFyjRSTk0k3dPVpKZfCcuOk3mY6Rv5/ZNdTW0xGzvWzjy2kaqZklLx7BW20k14o2bGrTjUg4y0xnG59jNzh3hrRM1ndFyVtUoOdiqvr0dNJv2qT1eF68dx3PCdRM1nDbvXt6foprMcTtlr2n6uiOw0QAAAAAAAAAAAAAAAAAAAAAAByuWqv2q0qzLTRs7z62DqbI/TiwPN+LanmZOVXtHf1/R0tNTlY+Oe89vRnSaSbehJXvsOTwojq1Oe5yc3t1LBbDWtO8tuI4Y2SoQhxPpjjfkqo/dq0X/qu+p1vCJ/8AJj0lran3Hn89a5rofR/DOypZF/jxlw3v6Gpr5201/Rkw+/D0qeJl1lkyi0MnJdfXTetaY9mBvaa/FHDLDmr/AHIst0pQcLZR/Ms7vkvepbU/j3NmzvbFaMte8fRGLa0Tjt2n6umsdpjVpxqwd8ZxUl5Peeqx5K5KRevaXMvSaWms+SYuqAAAAAAAAAAAAAAAAAAAAA12X8pKzUJVFpm+rSWu+o9Wjdr7jV1mp5GKb+fl6s+nxc28V8mpyPYnSp3S01JvPqt6W5vfu8zykVnvPdu5b8VunZZlSvqpLtn2bEYc9tv4V8Nf7mNA1YZpSxLwq4/0uR/smvulQf8AFgvqdTwn+pr8/pLX1P8ALl56PXOY6f0aRvyrZV+ub8Kc39DS8R/pr/vzZcH8yHo88ZLqwskUlZDKTi1OOuLv/oKXmlt4TtExtLe0pxnFSWmMlqeG1M7dZi1d482jMTWdmDyeq/Zq87FN/hzvq2ZvDbH4fB4m54Zm5d5wW7T1j84/fxTqq8ykZY7x0l053HPAAAAAAAAAAAAAAAAAAAAAclUq/bLW567PZHm08JVdr/eCxPM67P7Rm6e7Xp8/OXTpXk4tvO30bG0VVCLnLUl4vYjWttWN5VrXinaGig3JuUtcnezlWtNp3lu7bRtCeJMQrKWKLxCrlvSnTzsk2lYRpS4atN/Q6PhnTU0+f0lg1H8uXnI9e5jrfRTG/K9m3c83/wBGoaHif9Nb5fWGbT/zIei2jyEw6iORjmEwhmikrQyMkWjNk6UtUtMP821fvA6Giy9eCWLPTeOKE2XbJKdNVKWitQfOUmtd60tfD4I3ctZ2i1e8dYYsN4idrdp6N1kfKEbRRjWjozldJYTWtfvceh02eM+KLx5/Vo5sU47zWWaZ2IAAAAAAAAAAAAAAAAAAGl5U5QdKkqVL8+0Pm6SWtX6HLuv8Wjn+I6nlYuGvvW6R+ctrSYovfit2jqhybY1RpRpR9ldZ4yetnEpj4Y2Z8l+O0zLW5XtOdPm16sNMt8/6fU0dXk68EeTYwU2jinzQwNOGWU8C8KyliZIhSWg9IcL8l2v/AJEn4XM3tB01FPVhze5LzOewcx2/ochflWnupVn/AKWvqc7xT+nn1hn0/vvQbR5SYdFFIxytCGZSV4Y1W/WtDTvT3oiszWd4W+DobDaVVgprXqksJLWd7FljJSLNDJThtswLBU+yWvm3os9rd8MI1sO/V3rAzaLLyM/BPu3+v6/ZbNXm4uLzr9HVnoHNAAAAAAAAAAAAAAAAACkpJJttJJXtvYiJnaN5IjdyWT5O1Widtlfzcb6VmT91a5fPxeB5rJlnUZZy+XaPR1LV5WOMcd+8s/KNq5qm5+1qgsZPV59xjzZIx0mymOnHbZzlHF6W9Le84kzvLoSyoEwpKeBkhSU0C8Ky0/LmN+TLYv8AhK78IN/Q3NH/AD6esMWX3JeXz2Llu/8AQnC/Kd/u2aq/jBfU5ni38j5wz6b333yR5eXRhDMpK0IJmOV4QTKStCTJNq5urmt9Spcuyex/TwNvR5uG3DPaVM1OKu/4NrlexKvScNUvWpvCa1eXedHLXjrs1cV+C27O5N5T+0UU56KtN83WT15629/ngd3Q6nn4t57x0lq6nDy79O09YbU3GuAAAAAAAAAAAAAAAAOd5WWuUsyw0X+JaH137tFa2+259yZyvE88xWMNe9vp+rd0eOI3y27R9WTZqEacI04K6MEoo0K1iI2hNrTad5c3la2c7VuT6lO+Md8tr+nccnWZuO20dob+HHw13nvKKDNNklPBl4VlkQZeFJTwZeFJa7lXDPsFqh71ltC/hyNrSztmrPxj6seSP4ZeWT2blPofoNj/AGlN4WOo/wCJSX1OX4vP/BHr+UtjTe++7yZ5iXQQzZSVoY82Y5XhjzZSVoY1ZXoQvDockW3naen14dWfbsfevqdbDl46/FpZcfDb4MapV+yWqNo1ULRdTtGClsn+/wBWJsabPyM3FPuz0n7k052Lg846x9nYHp3KAAAAAAAAAAAAAAAIrVaI0oSq1HdGEXKT3L6lMl60rNrdoWpWbWisebl8hU5VJTt1Zdeu/wANe7SWpLwXgsTzlbWy3nNbvP0dLLtSIxV7R9U2XrdzVK6L/EqXxhuW2Xd82jHqcvLp07yYMfHbr2hzNFXI4ct+WRGRKspoSLQqyISLQrKeEi8KyxstLOs1aONCqvGDM+GdslfWGO8dJeVT27kPpPoLh/tteeFlcfGpB/8Aicfxmf8AirHx/KW1pY/il9tlI81LobIJyKytCCcikrQgnIqsgmyFoVyfbOZqqT9SXVqdmPd5mbDfhlXJTjrs6W22eNWnKnLVNXX4PY13m5ad42adZms7wk5JW+U6crNW/OszzHvp+zLfh4YnoPC9TzcfBbvX6eTX1mKK2469pb86bTAAAAAAAAAAAAAActylrO0VoWCD6iuq2pr3VpUfk++JxfEs3HaMFfWfyj9/B0NLTgpOWfSGyV0VcrlGK7EkjW32V7uJyhbefqup7C6tNfpW3v1nG1OXmW38nTxY+Cuy2LNVdNGRKqWMiUJ4SLQrKaMy0K7JFItEq7Ifs9L+7p8EfIycy34q8ML6dOEfUjGOObFL5FZtM90xWFZTKbrbIpTIWiEE5FVoQTkVShnILIKmkQs3/J+3Z8Obk+vTuS3w2Pu1eBsVv0amam07/irlGbs9aFuppvNuhXivapPR++7A2NLqZw5YvHz9ERWMlJxz8vV2VKpGcVODUoySlFranpTPZ1tFoiY7S48xMTtK8lAAAAAAAAAAAAMPK9vjZ6M60/ZXVWMnoS8TDqM0Ycc3nyZMOOcl4rDQZAssowdarprWh85Ub1q/Slu1/E85Ted727z1dDNaJnhr2joxuVNvzIKhF9ar626n/XV4mHU5eGvDHmyabHvPFPk5umcqW8liyEJYyCqWMiUJIzJRsljMsrs53l7yoeT7Nn00pVqsubop6k7r3Jrakvi0dDw/Se0ZNp7R1lr6jJy67x3fELZl+2VpOdW015Sf+JJLuincl2Hq6abFSNq1j/DlzktPWZdFyK5d2mzVoU7TVnVss5KM1Vk5OCejOjJ6UlhquvNLW+HY8tJmkbW+HmzYdRas7TPR9x5w8lLqxCOUyq2yGUyEoZSCyKUglFKQSWW1OlUjUWx9ZYxetFoRavFGzr241IbJQnHxi0Um2zT6xKvJC1unKdgqu90r50G/apPTd3X/ABeB6jwbV8dOVPl29Gvrce+2WPPv6uoO454AAAAAAAAAAAORyrV+12tUFps9kedVwlW2Lu0riPP+IZ+bl5cdq/X9Pu6eCnKxcXnb6fv8myr1owi5zd0Ypyk9yNSbbKxXedocDabTKtUlVlrk9CwjsXgczLebW3dSlYrXhgizElemQhIpBCSMgL4zJV2SKZKHzj0zWeUqdnrL1ITqwlulNRa/7JHf8CvEWvXznb/W/wB2hrqztEvlZ6NzUlCjKpONOCvlOUYRWMm7kvEra0VibT2hMRvO0PStF3RSbvuSV/YjwNp3nd34joSmVW2RSmEopSISjlIlKNsJRyJG75N23Q6EnqvlT7Nq+vezHlj+5hy0/uZmVoyi4Wqj+bZ3ndsPaT3XX9zZbSamcOWLQx1iLRNLdpdjk+2Rr0oVqfqzimtz2p70713Hv8OWuWkXr2lxslJpaaz5MgyKAAAAAAAAADX5et/2ezVKy9aMbof53oj8X8DX1ebk4bX/AHv5M2nx8zJFWkyHZOZoxT9efXqN63OWnT2aF3HlqztDoZbcVmq5W259Wzx23Tqdl/VXir+5GLNfpszaan9zn4mo216ZCF6ZAvTCFykBepBC5SCNkGUrFStFKVCvFTpzV0ov4NPY09JlxZbYrxek7TCt6ReNpfPLV6LOs+ZtV0NiqUr5LtaaT8Ed2njvT+KnX4S59tB16Wb3ktyFo2Kar1JuvXXqScc2Md8Y3vTvb8DS1nit9RXgiNoZ8OkrjneesuuczltvZY5BKOUgLJSCUbZKVjYFLwlSFVwkpx0Si70TtExtKNt42dlZ6yqQjNapxTu7dhzLb1nZrTG07JOSFbmq1Wxv1H+PR3J3KS+Xgz2HgGqm9Zxz6/f8mrrqb1jJ8pdYejcwAAAAAAAAAc1y5d9KjDZO1U4y7LpHK8XnbDEfH7t7Qe/afhKds87xMuzi+UiatUm/ajBx7LrvmmYr9W/g9xgJmJlXJgXJkIVTAuUgLlIhC5SAuzgGcEbGcSLXIJWuQFjkSlY2Ba2ErWyRS8C2TJgdTkNNWeF/6muxybRy9TaOZOzBf3ktmlm5QszXtRqwfZmyfzZ2f+n7z7REfvtLDnjfBb5fV257pxQAAAAAAAABpOWFjlVssnT0zoyjWgt8b7/g2aHiOGcuCdu8df38m1o8kUyxv2nowbDbI1qcakdUlpWEtqPITbZvWpwzsgypk6FoilK+Mo+rNa1u3orxrUvNJ6NFLk7WT6s6TWLcl8LiOOrPGeqn3fr+9S4pfykcdU86p0BX96lxS/lI5lTnVOga/vUuKX8o5lTnVV6Cr+9S4pfykc2hzanQlf3qXFLyI51Dm1Oha/vU+KXkOdQ5tVehq+NPil5Ec+hzKnQ9fGnxS8iOfQ5lToevjT4peQ9ox/FPMqp0NXxp8UvIe04/icyqjyLXxp8UvIj2nH8TmVU6FrY0+KXkPasfxOZC3oStjT4peQ9rx/FPMhToOtjT4peRHteP4nMg6CrY0+KXkPa8f4ScyFOgq2NPil5D2zH+EnMhkWXIGm+tJNL2YX6e1sx31nTakInJ+DeJXaFoS1JGixI+T9Pn7c6y007LBxUtjqyvWjucvBYnrf8Ap3SzFuZMdvz/AEYNZfgxcPnP0dmeucgAAAAAAAAAAOVyjyfq0Zyr5Pcbpu+pZpaIt4wez4fQ4Ou8I45m+L/H2+zo4dXWY4cv+fu188s83otNCvRlvg3Huei88/l0mbH70berbikW9y0St+8VnxnwMwcq6eTZT7w2fGfAyOVdPJsfeGz4z4GV5Nzk2U+8NnxnwMjk3TybH3gs+M+BkcjIcqyn3gs+MuBkez5DlWPvBQxlwMj2fInlWU6foYz4GR7NkOVY6foYy4GR7NkOVY6foYy4GR7LlOVZTp6hjLgZHsuVPKsdPUMZcDI9kynKsp09QxlwMeyZTl2OnqGMuBkex5Tl2OnqGMuBj2PKcux09QxlwMex5Tl2OnqGMuBj2PKcuyqy5SeiCqTexRg2y9NDmtO0QTSY7smhYLZauqoOyUX606n5jW6Ov5dp2tF4DktMWydI+P2+7XyanFj895+DrcmZPp2emqNFXRjrb1uW2UntZ6/BgphpFKdnKy5bZLcVmWZmMAAAAAAAAAAAACmasERtBuZqwQ2g3M1YIbQbmasENoNzNWCG0G5mrBDaDczVghtBuZqwQ2g3M1YIbQbmasENoNzNWCG0G5mrBDaDczVghtBuZqwQ2g3M1YIbQbmasENoNzNWCG0G4kSKgAAAAAAAAAAAAAAAAAAAAAAAAAAAAAAAAAAAAAAAAAAAAAAAAAAAAAAAAAAAAAAAAAAAAAAAAAAAAAAAAAAAAAAAAAAAAAAAAAAAAAAAAAAAAAAAAAAAAAA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2438400" y="914400"/>
            <a:ext cx="7264400" cy="2743200"/>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0"/>
              <a:ext cx="7010400" cy="1200329"/>
            </a:xfrm>
            <a:prstGeom prst="rect">
              <a:avLst/>
            </a:prstGeom>
            <a:noFill/>
          </p:spPr>
          <p:txBody>
            <a:bodyPr wrap="square" rtlCol="0">
              <a:spAutoFit/>
            </a:bodyPr>
            <a:lstStyle/>
            <a:p>
              <a:pPr algn="ctr"/>
              <a:r>
                <a:rPr lang="en-US" sz="3600" b="1" i="1" dirty="0">
                  <a:solidFill>
                    <a:schemeClr val="bg1"/>
                  </a:solidFill>
                </a:rPr>
                <a:t>The Lord can warn the righteous when they are in danger.</a:t>
              </a:r>
              <a:r>
                <a:rPr lang="en-US" sz="3600" dirty="0">
                  <a:solidFill>
                    <a:schemeClr val="bg1"/>
                  </a:solidFill>
                </a:rPr>
                <a:t> </a:t>
              </a:r>
              <a:endParaRPr lang="en-US" sz="3600" dirty="0">
                <a:solidFill>
                  <a:schemeClr val="bg1"/>
                </a:solidFill>
                <a:latin typeface="Child's Play" pitchFamily="2" charset="0"/>
              </a:endParaRPr>
            </a:p>
          </p:txBody>
        </p:sp>
      </p:grpSp>
      <p:sp>
        <p:nvSpPr>
          <p:cNvPr id="20" name="TextBox 19"/>
          <p:cNvSpPr txBox="1"/>
          <p:nvPr/>
        </p:nvSpPr>
        <p:spPr>
          <a:xfrm>
            <a:off x="2133600" y="4495800"/>
            <a:ext cx="2438400" cy="923330"/>
          </a:xfrm>
          <a:prstGeom prst="rect">
            <a:avLst/>
          </a:prstGeom>
          <a:noFill/>
        </p:spPr>
        <p:txBody>
          <a:bodyPr wrap="square" rtlCol="0">
            <a:spAutoFit/>
          </a:bodyPr>
          <a:lstStyle/>
          <a:p>
            <a:r>
              <a:rPr lang="en-US" dirty="0">
                <a:solidFill>
                  <a:schemeClr val="bg1"/>
                </a:solidFill>
              </a:rPr>
              <a:t>The people took their tents and departed into the wilderness</a:t>
            </a:r>
          </a:p>
        </p:txBody>
      </p:sp>
      <p:grpSp>
        <p:nvGrpSpPr>
          <p:cNvPr id="585" name="Group 584"/>
          <p:cNvGrpSpPr/>
          <p:nvPr/>
        </p:nvGrpSpPr>
        <p:grpSpPr>
          <a:xfrm>
            <a:off x="4648200" y="3810000"/>
            <a:ext cx="5867400" cy="3048000"/>
            <a:chOff x="3124200" y="3810000"/>
            <a:chExt cx="5867400" cy="3048000"/>
          </a:xfrm>
        </p:grpSpPr>
        <p:grpSp>
          <p:nvGrpSpPr>
            <p:cNvPr id="21" name="Group 72"/>
            <p:cNvGrpSpPr/>
            <p:nvPr/>
          </p:nvGrpSpPr>
          <p:grpSpPr>
            <a:xfrm>
              <a:off x="3124200" y="3810000"/>
              <a:ext cx="1295400" cy="2781080"/>
              <a:chOff x="838200" y="2752626"/>
              <a:chExt cx="1752600" cy="3762638"/>
            </a:xfrm>
          </p:grpSpPr>
          <p:sp>
            <p:nvSpPr>
              <p:cNvPr id="22" name="Moon 21"/>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4"/>
              <p:cNvGrpSpPr/>
              <p:nvPr/>
            </p:nvGrpSpPr>
            <p:grpSpPr>
              <a:xfrm rot="20913872" flipH="1">
                <a:off x="1942990" y="3031456"/>
                <a:ext cx="517033" cy="1139635"/>
                <a:chOff x="6528137" y="1535176"/>
                <a:chExt cx="450325" cy="1073251"/>
              </a:xfrm>
            </p:grpSpPr>
            <p:sp>
              <p:nvSpPr>
                <p:cNvPr id="72" name="Moon 71"/>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3"/>
              <p:cNvGrpSpPr/>
              <p:nvPr/>
            </p:nvGrpSpPr>
            <p:grpSpPr>
              <a:xfrm rot="686128">
                <a:off x="1100663" y="2914453"/>
                <a:ext cx="604067" cy="1177100"/>
                <a:chOff x="6477000" y="1545521"/>
                <a:chExt cx="526130" cy="1108534"/>
              </a:xfrm>
            </p:grpSpPr>
            <p:sp>
              <p:nvSpPr>
                <p:cNvPr id="67" name="Moon 66"/>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80"/>
              <p:cNvGrpSpPr/>
              <p:nvPr/>
            </p:nvGrpSpPr>
            <p:grpSpPr>
              <a:xfrm rot="16200000" flipH="1">
                <a:off x="1639604" y="2476150"/>
                <a:ext cx="496897" cy="1049852"/>
                <a:chOff x="6477000" y="1545521"/>
                <a:chExt cx="526130" cy="1108534"/>
              </a:xfrm>
            </p:grpSpPr>
            <p:sp>
              <p:nvSpPr>
                <p:cNvPr id="62" name="Moon 61"/>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Moon 39"/>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8"/>
              <p:cNvGrpSpPr/>
              <p:nvPr/>
            </p:nvGrpSpPr>
            <p:grpSpPr>
              <a:xfrm>
                <a:off x="1363126" y="4694543"/>
                <a:ext cx="699902" cy="174274"/>
                <a:chOff x="553453" y="4798401"/>
                <a:chExt cx="1858183" cy="519282"/>
              </a:xfrm>
            </p:grpSpPr>
            <p:sp>
              <p:nvSpPr>
                <p:cNvPr id="57" name="Frame 5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ame 59"/>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ame 60"/>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Rounded Rectangle 43"/>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60"/>
              <p:cNvGrpSpPr/>
              <p:nvPr/>
            </p:nvGrpSpPr>
            <p:grpSpPr>
              <a:xfrm>
                <a:off x="1219200" y="2971800"/>
                <a:ext cx="1021829" cy="307918"/>
                <a:chOff x="1187970" y="2667000"/>
                <a:chExt cx="2889355" cy="870678"/>
              </a:xfrm>
            </p:grpSpPr>
            <p:grpSp>
              <p:nvGrpSpPr>
                <p:cNvPr id="46" name="Group 25"/>
                <p:cNvGrpSpPr/>
                <p:nvPr/>
              </p:nvGrpSpPr>
              <p:grpSpPr>
                <a:xfrm>
                  <a:off x="1187970" y="2667000"/>
                  <a:ext cx="838200" cy="838200"/>
                  <a:chOff x="1219200" y="2971800"/>
                  <a:chExt cx="838200" cy="838200"/>
                </a:xfrm>
              </p:grpSpPr>
              <p:sp>
                <p:nvSpPr>
                  <p:cNvPr id="55" name="Frame 54"/>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Quad Arrow 55"/>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6"/>
                <p:cNvGrpSpPr/>
                <p:nvPr/>
              </p:nvGrpSpPr>
              <p:grpSpPr>
                <a:xfrm>
                  <a:off x="2214797" y="2683239"/>
                  <a:ext cx="838200" cy="838200"/>
                  <a:chOff x="1219200" y="2971800"/>
                  <a:chExt cx="838200" cy="838200"/>
                </a:xfrm>
              </p:grpSpPr>
              <p:sp>
                <p:nvSpPr>
                  <p:cNvPr id="53" name="Frame 5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ad Arrow 5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9"/>
                <p:cNvGrpSpPr/>
                <p:nvPr/>
              </p:nvGrpSpPr>
              <p:grpSpPr>
                <a:xfrm>
                  <a:off x="3239125" y="2699478"/>
                  <a:ext cx="838200" cy="838200"/>
                  <a:chOff x="1219200" y="2971800"/>
                  <a:chExt cx="838200" cy="838200"/>
                </a:xfrm>
              </p:grpSpPr>
              <p:sp>
                <p:nvSpPr>
                  <p:cNvPr id="51" name="Frame 5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Quad Arrow 5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Diamond 48"/>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564"/>
            <p:cNvGrpSpPr/>
            <p:nvPr/>
          </p:nvGrpSpPr>
          <p:grpSpPr>
            <a:xfrm>
              <a:off x="6629400" y="3886200"/>
              <a:ext cx="1600200" cy="2057400"/>
              <a:chOff x="4648200" y="2209800"/>
              <a:chExt cx="3962400" cy="4057792"/>
            </a:xfrm>
          </p:grpSpPr>
          <p:grpSp>
            <p:nvGrpSpPr>
              <p:cNvPr id="78" name="Group 164"/>
              <p:cNvGrpSpPr/>
              <p:nvPr/>
            </p:nvGrpSpPr>
            <p:grpSpPr>
              <a:xfrm>
                <a:off x="7010400" y="2209800"/>
                <a:ext cx="1524000" cy="2895600"/>
                <a:chOff x="7162800" y="1143000"/>
                <a:chExt cx="1981200" cy="3545131"/>
              </a:xfrm>
            </p:grpSpPr>
            <p:grpSp>
              <p:nvGrpSpPr>
                <p:cNvPr id="181" name="Group 159"/>
                <p:cNvGrpSpPr/>
                <p:nvPr/>
              </p:nvGrpSpPr>
              <p:grpSpPr>
                <a:xfrm>
                  <a:off x="7162800" y="1143000"/>
                  <a:ext cx="1981200" cy="3545131"/>
                  <a:chOff x="5662720" y="1532681"/>
                  <a:chExt cx="1576282" cy="2463466"/>
                </a:xfrm>
              </p:grpSpPr>
              <p:sp>
                <p:nvSpPr>
                  <p:cNvPr id="190" name="Oval 189"/>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37"/>
                  <p:cNvSpPr/>
                  <p:nvPr/>
                </p:nvSpPr>
                <p:spPr>
                  <a:xfrm rot="671737">
                    <a:off x="5831588" y="1689669"/>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Cloud 181"/>
                <p:cNvSpPr/>
                <p:nvPr/>
              </p:nvSpPr>
              <p:spPr>
                <a:xfrm rot="16200000">
                  <a:off x="7693703" y="2320976"/>
                  <a:ext cx="921895" cy="8194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63"/>
                <p:cNvGrpSpPr/>
                <p:nvPr/>
              </p:nvGrpSpPr>
              <p:grpSpPr>
                <a:xfrm>
                  <a:off x="7543801" y="3581401"/>
                  <a:ext cx="1066799" cy="1066800"/>
                  <a:chOff x="7543801" y="3581401"/>
                  <a:chExt cx="1066799" cy="1066800"/>
                </a:xfrm>
              </p:grpSpPr>
              <p:sp>
                <p:nvSpPr>
                  <p:cNvPr id="185" name="Rounded Rectangle 18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62"/>
                  <p:cNvGrpSpPr/>
                  <p:nvPr/>
                </p:nvGrpSpPr>
                <p:grpSpPr>
                  <a:xfrm>
                    <a:off x="7543801" y="3581401"/>
                    <a:ext cx="457200" cy="1066800"/>
                    <a:chOff x="6827799" y="4800600"/>
                    <a:chExt cx="868401" cy="2043177"/>
                  </a:xfrm>
                  <a:solidFill>
                    <a:srgbClr val="D98A33"/>
                  </a:solidFill>
                </p:grpSpPr>
                <p:sp>
                  <p:nvSpPr>
                    <p:cNvPr id="187" name="Double Wave 18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ouble Wave 187"/>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 name="Group 51"/>
              <p:cNvGrpSpPr/>
              <p:nvPr/>
            </p:nvGrpSpPr>
            <p:grpSpPr>
              <a:xfrm>
                <a:off x="4648200" y="2590800"/>
                <a:ext cx="1447800" cy="2590800"/>
                <a:chOff x="1752601" y="3962400"/>
                <a:chExt cx="990599" cy="1828800"/>
              </a:xfrm>
            </p:grpSpPr>
            <p:sp>
              <p:nvSpPr>
                <p:cNvPr id="168" name="Oval 167"/>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54"/>
                <p:cNvSpPr/>
                <p:nvPr/>
              </p:nvSpPr>
              <p:spPr>
                <a:xfrm rot="16200000">
                  <a:off x="1637209" y="4213855"/>
                  <a:ext cx="1259895" cy="756985"/>
                </a:xfrm>
                <a:prstGeom prst="flowChartDelay">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Manual Operation 172"/>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Manual Operation 173"/>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02"/>
              <p:cNvGrpSpPr/>
              <p:nvPr/>
            </p:nvGrpSpPr>
            <p:grpSpPr>
              <a:xfrm>
                <a:off x="7239000" y="3429000"/>
                <a:ext cx="1371600" cy="2590800"/>
                <a:chOff x="1565994" y="990600"/>
                <a:chExt cx="2085014" cy="3466754"/>
              </a:xfrm>
            </p:grpSpPr>
            <p:sp>
              <p:nvSpPr>
                <p:cNvPr id="149" name="Oval 148"/>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tored Data 162"/>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ross 163"/>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ross 164"/>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ross 165"/>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ross 166"/>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54"/>
              <p:cNvGrpSpPr/>
              <p:nvPr/>
            </p:nvGrpSpPr>
            <p:grpSpPr>
              <a:xfrm>
                <a:off x="5791200" y="2209800"/>
                <a:ext cx="1460335" cy="2798228"/>
                <a:chOff x="5719860" y="1011772"/>
                <a:chExt cx="1460335" cy="2798228"/>
              </a:xfrm>
            </p:grpSpPr>
            <p:grpSp>
              <p:nvGrpSpPr>
                <p:cNvPr id="130" name="Group 66"/>
                <p:cNvGrpSpPr/>
                <p:nvPr/>
              </p:nvGrpSpPr>
              <p:grpSpPr>
                <a:xfrm>
                  <a:off x="5719860" y="1011772"/>
                  <a:ext cx="1460335" cy="2798228"/>
                  <a:chOff x="1063405" y="1105006"/>
                  <a:chExt cx="1156804" cy="2679532"/>
                </a:xfrm>
              </p:grpSpPr>
              <p:sp>
                <p:nvSpPr>
                  <p:cNvPr id="132" name="Oval 131"/>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ross 147"/>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1" name="Straight Connector 130"/>
                <p:cNvCxnSpPr>
                  <a:endCxn id="140" idx="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175"/>
              <p:cNvGrpSpPr/>
              <p:nvPr/>
            </p:nvGrpSpPr>
            <p:grpSpPr>
              <a:xfrm>
                <a:off x="5029200" y="3657600"/>
                <a:ext cx="1325026" cy="2609992"/>
                <a:chOff x="5913974" y="3028808"/>
                <a:chExt cx="2411294" cy="3767618"/>
              </a:xfrm>
            </p:grpSpPr>
            <p:sp>
              <p:nvSpPr>
                <p:cNvPr id="108" name="Oval 107"/>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6387501" y="4383012"/>
                  <a:ext cx="1485940" cy="217018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0382913">
                  <a:off x="7449493" y="4425706"/>
                  <a:ext cx="614225" cy="10250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1217087" flipH="1">
                  <a:off x="6128343" y="4431148"/>
                  <a:ext cx="668618" cy="106224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hord 116"/>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67"/>
                <p:cNvGrpSpPr/>
                <p:nvPr/>
              </p:nvGrpSpPr>
              <p:grpSpPr>
                <a:xfrm>
                  <a:off x="6400800" y="6248400"/>
                  <a:ext cx="1417819" cy="273571"/>
                  <a:chOff x="457200" y="1600200"/>
                  <a:chExt cx="8229600" cy="1752600"/>
                </a:xfrm>
              </p:grpSpPr>
              <p:sp>
                <p:nvSpPr>
                  <p:cNvPr id="123" name="Plaque 12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aque 12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86"/>
              <p:cNvGrpSpPr/>
              <p:nvPr/>
            </p:nvGrpSpPr>
            <p:grpSpPr>
              <a:xfrm>
                <a:off x="6019800" y="3200400"/>
                <a:ext cx="1447800" cy="2971800"/>
                <a:chOff x="8191500" y="2895600"/>
                <a:chExt cx="1905000" cy="3429000"/>
              </a:xfrm>
            </p:grpSpPr>
            <p:grpSp>
              <p:nvGrpSpPr>
                <p:cNvPr id="84" name="Group 85"/>
                <p:cNvGrpSpPr/>
                <p:nvPr/>
              </p:nvGrpSpPr>
              <p:grpSpPr>
                <a:xfrm>
                  <a:off x="8191500" y="2895600"/>
                  <a:ext cx="1905000" cy="3429000"/>
                  <a:chOff x="7162800" y="2590801"/>
                  <a:chExt cx="1600200" cy="2895598"/>
                </a:xfrm>
              </p:grpSpPr>
              <p:sp>
                <p:nvSpPr>
                  <p:cNvPr id="95" name="Rounded Rectangle 94"/>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439378" y="35717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442139">
                    <a:off x="7397413" y="34670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249249">
                    <a:off x="8292963" y="34681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78"/>
                <p:cNvGrpSpPr/>
                <p:nvPr/>
              </p:nvGrpSpPr>
              <p:grpSpPr>
                <a:xfrm>
                  <a:off x="8534400" y="5791200"/>
                  <a:ext cx="1371600" cy="304800"/>
                  <a:chOff x="1219200" y="2133600"/>
                  <a:chExt cx="7086600" cy="685800"/>
                </a:xfrm>
              </p:grpSpPr>
              <p:sp>
                <p:nvSpPr>
                  <p:cNvPr id="88" name="&quot;No&quot; Symbol 8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quot;No&quot; Symbol 8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quot;No&quot; Symbol 8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quot;No&quot; Symbol 9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quot;No&quot; Symbol 91"/>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quot;No&quot; Symbol 92"/>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quot;No&quot; Symbol 93"/>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02" name="Group 817"/>
            <p:cNvGrpSpPr/>
            <p:nvPr/>
          </p:nvGrpSpPr>
          <p:grpSpPr>
            <a:xfrm flipH="1">
              <a:off x="4876800" y="3962400"/>
              <a:ext cx="1371600" cy="1524000"/>
              <a:chOff x="4648200" y="2209800"/>
              <a:chExt cx="3962400" cy="4057792"/>
            </a:xfrm>
          </p:grpSpPr>
          <p:grpSp>
            <p:nvGrpSpPr>
              <p:cNvPr id="203" name="Group 164"/>
              <p:cNvGrpSpPr/>
              <p:nvPr/>
            </p:nvGrpSpPr>
            <p:grpSpPr>
              <a:xfrm>
                <a:off x="7010400" y="2209800"/>
                <a:ext cx="1524000" cy="2895600"/>
                <a:chOff x="7162800" y="1143000"/>
                <a:chExt cx="1981200" cy="3545131"/>
              </a:xfrm>
            </p:grpSpPr>
            <p:grpSp>
              <p:nvGrpSpPr>
                <p:cNvPr id="306" name="Group 159"/>
                <p:cNvGrpSpPr/>
                <p:nvPr/>
              </p:nvGrpSpPr>
              <p:grpSpPr>
                <a:xfrm>
                  <a:off x="7162800" y="1143000"/>
                  <a:ext cx="1981200" cy="3545131"/>
                  <a:chOff x="5662720" y="1532681"/>
                  <a:chExt cx="1576282" cy="2463466"/>
                </a:xfrm>
              </p:grpSpPr>
              <p:sp>
                <p:nvSpPr>
                  <p:cNvPr id="315" name="Oval 314"/>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Cloud 317"/>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Isosceles Triangle 323"/>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Cloud 306"/>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163"/>
                <p:cNvGrpSpPr/>
                <p:nvPr/>
              </p:nvGrpSpPr>
              <p:grpSpPr>
                <a:xfrm>
                  <a:off x="7543801" y="3581401"/>
                  <a:ext cx="1066799" cy="1066800"/>
                  <a:chOff x="7543801" y="3581401"/>
                  <a:chExt cx="1066799" cy="1066800"/>
                </a:xfrm>
              </p:grpSpPr>
              <p:sp>
                <p:nvSpPr>
                  <p:cNvPr id="310" name="Rounded Rectangle 309"/>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162"/>
                  <p:cNvGrpSpPr/>
                  <p:nvPr/>
                </p:nvGrpSpPr>
                <p:grpSpPr>
                  <a:xfrm>
                    <a:off x="7543801" y="3581401"/>
                    <a:ext cx="457200" cy="1066800"/>
                    <a:chOff x="6827799" y="4800600"/>
                    <a:chExt cx="868401" cy="2043177"/>
                  </a:xfrm>
                  <a:solidFill>
                    <a:srgbClr val="D98A33"/>
                  </a:solidFill>
                </p:grpSpPr>
                <p:sp>
                  <p:nvSpPr>
                    <p:cNvPr id="312" name="Double Wave 311"/>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ouble Wave 312"/>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 name="Group 51"/>
              <p:cNvGrpSpPr/>
              <p:nvPr/>
            </p:nvGrpSpPr>
            <p:grpSpPr>
              <a:xfrm>
                <a:off x="4648200" y="2590800"/>
                <a:ext cx="1447800" cy="2590800"/>
                <a:chOff x="1752601" y="3962400"/>
                <a:chExt cx="990599" cy="1828800"/>
              </a:xfrm>
            </p:grpSpPr>
            <p:sp>
              <p:nvSpPr>
                <p:cNvPr id="293" name="Oval 136"/>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Manual Operation 297"/>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Manual Operation 298"/>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Manual Operation 299"/>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Manual Operation 300"/>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Manual Operation 302"/>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ouble Wave 303"/>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02"/>
              <p:cNvGrpSpPr/>
              <p:nvPr/>
            </p:nvGrpSpPr>
            <p:grpSpPr>
              <a:xfrm>
                <a:off x="7239000" y="3429000"/>
                <a:ext cx="1371600" cy="2590800"/>
                <a:chOff x="1565994" y="990600"/>
                <a:chExt cx="2085014" cy="3466754"/>
              </a:xfrm>
            </p:grpSpPr>
            <p:sp>
              <p:nvSpPr>
                <p:cNvPr id="274" name="Oval 273"/>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Isosceles Triangle 275"/>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loud 282"/>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12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12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12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13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tored Data 13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ross 13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ross 13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ross 290"/>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91"/>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4"/>
              <p:cNvGrpSpPr/>
              <p:nvPr/>
            </p:nvGrpSpPr>
            <p:grpSpPr>
              <a:xfrm>
                <a:off x="5791200" y="2209800"/>
                <a:ext cx="1460335" cy="2798228"/>
                <a:chOff x="5719860" y="1011772"/>
                <a:chExt cx="1460335" cy="2798228"/>
              </a:xfrm>
            </p:grpSpPr>
            <p:grpSp>
              <p:nvGrpSpPr>
                <p:cNvPr id="255" name="Group 66"/>
                <p:cNvGrpSpPr/>
                <p:nvPr/>
              </p:nvGrpSpPr>
              <p:grpSpPr>
                <a:xfrm>
                  <a:off x="5719860" y="1011772"/>
                  <a:ext cx="1460335" cy="2798228"/>
                  <a:chOff x="1063405" y="1105006"/>
                  <a:chExt cx="1156804" cy="2679532"/>
                </a:xfrm>
              </p:grpSpPr>
              <p:sp>
                <p:nvSpPr>
                  <p:cNvPr id="257" name="Oval 256"/>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105"/>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108"/>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110"/>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68"/>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ross 272"/>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6" name="Straight Connector 255"/>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Group 175"/>
              <p:cNvGrpSpPr/>
              <p:nvPr/>
            </p:nvGrpSpPr>
            <p:grpSpPr>
              <a:xfrm>
                <a:off x="5029200" y="3657600"/>
                <a:ext cx="1325026" cy="2609992"/>
                <a:chOff x="5913974" y="3028808"/>
                <a:chExt cx="2411294" cy="3767618"/>
              </a:xfrm>
            </p:grpSpPr>
            <p:sp>
              <p:nvSpPr>
                <p:cNvPr id="233" name="Oval 232"/>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hord 241"/>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167"/>
                <p:cNvGrpSpPr/>
                <p:nvPr/>
              </p:nvGrpSpPr>
              <p:grpSpPr>
                <a:xfrm>
                  <a:off x="6400800" y="6248400"/>
                  <a:ext cx="1417819" cy="273571"/>
                  <a:chOff x="457200" y="1600200"/>
                  <a:chExt cx="8229600" cy="1752600"/>
                </a:xfrm>
              </p:grpSpPr>
              <p:sp>
                <p:nvSpPr>
                  <p:cNvPr id="248" name="Plaque 247"/>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laque 248"/>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laque 249"/>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laque 250"/>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laque 251"/>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Plaque 252"/>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Plaque 253"/>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186"/>
              <p:cNvGrpSpPr/>
              <p:nvPr/>
            </p:nvGrpSpPr>
            <p:grpSpPr>
              <a:xfrm>
                <a:off x="6019800" y="3200400"/>
                <a:ext cx="1447800" cy="2971800"/>
                <a:chOff x="8191500" y="2895600"/>
                <a:chExt cx="1905000" cy="3429000"/>
              </a:xfrm>
            </p:grpSpPr>
            <p:grpSp>
              <p:nvGrpSpPr>
                <p:cNvPr id="209" name="Group 85"/>
                <p:cNvGrpSpPr/>
                <p:nvPr/>
              </p:nvGrpSpPr>
              <p:grpSpPr>
                <a:xfrm>
                  <a:off x="8191500" y="2895600"/>
                  <a:ext cx="1905000" cy="3429000"/>
                  <a:chOff x="7162800" y="2590801"/>
                  <a:chExt cx="1600200" cy="2895598"/>
                </a:xfrm>
              </p:grpSpPr>
              <p:sp>
                <p:nvSpPr>
                  <p:cNvPr id="220" name="Rounded Rectangle 219"/>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Oval 209"/>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54"/>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178"/>
                <p:cNvGrpSpPr/>
                <p:nvPr/>
              </p:nvGrpSpPr>
              <p:grpSpPr>
                <a:xfrm>
                  <a:off x="8534400" y="5791200"/>
                  <a:ext cx="1371600" cy="304800"/>
                  <a:chOff x="1219200" y="2133600"/>
                  <a:chExt cx="7086600" cy="685800"/>
                </a:xfrm>
              </p:grpSpPr>
              <p:sp>
                <p:nvSpPr>
                  <p:cNvPr id="213" name="&quot;No&quot; Symbol 212"/>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quot;No&quot; Symbol 213"/>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quot;No&quot; Symbol 214"/>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quot;No&quot; Symbol 215"/>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quot;No&quot; Symbol 2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quot;No&quot; Symbol 2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quot;No&quot; Symbol 218"/>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27" name="Group 817"/>
            <p:cNvGrpSpPr/>
            <p:nvPr/>
          </p:nvGrpSpPr>
          <p:grpSpPr>
            <a:xfrm>
              <a:off x="5334000" y="5029200"/>
              <a:ext cx="1828800" cy="1828800"/>
              <a:chOff x="4648200" y="2209800"/>
              <a:chExt cx="3962400" cy="4057792"/>
            </a:xfrm>
          </p:grpSpPr>
          <p:grpSp>
            <p:nvGrpSpPr>
              <p:cNvPr id="328" name="Group 164"/>
              <p:cNvGrpSpPr/>
              <p:nvPr/>
            </p:nvGrpSpPr>
            <p:grpSpPr>
              <a:xfrm>
                <a:off x="7010400" y="2209800"/>
                <a:ext cx="1524000" cy="2895600"/>
                <a:chOff x="7162800" y="1143000"/>
                <a:chExt cx="1981200" cy="3545131"/>
              </a:xfrm>
            </p:grpSpPr>
            <p:grpSp>
              <p:nvGrpSpPr>
                <p:cNvPr id="431" name="Group 159"/>
                <p:cNvGrpSpPr/>
                <p:nvPr/>
              </p:nvGrpSpPr>
              <p:grpSpPr>
                <a:xfrm>
                  <a:off x="7162800" y="1143000"/>
                  <a:ext cx="1981200" cy="3545131"/>
                  <a:chOff x="5662720" y="1532681"/>
                  <a:chExt cx="1576282" cy="2463466"/>
                </a:xfrm>
              </p:grpSpPr>
              <p:sp>
                <p:nvSpPr>
                  <p:cNvPr id="440" name="Oval 439"/>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Isosceles Triangle 448"/>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loud 450"/>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Cloud 431"/>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163"/>
                <p:cNvGrpSpPr/>
                <p:nvPr/>
              </p:nvGrpSpPr>
              <p:grpSpPr>
                <a:xfrm>
                  <a:off x="7543801" y="3581401"/>
                  <a:ext cx="1066799" cy="1066800"/>
                  <a:chOff x="7543801" y="3581401"/>
                  <a:chExt cx="1066799" cy="1066800"/>
                </a:xfrm>
              </p:grpSpPr>
              <p:sp>
                <p:nvSpPr>
                  <p:cNvPr id="435" name="Rounded Rectangle 43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162"/>
                  <p:cNvGrpSpPr/>
                  <p:nvPr/>
                </p:nvGrpSpPr>
                <p:grpSpPr>
                  <a:xfrm>
                    <a:off x="7543801" y="3581401"/>
                    <a:ext cx="457200" cy="1066800"/>
                    <a:chOff x="6827799" y="4800600"/>
                    <a:chExt cx="868401" cy="2043177"/>
                  </a:xfrm>
                  <a:solidFill>
                    <a:srgbClr val="D98A33"/>
                  </a:solidFill>
                </p:grpSpPr>
                <p:sp>
                  <p:nvSpPr>
                    <p:cNvPr id="437" name="Double Wave 43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ouble Wave 437"/>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9" name="Group 51"/>
              <p:cNvGrpSpPr/>
              <p:nvPr/>
            </p:nvGrpSpPr>
            <p:grpSpPr>
              <a:xfrm>
                <a:off x="4648200" y="2590800"/>
                <a:ext cx="1447800" cy="2590800"/>
                <a:chOff x="1752601" y="3962400"/>
                <a:chExt cx="990599" cy="1828800"/>
              </a:xfrm>
            </p:grpSpPr>
            <p:sp>
              <p:nvSpPr>
                <p:cNvPr id="418" name="Oval 136"/>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anual Operation 422"/>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Manual Operation 423"/>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lowchart: Manual Operation 424"/>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lowchart: Manual Operation 425"/>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lowchart: Manual Operation 427"/>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ouble Wave 428"/>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02"/>
              <p:cNvGrpSpPr/>
              <p:nvPr/>
            </p:nvGrpSpPr>
            <p:grpSpPr>
              <a:xfrm>
                <a:off x="7239000" y="3429000"/>
                <a:ext cx="1371600" cy="2590800"/>
                <a:chOff x="1565994" y="990600"/>
                <a:chExt cx="2085014" cy="3466754"/>
              </a:xfrm>
            </p:grpSpPr>
            <p:sp>
              <p:nvSpPr>
                <p:cNvPr id="399" name="Oval 398"/>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Isosceles Triangle 400"/>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Isosceles Triangle 401"/>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Isosceles Triangle 404"/>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Isosceles Triangle 405"/>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127"/>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loud 128"/>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129"/>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130"/>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Stored Data 131"/>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ross 132"/>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Cross 133"/>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ross 416"/>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154"/>
              <p:cNvGrpSpPr/>
              <p:nvPr/>
            </p:nvGrpSpPr>
            <p:grpSpPr>
              <a:xfrm>
                <a:off x="5791200" y="2209800"/>
                <a:ext cx="1460335" cy="2798228"/>
                <a:chOff x="5719860" y="1011772"/>
                <a:chExt cx="1460335" cy="2798228"/>
              </a:xfrm>
            </p:grpSpPr>
            <p:grpSp>
              <p:nvGrpSpPr>
                <p:cNvPr id="380" name="Group 66"/>
                <p:cNvGrpSpPr/>
                <p:nvPr/>
              </p:nvGrpSpPr>
              <p:grpSpPr>
                <a:xfrm>
                  <a:off x="5719860" y="1011772"/>
                  <a:ext cx="1460335" cy="2798228"/>
                  <a:chOff x="1063405" y="1105006"/>
                  <a:chExt cx="1156804" cy="2679532"/>
                </a:xfrm>
              </p:grpSpPr>
              <p:sp>
                <p:nvSpPr>
                  <p:cNvPr id="382" name="Oval 381"/>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38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105"/>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loud 388"/>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108"/>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110"/>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393"/>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rapezoid 395"/>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ross 397"/>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1" name="Straight Connector 380"/>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2" name="Group 175"/>
              <p:cNvGrpSpPr/>
              <p:nvPr/>
            </p:nvGrpSpPr>
            <p:grpSpPr>
              <a:xfrm>
                <a:off x="5029200" y="3657600"/>
                <a:ext cx="1325026" cy="2609992"/>
                <a:chOff x="5913974" y="3028808"/>
                <a:chExt cx="2411294" cy="3767618"/>
              </a:xfrm>
            </p:grpSpPr>
            <p:sp>
              <p:nvSpPr>
                <p:cNvPr id="358" name="Oval 357"/>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hord 366"/>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loud 369"/>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67"/>
                <p:cNvGrpSpPr/>
                <p:nvPr/>
              </p:nvGrpSpPr>
              <p:grpSpPr>
                <a:xfrm>
                  <a:off x="6400800" y="6248400"/>
                  <a:ext cx="1417819" cy="273571"/>
                  <a:chOff x="457200" y="1600200"/>
                  <a:chExt cx="8229600" cy="1752600"/>
                </a:xfrm>
              </p:grpSpPr>
              <p:sp>
                <p:nvSpPr>
                  <p:cNvPr id="373" name="Plaque 37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laque 37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Plaque 37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Plaque 375"/>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Plaque 376"/>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laque 377"/>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laque 378"/>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186"/>
              <p:cNvGrpSpPr/>
              <p:nvPr/>
            </p:nvGrpSpPr>
            <p:grpSpPr>
              <a:xfrm>
                <a:off x="6019800" y="3200400"/>
                <a:ext cx="1447800" cy="2971800"/>
                <a:chOff x="8191500" y="2895600"/>
                <a:chExt cx="1905000" cy="3429000"/>
              </a:xfrm>
            </p:grpSpPr>
            <p:grpSp>
              <p:nvGrpSpPr>
                <p:cNvPr id="334" name="Group 85"/>
                <p:cNvGrpSpPr/>
                <p:nvPr/>
              </p:nvGrpSpPr>
              <p:grpSpPr>
                <a:xfrm>
                  <a:off x="8191500" y="2895600"/>
                  <a:ext cx="1905000" cy="3429000"/>
                  <a:chOff x="7162800" y="2590801"/>
                  <a:chExt cx="1600200" cy="2895598"/>
                </a:xfrm>
              </p:grpSpPr>
              <p:sp>
                <p:nvSpPr>
                  <p:cNvPr id="345" name="Rounded Rectangle 344"/>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Oval 334"/>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54"/>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178"/>
                <p:cNvGrpSpPr/>
                <p:nvPr/>
              </p:nvGrpSpPr>
              <p:grpSpPr>
                <a:xfrm>
                  <a:off x="8534400" y="5791200"/>
                  <a:ext cx="1371600" cy="304800"/>
                  <a:chOff x="1219200" y="2133600"/>
                  <a:chExt cx="7086600" cy="685800"/>
                </a:xfrm>
              </p:grpSpPr>
              <p:sp>
                <p:nvSpPr>
                  <p:cNvPr id="338" name="&quot;No&quot; Symbol 33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quot;No&quot; Symbol 33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quot;No&quot; Symbol 33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quot;No&quot; Symbol 34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quot;No&quot; Symbol 341"/>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quot;No&quot; Symbol 342"/>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quot;No&quot; Symbol 343"/>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52" name="Group 451"/>
            <p:cNvGrpSpPr/>
            <p:nvPr/>
          </p:nvGrpSpPr>
          <p:grpSpPr>
            <a:xfrm>
              <a:off x="6781800" y="4876800"/>
              <a:ext cx="2209800" cy="1981200"/>
              <a:chOff x="2971800" y="228600"/>
              <a:chExt cx="5662246" cy="5029200"/>
            </a:xfrm>
          </p:grpSpPr>
          <p:grpSp>
            <p:nvGrpSpPr>
              <p:cNvPr id="453" name="Group 106"/>
              <p:cNvGrpSpPr/>
              <p:nvPr/>
            </p:nvGrpSpPr>
            <p:grpSpPr>
              <a:xfrm>
                <a:off x="7086600" y="228600"/>
                <a:ext cx="1547446" cy="3352800"/>
                <a:chOff x="3581400" y="381000"/>
                <a:chExt cx="2286000" cy="4953000"/>
              </a:xfrm>
            </p:grpSpPr>
            <p:sp>
              <p:nvSpPr>
                <p:cNvPr id="572" name="Cloud 571"/>
                <p:cNvSpPr/>
                <p:nvPr/>
              </p:nvSpPr>
              <p:spPr>
                <a:xfrm>
                  <a:off x="3657600" y="381000"/>
                  <a:ext cx="1905000" cy="2514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rapezoid 576"/>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Cloud 581"/>
                <p:cNvSpPr/>
                <p:nvPr/>
              </p:nvSpPr>
              <p:spPr>
                <a:xfrm>
                  <a:off x="4114800" y="381000"/>
                  <a:ext cx="990600" cy="7620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loud 582"/>
                <p:cNvSpPr/>
                <p:nvPr/>
              </p:nvSpPr>
              <p:spPr>
                <a:xfrm>
                  <a:off x="4191000" y="1600200"/>
                  <a:ext cx="990600" cy="7620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59"/>
              <p:cNvGrpSpPr/>
              <p:nvPr/>
            </p:nvGrpSpPr>
            <p:grpSpPr>
              <a:xfrm>
                <a:off x="5562600" y="304800"/>
                <a:ext cx="1406651" cy="2895600"/>
                <a:chOff x="685800" y="609600"/>
                <a:chExt cx="2404519" cy="4949716"/>
              </a:xfrm>
            </p:grpSpPr>
            <p:sp>
              <p:nvSpPr>
                <p:cNvPr id="558" name="Cloud 557"/>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rapezoid 562"/>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Cloud 567"/>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hevron 568"/>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Chevron 569"/>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1" name="Rounded Rectangle 570"/>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131"/>
              <p:cNvGrpSpPr/>
              <p:nvPr/>
            </p:nvGrpSpPr>
            <p:grpSpPr>
              <a:xfrm flipH="1">
                <a:off x="3810000" y="381000"/>
                <a:ext cx="1372773" cy="2895600"/>
                <a:chOff x="3604364" y="381000"/>
                <a:chExt cx="2348164" cy="4953000"/>
              </a:xfrm>
            </p:grpSpPr>
            <p:sp>
              <p:nvSpPr>
                <p:cNvPr id="546" name="Cloud 545"/>
                <p:cNvSpPr/>
                <p:nvPr/>
              </p:nvSpPr>
              <p:spPr>
                <a:xfrm rot="944169">
                  <a:off x="3657602" y="381000"/>
                  <a:ext cx="2294926" cy="2085474"/>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loud 555"/>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60"/>
              <p:cNvGrpSpPr/>
              <p:nvPr/>
            </p:nvGrpSpPr>
            <p:grpSpPr>
              <a:xfrm flipH="1">
                <a:off x="6324600" y="914400"/>
                <a:ext cx="1143000" cy="2667000"/>
                <a:chOff x="4796444" y="836392"/>
                <a:chExt cx="1380536" cy="3344532"/>
              </a:xfrm>
            </p:grpSpPr>
            <p:sp>
              <p:nvSpPr>
                <p:cNvPr id="534" name="Oval 533"/>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rot="20169292">
                  <a:off x="5532668" y="1851040"/>
                  <a:ext cx="535898" cy="1040568"/>
                </a:xfrm>
                <a:prstGeom prst="trapezoid">
                  <a:avLst/>
                </a:prstGeom>
                <a:solidFill>
                  <a:srgbClr val="E4BF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rapezoid 538"/>
                <p:cNvSpPr/>
                <p:nvPr/>
              </p:nvSpPr>
              <p:spPr>
                <a:xfrm rot="1790291">
                  <a:off x="4947748" y="1816946"/>
                  <a:ext cx="535898" cy="1040568"/>
                </a:xfrm>
                <a:prstGeom prst="trapezoid">
                  <a:avLst/>
                </a:prstGeom>
                <a:solidFill>
                  <a:srgbClr val="E4BF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5105400" y="1984946"/>
                  <a:ext cx="799476" cy="1901253"/>
                </a:xfrm>
                <a:prstGeom prst="trapezoid">
                  <a:avLst/>
                </a:prstGeom>
                <a:solidFill>
                  <a:srgbClr val="E4BF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542"/>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543"/>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91"/>
              <p:cNvGrpSpPr/>
              <p:nvPr/>
            </p:nvGrpSpPr>
            <p:grpSpPr>
              <a:xfrm>
                <a:off x="4953000" y="457200"/>
                <a:ext cx="1380536" cy="3344532"/>
                <a:chOff x="4038600" y="2362200"/>
                <a:chExt cx="1380536" cy="3344532"/>
              </a:xfrm>
            </p:grpSpPr>
            <p:sp>
              <p:nvSpPr>
                <p:cNvPr id="520" name="Round Diagonal Corner Rectangle 519"/>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520"/>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rot="20169292">
                  <a:off x="4774824" y="3376848"/>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1790291">
                  <a:off x="4189904" y="3342754"/>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a:off x="4347556" y="3510754"/>
                  <a:ext cx="799476" cy="1901253"/>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530"/>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531"/>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120"/>
              <p:cNvGrpSpPr/>
              <p:nvPr/>
            </p:nvGrpSpPr>
            <p:grpSpPr>
              <a:xfrm>
                <a:off x="5562600" y="2057400"/>
                <a:ext cx="1714500" cy="2819400"/>
                <a:chOff x="609600" y="685800"/>
                <a:chExt cx="2438400" cy="4876800"/>
              </a:xfrm>
            </p:grpSpPr>
            <p:sp>
              <p:nvSpPr>
                <p:cNvPr id="510" name="Cloud 509"/>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rot="20169292">
                  <a:off x="1909971" y="2059134"/>
                  <a:ext cx="946541" cy="1564711"/>
                </a:xfrm>
                <a:prstGeom prst="trapezoid">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rot="1790291">
                  <a:off x="876844" y="2007867"/>
                  <a:ext cx="946541" cy="1564711"/>
                </a:xfrm>
                <a:prstGeom prst="trapezoid">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516"/>
                <p:cNvSpPr/>
                <p:nvPr/>
              </p:nvSpPr>
              <p:spPr>
                <a:xfrm>
                  <a:off x="1155300" y="2260490"/>
                  <a:ext cx="1412091" cy="2858930"/>
                </a:xfrm>
                <a:prstGeom prst="trapezoid">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174"/>
              <p:cNvGrpSpPr/>
              <p:nvPr/>
            </p:nvGrpSpPr>
            <p:grpSpPr>
              <a:xfrm>
                <a:off x="4343400" y="2209800"/>
                <a:ext cx="1316831" cy="2895600"/>
                <a:chOff x="4114800" y="533400"/>
                <a:chExt cx="2217821" cy="4876800"/>
              </a:xfrm>
            </p:grpSpPr>
            <p:sp>
              <p:nvSpPr>
                <p:cNvPr id="497" name="Oval 49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50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50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190"/>
              <p:cNvGrpSpPr/>
              <p:nvPr/>
            </p:nvGrpSpPr>
            <p:grpSpPr>
              <a:xfrm>
                <a:off x="5334000" y="3124200"/>
                <a:ext cx="838200" cy="1905000"/>
                <a:chOff x="5587191" y="304800"/>
                <a:chExt cx="1878359" cy="3886200"/>
              </a:xfrm>
            </p:grpSpPr>
            <p:sp>
              <p:nvSpPr>
                <p:cNvPr id="487" name="Oval 486"/>
                <p:cNvSpPr/>
                <p:nvPr/>
              </p:nvSpPr>
              <p:spPr>
                <a:xfrm rot="19671902">
                  <a:off x="7070098" y="2244857"/>
                  <a:ext cx="395452" cy="677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2647766">
                  <a:off x="5587191" y="2167177"/>
                  <a:ext cx="364610" cy="677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19352409">
                  <a:off x="6623571" y="3513153"/>
                  <a:ext cx="347882" cy="677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2647766">
                  <a:off x="6223634" y="3499745"/>
                  <a:ext cx="346217" cy="677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20169292">
                  <a:off x="6583280" y="1483777"/>
                  <a:ext cx="742954" cy="1209095"/>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1790291">
                  <a:off x="5772364" y="1444161"/>
                  <a:ext cx="742954" cy="1209095"/>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a:off x="5990928" y="1639370"/>
                  <a:ext cx="1108371" cy="220917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243774" y="1261984"/>
                  <a:ext cx="545526" cy="6662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5990928" y="483983"/>
                  <a:ext cx="1056415" cy="12668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a:off x="5943600" y="304800"/>
                  <a:ext cx="1143000" cy="609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94"/>
              <p:cNvGrpSpPr/>
              <p:nvPr/>
            </p:nvGrpSpPr>
            <p:grpSpPr>
              <a:xfrm>
                <a:off x="2971800" y="1981200"/>
                <a:ext cx="1590682" cy="3276600"/>
                <a:chOff x="381000" y="457200"/>
                <a:chExt cx="1590682" cy="3276600"/>
              </a:xfrm>
            </p:grpSpPr>
            <p:sp>
              <p:nvSpPr>
                <p:cNvPr id="475" name="Oval 474"/>
                <p:cNvSpPr/>
                <p:nvPr/>
              </p:nvSpPr>
              <p:spPr>
                <a:xfrm rot="19671902">
                  <a:off x="1593902" y="2080029"/>
                  <a:ext cx="377780" cy="5803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2647766">
                  <a:off x="381000" y="2012265"/>
                  <a:ext cx="336803" cy="5803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9352409">
                  <a:off x="1258641" y="3153489"/>
                  <a:ext cx="293200" cy="5803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2647766">
                  <a:off x="921569" y="3142011"/>
                  <a:ext cx="291797" cy="5803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p:cNvSpPr/>
                <p:nvPr/>
              </p:nvSpPr>
              <p:spPr>
                <a:xfrm rot="20169292">
                  <a:off x="1224684" y="1416122"/>
                  <a:ext cx="626173" cy="1035117"/>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rot="1790291">
                  <a:off x="541231" y="1382207"/>
                  <a:ext cx="626173" cy="1035117"/>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p:cNvSpPr/>
                <p:nvPr/>
              </p:nvSpPr>
              <p:spPr>
                <a:xfrm>
                  <a:off x="725440" y="1549327"/>
                  <a:ext cx="934153" cy="1891292"/>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938543" y="1226244"/>
                  <a:ext cx="459778" cy="5703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725440" y="560191"/>
                  <a:ext cx="890363" cy="10845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Cloud 483"/>
                <p:cNvSpPr/>
                <p:nvPr/>
              </p:nvSpPr>
              <p:spPr>
                <a:xfrm rot="16552862">
                  <a:off x="37467" y="1195899"/>
                  <a:ext cx="1421062" cy="438295"/>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Cloud 484"/>
                <p:cNvSpPr/>
                <p:nvPr/>
              </p:nvSpPr>
              <p:spPr>
                <a:xfrm rot="5015418">
                  <a:off x="894629" y="1109690"/>
                  <a:ext cx="1421062" cy="463775"/>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Cloud 485"/>
                <p:cNvSpPr/>
                <p:nvPr/>
              </p:nvSpPr>
              <p:spPr>
                <a:xfrm>
                  <a:off x="717303" y="457200"/>
                  <a:ext cx="856957" cy="604911"/>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61"/>
              <p:cNvGrpSpPr/>
              <p:nvPr/>
            </p:nvGrpSpPr>
            <p:grpSpPr>
              <a:xfrm>
                <a:off x="7010400" y="1676400"/>
                <a:ext cx="1380536" cy="3344532"/>
                <a:chOff x="4796444" y="836392"/>
                <a:chExt cx="1380536" cy="3344532"/>
              </a:xfrm>
            </p:grpSpPr>
            <p:sp>
              <p:nvSpPr>
                <p:cNvPr id="463" name="Oval 462"/>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rapezoid 466"/>
                <p:cNvSpPr/>
                <p:nvPr/>
              </p:nvSpPr>
              <p:spPr>
                <a:xfrm rot="20169292">
                  <a:off x="5532668" y="1851040"/>
                  <a:ext cx="535898" cy="1040568"/>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rot="1790291">
                  <a:off x="4947748" y="1816946"/>
                  <a:ext cx="535898" cy="1040568"/>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a:off x="5105400" y="1984946"/>
                  <a:ext cx="799476" cy="1901253"/>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71"/>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4" name="Oval 473"/>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7816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 presetClass="exit" presetSubtype="9" fill="hold" nodeType="withEffect">
                                  <p:stCondLst>
                                    <p:cond delay="0"/>
                                  </p:stCondLst>
                                  <p:childTnLst>
                                    <p:anim calcmode="lin" valueType="num">
                                      <p:cBhvr additive="base">
                                        <p:cTn id="8" dur="2000"/>
                                        <p:tgtEl>
                                          <p:spTgt spid="585"/>
                                        </p:tgtEl>
                                        <p:attrNameLst>
                                          <p:attrName>ppt_x</p:attrName>
                                        </p:attrNameLst>
                                      </p:cBhvr>
                                      <p:tavLst>
                                        <p:tav tm="0">
                                          <p:val>
                                            <p:strVal val="ppt_x"/>
                                          </p:val>
                                        </p:tav>
                                        <p:tav tm="100000">
                                          <p:val>
                                            <p:strVal val="0-ppt_w/2"/>
                                          </p:val>
                                        </p:tav>
                                      </p:tavLst>
                                    </p:anim>
                                    <p:anim calcmode="lin" valueType="num">
                                      <p:cBhvr additive="base">
                                        <p:cTn id="9" dur="2000"/>
                                        <p:tgtEl>
                                          <p:spTgt spid="585"/>
                                        </p:tgtEl>
                                        <p:attrNameLst>
                                          <p:attrName>ppt_y</p:attrName>
                                        </p:attrNameLst>
                                      </p:cBhvr>
                                      <p:tavLst>
                                        <p:tav tm="0">
                                          <p:val>
                                            <p:strVal val="ppt_y"/>
                                          </p:val>
                                        </p:tav>
                                        <p:tav tm="100000">
                                          <p:val>
                                            <p:strVal val="0-ppt_h/2"/>
                                          </p:val>
                                        </p:tav>
                                      </p:tavLst>
                                    </p:anim>
                                    <p:set>
                                      <p:cBhvr>
                                        <p:cTn id="10" dur="1" fill="hold">
                                          <p:stCondLst>
                                            <p:cond delay="1999"/>
                                          </p:stCondLst>
                                        </p:cTn>
                                        <p:tgtEl>
                                          <p:spTgt spid="5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3A692E-5A48-40EC-B323-3857D60C7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307848" y="240793"/>
            <a:ext cx="8610600" cy="5324535"/>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Video:</a:t>
            </a:r>
          </a:p>
          <a:p>
            <a:r>
              <a:rPr lang="en-US" sz="2000" dirty="0">
                <a:solidFill>
                  <a:schemeClr val="bg1"/>
                </a:solidFill>
                <a:latin typeface="Calibri" panose="020F0502020204030204" pitchFamily="34" charset="0"/>
                <a:ea typeface="Cutie Patootie Skinny" pitchFamily="2" charset="0"/>
              </a:rPr>
              <a:t>Abinadi Converted One Soul (1:23)</a:t>
            </a:r>
          </a:p>
          <a:p>
            <a:r>
              <a:rPr lang="en-US" sz="2000" dirty="0">
                <a:solidFill>
                  <a:schemeClr val="bg1"/>
                </a:solidFill>
                <a:latin typeface="Calibri" panose="020F0502020204030204" pitchFamily="34" charset="0"/>
                <a:ea typeface="Cutie Patootie Skinny" pitchFamily="2" charset="0"/>
              </a:rPr>
              <a:t>Stand Tall (4:08)</a:t>
            </a:r>
          </a:p>
          <a:p>
            <a:r>
              <a:rPr lang="en-US" sz="2000" dirty="0">
                <a:solidFill>
                  <a:schemeClr val="bg1"/>
                </a:solidFill>
                <a:latin typeface="Calibri" panose="020F0502020204030204" pitchFamily="34" charset="0"/>
                <a:ea typeface="Cutie Patootie Skinny" pitchFamily="2" charset="0"/>
              </a:rPr>
              <a:t>Beware of the Evil Behind Smiling Eyes</a:t>
            </a:r>
          </a:p>
          <a:p>
            <a:endParaRPr lang="en-US" sz="2000" dirty="0">
              <a:solidFill>
                <a:schemeClr val="bg1"/>
              </a:solidFill>
            </a:endParaRPr>
          </a:p>
          <a:p>
            <a:r>
              <a:rPr lang="en-US" sz="2000" dirty="0">
                <a:solidFill>
                  <a:schemeClr val="bg1"/>
                </a:solidFill>
              </a:rPr>
              <a:t>Joseph Fielding Smith </a:t>
            </a:r>
            <a:r>
              <a:rPr lang="en-US" sz="2000" i="1" dirty="0">
                <a:solidFill>
                  <a:schemeClr val="bg1"/>
                </a:solidFill>
              </a:rPr>
              <a:t>Answers to Gospel Questions </a:t>
            </a:r>
            <a:r>
              <a:rPr lang="en-US" sz="2000" dirty="0">
                <a:solidFill>
                  <a:schemeClr val="bg1"/>
                </a:solidFill>
              </a:rPr>
              <a:t>3:203-204</a:t>
            </a:r>
          </a:p>
          <a:p>
            <a:endParaRPr lang="en-US" sz="2000" dirty="0">
              <a:solidFill>
                <a:schemeClr val="bg1"/>
              </a:solidFill>
            </a:endParaRPr>
          </a:p>
          <a:p>
            <a:r>
              <a:rPr lang="en-US" sz="2000" dirty="0">
                <a:solidFill>
                  <a:schemeClr val="bg1"/>
                </a:solidFill>
              </a:rPr>
              <a:t>Pastor Mark Driscoll --</a:t>
            </a:r>
            <a:r>
              <a:rPr lang="en-US" sz="2000" i="1" dirty="0">
                <a:solidFill>
                  <a:schemeClr val="bg1"/>
                </a:solidFill>
              </a:rPr>
              <a:t>http://theresurgence.com/2013/04/23/what-s-the-difference-between-preaching-and-teaching</a:t>
            </a:r>
          </a:p>
          <a:p>
            <a:endParaRPr lang="en-US" sz="2000" i="1"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Doctrinal Commentary on the Book of Mormon vol. 2 p. 261, 263-264</a:t>
            </a:r>
          </a:p>
          <a:p>
            <a:endParaRPr lang="en-US" sz="2000" dirty="0">
              <a:solidFill>
                <a:schemeClr val="bg1"/>
              </a:solidFill>
            </a:endParaRPr>
          </a:p>
          <a:p>
            <a:r>
              <a:rPr lang="en-US" sz="2000" dirty="0">
                <a:solidFill>
                  <a:schemeClr val="bg1"/>
                </a:solidFill>
              </a:rPr>
              <a:t>Elder Neil L. Andersen (“Beware of the Evil Behind the Smiling Eyes,” </a:t>
            </a:r>
            <a:r>
              <a:rPr lang="en-US" sz="2000" i="1" dirty="0">
                <a:solidFill>
                  <a:schemeClr val="bg1"/>
                </a:solidFill>
              </a:rPr>
              <a:t>Ensign</a:t>
            </a:r>
            <a:r>
              <a:rPr lang="en-US" sz="2000" dirty="0">
                <a:solidFill>
                  <a:schemeClr val="bg1"/>
                </a:solidFill>
              </a:rPr>
              <a:t> or </a:t>
            </a:r>
            <a:r>
              <a:rPr lang="en-US" sz="2000" i="1" dirty="0">
                <a:solidFill>
                  <a:schemeClr val="bg1"/>
                </a:solidFill>
              </a:rPr>
              <a:t>Liahona,</a:t>
            </a:r>
            <a:r>
              <a:rPr lang="en-US" sz="2000" dirty="0">
                <a:solidFill>
                  <a:schemeClr val="bg1"/>
                </a:solidFill>
              </a:rPr>
              <a:t> May 2005, 46–47).</a:t>
            </a:r>
          </a:p>
        </p:txBody>
      </p:sp>
      <p:grpSp>
        <p:nvGrpSpPr>
          <p:cNvPr id="6" name="Group 5">
            <a:extLst>
              <a:ext uri="{FF2B5EF4-FFF2-40B4-BE49-F238E27FC236}">
                <a16:creationId xmlns:a16="http://schemas.microsoft.com/office/drawing/2014/main" id="{1803ED8F-7A5E-4A35-A6AE-47E2CD7E2F75}"/>
              </a:ext>
            </a:extLst>
          </p:cNvPr>
          <p:cNvGrpSpPr/>
          <p:nvPr/>
        </p:nvGrpSpPr>
        <p:grpSpPr>
          <a:xfrm>
            <a:off x="4923780" y="1007783"/>
            <a:ext cx="888441" cy="1136327"/>
            <a:chOff x="7543800" y="3810000"/>
            <a:chExt cx="1143000" cy="1447800"/>
          </a:xfrm>
        </p:grpSpPr>
        <p:sp>
          <p:nvSpPr>
            <p:cNvPr id="7" name="Trapezoid 6">
              <a:extLst>
                <a:ext uri="{FF2B5EF4-FFF2-40B4-BE49-F238E27FC236}">
                  <a16:creationId xmlns:a16="http://schemas.microsoft.com/office/drawing/2014/main" id="{B3E9D338-DA04-4F62-83B0-4A7FAAB6B8A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01C38371-CF17-48C7-A633-0A5F3DE79A6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75BC83FC-1C51-46D3-9C3D-BE771C1070F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C7AA4D3E-BBE6-4A05-9C1A-33084A310A0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46861B-5C9A-4A71-9BB7-7D62DF08B77A}"/>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4C92AF5C-8EEF-44C4-9ECC-C4A2ACC68CA2}"/>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28BEB03B-B67C-4F15-B224-AED1A3F35EF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6A5FF0C-7E01-4DB7-A8FE-835F2CF106D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9B5FAD-8B35-4850-BCDD-55A87017F5D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7EFE63-539D-4EC9-A900-552C63C9E2A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76187D2-BF74-43D8-8683-9477B5A63F0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8FA2D4A-B999-415A-8533-24A64892D730}"/>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173EB5E7-8BEF-41BB-95D5-F525BF6E3019}"/>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395736AA-485D-46EC-AE60-E1D7250E126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9B02EA-C7F7-4422-B331-46C09E56BDD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6E94DC-ED61-4BA2-B307-AE9AFB53D3D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11D48C-1361-4A17-814F-C5CC9F37B1F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F66D548-06CB-4E8A-B7C5-BDA8E3D630A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D64A6AFE-29F3-49EF-A862-61E60267442A}"/>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0415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5792977"/>
              </p:ext>
            </p:extLst>
          </p:nvPr>
        </p:nvGraphicFramePr>
        <p:xfrm>
          <a:off x="1524000" y="354856"/>
          <a:ext cx="9144000" cy="642747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04800">
                <a:tc>
                  <a:txBody>
                    <a:bodyPr/>
                    <a:lstStyle/>
                    <a:p>
                      <a:r>
                        <a:rPr lang="en-US" sz="1600" dirty="0"/>
                        <a:t>Time Period</a:t>
                      </a:r>
                    </a:p>
                  </a:txBody>
                  <a:tcPr/>
                </a:tc>
                <a:tc>
                  <a:txBody>
                    <a:bodyPr/>
                    <a:lstStyle/>
                    <a:p>
                      <a:r>
                        <a:rPr lang="en-US" sz="1600" dirty="0"/>
                        <a:t>People of </a:t>
                      </a:r>
                      <a:r>
                        <a:rPr lang="en-US" sz="1600" dirty="0" err="1"/>
                        <a:t>Limhi</a:t>
                      </a:r>
                      <a:endParaRPr lang="en-US" sz="1600" dirty="0"/>
                    </a:p>
                  </a:txBody>
                  <a:tcPr/>
                </a:tc>
                <a:tc>
                  <a:txBody>
                    <a:bodyPr/>
                    <a:lstStyle/>
                    <a:p>
                      <a:r>
                        <a:rPr lang="en-US" sz="1600" dirty="0"/>
                        <a:t>People</a:t>
                      </a:r>
                      <a:r>
                        <a:rPr lang="en-US" sz="1600" baseline="0" dirty="0"/>
                        <a:t> of Alma</a:t>
                      </a:r>
                      <a:endParaRPr lang="en-US" sz="1600" dirty="0"/>
                    </a:p>
                  </a:txBody>
                  <a:tcPr/>
                </a:tc>
                <a:extLst>
                  <a:ext uri="{0D108BD9-81ED-4DB2-BD59-A6C34878D82A}">
                    <a16:rowId xmlns:a16="http://schemas.microsoft.com/office/drawing/2014/main" val="10000"/>
                  </a:ext>
                </a:extLst>
              </a:tr>
              <a:tr h="499110">
                <a:tc>
                  <a:txBody>
                    <a:bodyPr/>
                    <a:lstStyle/>
                    <a:p>
                      <a:r>
                        <a:rPr lang="en-US" sz="2000" dirty="0"/>
                        <a:t>1.</a:t>
                      </a:r>
                      <a:r>
                        <a:rPr lang="en-US" sz="2000" baseline="0" dirty="0"/>
                        <a:t> </a:t>
                      </a:r>
                      <a:r>
                        <a:rPr lang="en-US" sz="2000" baseline="0" dirty="0" err="1"/>
                        <a:t>Abinadi’s</a:t>
                      </a:r>
                      <a:r>
                        <a:rPr lang="en-US" sz="2000" baseline="0" dirty="0"/>
                        <a:t> 2nds Visit</a:t>
                      </a:r>
                      <a:endParaRPr lang="en-US" sz="2000" dirty="0"/>
                    </a:p>
                  </a:txBody>
                  <a:tcPr/>
                </a:tc>
                <a:tc>
                  <a:txBody>
                    <a:bodyPr/>
                    <a:lstStyle/>
                    <a:p>
                      <a:r>
                        <a:rPr lang="en-US" sz="1100" dirty="0"/>
                        <a:t>Noah’s people rejected and killed Abinadi</a:t>
                      </a:r>
                      <a:r>
                        <a:rPr lang="en-US" sz="1100" baseline="0" dirty="0"/>
                        <a:t> (Mosiah 17) Continue in Wickedness</a:t>
                      </a:r>
                      <a:endParaRPr lang="en-US" sz="1100" dirty="0"/>
                    </a:p>
                  </a:txBody>
                  <a:tcPr/>
                </a:tc>
                <a:tc>
                  <a:txBody>
                    <a:bodyPr/>
                    <a:lstStyle/>
                    <a:p>
                      <a:r>
                        <a:rPr lang="en-US" sz="1100" dirty="0"/>
                        <a:t>Alma believed Abinadi, forced to flee (Mosiah 17:2-4)</a:t>
                      </a:r>
                    </a:p>
                  </a:txBody>
                  <a:tcPr/>
                </a:tc>
                <a:extLst>
                  <a:ext uri="{0D108BD9-81ED-4DB2-BD59-A6C34878D82A}">
                    <a16:rowId xmlns:a16="http://schemas.microsoft.com/office/drawing/2014/main" val="10001"/>
                  </a:ext>
                </a:extLst>
              </a:tr>
              <a:tr h="857250">
                <a:tc>
                  <a:txBody>
                    <a:bodyPr/>
                    <a:lstStyle/>
                    <a:p>
                      <a:r>
                        <a:rPr lang="en-US" sz="2000" dirty="0"/>
                        <a:t>2. Aftermath of </a:t>
                      </a:r>
                      <a:r>
                        <a:rPr lang="en-US" sz="2000" dirty="0" err="1"/>
                        <a:t>Abinadi’s</a:t>
                      </a:r>
                      <a:r>
                        <a:rPr lang="en-US" sz="2000" dirty="0"/>
                        <a:t> 2</a:t>
                      </a:r>
                      <a:r>
                        <a:rPr lang="en-US" sz="2000" baseline="30000" dirty="0"/>
                        <a:t>nd</a:t>
                      </a:r>
                      <a:r>
                        <a:rPr lang="en-US" sz="2000" dirty="0"/>
                        <a:t> visit</a:t>
                      </a:r>
                    </a:p>
                  </a:txBody>
                  <a:tcPr/>
                </a:tc>
                <a:tc>
                  <a:txBody>
                    <a:bodyPr/>
                    <a:lstStyle/>
                    <a:p>
                      <a:r>
                        <a:rPr lang="en-US" sz="1100" dirty="0"/>
                        <a:t>Noah/</a:t>
                      </a:r>
                      <a:r>
                        <a:rPr lang="en-US" sz="1100" dirty="0" err="1"/>
                        <a:t>Limhi’s</a:t>
                      </a:r>
                      <a:r>
                        <a:rPr lang="en-US" sz="1100" dirty="0"/>
                        <a:t> people continued</a:t>
                      </a:r>
                      <a:r>
                        <a:rPr lang="en-US" sz="1100" baseline="0" dirty="0"/>
                        <a:t> in wickedness (19:2-20)</a:t>
                      </a:r>
                    </a:p>
                    <a:p>
                      <a:r>
                        <a:rPr lang="en-US" sz="1100" baseline="0" dirty="0"/>
                        <a:t>They were divided, they were contentious, they were attacked by the </a:t>
                      </a:r>
                      <a:r>
                        <a:rPr lang="en-US" sz="1100" baseline="0" dirty="0" err="1"/>
                        <a:t>Lamanites</a:t>
                      </a:r>
                      <a:endParaRPr lang="en-US" sz="1100" baseline="0" dirty="0"/>
                    </a:p>
                    <a:p>
                      <a:r>
                        <a:rPr lang="en-US" sz="1100" baseline="0" dirty="0"/>
                        <a:t>King Noah killed and the people were brought into </a:t>
                      </a:r>
                      <a:r>
                        <a:rPr lang="en-US" sz="1100" baseline="0" dirty="0" err="1"/>
                        <a:t>Lamanite</a:t>
                      </a:r>
                      <a:r>
                        <a:rPr lang="en-US" sz="1100" baseline="0" dirty="0"/>
                        <a:t> bondage and they must pay 50% tribute</a:t>
                      </a:r>
                    </a:p>
                  </a:txBody>
                  <a:tcPr/>
                </a:tc>
                <a:tc>
                  <a:txBody>
                    <a:bodyPr/>
                    <a:lstStyle/>
                    <a:p>
                      <a:r>
                        <a:rPr lang="en-US" sz="1100" dirty="0"/>
                        <a:t>A small group believed Alma (18:3-21</a:t>
                      </a:r>
                    </a:p>
                    <a:p>
                      <a:r>
                        <a:rPr lang="en-US" sz="1100" dirty="0"/>
                        <a:t>They travel to</a:t>
                      </a:r>
                      <a:r>
                        <a:rPr lang="en-US" sz="1100" baseline="0" dirty="0"/>
                        <a:t> hear Alma preach</a:t>
                      </a:r>
                    </a:p>
                    <a:p>
                      <a:r>
                        <a:rPr lang="en-US" sz="1100" baseline="0" dirty="0"/>
                        <a:t>They were taught to repent and have faith</a:t>
                      </a:r>
                    </a:p>
                    <a:p>
                      <a:r>
                        <a:rPr lang="en-US" sz="1100" baseline="0" dirty="0"/>
                        <a:t>They covenanted with God</a:t>
                      </a:r>
                    </a:p>
                    <a:p>
                      <a:r>
                        <a:rPr lang="en-US" sz="1100" baseline="0" dirty="0"/>
                        <a:t>They escaped the efforts of King Noah that wanted to destroy them</a:t>
                      </a:r>
                      <a:endParaRPr lang="en-US" sz="1100" dirty="0"/>
                    </a:p>
                  </a:txBody>
                  <a:tcPr/>
                </a:tc>
                <a:extLst>
                  <a:ext uri="{0D108BD9-81ED-4DB2-BD59-A6C34878D82A}">
                    <a16:rowId xmlns:a16="http://schemas.microsoft.com/office/drawing/2014/main" val="10002"/>
                  </a:ext>
                </a:extLst>
              </a:tr>
              <a:tr h="579120">
                <a:tc>
                  <a:txBody>
                    <a:bodyPr/>
                    <a:lstStyle/>
                    <a:p>
                      <a:r>
                        <a:rPr lang="en-US" sz="2000" dirty="0"/>
                        <a:t>3. 2 years from </a:t>
                      </a:r>
                      <a:r>
                        <a:rPr lang="en-US" sz="2000" dirty="0" err="1"/>
                        <a:t>Abinadi’s</a:t>
                      </a:r>
                      <a:r>
                        <a:rPr lang="en-US" sz="2000" dirty="0"/>
                        <a:t> death (19:29)</a:t>
                      </a:r>
                    </a:p>
                  </a:txBody>
                  <a:tcPr/>
                </a:tc>
                <a:tc>
                  <a:txBody>
                    <a:bodyPr/>
                    <a:lstStyle/>
                    <a:p>
                      <a:r>
                        <a:rPr lang="en-US" sz="1100" dirty="0"/>
                        <a:t>They</a:t>
                      </a:r>
                      <a:r>
                        <a:rPr lang="en-US" sz="1100" baseline="0" dirty="0"/>
                        <a:t> endured bondage</a:t>
                      </a:r>
                    </a:p>
                    <a:p>
                      <a:r>
                        <a:rPr lang="en-US" sz="1100" baseline="0" dirty="0"/>
                        <a:t>The </a:t>
                      </a:r>
                      <a:r>
                        <a:rPr lang="en-US" sz="1100" baseline="0" dirty="0" err="1"/>
                        <a:t>Lamanites</a:t>
                      </a:r>
                      <a:r>
                        <a:rPr lang="en-US" sz="1100" baseline="0" dirty="0"/>
                        <a:t> attacked (20:7)</a:t>
                      </a:r>
                    </a:p>
                    <a:p>
                      <a:r>
                        <a:rPr lang="en-US" sz="1100" baseline="0" dirty="0"/>
                        <a:t>They fought back and they accepted bondage</a:t>
                      </a:r>
                      <a:endParaRPr lang="en-US" sz="1100" dirty="0"/>
                    </a:p>
                  </a:txBody>
                  <a:tcPr/>
                </a:tc>
                <a:tc>
                  <a:txBody>
                    <a:bodyPr/>
                    <a:lstStyle/>
                    <a:p>
                      <a:r>
                        <a:rPr lang="en-US" sz="1100" dirty="0"/>
                        <a:t>Alma’s people prospered (23:2-5)</a:t>
                      </a:r>
                    </a:p>
                    <a:p>
                      <a:r>
                        <a:rPr lang="en-US" sz="1100" dirty="0"/>
                        <a:t>The Lord strengthened them</a:t>
                      </a:r>
                    </a:p>
                    <a:p>
                      <a:r>
                        <a:rPr lang="en-US" sz="1100" dirty="0"/>
                        <a:t>They built a city</a:t>
                      </a:r>
                    </a:p>
                  </a:txBody>
                  <a:tcPr/>
                </a:tc>
                <a:extLst>
                  <a:ext uri="{0D108BD9-81ED-4DB2-BD59-A6C34878D82A}">
                    <a16:rowId xmlns:a16="http://schemas.microsoft.com/office/drawing/2014/main" val="10003"/>
                  </a:ext>
                </a:extLst>
              </a:tr>
              <a:tr h="857250">
                <a:tc>
                  <a:txBody>
                    <a:bodyPr/>
                    <a:lstStyle/>
                    <a:p>
                      <a:r>
                        <a:rPr lang="en-US" sz="2000" dirty="0"/>
                        <a:t>4. A period of time following the first two years (19:29)</a:t>
                      </a:r>
                    </a:p>
                  </a:txBody>
                  <a:tcPr/>
                </a:tc>
                <a:tc>
                  <a:txBody>
                    <a:bodyPr/>
                    <a:lstStyle/>
                    <a:p>
                      <a:r>
                        <a:rPr lang="en-US" sz="1100" dirty="0"/>
                        <a:t>Conditions of bondage intensified</a:t>
                      </a:r>
                      <a:r>
                        <a:rPr lang="en-US" sz="1100" baseline="0" dirty="0"/>
                        <a:t> (21:3-6)</a:t>
                      </a:r>
                    </a:p>
                    <a:p>
                      <a:r>
                        <a:rPr lang="en-US" sz="1100" baseline="0" dirty="0"/>
                        <a:t>Smitten on cheeks and heavy burden and murmuring</a:t>
                      </a:r>
                    </a:p>
                    <a:p>
                      <a:r>
                        <a:rPr lang="en-US" sz="1100" baseline="0" dirty="0"/>
                        <a:t>Three wars end in defeat, and many killed, much sorrow (21:7-12)</a:t>
                      </a:r>
                      <a:endParaRPr lang="en-US" sz="1100" dirty="0"/>
                    </a:p>
                  </a:txBody>
                  <a:tcPr/>
                </a:tc>
                <a:tc>
                  <a:txBody>
                    <a:bodyPr/>
                    <a:lstStyle/>
                    <a:p>
                      <a:r>
                        <a:rPr lang="en-US" sz="1100" dirty="0"/>
                        <a:t>Alma’s people continued in peace and prosperity (23:19-20)</a:t>
                      </a:r>
                    </a:p>
                    <a:p>
                      <a:r>
                        <a:rPr lang="en-US" sz="1100" dirty="0"/>
                        <a:t>They lived</a:t>
                      </a:r>
                      <a:r>
                        <a:rPr lang="en-US" sz="1100" baseline="0" dirty="0"/>
                        <a:t> righteously and they prospered exceedingly </a:t>
                      </a:r>
                      <a:endParaRPr lang="en-US" sz="1100" dirty="0"/>
                    </a:p>
                  </a:txBody>
                  <a:tcPr/>
                </a:tc>
                <a:extLst>
                  <a:ext uri="{0D108BD9-81ED-4DB2-BD59-A6C34878D82A}">
                    <a16:rowId xmlns:a16="http://schemas.microsoft.com/office/drawing/2014/main" val="10004"/>
                  </a:ext>
                </a:extLst>
              </a:tr>
              <a:tr h="857250">
                <a:tc>
                  <a:txBody>
                    <a:bodyPr/>
                    <a:lstStyle/>
                    <a:p>
                      <a:r>
                        <a:rPr lang="en-US" sz="2000" dirty="0"/>
                        <a:t>5. Continued after the first two</a:t>
                      </a:r>
                      <a:r>
                        <a:rPr lang="en-US" sz="2000" baseline="0" dirty="0"/>
                        <a:t> years</a:t>
                      </a:r>
                      <a:endParaRPr lang="en-US" sz="2000" dirty="0"/>
                    </a:p>
                  </a:txBody>
                  <a:tcPr/>
                </a:tc>
                <a:tc>
                  <a:txBody>
                    <a:bodyPr/>
                    <a:lstStyle/>
                    <a:p>
                      <a:r>
                        <a:rPr lang="en-US" sz="1100" dirty="0" err="1"/>
                        <a:t>Limhi’s</a:t>
                      </a:r>
                      <a:r>
                        <a:rPr lang="en-US" sz="1100" dirty="0"/>
                        <a:t> people repented (21:7-14, 25-26)</a:t>
                      </a:r>
                    </a:p>
                    <a:p>
                      <a:r>
                        <a:rPr lang="en-US" sz="1100" dirty="0"/>
                        <a:t>Compelled to be humble</a:t>
                      </a:r>
                    </a:p>
                    <a:p>
                      <a:r>
                        <a:rPr lang="en-US" sz="1100" dirty="0"/>
                        <a:t>Accepted bondage and abuse</a:t>
                      </a:r>
                    </a:p>
                    <a:p>
                      <a:r>
                        <a:rPr lang="en-US" sz="1100" dirty="0"/>
                        <a:t>Cried mightily to the Lord</a:t>
                      </a:r>
                    </a:p>
                    <a:p>
                      <a:r>
                        <a:rPr lang="en-US" sz="1100" dirty="0"/>
                        <a:t>Sent for help to </a:t>
                      </a:r>
                      <a:r>
                        <a:rPr lang="en-US" sz="1100" dirty="0" err="1"/>
                        <a:t>Zarahemla</a:t>
                      </a:r>
                      <a:endParaRPr lang="en-US" sz="1100" dirty="0"/>
                    </a:p>
                  </a:txBody>
                  <a:tcPr/>
                </a:tc>
                <a:tc>
                  <a:txBody>
                    <a:bodyPr/>
                    <a:lstStyle/>
                    <a:p>
                      <a:r>
                        <a:rPr lang="en-US" sz="1100" dirty="0"/>
                        <a:t>Alma’s people continued in peace and prosperity</a:t>
                      </a:r>
                    </a:p>
                  </a:txBody>
                  <a:tcPr/>
                </a:tc>
                <a:extLst>
                  <a:ext uri="{0D108BD9-81ED-4DB2-BD59-A6C34878D82A}">
                    <a16:rowId xmlns:a16="http://schemas.microsoft.com/office/drawing/2014/main" val="10005"/>
                  </a:ext>
                </a:extLst>
              </a:tr>
              <a:tr h="857250">
                <a:tc>
                  <a:txBody>
                    <a:bodyPr/>
                    <a:lstStyle/>
                    <a:p>
                      <a:r>
                        <a:rPr lang="en-US" sz="2000" dirty="0"/>
                        <a:t>6. Continued after the first two</a:t>
                      </a:r>
                      <a:r>
                        <a:rPr lang="en-US" sz="2000" baseline="0" dirty="0"/>
                        <a:t> years</a:t>
                      </a:r>
                      <a:endParaRPr lang="en-US" sz="2000" dirty="0"/>
                    </a:p>
                  </a:txBody>
                  <a:tcPr/>
                </a:tc>
                <a:tc>
                  <a:txBody>
                    <a:bodyPr/>
                    <a:lstStyle/>
                    <a:p>
                      <a:r>
                        <a:rPr lang="en-US" sz="1100" dirty="0"/>
                        <a:t>Eventually delivered (21:16-31)</a:t>
                      </a:r>
                    </a:p>
                    <a:p>
                      <a:r>
                        <a:rPr lang="en-US" sz="1100" dirty="0"/>
                        <a:t>Lord</a:t>
                      </a:r>
                      <a:r>
                        <a:rPr lang="en-US" sz="1100" baseline="0" dirty="0"/>
                        <a:t> was slow to hear</a:t>
                      </a:r>
                    </a:p>
                    <a:p>
                      <a:r>
                        <a:rPr lang="en-US" sz="1100" baseline="0" dirty="0"/>
                        <a:t>Prospered by degrees</a:t>
                      </a:r>
                    </a:p>
                    <a:p>
                      <a:r>
                        <a:rPr lang="en-US" sz="1100" baseline="0" dirty="0"/>
                        <a:t>Covenanted with God</a:t>
                      </a:r>
                    </a:p>
                    <a:p>
                      <a:r>
                        <a:rPr lang="en-US" sz="1100" baseline="0" dirty="0"/>
                        <a:t>Delivered. (22:11)</a:t>
                      </a:r>
                      <a:endParaRPr lang="en-US" sz="1100" dirty="0"/>
                    </a:p>
                  </a:txBody>
                  <a:tcPr/>
                </a:tc>
                <a:tc>
                  <a:txBody>
                    <a:bodyPr/>
                    <a:lstStyle/>
                    <a:p>
                      <a:r>
                        <a:rPr lang="en-US" sz="1100" dirty="0"/>
                        <a:t>Alma’s people continued in peace and prosperity</a:t>
                      </a:r>
                    </a:p>
                  </a:txBody>
                  <a:tcPr/>
                </a:tc>
                <a:extLst>
                  <a:ext uri="{0D108BD9-81ED-4DB2-BD59-A6C34878D82A}">
                    <a16:rowId xmlns:a16="http://schemas.microsoft.com/office/drawing/2014/main" val="10006"/>
                  </a:ext>
                </a:extLst>
              </a:tr>
              <a:tr h="857250">
                <a:tc>
                  <a:txBody>
                    <a:bodyPr/>
                    <a:lstStyle/>
                    <a:p>
                      <a:r>
                        <a:rPr lang="en-US" sz="2000" dirty="0"/>
                        <a:t>7. 121-120</a:t>
                      </a:r>
                      <a:r>
                        <a:rPr lang="en-US" sz="2000" baseline="0" dirty="0"/>
                        <a:t> BC </a:t>
                      </a:r>
                    </a:p>
                    <a:p>
                      <a:r>
                        <a:rPr lang="en-US" sz="2000" baseline="0" dirty="0"/>
                        <a:t>Mosiah 22:24-25 footnotes</a:t>
                      </a:r>
                      <a:endParaRPr lang="en-US" sz="2000" dirty="0"/>
                    </a:p>
                  </a:txBody>
                  <a:tcPr/>
                </a:tc>
                <a:tc>
                  <a:txBody>
                    <a:bodyPr/>
                    <a:lstStyle/>
                    <a:p>
                      <a:r>
                        <a:rPr lang="en-US" sz="1100" dirty="0"/>
                        <a:t>Arrived in </a:t>
                      </a:r>
                      <a:r>
                        <a:rPr lang="en-US" sz="1100" dirty="0" err="1"/>
                        <a:t>Zarahemla</a:t>
                      </a:r>
                      <a:r>
                        <a:rPr lang="en-US" sz="1100" dirty="0"/>
                        <a:t> (22:13-16)</a:t>
                      </a:r>
                    </a:p>
                    <a:p>
                      <a:r>
                        <a:rPr lang="en-US" sz="1100" dirty="0" err="1"/>
                        <a:t>Lamanite</a:t>
                      </a:r>
                      <a:r>
                        <a:rPr lang="en-US" sz="1100" dirty="0"/>
                        <a:t> army pursued </a:t>
                      </a:r>
                      <a:r>
                        <a:rPr lang="en-US" sz="1100" dirty="0" err="1"/>
                        <a:t>Limhi’s</a:t>
                      </a:r>
                      <a:r>
                        <a:rPr lang="en-US" sz="1100" dirty="0"/>
                        <a:t> people</a:t>
                      </a:r>
                    </a:p>
                  </a:txBody>
                  <a:tcPr/>
                </a:tc>
                <a:tc>
                  <a:txBody>
                    <a:bodyPr/>
                    <a:lstStyle/>
                    <a:p>
                      <a:r>
                        <a:rPr lang="en-US" sz="1100" dirty="0"/>
                        <a:t>Alma’s people experienced bondage and delivery from the Lord (Mosiah 23-24)</a:t>
                      </a:r>
                    </a:p>
                    <a:p>
                      <a:r>
                        <a:rPr lang="en-US" sz="1100" dirty="0"/>
                        <a:t>The </a:t>
                      </a:r>
                      <a:r>
                        <a:rPr lang="en-US" sz="1100" dirty="0" err="1"/>
                        <a:t>Lamanite</a:t>
                      </a:r>
                      <a:r>
                        <a:rPr lang="en-US" sz="1100" dirty="0"/>
                        <a:t> army sent after </a:t>
                      </a:r>
                      <a:r>
                        <a:rPr lang="en-US" sz="1100" dirty="0" err="1"/>
                        <a:t>Limhi’s</a:t>
                      </a:r>
                      <a:r>
                        <a:rPr lang="en-US" sz="1100" dirty="0"/>
                        <a:t> people discovered Alma’s people in the land of </a:t>
                      </a:r>
                      <a:r>
                        <a:rPr lang="en-US" sz="1100" dirty="0" err="1"/>
                        <a:t>Helam</a:t>
                      </a:r>
                      <a:r>
                        <a:rPr lang="en-US" sz="1100" dirty="0"/>
                        <a:t> (24:8-10)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168166" y="1"/>
            <a:ext cx="11908220" cy="369332"/>
          </a:xfrm>
          <a:prstGeom prst="rect">
            <a:avLst/>
          </a:prstGeom>
          <a:noFill/>
        </p:spPr>
        <p:txBody>
          <a:bodyPr wrap="square" rtlCol="0">
            <a:spAutoFit/>
          </a:bodyPr>
          <a:lstStyle/>
          <a:p>
            <a:pPr algn="ctr"/>
            <a:r>
              <a:rPr lang="en-US" dirty="0"/>
              <a:t>Differences Between the People of </a:t>
            </a:r>
            <a:r>
              <a:rPr lang="en-US" dirty="0" err="1"/>
              <a:t>Limhi</a:t>
            </a:r>
            <a:r>
              <a:rPr lang="en-US" dirty="0"/>
              <a:t> and the People of Alma </a:t>
            </a:r>
            <a:r>
              <a:rPr lang="en-US" sz="1100" dirty="0"/>
              <a:t>adapted from: Book of Mormon Student Manual, Religion 121-122 pg 159-60</a:t>
            </a:r>
            <a:endParaRPr lang="en-US" dirty="0"/>
          </a:p>
        </p:txBody>
      </p:sp>
    </p:spTree>
    <p:extLst>
      <p:ext uri="{BB962C8B-B14F-4D97-AF65-F5344CB8AC3E}">
        <p14:creationId xmlns:p14="http://schemas.microsoft.com/office/powerpoint/2010/main" val="208636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160">
            <a:extLst>
              <a:ext uri="{FF2B5EF4-FFF2-40B4-BE49-F238E27FC236}">
                <a16:creationId xmlns:a16="http://schemas.microsoft.com/office/drawing/2014/main" id="{F625F0F0-9017-445B-8D1A-59C2077C1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grpSp>
        <p:nvGrpSpPr>
          <p:cNvPr id="75" name="Group 74"/>
          <p:cNvGrpSpPr/>
          <p:nvPr/>
        </p:nvGrpSpPr>
        <p:grpSpPr>
          <a:xfrm>
            <a:off x="1752601" y="1143000"/>
            <a:ext cx="2937167" cy="2349818"/>
            <a:chOff x="1143000" y="2057400"/>
            <a:chExt cx="2937167" cy="2349818"/>
          </a:xfrm>
        </p:grpSpPr>
        <p:grpSp>
          <p:nvGrpSpPr>
            <p:cNvPr id="76" name="Group 21"/>
            <p:cNvGrpSpPr/>
            <p:nvPr/>
          </p:nvGrpSpPr>
          <p:grpSpPr>
            <a:xfrm>
              <a:off x="1981200" y="2667000"/>
              <a:ext cx="867418" cy="1371600"/>
              <a:chOff x="990600" y="1219200"/>
              <a:chExt cx="2549023" cy="4030629"/>
            </a:xfrm>
          </p:grpSpPr>
          <p:grpSp>
            <p:nvGrpSpPr>
              <p:cNvPr id="140" name="Group 49"/>
              <p:cNvGrpSpPr/>
              <p:nvPr/>
            </p:nvGrpSpPr>
            <p:grpSpPr>
              <a:xfrm>
                <a:off x="990600" y="1219200"/>
                <a:ext cx="2549023" cy="4030629"/>
                <a:chOff x="5791200" y="1828800"/>
                <a:chExt cx="2549022" cy="4030629"/>
              </a:xfrm>
            </p:grpSpPr>
            <p:sp>
              <p:nvSpPr>
                <p:cNvPr id="14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2"/>
            <p:cNvGrpSpPr/>
            <p:nvPr/>
          </p:nvGrpSpPr>
          <p:grpSpPr>
            <a:xfrm>
              <a:off x="2438400" y="2057400"/>
              <a:ext cx="1389676" cy="2197418"/>
              <a:chOff x="990600" y="1219200"/>
              <a:chExt cx="2549023" cy="4030629"/>
            </a:xfrm>
          </p:grpSpPr>
          <p:grpSp>
            <p:nvGrpSpPr>
              <p:cNvPr id="120" name="Group 49"/>
              <p:cNvGrpSpPr/>
              <p:nvPr/>
            </p:nvGrpSpPr>
            <p:grpSpPr>
              <a:xfrm>
                <a:off x="990600" y="1219200"/>
                <a:ext cx="2549023" cy="4030629"/>
                <a:chOff x="5791200" y="1828800"/>
                <a:chExt cx="2549022" cy="4030629"/>
              </a:xfrm>
            </p:grpSpPr>
            <p:sp>
              <p:nvSpPr>
                <p:cNvPr id="12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ightning Bolt 12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ightning Bolt 12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ightning Bolt 12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ightning Bolt 12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ightning Bolt 12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ightning Bolt 12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ightning Bolt 12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ightning Bolt 13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ightning Bolt 13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ightning Bolt 13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ightning Bolt 13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ightning Bolt 13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ightning Bolt 13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43"/>
            <p:cNvGrpSpPr/>
            <p:nvPr/>
          </p:nvGrpSpPr>
          <p:grpSpPr>
            <a:xfrm>
              <a:off x="1143000" y="2209800"/>
              <a:ext cx="1389676" cy="2197418"/>
              <a:chOff x="990600" y="1219200"/>
              <a:chExt cx="2549023" cy="4030629"/>
            </a:xfrm>
          </p:grpSpPr>
          <p:grpSp>
            <p:nvGrpSpPr>
              <p:cNvPr id="100" name="Group 49"/>
              <p:cNvGrpSpPr/>
              <p:nvPr/>
            </p:nvGrpSpPr>
            <p:grpSpPr>
              <a:xfrm>
                <a:off x="990600" y="1219200"/>
                <a:ext cx="2549023" cy="4030629"/>
                <a:chOff x="5791200" y="1828800"/>
                <a:chExt cx="2549022" cy="4030629"/>
              </a:xfrm>
            </p:grpSpPr>
            <p:sp>
              <p:nvSpPr>
                <p:cNvPr id="10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ightning Bolt 10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ightning Bolt 10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ightning Bolt 10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ightning Bolt 10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ightning Bolt 10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ightning Bolt 10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ghtning Bolt 10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ghtning Bolt 11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ightning Bolt 11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ghtning Bolt 11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ightning Bolt 11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64"/>
            <p:cNvGrpSpPr/>
            <p:nvPr/>
          </p:nvGrpSpPr>
          <p:grpSpPr>
            <a:xfrm>
              <a:off x="2971800" y="2438400"/>
              <a:ext cx="1108367" cy="1752600"/>
              <a:chOff x="990600" y="1219200"/>
              <a:chExt cx="2549023" cy="4030629"/>
            </a:xfrm>
          </p:grpSpPr>
          <p:grpSp>
            <p:nvGrpSpPr>
              <p:cNvPr id="80" name="Group 49"/>
              <p:cNvGrpSpPr/>
              <p:nvPr/>
            </p:nvGrpSpPr>
            <p:grpSpPr>
              <a:xfrm>
                <a:off x="990600" y="1219200"/>
                <a:ext cx="2549023" cy="4030629"/>
                <a:chOff x="5791200" y="1828800"/>
                <a:chExt cx="2549022" cy="4030629"/>
              </a:xfrm>
            </p:grpSpPr>
            <p:sp>
              <p:nvSpPr>
                <p:cNvPr id="8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ghtning Bolt 8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ghtning Bolt 8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ightning Bolt 8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ghtning Bolt 8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ghtning Bolt 8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ghtning Bolt 8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ightning Bolt 8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ghtning Bolt 9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262128" y="6550223"/>
            <a:ext cx="9144000" cy="307777"/>
          </a:xfrm>
          <a:prstGeom prst="rect">
            <a:avLst/>
          </a:prstGeom>
          <a:noFill/>
        </p:spPr>
        <p:txBody>
          <a:bodyPr wrap="square" rtlCol="0">
            <a:spAutoFit/>
          </a:bodyPr>
          <a:lstStyle/>
          <a:p>
            <a:r>
              <a:rPr lang="en-US" sz="1400" dirty="0">
                <a:solidFill>
                  <a:schemeClr val="bg1"/>
                </a:solidFill>
              </a:rPr>
              <a:t>Mosiah 18:1-7</a:t>
            </a:r>
          </a:p>
        </p:txBody>
      </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Cutie Patootie Skinny" pitchFamily="2" charset="0"/>
              </a:rPr>
              <a:t>As Many As Would Hear</a:t>
            </a:r>
          </a:p>
        </p:txBody>
      </p:sp>
      <p:grpSp>
        <p:nvGrpSpPr>
          <p:cNvPr id="3" name="Group 72"/>
          <p:cNvGrpSpPr/>
          <p:nvPr/>
        </p:nvGrpSpPr>
        <p:grpSpPr>
          <a:xfrm>
            <a:off x="5410200" y="1981200"/>
            <a:ext cx="1295400" cy="2781080"/>
            <a:chOff x="838200" y="2752626"/>
            <a:chExt cx="1752600" cy="3762638"/>
          </a:xfrm>
        </p:grpSpPr>
        <p:sp>
          <p:nvSpPr>
            <p:cNvPr id="7" name="Moon 6"/>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39147">
              <a:off x="1432977" y="3932165"/>
              <a:ext cx="742884" cy="901877"/>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4"/>
            <p:cNvGrpSpPr/>
            <p:nvPr/>
          </p:nvGrpSpPr>
          <p:grpSpPr>
            <a:xfrm rot="20913872" flipH="1">
              <a:off x="1942990" y="3031456"/>
              <a:ext cx="517033" cy="1139635"/>
              <a:chOff x="6528137" y="1535176"/>
              <a:chExt cx="450325" cy="1073251"/>
            </a:xfrm>
          </p:grpSpPr>
          <p:sp>
            <p:nvSpPr>
              <p:cNvPr id="55" name="Moon 5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3"/>
            <p:cNvGrpSpPr/>
            <p:nvPr/>
          </p:nvGrpSpPr>
          <p:grpSpPr>
            <a:xfrm rot="686128">
              <a:off x="1100663" y="2914453"/>
              <a:ext cx="604067" cy="1177100"/>
              <a:chOff x="6477000" y="1545521"/>
              <a:chExt cx="526130" cy="1108534"/>
            </a:xfrm>
          </p:grpSpPr>
          <p:sp>
            <p:nvSpPr>
              <p:cNvPr id="50" name="Moon 4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80"/>
            <p:cNvGrpSpPr/>
            <p:nvPr/>
          </p:nvGrpSpPr>
          <p:grpSpPr>
            <a:xfrm rot="16200000" flipH="1">
              <a:off x="1639604" y="2476150"/>
              <a:ext cx="496897" cy="1049852"/>
              <a:chOff x="6477000" y="1545521"/>
              <a:chExt cx="526130" cy="1108534"/>
            </a:xfrm>
          </p:grpSpPr>
          <p:sp>
            <p:nvSpPr>
              <p:cNvPr id="45" name="Moon 4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8"/>
            <p:cNvGrpSpPr/>
            <p:nvPr/>
          </p:nvGrpSpPr>
          <p:grpSpPr>
            <a:xfrm>
              <a:off x="1363126" y="4694543"/>
              <a:ext cx="699902" cy="174274"/>
              <a:chOff x="553453" y="4798401"/>
              <a:chExt cx="1858183" cy="519282"/>
            </a:xfrm>
          </p:grpSpPr>
          <p:sp>
            <p:nvSpPr>
              <p:cNvPr id="40" name="Frame 3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Rounded Rectangle 59"/>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0"/>
            <p:cNvGrpSpPr/>
            <p:nvPr/>
          </p:nvGrpSpPr>
          <p:grpSpPr>
            <a:xfrm>
              <a:off x="1219200" y="2971800"/>
              <a:ext cx="1021829" cy="307918"/>
              <a:chOff x="1187970" y="2667000"/>
              <a:chExt cx="2889355" cy="870678"/>
            </a:xfrm>
          </p:grpSpPr>
          <p:grpSp>
            <p:nvGrpSpPr>
              <p:cNvPr id="29" name="Group 25"/>
              <p:cNvGrpSpPr/>
              <p:nvPr/>
            </p:nvGrpSpPr>
            <p:grpSpPr>
              <a:xfrm>
                <a:off x="1187970" y="2667000"/>
                <a:ext cx="838200" cy="838200"/>
                <a:chOff x="1219200" y="2971800"/>
                <a:chExt cx="838200" cy="838200"/>
              </a:xfrm>
            </p:grpSpPr>
            <p:sp>
              <p:nvSpPr>
                <p:cNvPr id="71" name="Frame 7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Quad Arrow 7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6"/>
              <p:cNvGrpSpPr/>
              <p:nvPr/>
            </p:nvGrpSpPr>
            <p:grpSpPr>
              <a:xfrm>
                <a:off x="2214797" y="2683239"/>
                <a:ext cx="838200" cy="838200"/>
                <a:chOff x="1219200" y="2971800"/>
                <a:chExt cx="838200" cy="838200"/>
              </a:xfrm>
            </p:grpSpPr>
            <p:sp>
              <p:nvSpPr>
                <p:cNvPr id="69" name="Frame 6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ad Arrow 6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p:cNvGrpSpPr/>
              <p:nvPr/>
            </p:nvGrpSpPr>
            <p:grpSpPr>
              <a:xfrm>
                <a:off x="3239125" y="2699478"/>
                <a:ext cx="838200" cy="838200"/>
                <a:chOff x="1219200" y="2971800"/>
                <a:chExt cx="838200" cy="838200"/>
              </a:xfrm>
            </p:grpSpPr>
            <p:sp>
              <p:nvSpPr>
                <p:cNvPr id="67" name="Frame 6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Quad Arrow 6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Diamond 6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p:cNvSpPr txBox="1"/>
          <p:nvPr/>
        </p:nvSpPr>
        <p:spPr>
          <a:xfrm>
            <a:off x="4800600" y="838200"/>
            <a:ext cx="3505200" cy="400110"/>
          </a:xfrm>
          <a:prstGeom prst="rect">
            <a:avLst/>
          </a:prstGeom>
          <a:noFill/>
        </p:spPr>
        <p:txBody>
          <a:bodyPr wrap="square" rtlCol="0">
            <a:spAutoFit/>
          </a:bodyPr>
          <a:lstStyle/>
          <a:p>
            <a:r>
              <a:rPr lang="en-US" sz="2000" dirty="0">
                <a:solidFill>
                  <a:schemeClr val="bg1"/>
                </a:solidFill>
              </a:rPr>
              <a:t>Alma repents of his sins</a:t>
            </a:r>
          </a:p>
        </p:txBody>
      </p:sp>
      <p:sp>
        <p:nvSpPr>
          <p:cNvPr id="62" name="TextBox 61"/>
          <p:cNvSpPr txBox="1"/>
          <p:nvPr/>
        </p:nvSpPr>
        <p:spPr>
          <a:xfrm>
            <a:off x="6553200" y="5105401"/>
            <a:ext cx="3505200" cy="1323439"/>
          </a:xfrm>
          <a:prstGeom prst="rect">
            <a:avLst/>
          </a:prstGeom>
          <a:noFill/>
        </p:spPr>
        <p:txBody>
          <a:bodyPr wrap="square" rtlCol="0">
            <a:spAutoFit/>
          </a:bodyPr>
          <a:lstStyle/>
          <a:p>
            <a:r>
              <a:rPr lang="en-US" sz="2000" dirty="0">
                <a:solidFill>
                  <a:schemeClr val="bg1"/>
                </a:solidFill>
              </a:rPr>
              <a:t>Alma teaches the words of Abinadi of the power of Christ, his suffering, resurrection, and ascension to heaven</a:t>
            </a:r>
          </a:p>
        </p:txBody>
      </p:sp>
      <p:sp>
        <p:nvSpPr>
          <p:cNvPr id="63" name="TextBox 62"/>
          <p:cNvSpPr txBox="1"/>
          <p:nvPr/>
        </p:nvSpPr>
        <p:spPr>
          <a:xfrm>
            <a:off x="7315200" y="2514601"/>
            <a:ext cx="3124200" cy="1323439"/>
          </a:xfrm>
          <a:prstGeom prst="rect">
            <a:avLst/>
          </a:prstGeom>
          <a:noFill/>
        </p:spPr>
        <p:txBody>
          <a:bodyPr wrap="square" rtlCol="0">
            <a:spAutoFit/>
          </a:bodyPr>
          <a:lstStyle/>
          <a:p>
            <a:r>
              <a:rPr lang="en-US" sz="2000" dirty="0">
                <a:solidFill>
                  <a:schemeClr val="bg1"/>
                </a:solidFill>
              </a:rPr>
              <a:t>As many would hear Alma teaches in secret hiding himself in the daytime from the searches of the king</a:t>
            </a:r>
          </a:p>
        </p:txBody>
      </p:sp>
      <p:sp>
        <p:nvSpPr>
          <p:cNvPr id="73" name="TextBox 72"/>
          <p:cNvSpPr txBox="1"/>
          <p:nvPr/>
        </p:nvSpPr>
        <p:spPr>
          <a:xfrm>
            <a:off x="2209800" y="4724400"/>
            <a:ext cx="3505200" cy="707886"/>
          </a:xfrm>
          <a:prstGeom prst="rect">
            <a:avLst/>
          </a:prstGeom>
          <a:noFill/>
        </p:spPr>
        <p:txBody>
          <a:bodyPr wrap="square" rtlCol="0">
            <a:spAutoFit/>
          </a:bodyPr>
          <a:lstStyle/>
          <a:p>
            <a:r>
              <a:rPr lang="en-US" sz="2000" dirty="0">
                <a:solidFill>
                  <a:schemeClr val="bg1"/>
                </a:solidFill>
              </a:rPr>
              <a:t>As many did believe they went to a place called “Mormon”</a:t>
            </a:r>
          </a:p>
        </p:txBody>
      </p:sp>
      <p:sp>
        <p:nvSpPr>
          <p:cNvPr id="74" name="TextBox 73"/>
          <p:cNvSpPr txBox="1"/>
          <p:nvPr/>
        </p:nvSpPr>
        <p:spPr>
          <a:xfrm>
            <a:off x="2209800" y="2133601"/>
            <a:ext cx="2971800" cy="1015663"/>
          </a:xfrm>
          <a:prstGeom prst="rect">
            <a:avLst/>
          </a:prstGeom>
          <a:noFill/>
        </p:spPr>
        <p:txBody>
          <a:bodyPr wrap="square" rtlCol="0">
            <a:spAutoFit/>
          </a:bodyPr>
          <a:lstStyle/>
          <a:p>
            <a:r>
              <a:rPr lang="en-US" sz="2000" dirty="0">
                <a:solidFill>
                  <a:schemeClr val="bg1"/>
                </a:solidFill>
              </a:rPr>
              <a:t>Alma teaches of repentance and redemption</a:t>
            </a:r>
          </a:p>
        </p:txBody>
      </p:sp>
      <p:sp>
        <p:nvSpPr>
          <p:cNvPr id="160" name="Freeform 159"/>
          <p:cNvSpPr/>
          <p:nvPr/>
        </p:nvSpPr>
        <p:spPr>
          <a:xfrm>
            <a:off x="1981200" y="3352801"/>
            <a:ext cx="2868908" cy="905163"/>
          </a:xfrm>
          <a:custGeom>
            <a:avLst/>
            <a:gdLst>
              <a:gd name="connsiteX0" fmla="*/ 1050349 w 2868908"/>
              <a:gd name="connsiteY0" fmla="*/ 55418 h 905163"/>
              <a:gd name="connsiteX1" fmla="*/ 1050349 w 2868908"/>
              <a:gd name="connsiteY1" fmla="*/ 55418 h 905163"/>
              <a:gd name="connsiteX2" fmla="*/ 773258 w 2868908"/>
              <a:gd name="connsiteY2" fmla="*/ 64654 h 905163"/>
              <a:gd name="connsiteX3" fmla="*/ 745549 w 2868908"/>
              <a:gd name="connsiteY3" fmla="*/ 73891 h 905163"/>
              <a:gd name="connsiteX4" fmla="*/ 625477 w 2868908"/>
              <a:gd name="connsiteY4" fmla="*/ 101600 h 905163"/>
              <a:gd name="connsiteX5" fmla="*/ 551586 w 2868908"/>
              <a:gd name="connsiteY5" fmla="*/ 129309 h 905163"/>
              <a:gd name="connsiteX6" fmla="*/ 496168 w 2868908"/>
              <a:gd name="connsiteY6" fmla="*/ 157018 h 905163"/>
              <a:gd name="connsiteX7" fmla="*/ 413040 w 2868908"/>
              <a:gd name="connsiteY7" fmla="*/ 193963 h 905163"/>
              <a:gd name="connsiteX8" fmla="*/ 302204 w 2868908"/>
              <a:gd name="connsiteY8" fmla="*/ 203200 h 905163"/>
              <a:gd name="connsiteX9" fmla="*/ 246786 w 2868908"/>
              <a:gd name="connsiteY9" fmla="*/ 212436 h 905163"/>
              <a:gd name="connsiteX10" fmla="*/ 172895 w 2868908"/>
              <a:gd name="connsiteY10" fmla="*/ 221673 h 905163"/>
              <a:gd name="connsiteX11" fmla="*/ 135949 w 2868908"/>
              <a:gd name="connsiteY11" fmla="*/ 240145 h 905163"/>
              <a:gd name="connsiteX12" fmla="*/ 99004 w 2868908"/>
              <a:gd name="connsiteY12" fmla="*/ 249382 h 905163"/>
              <a:gd name="connsiteX13" fmla="*/ 71295 w 2868908"/>
              <a:gd name="connsiteY13" fmla="*/ 267854 h 905163"/>
              <a:gd name="connsiteX14" fmla="*/ 34349 w 2868908"/>
              <a:gd name="connsiteY14" fmla="*/ 323273 h 905163"/>
              <a:gd name="connsiteX15" fmla="*/ 15877 w 2868908"/>
              <a:gd name="connsiteY15" fmla="*/ 350982 h 905163"/>
              <a:gd name="connsiteX16" fmla="*/ 6640 w 2868908"/>
              <a:gd name="connsiteY16" fmla="*/ 378691 h 905163"/>
              <a:gd name="connsiteX17" fmla="*/ 25113 w 2868908"/>
              <a:gd name="connsiteY17" fmla="*/ 572654 h 905163"/>
              <a:gd name="connsiteX18" fmla="*/ 43586 w 2868908"/>
              <a:gd name="connsiteY18" fmla="*/ 600363 h 905163"/>
              <a:gd name="connsiteX19" fmla="*/ 62058 w 2868908"/>
              <a:gd name="connsiteY19" fmla="*/ 637309 h 905163"/>
              <a:gd name="connsiteX20" fmla="*/ 117477 w 2868908"/>
              <a:gd name="connsiteY20" fmla="*/ 674254 h 905163"/>
              <a:gd name="connsiteX21" fmla="*/ 228313 w 2868908"/>
              <a:gd name="connsiteY21" fmla="*/ 757382 h 905163"/>
              <a:gd name="connsiteX22" fmla="*/ 265258 w 2868908"/>
              <a:gd name="connsiteY22" fmla="*/ 775854 h 905163"/>
              <a:gd name="connsiteX23" fmla="*/ 292968 w 2868908"/>
              <a:gd name="connsiteY23" fmla="*/ 794327 h 905163"/>
              <a:gd name="connsiteX24" fmla="*/ 329913 w 2868908"/>
              <a:gd name="connsiteY24" fmla="*/ 803563 h 905163"/>
              <a:gd name="connsiteX25" fmla="*/ 385331 w 2868908"/>
              <a:gd name="connsiteY25" fmla="*/ 822036 h 905163"/>
              <a:gd name="connsiteX26" fmla="*/ 422277 w 2868908"/>
              <a:gd name="connsiteY26" fmla="*/ 831273 h 905163"/>
              <a:gd name="connsiteX27" fmla="*/ 449986 w 2868908"/>
              <a:gd name="connsiteY27" fmla="*/ 840509 h 905163"/>
              <a:gd name="connsiteX28" fmla="*/ 514640 w 2868908"/>
              <a:gd name="connsiteY28" fmla="*/ 858982 h 905163"/>
              <a:gd name="connsiteX29" fmla="*/ 588531 w 2868908"/>
              <a:gd name="connsiteY29" fmla="*/ 877454 h 905163"/>
              <a:gd name="connsiteX30" fmla="*/ 625477 w 2868908"/>
              <a:gd name="connsiteY30" fmla="*/ 886691 h 905163"/>
              <a:gd name="connsiteX31" fmla="*/ 699368 w 2868908"/>
              <a:gd name="connsiteY31" fmla="*/ 905163 h 905163"/>
              <a:gd name="connsiteX32" fmla="*/ 994931 w 2868908"/>
              <a:gd name="connsiteY32" fmla="*/ 895927 h 905163"/>
              <a:gd name="connsiteX33" fmla="*/ 1124240 w 2868908"/>
              <a:gd name="connsiteY33" fmla="*/ 868218 h 905163"/>
              <a:gd name="connsiteX34" fmla="*/ 1161186 w 2868908"/>
              <a:gd name="connsiteY34" fmla="*/ 858982 h 905163"/>
              <a:gd name="connsiteX35" fmla="*/ 1188895 w 2868908"/>
              <a:gd name="connsiteY35" fmla="*/ 849745 h 905163"/>
              <a:gd name="connsiteX36" fmla="*/ 1318204 w 2868908"/>
              <a:gd name="connsiteY36" fmla="*/ 831273 h 905163"/>
              <a:gd name="connsiteX37" fmla="*/ 1382858 w 2868908"/>
              <a:gd name="connsiteY37" fmla="*/ 822036 h 905163"/>
              <a:gd name="connsiteX38" fmla="*/ 1438277 w 2868908"/>
              <a:gd name="connsiteY38" fmla="*/ 812800 h 905163"/>
              <a:gd name="connsiteX39" fmla="*/ 1558349 w 2868908"/>
              <a:gd name="connsiteY39" fmla="*/ 785091 h 905163"/>
              <a:gd name="connsiteX40" fmla="*/ 1706131 w 2868908"/>
              <a:gd name="connsiteY40" fmla="*/ 766618 h 905163"/>
              <a:gd name="connsiteX41" fmla="*/ 1761549 w 2868908"/>
              <a:gd name="connsiteY41" fmla="*/ 757382 h 905163"/>
              <a:gd name="connsiteX42" fmla="*/ 2075586 w 2868908"/>
              <a:gd name="connsiteY42" fmla="*/ 766618 h 905163"/>
              <a:gd name="connsiteX43" fmla="*/ 2121768 w 2868908"/>
              <a:gd name="connsiteY43" fmla="*/ 775854 h 905163"/>
              <a:gd name="connsiteX44" fmla="*/ 2223368 w 2868908"/>
              <a:gd name="connsiteY44" fmla="*/ 794327 h 905163"/>
              <a:gd name="connsiteX45" fmla="*/ 2528168 w 2868908"/>
              <a:gd name="connsiteY45" fmla="*/ 785091 h 905163"/>
              <a:gd name="connsiteX46" fmla="*/ 2629768 w 2868908"/>
              <a:gd name="connsiteY46" fmla="*/ 775854 h 905163"/>
              <a:gd name="connsiteX47" fmla="*/ 2685186 w 2868908"/>
              <a:gd name="connsiteY47" fmla="*/ 757382 h 905163"/>
              <a:gd name="connsiteX48" fmla="*/ 2722131 w 2868908"/>
              <a:gd name="connsiteY48" fmla="*/ 720436 h 905163"/>
              <a:gd name="connsiteX49" fmla="*/ 2740604 w 2868908"/>
              <a:gd name="connsiteY49" fmla="*/ 692727 h 905163"/>
              <a:gd name="connsiteX50" fmla="*/ 2777549 w 2868908"/>
              <a:gd name="connsiteY50" fmla="*/ 665018 h 905163"/>
              <a:gd name="connsiteX51" fmla="*/ 2851440 w 2868908"/>
              <a:gd name="connsiteY51" fmla="*/ 581891 h 905163"/>
              <a:gd name="connsiteX52" fmla="*/ 2851440 w 2868908"/>
              <a:gd name="connsiteY52" fmla="*/ 350982 h 905163"/>
              <a:gd name="connsiteX53" fmla="*/ 2842204 w 2868908"/>
              <a:gd name="connsiteY53" fmla="*/ 314036 h 905163"/>
              <a:gd name="connsiteX54" fmla="*/ 2796022 w 2868908"/>
              <a:gd name="connsiteY54" fmla="*/ 258618 h 905163"/>
              <a:gd name="connsiteX55" fmla="*/ 2768313 w 2868908"/>
              <a:gd name="connsiteY55" fmla="*/ 240145 h 905163"/>
              <a:gd name="connsiteX56" fmla="*/ 2694422 w 2868908"/>
              <a:gd name="connsiteY56" fmla="*/ 175491 h 905163"/>
              <a:gd name="connsiteX57" fmla="*/ 2666713 w 2868908"/>
              <a:gd name="connsiteY57" fmla="*/ 147782 h 905163"/>
              <a:gd name="connsiteX58" fmla="*/ 2639004 w 2868908"/>
              <a:gd name="connsiteY58" fmla="*/ 138545 h 905163"/>
              <a:gd name="connsiteX59" fmla="*/ 2583586 w 2868908"/>
              <a:gd name="connsiteY59" fmla="*/ 101600 h 905163"/>
              <a:gd name="connsiteX60" fmla="*/ 2509695 w 2868908"/>
              <a:gd name="connsiteY60" fmla="*/ 64654 h 905163"/>
              <a:gd name="connsiteX61" fmla="*/ 2426568 w 2868908"/>
              <a:gd name="connsiteY61" fmla="*/ 46182 h 905163"/>
              <a:gd name="connsiteX62" fmla="*/ 2352677 w 2868908"/>
              <a:gd name="connsiteY62" fmla="*/ 36945 h 905163"/>
              <a:gd name="connsiteX63" fmla="*/ 1484458 w 2868908"/>
              <a:gd name="connsiteY63" fmla="*/ 27709 h 905163"/>
              <a:gd name="connsiteX64" fmla="*/ 1438277 w 2868908"/>
              <a:gd name="connsiteY64" fmla="*/ 18473 h 905163"/>
              <a:gd name="connsiteX65" fmla="*/ 1401331 w 2868908"/>
              <a:gd name="connsiteY65" fmla="*/ 0 h 905163"/>
              <a:gd name="connsiteX66" fmla="*/ 1096531 w 2868908"/>
              <a:gd name="connsiteY66" fmla="*/ 9236 h 905163"/>
              <a:gd name="connsiteX67" fmla="*/ 1068822 w 2868908"/>
              <a:gd name="connsiteY67" fmla="*/ 18473 h 905163"/>
              <a:gd name="connsiteX68" fmla="*/ 1041113 w 2868908"/>
              <a:gd name="connsiteY68" fmla="*/ 36945 h 905163"/>
              <a:gd name="connsiteX69" fmla="*/ 1050349 w 2868908"/>
              <a:gd name="connsiteY69" fmla="*/ 55418 h 90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68908" h="905163">
                <a:moveTo>
                  <a:pt x="1050349" y="55418"/>
                </a:moveTo>
                <a:lnTo>
                  <a:pt x="1050349" y="55418"/>
                </a:lnTo>
                <a:cubicBezTo>
                  <a:pt x="957985" y="58497"/>
                  <a:pt x="865504" y="59063"/>
                  <a:pt x="773258" y="64654"/>
                </a:cubicBezTo>
                <a:cubicBezTo>
                  <a:pt x="763540" y="65243"/>
                  <a:pt x="754994" y="71530"/>
                  <a:pt x="745549" y="73891"/>
                </a:cubicBezTo>
                <a:cubicBezTo>
                  <a:pt x="715361" y="81438"/>
                  <a:pt x="648471" y="90103"/>
                  <a:pt x="625477" y="101600"/>
                </a:cubicBezTo>
                <a:cubicBezTo>
                  <a:pt x="577177" y="125750"/>
                  <a:pt x="601889" y="116734"/>
                  <a:pt x="551586" y="129309"/>
                </a:cubicBezTo>
                <a:cubicBezTo>
                  <a:pt x="472180" y="182247"/>
                  <a:pt x="572644" y="118781"/>
                  <a:pt x="496168" y="157018"/>
                </a:cubicBezTo>
                <a:cubicBezTo>
                  <a:pt x="457250" y="176477"/>
                  <a:pt x="470231" y="189197"/>
                  <a:pt x="413040" y="193963"/>
                </a:cubicBezTo>
                <a:cubicBezTo>
                  <a:pt x="376095" y="197042"/>
                  <a:pt x="339051" y="199106"/>
                  <a:pt x="302204" y="203200"/>
                </a:cubicBezTo>
                <a:cubicBezTo>
                  <a:pt x="283591" y="205268"/>
                  <a:pt x="265325" y="209787"/>
                  <a:pt x="246786" y="212436"/>
                </a:cubicBezTo>
                <a:cubicBezTo>
                  <a:pt x="222213" y="215946"/>
                  <a:pt x="197525" y="218594"/>
                  <a:pt x="172895" y="221673"/>
                </a:cubicBezTo>
                <a:cubicBezTo>
                  <a:pt x="160580" y="227830"/>
                  <a:pt x="148841" y="235310"/>
                  <a:pt x="135949" y="240145"/>
                </a:cubicBezTo>
                <a:cubicBezTo>
                  <a:pt x="124063" y="244602"/>
                  <a:pt x="110672" y="244382"/>
                  <a:pt x="99004" y="249382"/>
                </a:cubicBezTo>
                <a:cubicBezTo>
                  <a:pt x="88801" y="253755"/>
                  <a:pt x="80531" y="261697"/>
                  <a:pt x="71295" y="267854"/>
                </a:cubicBezTo>
                <a:lnTo>
                  <a:pt x="34349" y="323273"/>
                </a:lnTo>
                <a:cubicBezTo>
                  <a:pt x="28192" y="332509"/>
                  <a:pt x="19388" y="340451"/>
                  <a:pt x="15877" y="350982"/>
                </a:cubicBezTo>
                <a:lnTo>
                  <a:pt x="6640" y="378691"/>
                </a:lnTo>
                <a:cubicBezTo>
                  <a:pt x="6871" y="382846"/>
                  <a:pt x="0" y="522429"/>
                  <a:pt x="25113" y="572654"/>
                </a:cubicBezTo>
                <a:cubicBezTo>
                  <a:pt x="30077" y="582583"/>
                  <a:pt x="38079" y="590725"/>
                  <a:pt x="43586" y="600363"/>
                </a:cubicBezTo>
                <a:cubicBezTo>
                  <a:pt x="50417" y="612318"/>
                  <a:pt x="52322" y="627573"/>
                  <a:pt x="62058" y="637309"/>
                </a:cubicBezTo>
                <a:cubicBezTo>
                  <a:pt x="77757" y="653008"/>
                  <a:pt x="99952" y="660623"/>
                  <a:pt x="117477" y="674254"/>
                </a:cubicBezTo>
                <a:cubicBezTo>
                  <a:pt x="126287" y="681107"/>
                  <a:pt x="197668" y="739871"/>
                  <a:pt x="228313" y="757382"/>
                </a:cubicBezTo>
                <a:cubicBezTo>
                  <a:pt x="240267" y="764213"/>
                  <a:pt x="253304" y="769023"/>
                  <a:pt x="265258" y="775854"/>
                </a:cubicBezTo>
                <a:cubicBezTo>
                  <a:pt x="274896" y="781362"/>
                  <a:pt x="282765" y="789954"/>
                  <a:pt x="292968" y="794327"/>
                </a:cubicBezTo>
                <a:cubicBezTo>
                  <a:pt x="304636" y="799327"/>
                  <a:pt x="317754" y="799915"/>
                  <a:pt x="329913" y="803563"/>
                </a:cubicBezTo>
                <a:cubicBezTo>
                  <a:pt x="348564" y="809158"/>
                  <a:pt x="366441" y="817313"/>
                  <a:pt x="385331" y="822036"/>
                </a:cubicBezTo>
                <a:cubicBezTo>
                  <a:pt x="397646" y="825115"/>
                  <a:pt x="410071" y="827786"/>
                  <a:pt x="422277" y="831273"/>
                </a:cubicBezTo>
                <a:cubicBezTo>
                  <a:pt x="431638" y="833948"/>
                  <a:pt x="440661" y="837711"/>
                  <a:pt x="449986" y="840509"/>
                </a:cubicBezTo>
                <a:cubicBezTo>
                  <a:pt x="471454" y="846950"/>
                  <a:pt x="492983" y="853207"/>
                  <a:pt x="514640" y="858982"/>
                </a:cubicBezTo>
                <a:cubicBezTo>
                  <a:pt x="539171" y="865524"/>
                  <a:pt x="563901" y="871296"/>
                  <a:pt x="588531" y="877454"/>
                </a:cubicBezTo>
                <a:cubicBezTo>
                  <a:pt x="600846" y="880533"/>
                  <a:pt x="613434" y="882677"/>
                  <a:pt x="625477" y="886691"/>
                </a:cubicBezTo>
                <a:cubicBezTo>
                  <a:pt x="668079" y="900891"/>
                  <a:pt x="643639" y="894018"/>
                  <a:pt x="699368" y="905163"/>
                </a:cubicBezTo>
                <a:cubicBezTo>
                  <a:pt x="797889" y="902084"/>
                  <a:pt x="896491" y="900975"/>
                  <a:pt x="994931" y="895927"/>
                </a:cubicBezTo>
                <a:cubicBezTo>
                  <a:pt x="1050742" y="893065"/>
                  <a:pt x="1070603" y="882846"/>
                  <a:pt x="1124240" y="868218"/>
                </a:cubicBezTo>
                <a:cubicBezTo>
                  <a:pt x="1136487" y="864878"/>
                  <a:pt x="1148980" y="862469"/>
                  <a:pt x="1161186" y="858982"/>
                </a:cubicBezTo>
                <a:cubicBezTo>
                  <a:pt x="1170547" y="856307"/>
                  <a:pt x="1179391" y="851857"/>
                  <a:pt x="1188895" y="849745"/>
                </a:cubicBezTo>
                <a:cubicBezTo>
                  <a:pt x="1225397" y="841633"/>
                  <a:pt x="1283255" y="835933"/>
                  <a:pt x="1318204" y="831273"/>
                </a:cubicBezTo>
                <a:lnTo>
                  <a:pt x="1382858" y="822036"/>
                </a:lnTo>
                <a:cubicBezTo>
                  <a:pt x="1401368" y="819188"/>
                  <a:pt x="1419965" y="816724"/>
                  <a:pt x="1438277" y="812800"/>
                </a:cubicBezTo>
                <a:cubicBezTo>
                  <a:pt x="1513801" y="796616"/>
                  <a:pt x="1495680" y="795536"/>
                  <a:pt x="1558349" y="785091"/>
                </a:cubicBezTo>
                <a:cubicBezTo>
                  <a:pt x="1639263" y="771605"/>
                  <a:pt x="1615889" y="778650"/>
                  <a:pt x="1706131" y="766618"/>
                </a:cubicBezTo>
                <a:cubicBezTo>
                  <a:pt x="1724694" y="764143"/>
                  <a:pt x="1743076" y="760461"/>
                  <a:pt x="1761549" y="757382"/>
                </a:cubicBezTo>
                <a:cubicBezTo>
                  <a:pt x="1866228" y="760461"/>
                  <a:pt x="1970999" y="761255"/>
                  <a:pt x="2075586" y="766618"/>
                </a:cubicBezTo>
                <a:cubicBezTo>
                  <a:pt x="2091264" y="767422"/>
                  <a:pt x="2106283" y="773273"/>
                  <a:pt x="2121768" y="775854"/>
                </a:cubicBezTo>
                <a:cubicBezTo>
                  <a:pt x="2221049" y="792401"/>
                  <a:pt x="2152438" y="776596"/>
                  <a:pt x="2223368" y="794327"/>
                </a:cubicBezTo>
                <a:lnTo>
                  <a:pt x="2528168" y="785091"/>
                </a:lnTo>
                <a:cubicBezTo>
                  <a:pt x="2562139" y="783547"/>
                  <a:pt x="2596279" y="781764"/>
                  <a:pt x="2629768" y="775854"/>
                </a:cubicBezTo>
                <a:cubicBezTo>
                  <a:pt x="2648944" y="772470"/>
                  <a:pt x="2685186" y="757382"/>
                  <a:pt x="2685186" y="757382"/>
                </a:cubicBezTo>
                <a:cubicBezTo>
                  <a:pt x="2697501" y="745067"/>
                  <a:pt x="2710797" y="733659"/>
                  <a:pt x="2722131" y="720436"/>
                </a:cubicBezTo>
                <a:cubicBezTo>
                  <a:pt x="2729355" y="712008"/>
                  <a:pt x="2732755" y="700576"/>
                  <a:pt x="2740604" y="692727"/>
                </a:cubicBezTo>
                <a:cubicBezTo>
                  <a:pt x="2751489" y="681842"/>
                  <a:pt x="2766107" y="675316"/>
                  <a:pt x="2777549" y="665018"/>
                </a:cubicBezTo>
                <a:cubicBezTo>
                  <a:pt x="2830275" y="617565"/>
                  <a:pt x="2822957" y="624618"/>
                  <a:pt x="2851440" y="581891"/>
                </a:cubicBezTo>
                <a:cubicBezTo>
                  <a:pt x="2868908" y="477093"/>
                  <a:pt x="2866041" y="518896"/>
                  <a:pt x="2851440" y="350982"/>
                </a:cubicBezTo>
                <a:cubicBezTo>
                  <a:pt x="2850340" y="338335"/>
                  <a:pt x="2847204" y="325704"/>
                  <a:pt x="2842204" y="314036"/>
                </a:cubicBezTo>
                <a:cubicBezTo>
                  <a:pt x="2834132" y="295200"/>
                  <a:pt x="2810816" y="270947"/>
                  <a:pt x="2796022" y="258618"/>
                </a:cubicBezTo>
                <a:cubicBezTo>
                  <a:pt x="2787494" y="251511"/>
                  <a:pt x="2777549" y="246303"/>
                  <a:pt x="2768313" y="240145"/>
                </a:cubicBezTo>
                <a:cubicBezTo>
                  <a:pt x="2715972" y="161634"/>
                  <a:pt x="2802182" y="283251"/>
                  <a:pt x="2694422" y="175491"/>
                </a:cubicBezTo>
                <a:cubicBezTo>
                  <a:pt x="2685186" y="166255"/>
                  <a:pt x="2677581" y="155028"/>
                  <a:pt x="2666713" y="147782"/>
                </a:cubicBezTo>
                <a:cubicBezTo>
                  <a:pt x="2658612" y="142381"/>
                  <a:pt x="2647515" y="143273"/>
                  <a:pt x="2639004" y="138545"/>
                </a:cubicBezTo>
                <a:cubicBezTo>
                  <a:pt x="2619597" y="127763"/>
                  <a:pt x="2603443" y="111529"/>
                  <a:pt x="2583586" y="101600"/>
                </a:cubicBezTo>
                <a:cubicBezTo>
                  <a:pt x="2558956" y="89285"/>
                  <a:pt x="2536411" y="71333"/>
                  <a:pt x="2509695" y="64654"/>
                </a:cubicBezTo>
                <a:cubicBezTo>
                  <a:pt x="2480276" y="57300"/>
                  <a:pt x="2457055" y="50872"/>
                  <a:pt x="2426568" y="46182"/>
                </a:cubicBezTo>
                <a:cubicBezTo>
                  <a:pt x="2402035" y="42408"/>
                  <a:pt x="2377494" y="37432"/>
                  <a:pt x="2352677" y="36945"/>
                </a:cubicBezTo>
                <a:lnTo>
                  <a:pt x="1484458" y="27709"/>
                </a:lnTo>
                <a:cubicBezTo>
                  <a:pt x="1469064" y="24630"/>
                  <a:pt x="1453170" y="23437"/>
                  <a:pt x="1438277" y="18473"/>
                </a:cubicBezTo>
                <a:cubicBezTo>
                  <a:pt x="1425215" y="14119"/>
                  <a:pt x="1415095" y="372"/>
                  <a:pt x="1401331" y="0"/>
                </a:cubicBezTo>
                <a:lnTo>
                  <a:pt x="1096531" y="9236"/>
                </a:lnTo>
                <a:cubicBezTo>
                  <a:pt x="1087295" y="12315"/>
                  <a:pt x="1077530" y="14119"/>
                  <a:pt x="1068822" y="18473"/>
                </a:cubicBezTo>
                <a:cubicBezTo>
                  <a:pt x="1058893" y="23437"/>
                  <a:pt x="1050632" y="31234"/>
                  <a:pt x="1041113" y="36945"/>
                </a:cubicBezTo>
                <a:cubicBezTo>
                  <a:pt x="1035210" y="40487"/>
                  <a:pt x="1048810" y="52339"/>
                  <a:pt x="1050349" y="55418"/>
                </a:cubicBez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73"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3">
            <a:extLst>
              <a:ext uri="{FF2B5EF4-FFF2-40B4-BE49-F238E27FC236}">
                <a16:creationId xmlns:a16="http://schemas.microsoft.com/office/drawing/2014/main" id="{67DC508B-1987-4A88-A00D-C6E6080A0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88976" y="6550223"/>
            <a:ext cx="9144000" cy="307777"/>
          </a:xfrm>
          <a:prstGeom prst="rect">
            <a:avLst/>
          </a:prstGeom>
          <a:noFill/>
        </p:spPr>
        <p:txBody>
          <a:bodyPr wrap="square" rtlCol="0">
            <a:spAutoFit/>
          </a:bodyPr>
          <a:lstStyle/>
          <a:p>
            <a:r>
              <a:rPr lang="en-US" sz="1400" dirty="0">
                <a:solidFill>
                  <a:schemeClr val="bg1"/>
                </a:solidFill>
              </a:rPr>
              <a:t>Mosiah 18:8-10</a:t>
            </a:r>
          </a:p>
        </p:txBody>
      </p:sp>
      <p:sp>
        <p:nvSpPr>
          <p:cNvPr id="61" name="TextBox 60"/>
          <p:cNvSpPr txBox="1"/>
          <p:nvPr/>
        </p:nvSpPr>
        <p:spPr>
          <a:xfrm>
            <a:off x="1828800" y="762000"/>
            <a:ext cx="3505200" cy="400110"/>
          </a:xfrm>
          <a:prstGeom prst="rect">
            <a:avLst/>
          </a:prstGeom>
          <a:noFill/>
        </p:spPr>
        <p:txBody>
          <a:bodyPr wrap="square" rtlCol="0">
            <a:spAutoFit/>
          </a:bodyPr>
          <a:lstStyle/>
          <a:p>
            <a:r>
              <a:rPr lang="en-US" sz="2000" dirty="0">
                <a:solidFill>
                  <a:schemeClr val="bg1"/>
                </a:solidFill>
              </a:rPr>
              <a:t>To bear one another’s burdens</a:t>
            </a:r>
          </a:p>
        </p:txBody>
      </p:sp>
      <p:sp>
        <p:nvSpPr>
          <p:cNvPr id="62" name="TextBox 61"/>
          <p:cNvSpPr txBox="1"/>
          <p:nvPr/>
        </p:nvSpPr>
        <p:spPr>
          <a:xfrm>
            <a:off x="4114800" y="3886200"/>
            <a:ext cx="5867400" cy="707886"/>
          </a:xfrm>
          <a:prstGeom prst="rect">
            <a:avLst/>
          </a:prstGeom>
          <a:noFill/>
        </p:spPr>
        <p:txBody>
          <a:bodyPr wrap="square" rtlCol="0">
            <a:spAutoFit/>
          </a:bodyPr>
          <a:lstStyle/>
          <a:p>
            <a:r>
              <a:rPr lang="en-US" sz="2000" dirty="0">
                <a:solidFill>
                  <a:schemeClr val="bg1"/>
                </a:solidFill>
              </a:rPr>
              <a:t>Be redeemed of God and be numbered with those of the first resurrection and have eternal life</a:t>
            </a:r>
          </a:p>
        </p:txBody>
      </p:sp>
      <p:sp>
        <p:nvSpPr>
          <p:cNvPr id="63" name="TextBox 62"/>
          <p:cNvSpPr txBox="1"/>
          <p:nvPr/>
        </p:nvSpPr>
        <p:spPr>
          <a:xfrm>
            <a:off x="3581400" y="1447800"/>
            <a:ext cx="3581400" cy="400110"/>
          </a:xfrm>
          <a:prstGeom prst="rect">
            <a:avLst/>
          </a:prstGeom>
          <a:noFill/>
        </p:spPr>
        <p:txBody>
          <a:bodyPr wrap="square" rtlCol="0">
            <a:spAutoFit/>
          </a:bodyPr>
          <a:lstStyle/>
          <a:p>
            <a:r>
              <a:rPr lang="en-US" sz="2000" dirty="0">
                <a:solidFill>
                  <a:schemeClr val="bg1"/>
                </a:solidFill>
              </a:rPr>
              <a:t>Mourn with those that mourn</a:t>
            </a:r>
          </a:p>
        </p:txBody>
      </p:sp>
      <p:sp>
        <p:nvSpPr>
          <p:cNvPr id="73" name="TextBox 72"/>
          <p:cNvSpPr txBox="1"/>
          <p:nvPr/>
        </p:nvSpPr>
        <p:spPr>
          <a:xfrm>
            <a:off x="2438400" y="2971800"/>
            <a:ext cx="4648200" cy="707886"/>
          </a:xfrm>
          <a:prstGeom prst="rect">
            <a:avLst/>
          </a:prstGeom>
          <a:noFill/>
        </p:spPr>
        <p:txBody>
          <a:bodyPr wrap="square" rtlCol="0">
            <a:spAutoFit/>
          </a:bodyPr>
          <a:lstStyle/>
          <a:p>
            <a:r>
              <a:rPr lang="en-US" sz="2000" dirty="0">
                <a:solidFill>
                  <a:schemeClr val="bg1"/>
                </a:solidFill>
              </a:rPr>
              <a:t>Stand as witnesses of God at all times and in all things, and in all places</a:t>
            </a:r>
          </a:p>
        </p:txBody>
      </p:sp>
      <p:sp>
        <p:nvSpPr>
          <p:cNvPr id="74" name="TextBox 73"/>
          <p:cNvSpPr txBox="1"/>
          <p:nvPr/>
        </p:nvSpPr>
        <p:spPr>
          <a:xfrm>
            <a:off x="1828800" y="2057400"/>
            <a:ext cx="3581400" cy="707886"/>
          </a:xfrm>
          <a:prstGeom prst="rect">
            <a:avLst/>
          </a:prstGeom>
          <a:noFill/>
        </p:spPr>
        <p:txBody>
          <a:bodyPr wrap="square" rtlCol="0">
            <a:spAutoFit/>
          </a:bodyPr>
          <a:lstStyle/>
          <a:p>
            <a:r>
              <a:rPr lang="en-US" sz="2000" dirty="0">
                <a:solidFill>
                  <a:schemeClr val="bg1"/>
                </a:solidFill>
              </a:rPr>
              <a:t>Comfort those that stand in need of comfort</a:t>
            </a:r>
          </a:p>
        </p:txBody>
      </p:sp>
      <p:grpSp>
        <p:nvGrpSpPr>
          <p:cNvPr id="161" name="Group 160"/>
          <p:cNvGrpSpPr/>
          <p:nvPr/>
        </p:nvGrpSpPr>
        <p:grpSpPr>
          <a:xfrm>
            <a:off x="7467600" y="1"/>
            <a:ext cx="3021308" cy="3114963"/>
            <a:chOff x="5943600" y="0"/>
            <a:chExt cx="3021308" cy="3114963"/>
          </a:xfrm>
        </p:grpSpPr>
        <p:grpSp>
          <p:nvGrpSpPr>
            <p:cNvPr id="3" name="Group 74"/>
            <p:cNvGrpSpPr/>
            <p:nvPr/>
          </p:nvGrpSpPr>
          <p:grpSpPr>
            <a:xfrm>
              <a:off x="5943600" y="0"/>
              <a:ext cx="2937167" cy="2349818"/>
              <a:chOff x="1143000" y="2057400"/>
              <a:chExt cx="2937167" cy="2349818"/>
            </a:xfrm>
          </p:grpSpPr>
          <p:grpSp>
            <p:nvGrpSpPr>
              <p:cNvPr id="6" name="Group 21"/>
              <p:cNvGrpSpPr/>
              <p:nvPr/>
            </p:nvGrpSpPr>
            <p:grpSpPr>
              <a:xfrm>
                <a:off x="1981200" y="2667000"/>
                <a:ext cx="867418" cy="1371600"/>
                <a:chOff x="990600" y="1219200"/>
                <a:chExt cx="2549023" cy="4030629"/>
              </a:xfrm>
            </p:grpSpPr>
            <p:grpSp>
              <p:nvGrpSpPr>
                <p:cNvPr id="18" name="Group 49"/>
                <p:cNvGrpSpPr/>
                <p:nvPr/>
              </p:nvGrpSpPr>
              <p:grpSpPr>
                <a:xfrm>
                  <a:off x="990600" y="1219200"/>
                  <a:ext cx="2549023" cy="4030629"/>
                  <a:chOff x="5791200" y="1828800"/>
                  <a:chExt cx="2549022" cy="4030629"/>
                </a:xfrm>
              </p:grpSpPr>
              <p:sp>
                <p:nvSpPr>
                  <p:cNvPr id="14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2"/>
              <p:cNvGrpSpPr/>
              <p:nvPr/>
            </p:nvGrpSpPr>
            <p:grpSpPr>
              <a:xfrm>
                <a:off x="2438400" y="2057400"/>
                <a:ext cx="1389676" cy="2197418"/>
                <a:chOff x="990600" y="1219200"/>
                <a:chExt cx="2549023" cy="4030629"/>
              </a:xfrm>
            </p:grpSpPr>
            <p:grpSp>
              <p:nvGrpSpPr>
                <p:cNvPr id="24" name="Group 49"/>
                <p:cNvGrpSpPr/>
                <p:nvPr/>
              </p:nvGrpSpPr>
              <p:grpSpPr>
                <a:xfrm>
                  <a:off x="990600" y="1219200"/>
                  <a:ext cx="2549023" cy="4030629"/>
                  <a:chOff x="5791200" y="1828800"/>
                  <a:chExt cx="2549022" cy="4030629"/>
                </a:xfrm>
              </p:grpSpPr>
              <p:sp>
                <p:nvSpPr>
                  <p:cNvPr id="12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ightning Bolt 12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ightning Bolt 12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ightning Bolt 12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ightning Bolt 12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ightning Bolt 12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ightning Bolt 12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ightning Bolt 12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ightning Bolt 13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ightning Bolt 13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ightning Bolt 13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ightning Bolt 13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ightning Bolt 13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ightning Bolt 13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3"/>
              <p:cNvGrpSpPr/>
              <p:nvPr/>
            </p:nvGrpSpPr>
            <p:grpSpPr>
              <a:xfrm>
                <a:off x="1143000" y="2209800"/>
                <a:ext cx="1389676" cy="2197418"/>
                <a:chOff x="990600" y="1219200"/>
                <a:chExt cx="2549023" cy="4030629"/>
              </a:xfrm>
            </p:grpSpPr>
            <p:grpSp>
              <p:nvGrpSpPr>
                <p:cNvPr id="29" name="Group 49"/>
                <p:cNvGrpSpPr/>
                <p:nvPr/>
              </p:nvGrpSpPr>
              <p:grpSpPr>
                <a:xfrm>
                  <a:off x="990600" y="1219200"/>
                  <a:ext cx="2549023" cy="4030629"/>
                  <a:chOff x="5791200" y="1828800"/>
                  <a:chExt cx="2549022" cy="4030629"/>
                </a:xfrm>
              </p:grpSpPr>
              <p:sp>
                <p:nvSpPr>
                  <p:cNvPr id="10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10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ightning Bolt 10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ightning Bolt 10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ightning Bolt 10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ightning Bolt 10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ightning Bolt 10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ightning Bolt 10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ghtning Bolt 10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ghtning Bolt 11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ightning Bolt 11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ightning Bolt 11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ghtning Bolt 11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ghtning Bolt 11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ightning Bolt 11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4"/>
              <p:cNvGrpSpPr/>
              <p:nvPr/>
            </p:nvGrpSpPr>
            <p:grpSpPr>
              <a:xfrm>
                <a:off x="2971800" y="2438400"/>
                <a:ext cx="1108367" cy="1752600"/>
                <a:chOff x="990600" y="1219200"/>
                <a:chExt cx="2549023" cy="4030629"/>
              </a:xfrm>
            </p:grpSpPr>
            <p:grpSp>
              <p:nvGrpSpPr>
                <p:cNvPr id="31" name="Group 49"/>
                <p:cNvGrpSpPr/>
                <p:nvPr/>
              </p:nvGrpSpPr>
              <p:grpSpPr>
                <a:xfrm>
                  <a:off x="990600" y="1219200"/>
                  <a:ext cx="2549023" cy="4030629"/>
                  <a:chOff x="5791200" y="1828800"/>
                  <a:chExt cx="2549022" cy="4030629"/>
                </a:xfrm>
              </p:grpSpPr>
              <p:sp>
                <p:nvSpPr>
                  <p:cNvPr id="82"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ghtning Bolt 8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ghtning Bolt 8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ightning Bolt 8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ghtning Bolt 8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ghtning Bolt 8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ghtning Bolt 8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ightning Bolt 89"/>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ghtning Bolt 9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Freeform 159"/>
            <p:cNvSpPr/>
            <p:nvPr/>
          </p:nvSpPr>
          <p:spPr>
            <a:xfrm>
              <a:off x="6096000" y="2209800"/>
              <a:ext cx="2868908" cy="905163"/>
            </a:xfrm>
            <a:custGeom>
              <a:avLst/>
              <a:gdLst>
                <a:gd name="connsiteX0" fmla="*/ 1050349 w 2868908"/>
                <a:gd name="connsiteY0" fmla="*/ 55418 h 905163"/>
                <a:gd name="connsiteX1" fmla="*/ 1050349 w 2868908"/>
                <a:gd name="connsiteY1" fmla="*/ 55418 h 905163"/>
                <a:gd name="connsiteX2" fmla="*/ 773258 w 2868908"/>
                <a:gd name="connsiteY2" fmla="*/ 64654 h 905163"/>
                <a:gd name="connsiteX3" fmla="*/ 745549 w 2868908"/>
                <a:gd name="connsiteY3" fmla="*/ 73891 h 905163"/>
                <a:gd name="connsiteX4" fmla="*/ 625477 w 2868908"/>
                <a:gd name="connsiteY4" fmla="*/ 101600 h 905163"/>
                <a:gd name="connsiteX5" fmla="*/ 551586 w 2868908"/>
                <a:gd name="connsiteY5" fmla="*/ 129309 h 905163"/>
                <a:gd name="connsiteX6" fmla="*/ 496168 w 2868908"/>
                <a:gd name="connsiteY6" fmla="*/ 157018 h 905163"/>
                <a:gd name="connsiteX7" fmla="*/ 413040 w 2868908"/>
                <a:gd name="connsiteY7" fmla="*/ 193963 h 905163"/>
                <a:gd name="connsiteX8" fmla="*/ 302204 w 2868908"/>
                <a:gd name="connsiteY8" fmla="*/ 203200 h 905163"/>
                <a:gd name="connsiteX9" fmla="*/ 246786 w 2868908"/>
                <a:gd name="connsiteY9" fmla="*/ 212436 h 905163"/>
                <a:gd name="connsiteX10" fmla="*/ 172895 w 2868908"/>
                <a:gd name="connsiteY10" fmla="*/ 221673 h 905163"/>
                <a:gd name="connsiteX11" fmla="*/ 135949 w 2868908"/>
                <a:gd name="connsiteY11" fmla="*/ 240145 h 905163"/>
                <a:gd name="connsiteX12" fmla="*/ 99004 w 2868908"/>
                <a:gd name="connsiteY12" fmla="*/ 249382 h 905163"/>
                <a:gd name="connsiteX13" fmla="*/ 71295 w 2868908"/>
                <a:gd name="connsiteY13" fmla="*/ 267854 h 905163"/>
                <a:gd name="connsiteX14" fmla="*/ 34349 w 2868908"/>
                <a:gd name="connsiteY14" fmla="*/ 323273 h 905163"/>
                <a:gd name="connsiteX15" fmla="*/ 15877 w 2868908"/>
                <a:gd name="connsiteY15" fmla="*/ 350982 h 905163"/>
                <a:gd name="connsiteX16" fmla="*/ 6640 w 2868908"/>
                <a:gd name="connsiteY16" fmla="*/ 378691 h 905163"/>
                <a:gd name="connsiteX17" fmla="*/ 25113 w 2868908"/>
                <a:gd name="connsiteY17" fmla="*/ 572654 h 905163"/>
                <a:gd name="connsiteX18" fmla="*/ 43586 w 2868908"/>
                <a:gd name="connsiteY18" fmla="*/ 600363 h 905163"/>
                <a:gd name="connsiteX19" fmla="*/ 62058 w 2868908"/>
                <a:gd name="connsiteY19" fmla="*/ 637309 h 905163"/>
                <a:gd name="connsiteX20" fmla="*/ 117477 w 2868908"/>
                <a:gd name="connsiteY20" fmla="*/ 674254 h 905163"/>
                <a:gd name="connsiteX21" fmla="*/ 228313 w 2868908"/>
                <a:gd name="connsiteY21" fmla="*/ 757382 h 905163"/>
                <a:gd name="connsiteX22" fmla="*/ 265258 w 2868908"/>
                <a:gd name="connsiteY22" fmla="*/ 775854 h 905163"/>
                <a:gd name="connsiteX23" fmla="*/ 292968 w 2868908"/>
                <a:gd name="connsiteY23" fmla="*/ 794327 h 905163"/>
                <a:gd name="connsiteX24" fmla="*/ 329913 w 2868908"/>
                <a:gd name="connsiteY24" fmla="*/ 803563 h 905163"/>
                <a:gd name="connsiteX25" fmla="*/ 385331 w 2868908"/>
                <a:gd name="connsiteY25" fmla="*/ 822036 h 905163"/>
                <a:gd name="connsiteX26" fmla="*/ 422277 w 2868908"/>
                <a:gd name="connsiteY26" fmla="*/ 831273 h 905163"/>
                <a:gd name="connsiteX27" fmla="*/ 449986 w 2868908"/>
                <a:gd name="connsiteY27" fmla="*/ 840509 h 905163"/>
                <a:gd name="connsiteX28" fmla="*/ 514640 w 2868908"/>
                <a:gd name="connsiteY28" fmla="*/ 858982 h 905163"/>
                <a:gd name="connsiteX29" fmla="*/ 588531 w 2868908"/>
                <a:gd name="connsiteY29" fmla="*/ 877454 h 905163"/>
                <a:gd name="connsiteX30" fmla="*/ 625477 w 2868908"/>
                <a:gd name="connsiteY30" fmla="*/ 886691 h 905163"/>
                <a:gd name="connsiteX31" fmla="*/ 699368 w 2868908"/>
                <a:gd name="connsiteY31" fmla="*/ 905163 h 905163"/>
                <a:gd name="connsiteX32" fmla="*/ 994931 w 2868908"/>
                <a:gd name="connsiteY32" fmla="*/ 895927 h 905163"/>
                <a:gd name="connsiteX33" fmla="*/ 1124240 w 2868908"/>
                <a:gd name="connsiteY33" fmla="*/ 868218 h 905163"/>
                <a:gd name="connsiteX34" fmla="*/ 1161186 w 2868908"/>
                <a:gd name="connsiteY34" fmla="*/ 858982 h 905163"/>
                <a:gd name="connsiteX35" fmla="*/ 1188895 w 2868908"/>
                <a:gd name="connsiteY35" fmla="*/ 849745 h 905163"/>
                <a:gd name="connsiteX36" fmla="*/ 1318204 w 2868908"/>
                <a:gd name="connsiteY36" fmla="*/ 831273 h 905163"/>
                <a:gd name="connsiteX37" fmla="*/ 1382858 w 2868908"/>
                <a:gd name="connsiteY37" fmla="*/ 822036 h 905163"/>
                <a:gd name="connsiteX38" fmla="*/ 1438277 w 2868908"/>
                <a:gd name="connsiteY38" fmla="*/ 812800 h 905163"/>
                <a:gd name="connsiteX39" fmla="*/ 1558349 w 2868908"/>
                <a:gd name="connsiteY39" fmla="*/ 785091 h 905163"/>
                <a:gd name="connsiteX40" fmla="*/ 1706131 w 2868908"/>
                <a:gd name="connsiteY40" fmla="*/ 766618 h 905163"/>
                <a:gd name="connsiteX41" fmla="*/ 1761549 w 2868908"/>
                <a:gd name="connsiteY41" fmla="*/ 757382 h 905163"/>
                <a:gd name="connsiteX42" fmla="*/ 2075586 w 2868908"/>
                <a:gd name="connsiteY42" fmla="*/ 766618 h 905163"/>
                <a:gd name="connsiteX43" fmla="*/ 2121768 w 2868908"/>
                <a:gd name="connsiteY43" fmla="*/ 775854 h 905163"/>
                <a:gd name="connsiteX44" fmla="*/ 2223368 w 2868908"/>
                <a:gd name="connsiteY44" fmla="*/ 794327 h 905163"/>
                <a:gd name="connsiteX45" fmla="*/ 2528168 w 2868908"/>
                <a:gd name="connsiteY45" fmla="*/ 785091 h 905163"/>
                <a:gd name="connsiteX46" fmla="*/ 2629768 w 2868908"/>
                <a:gd name="connsiteY46" fmla="*/ 775854 h 905163"/>
                <a:gd name="connsiteX47" fmla="*/ 2685186 w 2868908"/>
                <a:gd name="connsiteY47" fmla="*/ 757382 h 905163"/>
                <a:gd name="connsiteX48" fmla="*/ 2722131 w 2868908"/>
                <a:gd name="connsiteY48" fmla="*/ 720436 h 905163"/>
                <a:gd name="connsiteX49" fmla="*/ 2740604 w 2868908"/>
                <a:gd name="connsiteY49" fmla="*/ 692727 h 905163"/>
                <a:gd name="connsiteX50" fmla="*/ 2777549 w 2868908"/>
                <a:gd name="connsiteY50" fmla="*/ 665018 h 905163"/>
                <a:gd name="connsiteX51" fmla="*/ 2851440 w 2868908"/>
                <a:gd name="connsiteY51" fmla="*/ 581891 h 905163"/>
                <a:gd name="connsiteX52" fmla="*/ 2851440 w 2868908"/>
                <a:gd name="connsiteY52" fmla="*/ 350982 h 905163"/>
                <a:gd name="connsiteX53" fmla="*/ 2842204 w 2868908"/>
                <a:gd name="connsiteY53" fmla="*/ 314036 h 905163"/>
                <a:gd name="connsiteX54" fmla="*/ 2796022 w 2868908"/>
                <a:gd name="connsiteY54" fmla="*/ 258618 h 905163"/>
                <a:gd name="connsiteX55" fmla="*/ 2768313 w 2868908"/>
                <a:gd name="connsiteY55" fmla="*/ 240145 h 905163"/>
                <a:gd name="connsiteX56" fmla="*/ 2694422 w 2868908"/>
                <a:gd name="connsiteY56" fmla="*/ 175491 h 905163"/>
                <a:gd name="connsiteX57" fmla="*/ 2666713 w 2868908"/>
                <a:gd name="connsiteY57" fmla="*/ 147782 h 905163"/>
                <a:gd name="connsiteX58" fmla="*/ 2639004 w 2868908"/>
                <a:gd name="connsiteY58" fmla="*/ 138545 h 905163"/>
                <a:gd name="connsiteX59" fmla="*/ 2583586 w 2868908"/>
                <a:gd name="connsiteY59" fmla="*/ 101600 h 905163"/>
                <a:gd name="connsiteX60" fmla="*/ 2509695 w 2868908"/>
                <a:gd name="connsiteY60" fmla="*/ 64654 h 905163"/>
                <a:gd name="connsiteX61" fmla="*/ 2426568 w 2868908"/>
                <a:gd name="connsiteY61" fmla="*/ 46182 h 905163"/>
                <a:gd name="connsiteX62" fmla="*/ 2352677 w 2868908"/>
                <a:gd name="connsiteY62" fmla="*/ 36945 h 905163"/>
                <a:gd name="connsiteX63" fmla="*/ 1484458 w 2868908"/>
                <a:gd name="connsiteY63" fmla="*/ 27709 h 905163"/>
                <a:gd name="connsiteX64" fmla="*/ 1438277 w 2868908"/>
                <a:gd name="connsiteY64" fmla="*/ 18473 h 905163"/>
                <a:gd name="connsiteX65" fmla="*/ 1401331 w 2868908"/>
                <a:gd name="connsiteY65" fmla="*/ 0 h 905163"/>
                <a:gd name="connsiteX66" fmla="*/ 1096531 w 2868908"/>
                <a:gd name="connsiteY66" fmla="*/ 9236 h 905163"/>
                <a:gd name="connsiteX67" fmla="*/ 1068822 w 2868908"/>
                <a:gd name="connsiteY67" fmla="*/ 18473 h 905163"/>
                <a:gd name="connsiteX68" fmla="*/ 1041113 w 2868908"/>
                <a:gd name="connsiteY68" fmla="*/ 36945 h 905163"/>
                <a:gd name="connsiteX69" fmla="*/ 1050349 w 2868908"/>
                <a:gd name="connsiteY69" fmla="*/ 55418 h 90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868908" h="905163">
                  <a:moveTo>
                    <a:pt x="1050349" y="55418"/>
                  </a:moveTo>
                  <a:lnTo>
                    <a:pt x="1050349" y="55418"/>
                  </a:lnTo>
                  <a:cubicBezTo>
                    <a:pt x="957985" y="58497"/>
                    <a:pt x="865504" y="59063"/>
                    <a:pt x="773258" y="64654"/>
                  </a:cubicBezTo>
                  <a:cubicBezTo>
                    <a:pt x="763540" y="65243"/>
                    <a:pt x="754994" y="71530"/>
                    <a:pt x="745549" y="73891"/>
                  </a:cubicBezTo>
                  <a:cubicBezTo>
                    <a:pt x="715361" y="81438"/>
                    <a:pt x="648471" y="90103"/>
                    <a:pt x="625477" y="101600"/>
                  </a:cubicBezTo>
                  <a:cubicBezTo>
                    <a:pt x="577177" y="125750"/>
                    <a:pt x="601889" y="116734"/>
                    <a:pt x="551586" y="129309"/>
                  </a:cubicBezTo>
                  <a:cubicBezTo>
                    <a:pt x="472180" y="182247"/>
                    <a:pt x="572644" y="118781"/>
                    <a:pt x="496168" y="157018"/>
                  </a:cubicBezTo>
                  <a:cubicBezTo>
                    <a:pt x="457250" y="176477"/>
                    <a:pt x="470231" y="189197"/>
                    <a:pt x="413040" y="193963"/>
                  </a:cubicBezTo>
                  <a:cubicBezTo>
                    <a:pt x="376095" y="197042"/>
                    <a:pt x="339051" y="199106"/>
                    <a:pt x="302204" y="203200"/>
                  </a:cubicBezTo>
                  <a:cubicBezTo>
                    <a:pt x="283591" y="205268"/>
                    <a:pt x="265325" y="209787"/>
                    <a:pt x="246786" y="212436"/>
                  </a:cubicBezTo>
                  <a:cubicBezTo>
                    <a:pt x="222213" y="215946"/>
                    <a:pt x="197525" y="218594"/>
                    <a:pt x="172895" y="221673"/>
                  </a:cubicBezTo>
                  <a:cubicBezTo>
                    <a:pt x="160580" y="227830"/>
                    <a:pt x="148841" y="235310"/>
                    <a:pt x="135949" y="240145"/>
                  </a:cubicBezTo>
                  <a:cubicBezTo>
                    <a:pt x="124063" y="244602"/>
                    <a:pt x="110672" y="244382"/>
                    <a:pt x="99004" y="249382"/>
                  </a:cubicBezTo>
                  <a:cubicBezTo>
                    <a:pt x="88801" y="253755"/>
                    <a:pt x="80531" y="261697"/>
                    <a:pt x="71295" y="267854"/>
                  </a:cubicBezTo>
                  <a:lnTo>
                    <a:pt x="34349" y="323273"/>
                  </a:lnTo>
                  <a:cubicBezTo>
                    <a:pt x="28192" y="332509"/>
                    <a:pt x="19388" y="340451"/>
                    <a:pt x="15877" y="350982"/>
                  </a:cubicBezTo>
                  <a:lnTo>
                    <a:pt x="6640" y="378691"/>
                  </a:lnTo>
                  <a:cubicBezTo>
                    <a:pt x="6871" y="382846"/>
                    <a:pt x="0" y="522429"/>
                    <a:pt x="25113" y="572654"/>
                  </a:cubicBezTo>
                  <a:cubicBezTo>
                    <a:pt x="30077" y="582583"/>
                    <a:pt x="38079" y="590725"/>
                    <a:pt x="43586" y="600363"/>
                  </a:cubicBezTo>
                  <a:cubicBezTo>
                    <a:pt x="50417" y="612318"/>
                    <a:pt x="52322" y="627573"/>
                    <a:pt x="62058" y="637309"/>
                  </a:cubicBezTo>
                  <a:cubicBezTo>
                    <a:pt x="77757" y="653008"/>
                    <a:pt x="99952" y="660623"/>
                    <a:pt x="117477" y="674254"/>
                  </a:cubicBezTo>
                  <a:cubicBezTo>
                    <a:pt x="126287" y="681107"/>
                    <a:pt x="197668" y="739871"/>
                    <a:pt x="228313" y="757382"/>
                  </a:cubicBezTo>
                  <a:cubicBezTo>
                    <a:pt x="240267" y="764213"/>
                    <a:pt x="253304" y="769023"/>
                    <a:pt x="265258" y="775854"/>
                  </a:cubicBezTo>
                  <a:cubicBezTo>
                    <a:pt x="274896" y="781362"/>
                    <a:pt x="282765" y="789954"/>
                    <a:pt x="292968" y="794327"/>
                  </a:cubicBezTo>
                  <a:cubicBezTo>
                    <a:pt x="304636" y="799327"/>
                    <a:pt x="317754" y="799915"/>
                    <a:pt x="329913" y="803563"/>
                  </a:cubicBezTo>
                  <a:cubicBezTo>
                    <a:pt x="348564" y="809158"/>
                    <a:pt x="366441" y="817313"/>
                    <a:pt x="385331" y="822036"/>
                  </a:cubicBezTo>
                  <a:cubicBezTo>
                    <a:pt x="397646" y="825115"/>
                    <a:pt x="410071" y="827786"/>
                    <a:pt x="422277" y="831273"/>
                  </a:cubicBezTo>
                  <a:cubicBezTo>
                    <a:pt x="431638" y="833948"/>
                    <a:pt x="440661" y="837711"/>
                    <a:pt x="449986" y="840509"/>
                  </a:cubicBezTo>
                  <a:cubicBezTo>
                    <a:pt x="471454" y="846950"/>
                    <a:pt x="492983" y="853207"/>
                    <a:pt x="514640" y="858982"/>
                  </a:cubicBezTo>
                  <a:cubicBezTo>
                    <a:pt x="539171" y="865524"/>
                    <a:pt x="563901" y="871296"/>
                    <a:pt x="588531" y="877454"/>
                  </a:cubicBezTo>
                  <a:cubicBezTo>
                    <a:pt x="600846" y="880533"/>
                    <a:pt x="613434" y="882677"/>
                    <a:pt x="625477" y="886691"/>
                  </a:cubicBezTo>
                  <a:cubicBezTo>
                    <a:pt x="668079" y="900891"/>
                    <a:pt x="643639" y="894018"/>
                    <a:pt x="699368" y="905163"/>
                  </a:cubicBezTo>
                  <a:cubicBezTo>
                    <a:pt x="797889" y="902084"/>
                    <a:pt x="896491" y="900975"/>
                    <a:pt x="994931" y="895927"/>
                  </a:cubicBezTo>
                  <a:cubicBezTo>
                    <a:pt x="1050742" y="893065"/>
                    <a:pt x="1070603" y="882846"/>
                    <a:pt x="1124240" y="868218"/>
                  </a:cubicBezTo>
                  <a:cubicBezTo>
                    <a:pt x="1136487" y="864878"/>
                    <a:pt x="1148980" y="862469"/>
                    <a:pt x="1161186" y="858982"/>
                  </a:cubicBezTo>
                  <a:cubicBezTo>
                    <a:pt x="1170547" y="856307"/>
                    <a:pt x="1179391" y="851857"/>
                    <a:pt x="1188895" y="849745"/>
                  </a:cubicBezTo>
                  <a:cubicBezTo>
                    <a:pt x="1225397" y="841633"/>
                    <a:pt x="1283255" y="835933"/>
                    <a:pt x="1318204" y="831273"/>
                  </a:cubicBezTo>
                  <a:lnTo>
                    <a:pt x="1382858" y="822036"/>
                  </a:lnTo>
                  <a:cubicBezTo>
                    <a:pt x="1401368" y="819188"/>
                    <a:pt x="1419965" y="816724"/>
                    <a:pt x="1438277" y="812800"/>
                  </a:cubicBezTo>
                  <a:cubicBezTo>
                    <a:pt x="1513801" y="796616"/>
                    <a:pt x="1495680" y="795536"/>
                    <a:pt x="1558349" y="785091"/>
                  </a:cubicBezTo>
                  <a:cubicBezTo>
                    <a:pt x="1639263" y="771605"/>
                    <a:pt x="1615889" y="778650"/>
                    <a:pt x="1706131" y="766618"/>
                  </a:cubicBezTo>
                  <a:cubicBezTo>
                    <a:pt x="1724694" y="764143"/>
                    <a:pt x="1743076" y="760461"/>
                    <a:pt x="1761549" y="757382"/>
                  </a:cubicBezTo>
                  <a:cubicBezTo>
                    <a:pt x="1866228" y="760461"/>
                    <a:pt x="1970999" y="761255"/>
                    <a:pt x="2075586" y="766618"/>
                  </a:cubicBezTo>
                  <a:cubicBezTo>
                    <a:pt x="2091264" y="767422"/>
                    <a:pt x="2106283" y="773273"/>
                    <a:pt x="2121768" y="775854"/>
                  </a:cubicBezTo>
                  <a:cubicBezTo>
                    <a:pt x="2221049" y="792401"/>
                    <a:pt x="2152438" y="776596"/>
                    <a:pt x="2223368" y="794327"/>
                  </a:cubicBezTo>
                  <a:lnTo>
                    <a:pt x="2528168" y="785091"/>
                  </a:lnTo>
                  <a:cubicBezTo>
                    <a:pt x="2562139" y="783547"/>
                    <a:pt x="2596279" y="781764"/>
                    <a:pt x="2629768" y="775854"/>
                  </a:cubicBezTo>
                  <a:cubicBezTo>
                    <a:pt x="2648944" y="772470"/>
                    <a:pt x="2685186" y="757382"/>
                    <a:pt x="2685186" y="757382"/>
                  </a:cubicBezTo>
                  <a:cubicBezTo>
                    <a:pt x="2697501" y="745067"/>
                    <a:pt x="2710797" y="733659"/>
                    <a:pt x="2722131" y="720436"/>
                  </a:cubicBezTo>
                  <a:cubicBezTo>
                    <a:pt x="2729355" y="712008"/>
                    <a:pt x="2732755" y="700576"/>
                    <a:pt x="2740604" y="692727"/>
                  </a:cubicBezTo>
                  <a:cubicBezTo>
                    <a:pt x="2751489" y="681842"/>
                    <a:pt x="2766107" y="675316"/>
                    <a:pt x="2777549" y="665018"/>
                  </a:cubicBezTo>
                  <a:cubicBezTo>
                    <a:pt x="2830275" y="617565"/>
                    <a:pt x="2822957" y="624618"/>
                    <a:pt x="2851440" y="581891"/>
                  </a:cubicBezTo>
                  <a:cubicBezTo>
                    <a:pt x="2868908" y="477093"/>
                    <a:pt x="2866041" y="518896"/>
                    <a:pt x="2851440" y="350982"/>
                  </a:cubicBezTo>
                  <a:cubicBezTo>
                    <a:pt x="2850340" y="338335"/>
                    <a:pt x="2847204" y="325704"/>
                    <a:pt x="2842204" y="314036"/>
                  </a:cubicBezTo>
                  <a:cubicBezTo>
                    <a:pt x="2834132" y="295200"/>
                    <a:pt x="2810816" y="270947"/>
                    <a:pt x="2796022" y="258618"/>
                  </a:cubicBezTo>
                  <a:cubicBezTo>
                    <a:pt x="2787494" y="251511"/>
                    <a:pt x="2777549" y="246303"/>
                    <a:pt x="2768313" y="240145"/>
                  </a:cubicBezTo>
                  <a:cubicBezTo>
                    <a:pt x="2715972" y="161634"/>
                    <a:pt x="2802182" y="283251"/>
                    <a:pt x="2694422" y="175491"/>
                  </a:cubicBezTo>
                  <a:cubicBezTo>
                    <a:pt x="2685186" y="166255"/>
                    <a:pt x="2677581" y="155028"/>
                    <a:pt x="2666713" y="147782"/>
                  </a:cubicBezTo>
                  <a:cubicBezTo>
                    <a:pt x="2658612" y="142381"/>
                    <a:pt x="2647515" y="143273"/>
                    <a:pt x="2639004" y="138545"/>
                  </a:cubicBezTo>
                  <a:cubicBezTo>
                    <a:pt x="2619597" y="127763"/>
                    <a:pt x="2603443" y="111529"/>
                    <a:pt x="2583586" y="101600"/>
                  </a:cubicBezTo>
                  <a:cubicBezTo>
                    <a:pt x="2558956" y="89285"/>
                    <a:pt x="2536411" y="71333"/>
                    <a:pt x="2509695" y="64654"/>
                  </a:cubicBezTo>
                  <a:cubicBezTo>
                    <a:pt x="2480276" y="57300"/>
                    <a:pt x="2457055" y="50872"/>
                    <a:pt x="2426568" y="46182"/>
                  </a:cubicBezTo>
                  <a:cubicBezTo>
                    <a:pt x="2402035" y="42408"/>
                    <a:pt x="2377494" y="37432"/>
                    <a:pt x="2352677" y="36945"/>
                  </a:cubicBezTo>
                  <a:lnTo>
                    <a:pt x="1484458" y="27709"/>
                  </a:lnTo>
                  <a:cubicBezTo>
                    <a:pt x="1469064" y="24630"/>
                    <a:pt x="1453170" y="23437"/>
                    <a:pt x="1438277" y="18473"/>
                  </a:cubicBezTo>
                  <a:cubicBezTo>
                    <a:pt x="1425215" y="14119"/>
                    <a:pt x="1415095" y="372"/>
                    <a:pt x="1401331" y="0"/>
                  </a:cubicBezTo>
                  <a:lnTo>
                    <a:pt x="1096531" y="9236"/>
                  </a:lnTo>
                  <a:cubicBezTo>
                    <a:pt x="1087295" y="12315"/>
                    <a:pt x="1077530" y="14119"/>
                    <a:pt x="1068822" y="18473"/>
                  </a:cubicBezTo>
                  <a:cubicBezTo>
                    <a:pt x="1058893" y="23437"/>
                    <a:pt x="1050632" y="31234"/>
                    <a:pt x="1041113" y="36945"/>
                  </a:cubicBezTo>
                  <a:cubicBezTo>
                    <a:pt x="1035210" y="40487"/>
                    <a:pt x="1048810" y="52339"/>
                    <a:pt x="1050349" y="55418"/>
                  </a:cubicBez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2"/>
          <p:cNvGrpSpPr/>
          <p:nvPr/>
        </p:nvGrpSpPr>
        <p:grpSpPr>
          <a:xfrm>
            <a:off x="6705600" y="838200"/>
            <a:ext cx="1295400" cy="2781080"/>
            <a:chOff x="838200" y="2752626"/>
            <a:chExt cx="1752600" cy="3762638"/>
          </a:xfrm>
        </p:grpSpPr>
        <p:sp>
          <p:nvSpPr>
            <p:cNvPr id="7" name="Moon 6"/>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4"/>
            <p:cNvGrpSpPr/>
            <p:nvPr/>
          </p:nvGrpSpPr>
          <p:grpSpPr>
            <a:xfrm rot="20913872" flipH="1">
              <a:off x="1942990" y="3031456"/>
              <a:ext cx="517033" cy="1139635"/>
              <a:chOff x="6528137" y="1535176"/>
              <a:chExt cx="450325" cy="1073251"/>
            </a:xfrm>
          </p:grpSpPr>
          <p:sp>
            <p:nvSpPr>
              <p:cNvPr id="55" name="Moon 5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3"/>
            <p:cNvGrpSpPr/>
            <p:nvPr/>
          </p:nvGrpSpPr>
          <p:grpSpPr>
            <a:xfrm rot="686128">
              <a:off x="1100663" y="2914453"/>
              <a:ext cx="604067" cy="1177100"/>
              <a:chOff x="6477000" y="1545521"/>
              <a:chExt cx="526130" cy="1108534"/>
            </a:xfrm>
          </p:grpSpPr>
          <p:sp>
            <p:nvSpPr>
              <p:cNvPr id="50" name="Moon 4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0"/>
            <p:cNvGrpSpPr/>
            <p:nvPr/>
          </p:nvGrpSpPr>
          <p:grpSpPr>
            <a:xfrm rot="16200000" flipH="1">
              <a:off x="1639604" y="2476150"/>
              <a:ext cx="496897" cy="1049852"/>
              <a:chOff x="6477000" y="1545521"/>
              <a:chExt cx="526130" cy="1108534"/>
            </a:xfrm>
          </p:grpSpPr>
          <p:sp>
            <p:nvSpPr>
              <p:cNvPr id="45" name="Moon 4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48"/>
            <p:cNvGrpSpPr/>
            <p:nvPr/>
          </p:nvGrpSpPr>
          <p:grpSpPr>
            <a:xfrm>
              <a:off x="1363126" y="4694543"/>
              <a:ext cx="699902" cy="174274"/>
              <a:chOff x="553453" y="4798401"/>
              <a:chExt cx="1858183" cy="519282"/>
            </a:xfrm>
          </p:grpSpPr>
          <p:sp>
            <p:nvSpPr>
              <p:cNvPr id="40" name="Frame 3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 name="Rounded Rectangle 59"/>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60"/>
            <p:cNvGrpSpPr/>
            <p:nvPr/>
          </p:nvGrpSpPr>
          <p:grpSpPr>
            <a:xfrm>
              <a:off x="1219200" y="2971800"/>
              <a:ext cx="1021829" cy="307918"/>
              <a:chOff x="1187970" y="2667000"/>
              <a:chExt cx="2889355" cy="870678"/>
            </a:xfrm>
          </p:grpSpPr>
          <p:grpSp>
            <p:nvGrpSpPr>
              <p:cNvPr id="38" name="Group 25"/>
              <p:cNvGrpSpPr/>
              <p:nvPr/>
            </p:nvGrpSpPr>
            <p:grpSpPr>
              <a:xfrm>
                <a:off x="1187970" y="2667000"/>
                <a:ext cx="838200" cy="838200"/>
                <a:chOff x="1219200" y="2971800"/>
                <a:chExt cx="838200" cy="838200"/>
              </a:xfrm>
            </p:grpSpPr>
            <p:sp>
              <p:nvSpPr>
                <p:cNvPr id="71" name="Frame 7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Quad Arrow 7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6"/>
              <p:cNvGrpSpPr/>
              <p:nvPr/>
            </p:nvGrpSpPr>
            <p:grpSpPr>
              <a:xfrm>
                <a:off x="2214797" y="2683239"/>
                <a:ext cx="838200" cy="838200"/>
                <a:chOff x="1219200" y="2971800"/>
                <a:chExt cx="838200" cy="838200"/>
              </a:xfrm>
            </p:grpSpPr>
            <p:sp>
              <p:nvSpPr>
                <p:cNvPr id="69" name="Frame 6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ad Arrow 6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9"/>
              <p:cNvGrpSpPr/>
              <p:nvPr/>
            </p:nvGrpSpPr>
            <p:grpSpPr>
              <a:xfrm>
                <a:off x="3239125" y="2699478"/>
                <a:ext cx="838200" cy="838200"/>
                <a:chOff x="1219200" y="2971800"/>
                <a:chExt cx="838200" cy="838200"/>
              </a:xfrm>
            </p:grpSpPr>
            <p:sp>
              <p:nvSpPr>
                <p:cNvPr id="67" name="Frame 6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Quad Arrow 6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Diamond 6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ea typeface="Cutie Patootie Skinny" pitchFamily="2" charset="0"/>
              </a:rPr>
              <a:t>Those That Are Willing To:</a:t>
            </a:r>
          </a:p>
        </p:txBody>
      </p:sp>
      <p:sp>
        <p:nvSpPr>
          <p:cNvPr id="162" name="TextBox 161"/>
          <p:cNvSpPr txBox="1"/>
          <p:nvPr/>
        </p:nvSpPr>
        <p:spPr>
          <a:xfrm>
            <a:off x="2514600" y="4876800"/>
            <a:ext cx="5867400" cy="400110"/>
          </a:xfrm>
          <a:prstGeom prst="rect">
            <a:avLst/>
          </a:prstGeom>
          <a:noFill/>
        </p:spPr>
        <p:txBody>
          <a:bodyPr wrap="square" rtlCol="0">
            <a:spAutoFit/>
          </a:bodyPr>
          <a:lstStyle/>
          <a:p>
            <a:r>
              <a:rPr lang="en-US" sz="2000" dirty="0">
                <a:solidFill>
                  <a:schemeClr val="bg1"/>
                </a:solidFill>
              </a:rPr>
              <a:t>Be baptized and enter into a covenant with the Lord</a:t>
            </a:r>
          </a:p>
        </p:txBody>
      </p:sp>
      <p:sp>
        <p:nvSpPr>
          <p:cNvPr id="163" name="TextBox 162"/>
          <p:cNvSpPr txBox="1"/>
          <p:nvPr/>
        </p:nvSpPr>
        <p:spPr>
          <a:xfrm>
            <a:off x="3581400" y="5715000"/>
            <a:ext cx="5867400" cy="400110"/>
          </a:xfrm>
          <a:prstGeom prst="rect">
            <a:avLst/>
          </a:prstGeom>
          <a:noFill/>
        </p:spPr>
        <p:txBody>
          <a:bodyPr wrap="square" rtlCol="0">
            <a:spAutoFit/>
          </a:bodyPr>
          <a:lstStyle/>
          <a:p>
            <a:r>
              <a:rPr lang="en-US" sz="2000" dirty="0">
                <a:solidFill>
                  <a:schemeClr val="bg1"/>
                </a:solidFill>
              </a:rPr>
              <a:t>Willing to serve Him and keep His commandments</a:t>
            </a:r>
          </a:p>
        </p:txBody>
      </p:sp>
    </p:spTree>
    <p:extLst>
      <p:ext uri="{BB962C8B-B14F-4D97-AF65-F5344CB8AC3E}">
        <p14:creationId xmlns:p14="http://schemas.microsoft.com/office/powerpoint/2010/main" val="26067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67897DFD-EDCB-4EBD-843C-42DEC28DB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170688" y="6550223"/>
            <a:ext cx="9144000" cy="307777"/>
          </a:xfrm>
          <a:prstGeom prst="rect">
            <a:avLst/>
          </a:prstGeom>
          <a:noFill/>
        </p:spPr>
        <p:txBody>
          <a:bodyPr wrap="square" rtlCol="0">
            <a:spAutoFit/>
          </a:bodyPr>
          <a:lstStyle/>
          <a:p>
            <a:r>
              <a:rPr lang="en-US" sz="1400" dirty="0">
                <a:solidFill>
                  <a:schemeClr val="bg1"/>
                </a:solidFill>
              </a:rPr>
              <a:t>Mosiah 18:8-10</a:t>
            </a:r>
          </a:p>
        </p:txBody>
      </p:sp>
      <p:sp>
        <p:nvSpPr>
          <p:cNvPr id="61" name="TextBox 60"/>
          <p:cNvSpPr txBox="1"/>
          <p:nvPr/>
        </p:nvSpPr>
        <p:spPr>
          <a:xfrm>
            <a:off x="2057400" y="1447801"/>
            <a:ext cx="3505200" cy="1384995"/>
          </a:xfrm>
          <a:prstGeom prst="rect">
            <a:avLst/>
          </a:prstGeom>
          <a:noFill/>
        </p:spPr>
        <p:txBody>
          <a:bodyPr wrap="square" rtlCol="0">
            <a:spAutoFit/>
          </a:bodyPr>
          <a:lstStyle/>
          <a:p>
            <a:r>
              <a:rPr lang="en-US" sz="2800" dirty="0">
                <a:solidFill>
                  <a:srgbClr val="FF0000"/>
                </a:solidFill>
              </a:rPr>
              <a:t>Baptism is the “first fruits of repentance” Moroni 8:25</a:t>
            </a:r>
          </a:p>
        </p:txBody>
      </p:sp>
      <p:sp>
        <p:nvSpPr>
          <p:cNvPr id="74" name="TextBox 73"/>
          <p:cNvSpPr txBox="1"/>
          <p:nvPr/>
        </p:nvSpPr>
        <p:spPr>
          <a:xfrm>
            <a:off x="5943600" y="914401"/>
            <a:ext cx="4343400" cy="3477875"/>
          </a:xfrm>
          <a:prstGeom prst="rect">
            <a:avLst/>
          </a:prstGeom>
          <a:noFill/>
        </p:spPr>
        <p:txBody>
          <a:bodyPr wrap="square" rtlCol="0">
            <a:spAutoFit/>
          </a:bodyPr>
          <a:lstStyle/>
          <a:p>
            <a:r>
              <a:rPr lang="en-US" sz="2000" dirty="0">
                <a:solidFill>
                  <a:schemeClr val="bg1"/>
                </a:solidFill>
              </a:rPr>
              <a:t>God promises:</a:t>
            </a:r>
          </a:p>
          <a:p>
            <a:endParaRPr lang="en-US" sz="2000" dirty="0">
              <a:solidFill>
                <a:schemeClr val="bg1"/>
              </a:solidFill>
            </a:endParaRPr>
          </a:p>
          <a:p>
            <a:pPr fontAlgn="base"/>
            <a:r>
              <a:rPr lang="en-US" sz="2000" dirty="0">
                <a:solidFill>
                  <a:schemeClr val="bg1"/>
                </a:solidFill>
              </a:rPr>
              <a:t>That I will be redeemed of God</a:t>
            </a:r>
          </a:p>
          <a:p>
            <a:pPr fontAlgn="base"/>
            <a:r>
              <a:rPr lang="en-US" sz="2000" dirty="0">
                <a:solidFill>
                  <a:schemeClr val="bg1"/>
                </a:solidFill>
              </a:rPr>
              <a:t> </a:t>
            </a:r>
          </a:p>
          <a:p>
            <a:pPr fontAlgn="base"/>
            <a:r>
              <a:rPr lang="en-US" sz="2000" dirty="0">
                <a:solidFill>
                  <a:schemeClr val="bg1"/>
                </a:solidFill>
              </a:rPr>
              <a:t>That I will be part of the first resurrection</a:t>
            </a:r>
          </a:p>
          <a:p>
            <a:pPr fontAlgn="base"/>
            <a:endParaRPr lang="en-US" sz="2000" dirty="0">
              <a:solidFill>
                <a:schemeClr val="bg1"/>
              </a:solidFill>
            </a:endParaRPr>
          </a:p>
          <a:p>
            <a:pPr fontAlgn="base"/>
            <a:r>
              <a:rPr lang="en-US" sz="2000" dirty="0">
                <a:solidFill>
                  <a:schemeClr val="bg1"/>
                </a:solidFill>
              </a:rPr>
              <a:t>That I will receive eternal life </a:t>
            </a:r>
          </a:p>
          <a:p>
            <a:pPr fontAlgn="base"/>
            <a:endParaRPr lang="en-US" sz="2000" dirty="0">
              <a:solidFill>
                <a:schemeClr val="bg1"/>
              </a:solidFill>
            </a:endParaRPr>
          </a:p>
          <a:p>
            <a:pPr fontAlgn="base"/>
            <a:r>
              <a:rPr lang="en-US" sz="2000" dirty="0">
                <a:solidFill>
                  <a:schemeClr val="bg1"/>
                </a:solidFill>
              </a:rPr>
              <a:t>He will pour out His Spirit upon me </a:t>
            </a:r>
          </a:p>
          <a:p>
            <a:endParaRPr lang="en-US" sz="2000" dirty="0">
              <a:solidFill>
                <a:schemeClr val="bg1"/>
              </a:solidFill>
            </a:endParaRP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Cutie Patootie Skinny" pitchFamily="2" charset="0"/>
              </a:rPr>
              <a:t>Baptism is a Two-Way Promise</a:t>
            </a:r>
          </a:p>
        </p:txBody>
      </p:sp>
      <p:sp>
        <p:nvSpPr>
          <p:cNvPr id="161" name="TextBox 160"/>
          <p:cNvSpPr txBox="1"/>
          <p:nvPr/>
        </p:nvSpPr>
        <p:spPr>
          <a:xfrm>
            <a:off x="1752600" y="3505200"/>
            <a:ext cx="4038600" cy="2862322"/>
          </a:xfrm>
          <a:prstGeom prst="rect">
            <a:avLst/>
          </a:prstGeom>
          <a:noFill/>
        </p:spPr>
        <p:txBody>
          <a:bodyPr wrap="square" rtlCol="0">
            <a:spAutoFit/>
          </a:bodyPr>
          <a:lstStyle/>
          <a:p>
            <a:r>
              <a:rPr lang="en-US" sz="2000" dirty="0">
                <a:solidFill>
                  <a:schemeClr val="bg1"/>
                </a:solidFill>
              </a:rPr>
              <a:t>A covenant is an agreement between God and man but that God and man “do not act as equals in the agreement. God gives the conditions for the covenant, and men agree to do what he asks them to do. God then promises men certain blessings for their obedience” </a:t>
            </a:r>
          </a:p>
          <a:p>
            <a:r>
              <a:rPr lang="en-US" sz="1400" dirty="0">
                <a:solidFill>
                  <a:schemeClr val="bg1"/>
                </a:solidFill>
              </a:rPr>
              <a:t>[Guide to the Scriptures, “Covenant”]</a:t>
            </a:r>
          </a:p>
        </p:txBody>
      </p:sp>
      <p:grpSp>
        <p:nvGrpSpPr>
          <p:cNvPr id="41" name="Group 40">
            <a:extLst>
              <a:ext uri="{FF2B5EF4-FFF2-40B4-BE49-F238E27FC236}">
                <a16:creationId xmlns:a16="http://schemas.microsoft.com/office/drawing/2014/main" id="{009758EB-CAFC-445C-9212-3CFB3BA1727B}"/>
              </a:ext>
            </a:extLst>
          </p:cNvPr>
          <p:cNvGrpSpPr/>
          <p:nvPr/>
        </p:nvGrpSpPr>
        <p:grpSpPr>
          <a:xfrm>
            <a:off x="7104888" y="4047765"/>
            <a:ext cx="1928720" cy="2526771"/>
            <a:chOff x="2886456" y="1688613"/>
            <a:chExt cx="2882744" cy="3880331"/>
          </a:xfrm>
        </p:grpSpPr>
        <p:sp>
          <p:nvSpPr>
            <p:cNvPr id="42" name="Oval 41">
              <a:extLst>
                <a:ext uri="{FF2B5EF4-FFF2-40B4-BE49-F238E27FC236}">
                  <a16:creationId xmlns:a16="http://schemas.microsoft.com/office/drawing/2014/main" id="{CF30CEEF-3B21-455B-9104-1587DFD384B7}"/>
                </a:ext>
              </a:extLst>
            </p:cNvPr>
            <p:cNvSpPr/>
            <p:nvPr/>
          </p:nvSpPr>
          <p:spPr>
            <a:xfrm rot="6783942">
              <a:off x="3549085" y="3001682"/>
              <a:ext cx="491941" cy="13539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0F49282-B8EC-48E7-AF02-B3EE83D5C9A6}"/>
                </a:ext>
              </a:extLst>
            </p:cNvPr>
            <p:cNvSpPr/>
            <p:nvPr/>
          </p:nvSpPr>
          <p:spPr>
            <a:xfrm rot="10213681">
              <a:off x="2964694" y="2215191"/>
              <a:ext cx="415218" cy="9336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0D762B0-28F2-4F3A-AA11-6B13827A0DD6}"/>
                </a:ext>
              </a:extLst>
            </p:cNvPr>
            <p:cNvSpPr/>
            <p:nvPr/>
          </p:nvSpPr>
          <p:spPr>
            <a:xfrm rot="11148156">
              <a:off x="3217830" y="2399197"/>
              <a:ext cx="283750" cy="5047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67">
              <a:extLst>
                <a:ext uri="{FF2B5EF4-FFF2-40B4-BE49-F238E27FC236}">
                  <a16:creationId xmlns:a16="http://schemas.microsoft.com/office/drawing/2014/main" id="{C4AB29E4-1A2F-444F-9D47-9E2D59375238}"/>
                </a:ext>
              </a:extLst>
            </p:cNvPr>
            <p:cNvSpPr/>
            <p:nvPr/>
          </p:nvSpPr>
          <p:spPr>
            <a:xfrm rot="4902966">
              <a:off x="3095057" y="2835039"/>
              <a:ext cx="352042" cy="5186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4914531-637F-46B9-B67A-99C41635D1B5}"/>
                </a:ext>
              </a:extLst>
            </p:cNvPr>
            <p:cNvSpPr/>
            <p:nvPr/>
          </p:nvSpPr>
          <p:spPr>
            <a:xfrm>
              <a:off x="4212173" y="3182113"/>
              <a:ext cx="1223738" cy="1989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CE52C7BF-D810-47A0-9C48-0B9A65A81855}"/>
                </a:ext>
              </a:extLst>
            </p:cNvPr>
            <p:cNvSpPr/>
            <p:nvPr/>
          </p:nvSpPr>
          <p:spPr>
            <a:xfrm rot="19657155">
              <a:off x="3883905" y="4111714"/>
              <a:ext cx="473759" cy="79561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D2588D4F-CD5D-4A41-A0F0-AA3A4995AD2C}"/>
                </a:ext>
              </a:extLst>
            </p:cNvPr>
            <p:cNvSpPr/>
            <p:nvPr/>
          </p:nvSpPr>
          <p:spPr>
            <a:xfrm>
              <a:off x="3192391" y="4077175"/>
              <a:ext cx="1019782" cy="1491769"/>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erge 48">
              <a:extLst>
                <a:ext uri="{FF2B5EF4-FFF2-40B4-BE49-F238E27FC236}">
                  <a16:creationId xmlns:a16="http://schemas.microsoft.com/office/drawing/2014/main" id="{0974B3F7-3565-4FA3-B8CF-4DFEF63C8FC2}"/>
                </a:ext>
              </a:extLst>
            </p:cNvPr>
            <p:cNvSpPr/>
            <p:nvPr/>
          </p:nvSpPr>
          <p:spPr>
            <a:xfrm>
              <a:off x="3294370" y="3778821"/>
              <a:ext cx="815825" cy="79561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D4C2FAE-2B14-42A1-BD42-8928A0674441}"/>
                </a:ext>
              </a:extLst>
            </p:cNvPr>
            <p:cNvSpPr/>
            <p:nvPr/>
          </p:nvSpPr>
          <p:spPr>
            <a:xfrm rot="4863074">
              <a:off x="4237070" y="3210107"/>
              <a:ext cx="1460722" cy="1603539"/>
            </a:xfrm>
            <a:custGeom>
              <a:avLst/>
              <a:gdLst>
                <a:gd name="connsiteX0" fmla="*/ 1 w 1460722"/>
                <a:gd name="connsiteY0" fmla="*/ 255489 h 1603539"/>
                <a:gd name="connsiteX1" fmla="*/ 658941 w 1460722"/>
                <a:gd name="connsiteY1" fmla="*/ 21 h 1603539"/>
                <a:gd name="connsiteX2" fmla="*/ 1306702 w 1460722"/>
                <a:gd name="connsiteY2" fmla="*/ 198224 h 1603539"/>
                <a:gd name="connsiteX3" fmla="*/ 1309879 w 1460722"/>
                <a:gd name="connsiteY3" fmla="*/ 210028 h 1603539"/>
                <a:gd name="connsiteX4" fmla="*/ 1349931 w 1460722"/>
                <a:gd name="connsiteY4" fmla="*/ 272956 h 1603539"/>
                <a:gd name="connsiteX5" fmla="*/ 1460722 w 1460722"/>
                <a:gd name="connsiteY5" fmla="*/ 876133 h 1603539"/>
                <a:gd name="connsiteX6" fmla="*/ 1209432 w 1460722"/>
                <a:gd name="connsiteY6" fmla="*/ 1603539 h 1603539"/>
                <a:gd name="connsiteX7" fmla="*/ 958142 w 1460722"/>
                <a:gd name="connsiteY7" fmla="*/ 876133 h 1603539"/>
                <a:gd name="connsiteX8" fmla="*/ 1001058 w 1460722"/>
                <a:gd name="connsiteY8" fmla="*/ 469433 h 1603539"/>
                <a:gd name="connsiteX9" fmla="*/ 1002166 w 1460722"/>
                <a:gd name="connsiteY9" fmla="*/ 465547 h 1603539"/>
                <a:gd name="connsiteX10" fmla="*/ 918300 w 1460722"/>
                <a:gd name="connsiteY10" fmla="*/ 483370 h 1603539"/>
                <a:gd name="connsiteX11" fmla="*/ 661425 w 1460722"/>
                <a:gd name="connsiteY11" fmla="*/ 504455 h 1603539"/>
                <a:gd name="connsiteX12" fmla="*/ 1 w 1460722"/>
                <a:gd name="connsiteY12" fmla="*/ 255489 h 160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722" h="1603539">
                  <a:moveTo>
                    <a:pt x="1" y="255489"/>
                  </a:moveTo>
                  <a:cubicBezTo>
                    <a:pt x="-685" y="116193"/>
                    <a:pt x="294333" y="1816"/>
                    <a:pt x="658941" y="21"/>
                  </a:cubicBezTo>
                  <a:cubicBezTo>
                    <a:pt x="977974" y="-1549"/>
                    <a:pt x="1244577" y="83596"/>
                    <a:pt x="1306702" y="198224"/>
                  </a:cubicBezTo>
                  <a:lnTo>
                    <a:pt x="1309879" y="210028"/>
                  </a:lnTo>
                  <a:lnTo>
                    <a:pt x="1349931" y="272956"/>
                  </a:lnTo>
                  <a:cubicBezTo>
                    <a:pt x="1416774" y="403677"/>
                    <a:pt x="1460722" y="625049"/>
                    <a:pt x="1460722" y="876133"/>
                  </a:cubicBezTo>
                  <a:cubicBezTo>
                    <a:pt x="1460722" y="1277868"/>
                    <a:pt x="1348216" y="1603539"/>
                    <a:pt x="1209432" y="1603539"/>
                  </a:cubicBezTo>
                  <a:cubicBezTo>
                    <a:pt x="1070648" y="1603539"/>
                    <a:pt x="958142" y="1277868"/>
                    <a:pt x="958142" y="876133"/>
                  </a:cubicBezTo>
                  <a:cubicBezTo>
                    <a:pt x="958142" y="725482"/>
                    <a:pt x="973963" y="585528"/>
                    <a:pt x="1001058" y="469433"/>
                  </a:cubicBezTo>
                  <a:lnTo>
                    <a:pt x="1002166" y="465547"/>
                  </a:lnTo>
                  <a:lnTo>
                    <a:pt x="918300" y="483370"/>
                  </a:lnTo>
                  <a:cubicBezTo>
                    <a:pt x="839380" y="496521"/>
                    <a:pt x="752577" y="504007"/>
                    <a:pt x="661425" y="504455"/>
                  </a:cubicBezTo>
                  <a:cubicBezTo>
                    <a:pt x="296816" y="506250"/>
                    <a:pt x="687" y="394784"/>
                    <a:pt x="1" y="25548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10446DB0-C8CD-4813-8C02-1D44187A3099}"/>
                </a:ext>
              </a:extLst>
            </p:cNvPr>
            <p:cNvSpPr/>
            <p:nvPr/>
          </p:nvSpPr>
          <p:spPr>
            <a:xfrm rot="15972603">
              <a:off x="3309065" y="4390150"/>
              <a:ext cx="272838" cy="897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63BF87B-AC34-4EAE-A552-F2C23EB2B9BF}"/>
                </a:ext>
              </a:extLst>
            </p:cNvPr>
            <p:cNvSpPr/>
            <p:nvPr/>
          </p:nvSpPr>
          <p:spPr>
            <a:xfrm rot="12309058">
              <a:off x="3644744" y="4328663"/>
              <a:ext cx="374784" cy="5291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1D18307-B74B-4727-9433-6CFD5D16570B}"/>
                </a:ext>
              </a:extLst>
            </p:cNvPr>
            <p:cNvSpPr/>
            <p:nvPr/>
          </p:nvSpPr>
          <p:spPr>
            <a:xfrm rot="15629544">
              <a:off x="3700447" y="4327925"/>
              <a:ext cx="451706" cy="6789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2">
              <a:extLst>
                <a:ext uri="{FF2B5EF4-FFF2-40B4-BE49-F238E27FC236}">
                  <a16:creationId xmlns:a16="http://schemas.microsoft.com/office/drawing/2014/main" id="{2794A980-4252-4BCB-BB18-61029BD32363}"/>
                </a:ext>
              </a:extLst>
            </p:cNvPr>
            <p:cNvSpPr/>
            <p:nvPr/>
          </p:nvSpPr>
          <p:spPr>
            <a:xfrm rot="21135956">
              <a:off x="4142175" y="4397001"/>
              <a:ext cx="360987" cy="4872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1DFA462-B1D5-4F94-AF74-B94797132B7E}"/>
                </a:ext>
              </a:extLst>
            </p:cNvPr>
            <p:cNvSpPr/>
            <p:nvPr/>
          </p:nvSpPr>
          <p:spPr>
            <a:xfrm>
              <a:off x="2886456" y="4107883"/>
              <a:ext cx="711598" cy="963804"/>
            </a:xfrm>
            <a:custGeom>
              <a:avLst/>
              <a:gdLst>
                <a:gd name="connsiteX0" fmla="*/ 530971 w 711598"/>
                <a:gd name="connsiteY0" fmla="*/ 0 h 963804"/>
                <a:gd name="connsiteX1" fmla="*/ 711598 w 711598"/>
                <a:gd name="connsiteY1" fmla="*/ 86746 h 963804"/>
                <a:gd name="connsiteX2" fmla="*/ 534167 w 711598"/>
                <a:gd name="connsiteY2" fmla="*/ 872780 h 963804"/>
                <a:gd name="connsiteX3" fmla="*/ 509891 w 711598"/>
                <a:gd name="connsiteY3" fmla="*/ 861121 h 963804"/>
                <a:gd name="connsiteX4" fmla="*/ 509891 w 711598"/>
                <a:gd name="connsiteY4" fmla="*/ 897502 h 963804"/>
                <a:gd name="connsiteX5" fmla="*/ 443589 w 711598"/>
                <a:gd name="connsiteY5" fmla="*/ 963804 h 963804"/>
                <a:gd name="connsiteX6" fmla="*/ 66302 w 711598"/>
                <a:gd name="connsiteY6" fmla="*/ 963804 h 963804"/>
                <a:gd name="connsiteX7" fmla="*/ 0 w 711598"/>
                <a:gd name="connsiteY7" fmla="*/ 897502 h 963804"/>
                <a:gd name="connsiteX8" fmla="*/ 0 w 711598"/>
                <a:gd name="connsiteY8" fmla="*/ 632301 h 963804"/>
                <a:gd name="connsiteX9" fmla="*/ 66302 w 711598"/>
                <a:gd name="connsiteY9" fmla="*/ 565999 h 963804"/>
                <a:gd name="connsiteX10" fmla="*/ 79381 w 711598"/>
                <a:gd name="connsiteY10" fmla="*/ 565999 h 96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98" h="963804">
                  <a:moveTo>
                    <a:pt x="530971" y="0"/>
                  </a:moveTo>
                  <a:lnTo>
                    <a:pt x="711598" y="86746"/>
                  </a:lnTo>
                  <a:lnTo>
                    <a:pt x="534167" y="872780"/>
                  </a:lnTo>
                  <a:lnTo>
                    <a:pt x="509891" y="861121"/>
                  </a:lnTo>
                  <a:lnTo>
                    <a:pt x="509891" y="897502"/>
                  </a:lnTo>
                  <a:cubicBezTo>
                    <a:pt x="509891" y="934120"/>
                    <a:pt x="480207" y="963804"/>
                    <a:pt x="443589" y="963804"/>
                  </a:cubicBezTo>
                  <a:lnTo>
                    <a:pt x="66302" y="963804"/>
                  </a:lnTo>
                  <a:cubicBezTo>
                    <a:pt x="29684" y="963804"/>
                    <a:pt x="0" y="934120"/>
                    <a:pt x="0" y="897502"/>
                  </a:cubicBezTo>
                  <a:lnTo>
                    <a:pt x="0" y="632301"/>
                  </a:lnTo>
                  <a:cubicBezTo>
                    <a:pt x="0" y="595683"/>
                    <a:pt x="29684" y="565999"/>
                    <a:pt x="66302" y="565999"/>
                  </a:cubicBezTo>
                  <a:lnTo>
                    <a:pt x="79381" y="565999"/>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68E687C4-4297-46A5-97C5-8694BFB6D1B9}"/>
                </a:ext>
              </a:extLst>
            </p:cNvPr>
            <p:cNvSpPr/>
            <p:nvPr/>
          </p:nvSpPr>
          <p:spPr>
            <a:xfrm rot="11148156">
              <a:off x="3104991" y="2600159"/>
              <a:ext cx="314678" cy="296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1852C77-17BF-42C2-A5D0-B8B5AB4A2841}"/>
                </a:ext>
              </a:extLst>
            </p:cNvPr>
            <p:cNvSpPr/>
            <p:nvPr/>
          </p:nvSpPr>
          <p:spPr>
            <a:xfrm>
              <a:off x="3294370" y="3182113"/>
              <a:ext cx="815825" cy="10939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8AC6CEC4-B468-4FDB-A728-E345FE42F11F}"/>
                </a:ext>
              </a:extLst>
            </p:cNvPr>
            <p:cNvSpPr/>
            <p:nvPr/>
          </p:nvSpPr>
          <p:spPr>
            <a:xfrm rot="13665137">
              <a:off x="3220849" y="2986991"/>
              <a:ext cx="981545" cy="851733"/>
            </a:xfrm>
            <a:custGeom>
              <a:avLst/>
              <a:gdLst>
                <a:gd name="connsiteX0" fmla="*/ 902769 w 981545"/>
                <a:gd name="connsiteY0" fmla="*/ 581196 h 851733"/>
                <a:gd name="connsiteX1" fmla="*/ 712588 w 981545"/>
                <a:gd name="connsiteY1" fmla="*/ 680914 h 851733"/>
                <a:gd name="connsiteX2" fmla="*/ 658384 w 981545"/>
                <a:gd name="connsiteY2" fmla="*/ 673997 h 851733"/>
                <a:gd name="connsiteX3" fmla="*/ 657882 w 981545"/>
                <a:gd name="connsiteY3" fmla="*/ 673800 h 851733"/>
                <a:gd name="connsiteX4" fmla="*/ 624968 w 981545"/>
                <a:gd name="connsiteY4" fmla="*/ 685859 h 851733"/>
                <a:gd name="connsiteX5" fmla="*/ 462792 w 981545"/>
                <a:gd name="connsiteY5" fmla="*/ 799870 h 851733"/>
                <a:gd name="connsiteX6" fmla="*/ 115041 w 981545"/>
                <a:gd name="connsiteY6" fmla="*/ 758290 h 851733"/>
                <a:gd name="connsiteX7" fmla="*/ 40294 w 981545"/>
                <a:gd name="connsiteY7" fmla="*/ 416131 h 851733"/>
                <a:gd name="connsiteX8" fmla="*/ 388045 w 981545"/>
                <a:gd name="connsiteY8" fmla="*/ 457712 h 851733"/>
                <a:gd name="connsiteX9" fmla="*/ 505278 w 981545"/>
                <a:gd name="connsiteY9" fmla="*/ 549036 h 851733"/>
                <a:gd name="connsiteX10" fmla="*/ 464767 w 981545"/>
                <a:gd name="connsiteY10" fmla="*/ 472978 h 851733"/>
                <a:gd name="connsiteX11" fmla="*/ 443631 w 981545"/>
                <a:gd name="connsiteY11" fmla="*/ 340457 h 851733"/>
                <a:gd name="connsiteX12" fmla="*/ 712588 w 981545"/>
                <a:gd name="connsiteY12" fmla="*/ 0 h 851733"/>
                <a:gd name="connsiteX13" fmla="*/ 981545 w 981545"/>
                <a:gd name="connsiteY13" fmla="*/ 0 h 851733"/>
                <a:gd name="connsiteX14" fmla="*/ 981545 w 981545"/>
                <a:gd name="connsiteY14" fmla="*/ 340457 h 851733"/>
                <a:gd name="connsiteX15" fmla="*/ 902769 w 981545"/>
                <a:gd name="connsiteY15" fmla="*/ 581196 h 85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545" h="851733">
                  <a:moveTo>
                    <a:pt x="902769" y="581196"/>
                  </a:moveTo>
                  <a:cubicBezTo>
                    <a:pt x="854098" y="642807"/>
                    <a:pt x="786858" y="680914"/>
                    <a:pt x="712588" y="680914"/>
                  </a:cubicBezTo>
                  <a:cubicBezTo>
                    <a:pt x="694020" y="680914"/>
                    <a:pt x="675892" y="678532"/>
                    <a:pt x="658384" y="673997"/>
                  </a:cubicBezTo>
                  <a:lnTo>
                    <a:pt x="657882" y="673800"/>
                  </a:lnTo>
                  <a:lnTo>
                    <a:pt x="624968" y="685859"/>
                  </a:lnTo>
                  <a:cubicBezTo>
                    <a:pt x="560201" y="714137"/>
                    <a:pt x="506143" y="752140"/>
                    <a:pt x="462792" y="799870"/>
                  </a:cubicBezTo>
                  <a:cubicBezTo>
                    <a:pt x="387404" y="882872"/>
                    <a:pt x="231710" y="864256"/>
                    <a:pt x="115041" y="758290"/>
                  </a:cubicBezTo>
                  <a:cubicBezTo>
                    <a:pt x="-1628" y="652323"/>
                    <a:pt x="-35094" y="499133"/>
                    <a:pt x="40294" y="416131"/>
                  </a:cubicBezTo>
                  <a:cubicBezTo>
                    <a:pt x="115682" y="333129"/>
                    <a:pt x="271376" y="351745"/>
                    <a:pt x="388045" y="457712"/>
                  </a:cubicBezTo>
                  <a:lnTo>
                    <a:pt x="505278" y="549036"/>
                  </a:lnTo>
                  <a:lnTo>
                    <a:pt x="464767" y="472978"/>
                  </a:lnTo>
                  <a:cubicBezTo>
                    <a:pt x="451157" y="432246"/>
                    <a:pt x="443631" y="387464"/>
                    <a:pt x="443631" y="340457"/>
                  </a:cubicBezTo>
                  <a:cubicBezTo>
                    <a:pt x="443631" y="152428"/>
                    <a:pt x="564047" y="0"/>
                    <a:pt x="712588" y="0"/>
                  </a:cubicBezTo>
                  <a:lnTo>
                    <a:pt x="981545" y="0"/>
                  </a:lnTo>
                  <a:lnTo>
                    <a:pt x="981545" y="340457"/>
                  </a:lnTo>
                  <a:cubicBezTo>
                    <a:pt x="981545" y="434471"/>
                    <a:pt x="951441" y="519586"/>
                    <a:pt x="902769" y="58119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19">
              <a:extLst>
                <a:ext uri="{FF2B5EF4-FFF2-40B4-BE49-F238E27FC236}">
                  <a16:creationId xmlns:a16="http://schemas.microsoft.com/office/drawing/2014/main" id="{90139E6C-A5ED-4DC7-A0F4-0E4A0D3500ED}"/>
                </a:ext>
              </a:extLst>
            </p:cNvPr>
            <p:cNvGrpSpPr/>
            <p:nvPr/>
          </p:nvGrpSpPr>
          <p:grpSpPr>
            <a:xfrm>
              <a:off x="4314151" y="2883760"/>
              <a:ext cx="1019782" cy="1690672"/>
              <a:chOff x="6073889" y="2761019"/>
              <a:chExt cx="872936" cy="1506181"/>
            </a:xfrm>
          </p:grpSpPr>
          <p:grpSp>
            <p:nvGrpSpPr>
              <p:cNvPr id="63" name="Group 13">
                <a:extLst>
                  <a:ext uri="{FF2B5EF4-FFF2-40B4-BE49-F238E27FC236}">
                    <a16:creationId xmlns:a16="http://schemas.microsoft.com/office/drawing/2014/main" id="{1BB2A2B2-B3E5-430C-BEAD-855D63574173}"/>
                  </a:ext>
                </a:extLst>
              </p:cNvPr>
              <p:cNvGrpSpPr/>
              <p:nvPr/>
            </p:nvGrpSpPr>
            <p:grpSpPr>
              <a:xfrm>
                <a:off x="6324600" y="3200400"/>
                <a:ext cx="381000" cy="1066800"/>
                <a:chOff x="1463040" y="844062"/>
                <a:chExt cx="685800" cy="1957755"/>
              </a:xfrm>
            </p:grpSpPr>
            <p:sp>
              <p:nvSpPr>
                <p:cNvPr id="66" name="Pentagon 193">
                  <a:extLst>
                    <a:ext uri="{FF2B5EF4-FFF2-40B4-BE49-F238E27FC236}">
                      <a16:creationId xmlns:a16="http://schemas.microsoft.com/office/drawing/2014/main" id="{F59FE5D0-C50F-4C12-BB36-592191CE555B}"/>
                    </a:ext>
                  </a:extLst>
                </p:cNvPr>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6278FE14-B1CF-4344-9663-82F078D902FB}"/>
                    </a:ext>
                  </a:extLst>
                </p:cNvPr>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Parallelogram 63">
                <a:extLst>
                  <a:ext uri="{FF2B5EF4-FFF2-40B4-BE49-F238E27FC236}">
                    <a16:creationId xmlns:a16="http://schemas.microsoft.com/office/drawing/2014/main" id="{F79F5971-B02F-4BA3-A473-5BEFF74F6CF1}"/>
                  </a:ext>
                </a:extLst>
              </p:cNvPr>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arallelogram 64">
                <a:extLst>
                  <a:ext uri="{FF2B5EF4-FFF2-40B4-BE49-F238E27FC236}">
                    <a16:creationId xmlns:a16="http://schemas.microsoft.com/office/drawing/2014/main" id="{2281BACD-7C84-46AD-B889-F80A471617DB}"/>
                  </a:ext>
                </a:extLst>
              </p:cNvPr>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a:extLst>
                <a:ext uri="{FF2B5EF4-FFF2-40B4-BE49-F238E27FC236}">
                  <a16:creationId xmlns:a16="http://schemas.microsoft.com/office/drawing/2014/main" id="{94DC3478-1F6A-42CE-9616-949FC0C85037}"/>
                </a:ext>
              </a:extLst>
            </p:cNvPr>
            <p:cNvSpPr/>
            <p:nvPr/>
          </p:nvSpPr>
          <p:spPr>
            <a:xfrm>
              <a:off x="4212173" y="1889247"/>
              <a:ext cx="1223738" cy="15912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FC1B7E2-F816-4E1D-825F-90CEA1CF9A16}"/>
                </a:ext>
              </a:extLst>
            </p:cNvPr>
            <p:cNvSpPr/>
            <p:nvPr/>
          </p:nvSpPr>
          <p:spPr>
            <a:xfrm rot="13665137">
              <a:off x="4317512" y="1745391"/>
              <a:ext cx="1179883" cy="1066327"/>
            </a:xfrm>
            <a:custGeom>
              <a:avLst/>
              <a:gdLst>
                <a:gd name="connsiteX0" fmla="*/ 1077933 w 1179883"/>
                <a:gd name="connsiteY0" fmla="*/ 783395 h 1066327"/>
                <a:gd name="connsiteX1" fmla="*/ 967291 w 1179883"/>
                <a:gd name="connsiteY1" fmla="*/ 881741 h 1066327"/>
                <a:gd name="connsiteX2" fmla="*/ 945276 w 1179883"/>
                <a:gd name="connsiteY2" fmla="*/ 890751 h 1066327"/>
                <a:gd name="connsiteX3" fmla="*/ 950323 w 1179883"/>
                <a:gd name="connsiteY3" fmla="*/ 895588 h 1066327"/>
                <a:gd name="connsiteX4" fmla="*/ 924338 w 1179883"/>
                <a:gd name="connsiteY4" fmla="*/ 899320 h 1066327"/>
                <a:gd name="connsiteX5" fmla="*/ 901953 w 1179883"/>
                <a:gd name="connsiteY5" fmla="*/ 908481 h 1066327"/>
                <a:gd name="connsiteX6" fmla="*/ 831803 w 1179883"/>
                <a:gd name="connsiteY6" fmla="*/ 917804 h 1066327"/>
                <a:gd name="connsiteX7" fmla="*/ 817641 w 1179883"/>
                <a:gd name="connsiteY7" fmla="*/ 915922 h 1066327"/>
                <a:gd name="connsiteX8" fmla="*/ 717310 w 1179883"/>
                <a:gd name="connsiteY8" fmla="*/ 939768 h 1066327"/>
                <a:gd name="connsiteX9" fmla="*/ 504844 w 1179883"/>
                <a:gd name="connsiteY9" fmla="*/ 1023868 h 1066327"/>
                <a:gd name="connsiteX10" fmla="*/ 34511 w 1179883"/>
                <a:gd name="connsiteY10" fmla="*/ 892356 h 1066327"/>
                <a:gd name="connsiteX11" fmla="*/ 200838 w 1179883"/>
                <a:gd name="connsiteY11" fmla="*/ 433178 h 1066327"/>
                <a:gd name="connsiteX12" fmla="*/ 200838 w 1179883"/>
                <a:gd name="connsiteY12" fmla="*/ 433179 h 1066327"/>
                <a:gd name="connsiteX13" fmla="*/ 470452 w 1179883"/>
                <a:gd name="connsiteY13" fmla="*/ 403837 h 1066327"/>
                <a:gd name="connsiteX14" fmla="*/ 487433 w 1179883"/>
                <a:gd name="connsiteY14" fmla="*/ 410396 h 1066327"/>
                <a:gd name="connsiteX15" fmla="*/ 490796 w 1179883"/>
                <a:gd name="connsiteY15" fmla="*/ 366417 h 1066327"/>
                <a:gd name="connsiteX16" fmla="*/ 831804 w 1179883"/>
                <a:gd name="connsiteY16" fmla="*/ 0 h 1066327"/>
                <a:gd name="connsiteX17" fmla="*/ 1179883 w 1179883"/>
                <a:gd name="connsiteY17" fmla="*/ 0 h 1066327"/>
                <a:gd name="connsiteX18" fmla="*/ 1179883 w 1179883"/>
                <a:gd name="connsiteY18" fmla="*/ 458902 h 1066327"/>
                <a:gd name="connsiteX19" fmla="*/ 1077933 w 1179883"/>
                <a:gd name="connsiteY19" fmla="*/ 783395 h 106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9883" h="1066327">
                  <a:moveTo>
                    <a:pt x="1077933" y="783395"/>
                  </a:moveTo>
                  <a:cubicBezTo>
                    <a:pt x="1046437" y="824917"/>
                    <a:pt x="1008935" y="858520"/>
                    <a:pt x="967291" y="881741"/>
                  </a:cubicBezTo>
                  <a:lnTo>
                    <a:pt x="945276" y="890751"/>
                  </a:lnTo>
                  <a:lnTo>
                    <a:pt x="950323" y="895588"/>
                  </a:lnTo>
                  <a:lnTo>
                    <a:pt x="924338" y="899320"/>
                  </a:lnTo>
                  <a:lnTo>
                    <a:pt x="901953" y="908481"/>
                  </a:lnTo>
                  <a:cubicBezTo>
                    <a:pt x="879294" y="914594"/>
                    <a:pt x="855833" y="917804"/>
                    <a:pt x="831803" y="917804"/>
                  </a:cubicBezTo>
                  <a:lnTo>
                    <a:pt x="817641" y="915922"/>
                  </a:lnTo>
                  <a:lnTo>
                    <a:pt x="717310" y="939768"/>
                  </a:lnTo>
                  <a:cubicBezTo>
                    <a:pt x="643064" y="961148"/>
                    <a:pt x="572242" y="989181"/>
                    <a:pt x="504844" y="1023868"/>
                  </a:cubicBezTo>
                  <a:cubicBezTo>
                    <a:pt x="329035" y="1114350"/>
                    <a:pt x="118460" y="1055471"/>
                    <a:pt x="34511" y="892356"/>
                  </a:cubicBezTo>
                  <a:cubicBezTo>
                    <a:pt x="-49438" y="729241"/>
                    <a:pt x="25029" y="523660"/>
                    <a:pt x="200838" y="433178"/>
                  </a:cubicBezTo>
                  <a:lnTo>
                    <a:pt x="200838" y="433179"/>
                  </a:lnTo>
                  <a:cubicBezTo>
                    <a:pt x="288742" y="387938"/>
                    <a:pt x="385338" y="380038"/>
                    <a:pt x="470452" y="403837"/>
                  </a:cubicBezTo>
                  <a:lnTo>
                    <a:pt x="487433" y="410396"/>
                  </a:lnTo>
                  <a:lnTo>
                    <a:pt x="490796" y="366417"/>
                  </a:lnTo>
                  <a:cubicBezTo>
                    <a:pt x="523253" y="157303"/>
                    <a:pt x="663595" y="0"/>
                    <a:pt x="831804" y="0"/>
                  </a:cubicBezTo>
                  <a:lnTo>
                    <a:pt x="1179883" y="0"/>
                  </a:lnTo>
                  <a:lnTo>
                    <a:pt x="1179883" y="458902"/>
                  </a:lnTo>
                  <a:cubicBezTo>
                    <a:pt x="1179883" y="585625"/>
                    <a:pt x="1140923" y="700350"/>
                    <a:pt x="1077933" y="783395"/>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3612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FBB71-F0B2-4C50-BD2B-16CFFD417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graphicFrame>
        <p:nvGraphicFramePr>
          <p:cNvPr id="3" name="Table 2">
            <a:extLst>
              <a:ext uri="{FF2B5EF4-FFF2-40B4-BE49-F238E27FC236}">
                <a16:creationId xmlns:a16="http://schemas.microsoft.com/office/drawing/2014/main" id="{7E6AF61C-FF34-410C-93DE-9F28361383A1}"/>
              </a:ext>
            </a:extLst>
          </p:cNvPr>
          <p:cNvGraphicFramePr>
            <a:graphicFrameLocks noGrp="1"/>
          </p:cNvGraphicFramePr>
          <p:nvPr>
            <p:extLst>
              <p:ext uri="{D42A27DB-BD31-4B8C-83A1-F6EECF244321}">
                <p14:modId xmlns:p14="http://schemas.microsoft.com/office/powerpoint/2010/main" val="304733402"/>
              </p:ext>
            </p:extLst>
          </p:nvPr>
        </p:nvGraphicFramePr>
        <p:xfrm>
          <a:off x="1001985" y="719666"/>
          <a:ext cx="10149490" cy="5512968"/>
        </p:xfrm>
        <a:graphic>
          <a:graphicData uri="http://schemas.openxmlformats.org/drawingml/2006/table">
            <a:tbl>
              <a:tblPr firstRow="1" bandRow="1">
                <a:tableStyleId>{18603FDC-E32A-4AB5-989C-0864C3EAD2B8}</a:tableStyleId>
              </a:tblPr>
              <a:tblGrid>
                <a:gridCol w="5074745">
                  <a:extLst>
                    <a:ext uri="{9D8B030D-6E8A-4147-A177-3AD203B41FA5}">
                      <a16:colId xmlns:a16="http://schemas.microsoft.com/office/drawing/2014/main" val="2239859224"/>
                    </a:ext>
                  </a:extLst>
                </a:gridCol>
                <a:gridCol w="5074745">
                  <a:extLst>
                    <a:ext uri="{9D8B030D-6E8A-4147-A177-3AD203B41FA5}">
                      <a16:colId xmlns:a16="http://schemas.microsoft.com/office/drawing/2014/main" val="86645907"/>
                    </a:ext>
                  </a:extLst>
                </a:gridCol>
              </a:tblGrid>
              <a:tr h="549244">
                <a:tc>
                  <a:txBody>
                    <a:bodyPr/>
                    <a:lstStyle/>
                    <a:p>
                      <a:pPr algn="ctr" fontAlgn="base"/>
                      <a:r>
                        <a:rPr lang="en-US" b="0" i="0" cap="all" dirty="0">
                          <a:solidFill>
                            <a:schemeClr val="bg1"/>
                          </a:solidFill>
                          <a:effectLst/>
                          <a:latin typeface="Lucida Sans" panose="020B0602030504020204" pitchFamily="34" charset="0"/>
                        </a:rPr>
                        <a:t>I AM WILLING TO …</a:t>
                      </a:r>
                    </a:p>
                  </a:txBody>
                  <a:tcPr marL="95250" marR="95250" marT="66675" marB="66675" anchor="b"/>
                </a:tc>
                <a:tc>
                  <a:txBody>
                    <a:bodyPr/>
                    <a:lstStyle/>
                    <a:p>
                      <a:pPr algn="ctr" fontAlgn="base"/>
                      <a:r>
                        <a:rPr lang="en-US" b="0" i="0" cap="all">
                          <a:solidFill>
                            <a:schemeClr val="bg1"/>
                          </a:solidFill>
                          <a:effectLst/>
                          <a:latin typeface="Lucida Sans" panose="020B0602030504020204" pitchFamily="34" charset="0"/>
                        </a:rPr>
                        <a:t>GOD PROMISES …</a:t>
                      </a:r>
                    </a:p>
                  </a:txBody>
                  <a:tcPr marL="95250" marR="95250" marT="66675" marB="66675" anchor="b"/>
                </a:tc>
                <a:extLst>
                  <a:ext uri="{0D108BD9-81ED-4DB2-BD59-A6C34878D82A}">
                    <a16:rowId xmlns:a16="http://schemas.microsoft.com/office/drawing/2014/main" val="3235550090"/>
                  </a:ext>
                </a:extLst>
              </a:tr>
              <a:tr h="918828">
                <a:tc>
                  <a:txBody>
                    <a:bodyPr/>
                    <a:lstStyle/>
                    <a:p>
                      <a:pPr algn="ctr" fontAlgn="base"/>
                      <a:r>
                        <a:rPr lang="en-US" dirty="0">
                          <a:solidFill>
                            <a:schemeClr val="bg1"/>
                          </a:solidFill>
                          <a:effectLst/>
                        </a:rPr>
                        <a:t>Help bear others’ burdens, that they may be light </a:t>
                      </a:r>
                    </a:p>
                    <a:p>
                      <a:pPr algn="ctr" fontAlgn="base"/>
                      <a:r>
                        <a:rPr lang="en-US" dirty="0">
                          <a:solidFill>
                            <a:schemeClr val="bg1"/>
                          </a:solidFill>
                          <a:effectLst/>
                        </a:rPr>
                        <a:t>(see </a:t>
                      </a:r>
                      <a:r>
                        <a:rPr lang="en-US" u="none" strike="noStrike" dirty="0">
                          <a:solidFill>
                            <a:schemeClr val="bg1"/>
                          </a:solidFill>
                          <a:effectLst/>
                        </a:rPr>
                        <a:t>Mosiah 18:8</a:t>
                      </a:r>
                      <a:r>
                        <a:rPr lang="en-US" dirty="0">
                          <a:solidFill>
                            <a:schemeClr val="bg1"/>
                          </a:solidFill>
                          <a:effectLst/>
                        </a:rPr>
                        <a:t>).</a:t>
                      </a:r>
                    </a:p>
                  </a:txBody>
                  <a:tcPr marL="95250" marR="95250" marT="66675" marB="66675" anchor="ctr"/>
                </a:tc>
                <a:tc>
                  <a:txBody>
                    <a:bodyPr/>
                    <a:lstStyle/>
                    <a:p>
                      <a:pPr algn="ctr" fontAlgn="base"/>
                      <a:r>
                        <a:rPr lang="en-US" dirty="0">
                          <a:solidFill>
                            <a:schemeClr val="bg1"/>
                          </a:solidFill>
                          <a:effectLst/>
                        </a:rPr>
                        <a:t>That I will be redeemed of God </a:t>
                      </a:r>
                    </a:p>
                    <a:p>
                      <a:pPr algn="ctr" fontAlgn="base"/>
                      <a:r>
                        <a:rPr lang="en-US" dirty="0">
                          <a:solidFill>
                            <a:schemeClr val="bg1"/>
                          </a:solidFill>
                          <a:effectLst/>
                        </a:rPr>
                        <a:t>(see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extLst>
                  <a:ext uri="{0D108BD9-81ED-4DB2-BD59-A6C34878D82A}">
                    <a16:rowId xmlns:a16="http://schemas.microsoft.com/office/drawing/2014/main" val="2519962001"/>
                  </a:ext>
                </a:extLst>
              </a:tr>
              <a:tr h="918828">
                <a:tc>
                  <a:txBody>
                    <a:bodyPr/>
                    <a:lstStyle/>
                    <a:p>
                      <a:pPr algn="ctr" fontAlgn="base"/>
                      <a:r>
                        <a:rPr lang="en-US" dirty="0">
                          <a:solidFill>
                            <a:schemeClr val="bg1"/>
                          </a:solidFill>
                          <a:effectLst/>
                        </a:rPr>
                        <a:t>Mourn with those who mourn </a:t>
                      </a:r>
                    </a:p>
                    <a:p>
                      <a:pPr algn="ctr" fontAlgn="base"/>
                      <a:r>
                        <a:rPr lang="en-US" dirty="0">
                          <a:solidFill>
                            <a:schemeClr val="bg1"/>
                          </a:solidFill>
                          <a:effectLst/>
                        </a:rPr>
                        <a:t>(see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tc>
                  <a:txBody>
                    <a:bodyPr/>
                    <a:lstStyle/>
                    <a:p>
                      <a:pPr algn="ctr" fontAlgn="base"/>
                      <a:r>
                        <a:rPr lang="en-US" dirty="0">
                          <a:solidFill>
                            <a:schemeClr val="bg1"/>
                          </a:solidFill>
                          <a:effectLst/>
                        </a:rPr>
                        <a:t>That I will be part of the First </a:t>
                      </a:r>
                      <a:r>
                        <a:rPr lang="en-US" u="none" strike="noStrike" dirty="0">
                          <a:solidFill>
                            <a:schemeClr val="bg1"/>
                          </a:solidFill>
                          <a:effectLst/>
                        </a:rPr>
                        <a:t>Resurrection</a:t>
                      </a:r>
                      <a:r>
                        <a:rPr lang="en-US" dirty="0">
                          <a:solidFill>
                            <a:schemeClr val="bg1"/>
                          </a:solidFill>
                          <a:effectLst/>
                        </a:rPr>
                        <a:t> </a:t>
                      </a:r>
                    </a:p>
                    <a:p>
                      <a:pPr algn="ctr" fontAlgn="base"/>
                      <a:r>
                        <a:rPr lang="en-US" dirty="0">
                          <a:solidFill>
                            <a:schemeClr val="bg1"/>
                          </a:solidFill>
                          <a:effectLst/>
                        </a:rPr>
                        <a:t>(see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extLst>
                  <a:ext uri="{0D108BD9-81ED-4DB2-BD59-A6C34878D82A}">
                    <a16:rowId xmlns:a16="http://schemas.microsoft.com/office/drawing/2014/main" val="506972856"/>
                  </a:ext>
                </a:extLst>
              </a:tr>
              <a:tr h="918828">
                <a:tc>
                  <a:txBody>
                    <a:bodyPr/>
                    <a:lstStyle/>
                    <a:p>
                      <a:pPr algn="ctr" fontAlgn="base"/>
                      <a:r>
                        <a:rPr lang="en-US" dirty="0">
                          <a:solidFill>
                            <a:schemeClr val="bg1"/>
                          </a:solidFill>
                          <a:effectLst/>
                        </a:rPr>
                        <a:t>Comfort those who stand in need of comfort (see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tc>
                  <a:txBody>
                    <a:bodyPr/>
                    <a:lstStyle/>
                    <a:p>
                      <a:pPr algn="ctr" fontAlgn="base"/>
                      <a:r>
                        <a:rPr lang="en-US" dirty="0">
                          <a:solidFill>
                            <a:schemeClr val="bg1"/>
                          </a:solidFill>
                          <a:effectLst/>
                        </a:rPr>
                        <a:t>That I will receive eternal life </a:t>
                      </a:r>
                    </a:p>
                    <a:p>
                      <a:pPr algn="ctr" fontAlgn="base"/>
                      <a:r>
                        <a:rPr lang="en-US" dirty="0">
                          <a:solidFill>
                            <a:schemeClr val="bg1"/>
                          </a:solidFill>
                          <a:effectLst/>
                        </a:rPr>
                        <a:t>(see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extLst>
                  <a:ext uri="{0D108BD9-81ED-4DB2-BD59-A6C34878D82A}">
                    <a16:rowId xmlns:a16="http://schemas.microsoft.com/office/drawing/2014/main" val="2491561525"/>
                  </a:ext>
                </a:extLst>
              </a:tr>
              <a:tr h="1288412">
                <a:tc>
                  <a:txBody>
                    <a:bodyPr/>
                    <a:lstStyle/>
                    <a:p>
                      <a:pPr algn="ctr" fontAlgn="base"/>
                      <a:r>
                        <a:rPr lang="en-US" dirty="0">
                          <a:solidFill>
                            <a:schemeClr val="bg1"/>
                          </a:solidFill>
                          <a:effectLst/>
                        </a:rPr>
                        <a:t>Stand as a witness of God at all times, in all things, and in all places </a:t>
                      </a:r>
                    </a:p>
                    <a:p>
                      <a:pPr algn="ctr" fontAlgn="base"/>
                      <a:r>
                        <a:rPr lang="en-US" dirty="0">
                          <a:solidFill>
                            <a:schemeClr val="bg1"/>
                          </a:solidFill>
                          <a:effectLst/>
                        </a:rPr>
                        <a:t>(see </a:t>
                      </a:r>
                      <a:r>
                        <a:rPr lang="en-US" u="none" strike="noStrike" dirty="0">
                          <a:solidFill>
                            <a:schemeClr val="bg1"/>
                          </a:solidFill>
                          <a:effectLst/>
                        </a:rPr>
                        <a:t>Mosiah 18:9</a:t>
                      </a:r>
                      <a:r>
                        <a:rPr lang="en-US" dirty="0">
                          <a:solidFill>
                            <a:schemeClr val="bg1"/>
                          </a:solidFill>
                          <a:effectLst/>
                        </a:rPr>
                        <a:t>).</a:t>
                      </a:r>
                    </a:p>
                  </a:txBody>
                  <a:tcPr marL="95250" marR="95250" marT="66675" marB="66675" anchor="ctr"/>
                </a:tc>
                <a:tc>
                  <a:txBody>
                    <a:bodyPr/>
                    <a:lstStyle/>
                    <a:p>
                      <a:pPr algn="ctr" fontAlgn="base"/>
                      <a:r>
                        <a:rPr lang="en-US" dirty="0">
                          <a:solidFill>
                            <a:schemeClr val="bg1"/>
                          </a:solidFill>
                          <a:effectLst/>
                        </a:rPr>
                        <a:t>He will pour out His Spirit upon me </a:t>
                      </a:r>
                    </a:p>
                    <a:p>
                      <a:pPr algn="ctr" fontAlgn="base"/>
                      <a:r>
                        <a:rPr lang="en-US" dirty="0">
                          <a:solidFill>
                            <a:schemeClr val="bg1"/>
                          </a:solidFill>
                          <a:effectLst/>
                        </a:rPr>
                        <a:t>(see </a:t>
                      </a:r>
                      <a:r>
                        <a:rPr lang="en-US" u="none" strike="noStrike" dirty="0">
                          <a:solidFill>
                            <a:schemeClr val="bg1"/>
                          </a:solidFill>
                          <a:effectLst/>
                        </a:rPr>
                        <a:t>Mosiah 18:10</a:t>
                      </a:r>
                      <a:r>
                        <a:rPr lang="en-US" dirty="0">
                          <a:solidFill>
                            <a:schemeClr val="bg1"/>
                          </a:solidFill>
                          <a:effectLst/>
                        </a:rPr>
                        <a:t>).</a:t>
                      </a:r>
                    </a:p>
                  </a:txBody>
                  <a:tcPr marL="95250" marR="95250" marT="66675" marB="66675" anchor="ctr"/>
                </a:tc>
                <a:extLst>
                  <a:ext uri="{0D108BD9-81ED-4DB2-BD59-A6C34878D82A}">
                    <a16:rowId xmlns:a16="http://schemas.microsoft.com/office/drawing/2014/main" val="73133637"/>
                  </a:ext>
                </a:extLst>
              </a:tr>
              <a:tr h="918828">
                <a:tc>
                  <a:txBody>
                    <a:bodyPr/>
                    <a:lstStyle/>
                    <a:p>
                      <a:pPr algn="ctr" fontAlgn="base"/>
                      <a:r>
                        <a:rPr lang="en-US" dirty="0">
                          <a:solidFill>
                            <a:schemeClr val="bg1"/>
                          </a:solidFill>
                          <a:effectLst/>
                        </a:rPr>
                        <a:t>Serve God and keep His commandments (see </a:t>
                      </a:r>
                      <a:r>
                        <a:rPr lang="en-US" u="none" strike="noStrike" dirty="0">
                          <a:solidFill>
                            <a:schemeClr val="bg1"/>
                          </a:solidFill>
                          <a:effectLst/>
                        </a:rPr>
                        <a:t>Mosiah 18:10</a:t>
                      </a:r>
                      <a:r>
                        <a:rPr lang="en-US" dirty="0">
                          <a:solidFill>
                            <a:schemeClr val="bg1"/>
                          </a:solidFill>
                          <a:effectLst/>
                        </a:rPr>
                        <a:t>).</a:t>
                      </a:r>
                    </a:p>
                  </a:txBody>
                  <a:tcPr marL="95250" marR="95250" marT="66675" marB="66675" anchor="ctr"/>
                </a:tc>
                <a:tc>
                  <a:txBody>
                    <a:bodyPr/>
                    <a:lstStyle/>
                    <a:p>
                      <a:pPr algn="ctr" fontAlgn="ctr"/>
                      <a:r>
                        <a:rPr lang="en-US" dirty="0">
                          <a:solidFill>
                            <a:schemeClr val="bg1"/>
                          </a:solidFill>
                          <a:effectLst/>
                        </a:rPr>
                        <a:t> </a:t>
                      </a:r>
                    </a:p>
                  </a:txBody>
                  <a:tcPr marL="95250" marR="95250" marT="66675" marB="66675" anchor="ctr"/>
                </a:tc>
                <a:extLst>
                  <a:ext uri="{0D108BD9-81ED-4DB2-BD59-A6C34878D82A}">
                    <a16:rowId xmlns:a16="http://schemas.microsoft.com/office/drawing/2014/main" val="177776259"/>
                  </a:ext>
                </a:extLst>
              </a:tr>
            </a:tbl>
          </a:graphicData>
        </a:graphic>
      </p:graphicFrame>
      <p:sp>
        <p:nvSpPr>
          <p:cNvPr id="4" name="Rectangle 3">
            <a:extLst>
              <a:ext uri="{FF2B5EF4-FFF2-40B4-BE49-F238E27FC236}">
                <a16:creationId xmlns:a16="http://schemas.microsoft.com/office/drawing/2014/main" id="{F40931BE-F6D6-48F4-B5AB-2FBA395D4B4E}"/>
              </a:ext>
            </a:extLst>
          </p:cNvPr>
          <p:cNvSpPr/>
          <p:nvPr/>
        </p:nvSpPr>
        <p:spPr>
          <a:xfrm>
            <a:off x="6232634" y="5344538"/>
            <a:ext cx="4845269" cy="830997"/>
          </a:xfrm>
          <a:prstGeom prst="rect">
            <a:avLst/>
          </a:prstGeom>
        </p:spPr>
        <p:txBody>
          <a:bodyPr wrap="square">
            <a:spAutoFit/>
          </a:bodyPr>
          <a:lstStyle/>
          <a:p>
            <a:r>
              <a:rPr lang="en-US" sz="2400" b="0" i="0" dirty="0">
                <a:solidFill>
                  <a:srgbClr val="FFFF00"/>
                </a:solidFill>
                <a:effectLst/>
                <a:latin typeface="Palatino"/>
              </a:rPr>
              <a:t>…that he may pour out his Spirit more abundantly upon you?</a:t>
            </a:r>
            <a:endParaRPr lang="en-US" sz="2400" dirty="0">
              <a:solidFill>
                <a:srgbClr val="FFFF00"/>
              </a:solidFill>
            </a:endParaRPr>
          </a:p>
        </p:txBody>
      </p:sp>
    </p:spTree>
    <p:extLst>
      <p:ext uri="{BB962C8B-B14F-4D97-AF65-F5344CB8AC3E}">
        <p14:creationId xmlns:p14="http://schemas.microsoft.com/office/powerpoint/2010/main" val="38688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94AB4F-B612-4ED8-84CB-BB9F0C57E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3" name="TextBox 2">
            <a:extLst>
              <a:ext uri="{FF2B5EF4-FFF2-40B4-BE49-F238E27FC236}">
                <a16:creationId xmlns:a16="http://schemas.microsoft.com/office/drawing/2014/main" id="{3B80236B-76DA-4066-A7E6-98CBE0DA2B5D}"/>
              </a:ext>
            </a:extLst>
          </p:cNvPr>
          <p:cNvSpPr txBox="1"/>
          <p:nvPr/>
        </p:nvSpPr>
        <p:spPr>
          <a:xfrm>
            <a:off x="1471448" y="0"/>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Cutie Patootie Skinny" pitchFamily="2" charset="0"/>
              </a:rPr>
              <a:t>Doctrinal Mastery</a:t>
            </a:r>
          </a:p>
        </p:txBody>
      </p:sp>
      <p:sp>
        <p:nvSpPr>
          <p:cNvPr id="4" name="Rectangle 3">
            <a:extLst>
              <a:ext uri="{FF2B5EF4-FFF2-40B4-BE49-F238E27FC236}">
                <a16:creationId xmlns:a16="http://schemas.microsoft.com/office/drawing/2014/main" id="{4BA14F8C-AFAD-496D-9FF9-5A6E65E11770}"/>
              </a:ext>
            </a:extLst>
          </p:cNvPr>
          <p:cNvSpPr/>
          <p:nvPr/>
        </p:nvSpPr>
        <p:spPr>
          <a:xfrm>
            <a:off x="5633545" y="1122937"/>
            <a:ext cx="6096000" cy="5355312"/>
          </a:xfrm>
          <a:prstGeom prst="rect">
            <a:avLst/>
          </a:prstGeom>
        </p:spPr>
        <p:txBody>
          <a:bodyPr>
            <a:spAutoFit/>
          </a:bodyPr>
          <a:lstStyle/>
          <a:p>
            <a:pPr fontAlgn="base"/>
            <a:r>
              <a:rPr lang="en-US" b="0" i="0" dirty="0">
                <a:solidFill>
                  <a:schemeClr val="bg1"/>
                </a:solidFill>
                <a:effectLst/>
                <a:latin typeface="Palatino"/>
              </a:rPr>
              <a:t>8. And it came to pass that he said unto them: Behold, here are the waters of Mormon (for thus were they called) and now, as ye are desirous to come into the fold of God, and to be called his people, and are willing to bear one another’s burdens, that they may be light;</a:t>
            </a:r>
          </a:p>
          <a:p>
            <a:pPr fontAlgn="base"/>
            <a:endParaRPr lang="en-US" b="0" i="0" dirty="0">
              <a:solidFill>
                <a:schemeClr val="bg1"/>
              </a:solidFill>
              <a:effectLst/>
              <a:latin typeface="Palatino"/>
            </a:endParaRPr>
          </a:p>
          <a:p>
            <a:pPr fontAlgn="base"/>
            <a:r>
              <a:rPr lang="en-US" b="1" i="0" dirty="0">
                <a:solidFill>
                  <a:schemeClr val="bg1"/>
                </a:solidFill>
                <a:effectLst/>
                <a:latin typeface="Palatino"/>
              </a:rPr>
              <a:t>9. </a:t>
            </a:r>
            <a:r>
              <a:rPr lang="en-US" b="0" i="0" dirty="0">
                <a:solidFill>
                  <a:schemeClr val="bg1"/>
                </a:solidFill>
                <a:effectLst/>
                <a:latin typeface="Palatino"/>
              </a:rPr>
              <a:t>Yea, and are willing to mourn with those that mourn; yea, and comfort those that stand in need of comfort, and to stand as witnesses of God at all times and in all things, and in all places that ye may be in, even until death, that ye may be redeemed of God, and be numbered with those of the first resurrection, that ye may have eternal life—</a:t>
            </a:r>
          </a:p>
          <a:p>
            <a:pPr fontAlgn="base"/>
            <a:endParaRPr lang="en-US" b="0" i="0" dirty="0">
              <a:solidFill>
                <a:schemeClr val="bg1"/>
              </a:solidFill>
              <a:effectLst/>
              <a:latin typeface="Palatino"/>
            </a:endParaRPr>
          </a:p>
          <a:p>
            <a:pPr fontAlgn="base"/>
            <a:r>
              <a:rPr lang="en-US" b="1" i="0" dirty="0">
                <a:solidFill>
                  <a:schemeClr val="bg1"/>
                </a:solidFill>
                <a:effectLst/>
                <a:latin typeface="Palatino"/>
              </a:rPr>
              <a:t>10. </a:t>
            </a:r>
            <a:r>
              <a:rPr lang="en-US" b="0" i="0" dirty="0">
                <a:solidFill>
                  <a:schemeClr val="bg1"/>
                </a:solidFill>
                <a:effectLst/>
                <a:latin typeface="Palatino"/>
              </a:rPr>
              <a:t>Now I say unto you, if this be the desire of your hearts, what have you against being baptized in the name of the Lord, as a witness before him that ye have entered into a covenant with him, that ye will serve him and keep his commandments, that he may pour out his Spirit more abundantly upon you?</a:t>
            </a:r>
          </a:p>
        </p:txBody>
      </p:sp>
      <p:grpSp>
        <p:nvGrpSpPr>
          <p:cNvPr id="5" name="Group 4">
            <a:extLst>
              <a:ext uri="{FF2B5EF4-FFF2-40B4-BE49-F238E27FC236}">
                <a16:creationId xmlns:a16="http://schemas.microsoft.com/office/drawing/2014/main" id="{FC957953-B570-4020-AA38-5F8192E64B9B}"/>
              </a:ext>
            </a:extLst>
          </p:cNvPr>
          <p:cNvGrpSpPr/>
          <p:nvPr/>
        </p:nvGrpSpPr>
        <p:grpSpPr>
          <a:xfrm>
            <a:off x="-73572" y="1663262"/>
            <a:ext cx="3851398" cy="3896710"/>
            <a:chOff x="2571847" y="2667000"/>
            <a:chExt cx="3886200" cy="3931920"/>
          </a:xfrm>
        </p:grpSpPr>
        <p:grpSp>
          <p:nvGrpSpPr>
            <p:cNvPr id="6" name="Group 13">
              <a:extLst>
                <a:ext uri="{FF2B5EF4-FFF2-40B4-BE49-F238E27FC236}">
                  <a16:creationId xmlns:a16="http://schemas.microsoft.com/office/drawing/2014/main" id="{FC63D2AF-3A43-4DF8-A1A3-A284BB161276}"/>
                </a:ext>
              </a:extLst>
            </p:cNvPr>
            <p:cNvGrpSpPr/>
            <p:nvPr/>
          </p:nvGrpSpPr>
          <p:grpSpPr>
            <a:xfrm>
              <a:off x="3048000" y="2667000"/>
              <a:ext cx="2971800" cy="3931920"/>
              <a:chOff x="152400" y="152400"/>
              <a:chExt cx="4953000" cy="6553200"/>
            </a:xfrm>
          </p:grpSpPr>
          <p:sp>
            <p:nvSpPr>
              <p:cNvPr id="10" name="Rounded Rectangle 70">
                <a:extLst>
                  <a:ext uri="{FF2B5EF4-FFF2-40B4-BE49-F238E27FC236}">
                    <a16:creationId xmlns:a16="http://schemas.microsoft.com/office/drawing/2014/main" id="{266CB8E3-DF32-4D07-AC17-DBD3BE1A884F}"/>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1">
                <a:extLst>
                  <a:ext uri="{FF2B5EF4-FFF2-40B4-BE49-F238E27FC236}">
                    <a16:creationId xmlns:a16="http://schemas.microsoft.com/office/drawing/2014/main" id="{2CAAD940-52D3-47AF-89E5-F1325CCF5A8C}"/>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72">
                <a:extLst>
                  <a:ext uri="{FF2B5EF4-FFF2-40B4-BE49-F238E27FC236}">
                    <a16:creationId xmlns:a16="http://schemas.microsoft.com/office/drawing/2014/main" id="{F25AC661-C6AA-4F5A-AD86-928E07FDEC84}"/>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3175F28-365E-43FA-99FF-977FC54421B6}"/>
                </a:ext>
              </a:extLst>
            </p:cNvPr>
            <p:cNvSpPr txBox="1"/>
            <p:nvPr/>
          </p:nvSpPr>
          <p:spPr>
            <a:xfrm>
              <a:off x="2571847" y="4120396"/>
              <a:ext cx="3886200" cy="590059"/>
            </a:xfrm>
            <a:prstGeom prst="rect">
              <a:avLst/>
            </a:prstGeom>
            <a:noFill/>
          </p:spPr>
          <p:txBody>
            <a:bodyPr wrap="square" rtlCol="0">
              <a:spAutoFit/>
            </a:bodyPr>
            <a:lstStyle/>
            <a:p>
              <a:pPr algn="ctr"/>
              <a:r>
                <a:rPr lang="en-US" sz="3200" dirty="0">
                  <a:solidFill>
                    <a:srgbClr val="FFC000"/>
                  </a:solidFill>
                  <a:latin typeface="Californian FB" pitchFamily="18" charset="0"/>
                </a:rPr>
                <a:t>Mosiah 18:8-10</a:t>
              </a:r>
            </a:p>
          </p:txBody>
        </p:sp>
        <p:sp>
          <p:nvSpPr>
            <p:cNvPr id="8" name="TextBox 7">
              <a:extLst>
                <a:ext uri="{FF2B5EF4-FFF2-40B4-BE49-F238E27FC236}">
                  <a16:creationId xmlns:a16="http://schemas.microsoft.com/office/drawing/2014/main" id="{45E5BB78-1CA7-4B57-AFB9-B1457D7229FF}"/>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9" name="Straight Connector 8">
              <a:extLst>
                <a:ext uri="{FF2B5EF4-FFF2-40B4-BE49-F238E27FC236}">
                  <a16:creationId xmlns:a16="http://schemas.microsoft.com/office/drawing/2014/main" id="{A3B2A70F-3D13-4B9C-8FD5-BDCFCB15B67A}"/>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Arrow: Right 12">
            <a:extLst>
              <a:ext uri="{FF2B5EF4-FFF2-40B4-BE49-F238E27FC236}">
                <a16:creationId xmlns:a16="http://schemas.microsoft.com/office/drawing/2014/main" id="{C93458C5-A56A-46B6-A4B1-1BF45C8F7F78}"/>
              </a:ext>
            </a:extLst>
          </p:cNvPr>
          <p:cNvSpPr/>
          <p:nvPr/>
        </p:nvSpPr>
        <p:spPr>
          <a:xfrm>
            <a:off x="3794234" y="2984938"/>
            <a:ext cx="1387366" cy="10089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2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fill="hold"/>
                                        <p:tgtEl>
                                          <p:spTgt spid="4"/>
                                        </p:tgtEl>
                                        <p:attrNameLst>
                                          <p:attrName>ppt_x</p:attrName>
                                        </p:attrNameLst>
                                      </p:cBhvr>
                                      <p:tavLst>
                                        <p:tav tm="0">
                                          <p:val>
                                            <p:strVal val="0-#ppt_w/2"/>
                                          </p:val>
                                        </p:tav>
                                        <p:tav tm="100000">
                                          <p:val>
                                            <p:strVal val="#ppt_x"/>
                                          </p:val>
                                        </p:tav>
                                      </p:tavLst>
                                    </p:anim>
                                    <p:anim calcmode="lin" valueType="num">
                                      <p:cBhvr additive="base">
                                        <p:cTn id="16"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EA2538E2-6FB3-4178-AD63-EC567D8A9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48" name="Double Wave 47"/>
          <p:cNvSpPr/>
          <p:nvPr/>
        </p:nvSpPr>
        <p:spPr>
          <a:xfrm flipH="1">
            <a:off x="6553201" y="4632065"/>
            <a:ext cx="3835729" cy="435685"/>
          </a:xfrm>
          <a:prstGeom prst="doubleWave">
            <a:avLst/>
          </a:prstGeom>
          <a:solidFill>
            <a:srgbClr val="BD85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6550224"/>
            <a:ext cx="9144000" cy="307777"/>
          </a:xfrm>
          <a:prstGeom prst="rect">
            <a:avLst/>
          </a:prstGeom>
          <a:noFill/>
        </p:spPr>
        <p:txBody>
          <a:bodyPr wrap="square" rtlCol="0">
            <a:spAutoFit/>
          </a:bodyPr>
          <a:lstStyle/>
          <a:p>
            <a:r>
              <a:rPr lang="en-US" sz="1400" dirty="0">
                <a:solidFill>
                  <a:schemeClr val="bg1"/>
                </a:solidFill>
              </a:rPr>
              <a:t>Mosiah 18:12-14</a:t>
            </a:r>
          </a:p>
        </p:txBody>
      </p:sp>
      <p:sp>
        <p:nvSpPr>
          <p:cNvPr id="61" name="TextBox 60"/>
          <p:cNvSpPr txBox="1"/>
          <p:nvPr/>
        </p:nvSpPr>
        <p:spPr>
          <a:xfrm>
            <a:off x="2057400" y="1219201"/>
            <a:ext cx="3505200" cy="954107"/>
          </a:xfrm>
          <a:prstGeom prst="rect">
            <a:avLst/>
          </a:prstGeom>
          <a:noFill/>
        </p:spPr>
        <p:txBody>
          <a:bodyPr wrap="square" rtlCol="0">
            <a:spAutoFit/>
          </a:bodyPr>
          <a:lstStyle/>
          <a:p>
            <a:r>
              <a:rPr lang="en-US" sz="2800" dirty="0">
                <a:solidFill>
                  <a:srgbClr val="FF0000"/>
                </a:solidFill>
              </a:rPr>
              <a:t>Alma was filled with the Holy Spirit</a:t>
            </a:r>
          </a:p>
        </p:txBody>
      </p:sp>
      <p:sp>
        <p:nvSpPr>
          <p:cNvPr id="74" name="TextBox 73"/>
          <p:cNvSpPr txBox="1"/>
          <p:nvPr/>
        </p:nvSpPr>
        <p:spPr>
          <a:xfrm>
            <a:off x="5943600" y="1752601"/>
            <a:ext cx="4343400" cy="1015663"/>
          </a:xfrm>
          <a:prstGeom prst="rect">
            <a:avLst/>
          </a:prstGeom>
          <a:noFill/>
        </p:spPr>
        <p:txBody>
          <a:bodyPr wrap="square" rtlCol="0">
            <a:spAutoFit/>
          </a:bodyPr>
          <a:lstStyle/>
          <a:p>
            <a:r>
              <a:rPr lang="en-US" sz="2000" dirty="0">
                <a:solidFill>
                  <a:schemeClr val="bg1"/>
                </a:solidFill>
              </a:rPr>
              <a:t>“O Lord, pour out thy Spirit upon thy servant, that he may do this work with holiness of heart.”</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Cutie Patootie Skinny" pitchFamily="2" charset="0"/>
              </a:rPr>
              <a:t>Baptizing </a:t>
            </a:r>
            <a:r>
              <a:rPr lang="en-US" sz="4800" dirty="0" err="1">
                <a:solidFill>
                  <a:schemeClr val="bg1"/>
                </a:solidFill>
                <a:latin typeface="Calibri" panose="020F0502020204030204" pitchFamily="34" charset="0"/>
                <a:ea typeface="Cutie Patootie Skinny" pitchFamily="2" charset="0"/>
              </a:rPr>
              <a:t>Helam</a:t>
            </a:r>
            <a:endParaRPr lang="en-US" sz="4800" dirty="0">
              <a:solidFill>
                <a:schemeClr val="bg1"/>
              </a:solidFill>
              <a:latin typeface="Calibri" panose="020F0502020204030204" pitchFamily="34" charset="0"/>
              <a:ea typeface="Cutie Patootie Skinny" pitchFamily="2" charset="0"/>
            </a:endParaRPr>
          </a:p>
        </p:txBody>
      </p:sp>
      <p:sp>
        <p:nvSpPr>
          <p:cNvPr id="161" name="TextBox 160"/>
          <p:cNvSpPr txBox="1"/>
          <p:nvPr/>
        </p:nvSpPr>
        <p:spPr>
          <a:xfrm>
            <a:off x="1905000" y="2743200"/>
            <a:ext cx="4038600" cy="3724096"/>
          </a:xfrm>
          <a:prstGeom prst="rect">
            <a:avLst/>
          </a:prstGeom>
          <a:noFill/>
        </p:spPr>
        <p:txBody>
          <a:bodyPr wrap="square" rtlCol="0">
            <a:spAutoFit/>
          </a:bodyPr>
          <a:lstStyle/>
          <a:p>
            <a:r>
              <a:rPr lang="en-US" sz="2000" dirty="0">
                <a:solidFill>
                  <a:schemeClr val="bg1"/>
                </a:solidFill>
              </a:rPr>
              <a:t>They were both buried in the water</a:t>
            </a:r>
          </a:p>
          <a:p>
            <a:r>
              <a:rPr lang="en-US" sz="2000" dirty="0">
                <a:solidFill>
                  <a:schemeClr val="bg1"/>
                </a:solidFill>
              </a:rPr>
              <a:t>Alma held the priesthood—one who was ordained after the holy order of God. Thus he would have been baptized previously…</a:t>
            </a:r>
          </a:p>
          <a:p>
            <a:endParaRPr lang="en-US" sz="2000" dirty="0">
              <a:solidFill>
                <a:schemeClr val="bg1"/>
              </a:solidFill>
            </a:endParaRPr>
          </a:p>
          <a:p>
            <a:r>
              <a:rPr lang="en-US" sz="2000" dirty="0">
                <a:solidFill>
                  <a:schemeClr val="bg1"/>
                </a:solidFill>
              </a:rPr>
              <a:t>“…therefore, when Alma baptized himself with </a:t>
            </a:r>
            <a:r>
              <a:rPr lang="en-US" sz="2000" dirty="0" err="1">
                <a:solidFill>
                  <a:schemeClr val="bg1"/>
                </a:solidFill>
              </a:rPr>
              <a:t>Helam</a:t>
            </a:r>
            <a:r>
              <a:rPr lang="en-US" sz="2000" dirty="0">
                <a:solidFill>
                  <a:schemeClr val="bg1"/>
                </a:solidFill>
              </a:rPr>
              <a:t> that was not a case of Alma baptizing himself, but merely as a token to the Lord of his humility and full repentance.”</a:t>
            </a:r>
          </a:p>
          <a:p>
            <a:r>
              <a:rPr lang="en-US" sz="1600" dirty="0">
                <a:solidFill>
                  <a:schemeClr val="bg1"/>
                </a:solidFill>
              </a:rPr>
              <a:t>Joseph Fielding Smith</a:t>
            </a:r>
          </a:p>
        </p:txBody>
      </p:sp>
      <p:sp>
        <p:nvSpPr>
          <p:cNvPr id="41" name="Double Wave 40"/>
          <p:cNvSpPr/>
          <p:nvPr/>
        </p:nvSpPr>
        <p:spPr>
          <a:xfrm flipH="1">
            <a:off x="6553201" y="4874111"/>
            <a:ext cx="3835729" cy="1016598"/>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p:cNvGrpSpPr/>
          <p:nvPr/>
        </p:nvGrpSpPr>
        <p:grpSpPr>
          <a:xfrm>
            <a:off x="7636772" y="3352800"/>
            <a:ext cx="1888229" cy="2781080"/>
            <a:chOff x="6112771" y="3352800"/>
            <a:chExt cx="1888229" cy="2781080"/>
          </a:xfrm>
        </p:grpSpPr>
        <p:grpSp>
          <p:nvGrpSpPr>
            <p:cNvPr id="200" name="Group 199"/>
            <p:cNvGrpSpPr/>
            <p:nvPr/>
          </p:nvGrpSpPr>
          <p:grpSpPr>
            <a:xfrm>
              <a:off x="6400800" y="3352800"/>
              <a:ext cx="1600200" cy="2781080"/>
              <a:chOff x="6400800" y="3352800"/>
              <a:chExt cx="1600200" cy="2781080"/>
            </a:xfrm>
          </p:grpSpPr>
          <p:sp>
            <p:nvSpPr>
              <p:cNvPr id="191" name="Trapezoid 190"/>
              <p:cNvSpPr/>
              <p:nvPr/>
            </p:nvSpPr>
            <p:spPr>
              <a:xfrm rot="3416801">
                <a:off x="6654755" y="4187496"/>
                <a:ext cx="571661" cy="73419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686128">
                <a:off x="6966501" y="3723897"/>
                <a:ext cx="203389" cy="643040"/>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444033">
                <a:off x="7368228" y="5529840"/>
                <a:ext cx="278481" cy="54153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8374">
                <a:off x="7055272" y="5646077"/>
                <a:ext cx="259429" cy="48780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6964259" y="4728325"/>
                <a:ext cx="775978" cy="1136303"/>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553200" y="3505200"/>
                <a:ext cx="193994" cy="358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804902" y="4967546"/>
                <a:ext cx="196098" cy="4127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486525">
                <a:off x="7469198" y="4104321"/>
                <a:ext cx="453930" cy="117095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6400800" y="3733800"/>
                <a:ext cx="483161" cy="1170958"/>
              </a:xfrm>
              <a:prstGeom prst="trapezoid">
                <a:avLst>
                  <a:gd name="adj" fmla="val 2529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6899594" y="4429298"/>
                <a:ext cx="905308" cy="1125700"/>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339147">
                <a:off x="7145218" y="4242921"/>
                <a:ext cx="549088" cy="66660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508981">
                <a:off x="7001568" y="4198407"/>
                <a:ext cx="510803" cy="710578"/>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74"/>
              <p:cNvGrpSpPr/>
              <p:nvPr/>
            </p:nvGrpSpPr>
            <p:grpSpPr>
              <a:xfrm rot="20913872" flipH="1">
                <a:off x="7522184" y="3558892"/>
                <a:ext cx="382155" cy="842339"/>
                <a:chOff x="6528137" y="1535176"/>
                <a:chExt cx="450325" cy="1073251"/>
              </a:xfrm>
            </p:grpSpPr>
            <p:sp>
              <p:nvSpPr>
                <p:cNvPr id="160" name="Moon 15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73"/>
              <p:cNvGrpSpPr/>
              <p:nvPr/>
            </p:nvGrpSpPr>
            <p:grpSpPr>
              <a:xfrm rot="686128">
                <a:off x="6899594" y="3472411"/>
                <a:ext cx="446484" cy="870030"/>
                <a:chOff x="6477000" y="1545521"/>
                <a:chExt cx="526130" cy="1108534"/>
              </a:xfrm>
            </p:grpSpPr>
            <p:sp>
              <p:nvSpPr>
                <p:cNvPr id="155" name="Moon 154"/>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4"/>
              <p:cNvSpPr/>
              <p:nvPr/>
            </p:nvSpPr>
            <p:spPr>
              <a:xfrm rot="19066372">
                <a:off x="7403428" y="3352800"/>
                <a:ext cx="377661" cy="51764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3077158">
                <a:off x="7073599" y="3252066"/>
                <a:ext cx="337710" cy="59835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10800000">
                <a:off x="7158254" y="4130271"/>
                <a:ext cx="387989" cy="3588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3"/>
              <p:cNvSpPr/>
              <p:nvPr/>
            </p:nvSpPr>
            <p:spPr>
              <a:xfrm>
                <a:off x="7093589" y="3388430"/>
                <a:ext cx="581983" cy="9212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80"/>
              <p:cNvGrpSpPr/>
              <p:nvPr/>
            </p:nvGrpSpPr>
            <p:grpSpPr>
              <a:xfrm rot="16200000" flipH="1">
                <a:off x="7297942" y="3148448"/>
                <a:ext cx="367272" cy="775978"/>
                <a:chOff x="6477000" y="1545521"/>
                <a:chExt cx="526130" cy="1108534"/>
              </a:xfrm>
            </p:grpSpPr>
            <p:sp>
              <p:nvSpPr>
                <p:cNvPr id="150" name="Moon 149"/>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Moon 127"/>
              <p:cNvSpPr/>
              <p:nvPr/>
            </p:nvSpPr>
            <p:spPr>
              <a:xfrm rot="16364658" flipH="1">
                <a:off x="7253554" y="3267128"/>
                <a:ext cx="210689" cy="649787"/>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158254" y="3412606"/>
                <a:ext cx="517319" cy="239222"/>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7028924" y="4728325"/>
                <a:ext cx="646648" cy="239222"/>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48"/>
              <p:cNvGrpSpPr/>
              <p:nvPr/>
            </p:nvGrpSpPr>
            <p:grpSpPr>
              <a:xfrm>
                <a:off x="7093589" y="4788130"/>
                <a:ext cx="517319" cy="128811"/>
                <a:chOff x="553453" y="4798401"/>
                <a:chExt cx="1858183" cy="519282"/>
              </a:xfrm>
            </p:grpSpPr>
            <p:sp>
              <p:nvSpPr>
                <p:cNvPr id="145" name="Frame 144"/>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Frame 145"/>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Frame 146"/>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Frame 147"/>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Frame 148"/>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2" name="Rounded Rectangle 131"/>
              <p:cNvSpPr/>
              <p:nvPr/>
            </p:nvSpPr>
            <p:spPr>
              <a:xfrm>
                <a:off x="6930887" y="3627442"/>
                <a:ext cx="957470" cy="16896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60"/>
              <p:cNvGrpSpPr/>
              <p:nvPr/>
            </p:nvGrpSpPr>
            <p:grpSpPr>
              <a:xfrm>
                <a:off x="6987209" y="3514798"/>
                <a:ext cx="755265" cy="227592"/>
                <a:chOff x="1187970" y="2667000"/>
                <a:chExt cx="2889355" cy="870678"/>
              </a:xfrm>
            </p:grpSpPr>
            <p:grpSp>
              <p:nvGrpSpPr>
                <p:cNvPr id="134" name="Group 25"/>
                <p:cNvGrpSpPr/>
                <p:nvPr/>
              </p:nvGrpSpPr>
              <p:grpSpPr>
                <a:xfrm>
                  <a:off x="1187970" y="2667000"/>
                  <a:ext cx="838200" cy="838200"/>
                  <a:chOff x="1219200" y="2971800"/>
                  <a:chExt cx="838200" cy="838200"/>
                </a:xfrm>
              </p:grpSpPr>
              <p:sp>
                <p:nvSpPr>
                  <p:cNvPr id="143" name="Frame 14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Quad Arrow 14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6"/>
                <p:cNvGrpSpPr/>
                <p:nvPr/>
              </p:nvGrpSpPr>
              <p:grpSpPr>
                <a:xfrm>
                  <a:off x="2214797" y="2683239"/>
                  <a:ext cx="838200" cy="838200"/>
                  <a:chOff x="1219200" y="2971800"/>
                  <a:chExt cx="838200" cy="838200"/>
                </a:xfrm>
              </p:grpSpPr>
              <p:sp>
                <p:nvSpPr>
                  <p:cNvPr id="141" name="Frame 14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Quad Arrow 14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9"/>
                <p:cNvGrpSpPr/>
                <p:nvPr/>
              </p:nvGrpSpPr>
              <p:grpSpPr>
                <a:xfrm>
                  <a:off x="3239125" y="2699478"/>
                  <a:ext cx="838200" cy="838200"/>
                  <a:chOff x="1219200" y="2971800"/>
                  <a:chExt cx="838200" cy="838200"/>
                </a:xfrm>
              </p:grpSpPr>
              <p:sp>
                <p:nvSpPr>
                  <p:cNvPr id="139" name="Frame 13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Quad Arrow 13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Diamond 136"/>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Oval 195"/>
              <p:cNvSpPr/>
              <p:nvPr/>
            </p:nvSpPr>
            <p:spPr>
              <a:xfrm>
                <a:off x="6705600" y="4419600"/>
                <a:ext cx="152400" cy="457200"/>
              </a:xfrm>
              <a:prstGeom prst="ellipse">
                <a:avLst/>
              </a:prstGeom>
              <a:solidFill>
                <a:srgbClr val="BD8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56"/>
            <p:cNvGrpSpPr/>
            <p:nvPr/>
          </p:nvGrpSpPr>
          <p:grpSpPr>
            <a:xfrm rot="20240701">
              <a:off x="6112771" y="3851330"/>
              <a:ext cx="1066800" cy="2279073"/>
              <a:chOff x="1219200" y="2666999"/>
              <a:chExt cx="1676400" cy="3581401"/>
            </a:xfrm>
          </p:grpSpPr>
          <p:sp>
            <p:nvSpPr>
              <p:cNvPr id="52" name="Rounded Rectangle 51"/>
              <p:cNvSpPr/>
              <p:nvPr/>
            </p:nvSpPr>
            <p:spPr>
              <a:xfrm rot="20345433" flipH="1">
                <a:off x="2323155" y="2887187"/>
                <a:ext cx="482352" cy="1444520"/>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254567">
                <a:off x="1399883" y="2888553"/>
                <a:ext cx="482352" cy="1403028"/>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6128217">
                <a:off x="2137630" y="5893507"/>
                <a:ext cx="326587" cy="38320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4472555">
                <a:off x="1781624" y="5883179"/>
                <a:ext cx="299185" cy="402757"/>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901859">
                <a:off x="1303536" y="4554825"/>
                <a:ext cx="273817" cy="4424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226769">
                <a:off x="2610939" y="4571507"/>
                <a:ext cx="284661" cy="4212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1508948" y="3880232"/>
                <a:ext cx="1233532" cy="216547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442139">
                <a:off x="1462718" y="3761471"/>
                <a:ext cx="396308" cy="11346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249249">
                <a:off x="2403180" y="3752119"/>
                <a:ext cx="344023" cy="11346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5400000">
                <a:off x="1874524" y="2356212"/>
                <a:ext cx="412037" cy="1033611"/>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32645" y="2914221"/>
                <a:ext cx="901427" cy="121122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563737" y="2914221"/>
                <a:ext cx="1043756" cy="210648"/>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98171" y="4740442"/>
                <a:ext cx="878114" cy="18849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41"/>
              <p:cNvGrpSpPr/>
              <p:nvPr/>
            </p:nvGrpSpPr>
            <p:grpSpPr>
              <a:xfrm>
                <a:off x="1543665" y="5459278"/>
                <a:ext cx="1135626" cy="303508"/>
                <a:chOff x="4800600" y="1267918"/>
                <a:chExt cx="5502838" cy="1399082"/>
              </a:xfrm>
            </p:grpSpPr>
            <p:grpSp>
              <p:nvGrpSpPr>
                <p:cNvPr id="90" name="Group 250"/>
                <p:cNvGrpSpPr/>
                <p:nvPr/>
              </p:nvGrpSpPr>
              <p:grpSpPr>
                <a:xfrm>
                  <a:off x="4800600" y="1295400"/>
                  <a:ext cx="2362200" cy="1371600"/>
                  <a:chOff x="4800600" y="1295400"/>
                  <a:chExt cx="2362200" cy="1371600"/>
                </a:xfrm>
              </p:grpSpPr>
              <p:sp>
                <p:nvSpPr>
                  <p:cNvPr id="103" name="Trapezoid 10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qual 10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51"/>
                <p:cNvGrpSpPr/>
                <p:nvPr/>
              </p:nvGrpSpPr>
              <p:grpSpPr>
                <a:xfrm>
                  <a:off x="6877987" y="1267918"/>
                  <a:ext cx="2362200" cy="1371600"/>
                  <a:chOff x="4800600" y="1295400"/>
                  <a:chExt cx="2362200" cy="1371600"/>
                </a:xfrm>
              </p:grpSpPr>
              <p:sp>
                <p:nvSpPr>
                  <p:cNvPr id="97" name="Trapezoid 9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qual 10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Oval 10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258"/>
                <p:cNvGrpSpPr/>
                <p:nvPr/>
              </p:nvGrpSpPr>
              <p:grpSpPr>
                <a:xfrm>
                  <a:off x="8979108" y="1270416"/>
                  <a:ext cx="1324330" cy="1295400"/>
                  <a:chOff x="4800600" y="1295400"/>
                  <a:chExt cx="1324330" cy="1295400"/>
                </a:xfrm>
              </p:grpSpPr>
              <p:sp>
                <p:nvSpPr>
                  <p:cNvPr id="93" name="Trapezoid 9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qual 9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161"/>
              <p:cNvGrpSpPr/>
              <p:nvPr/>
            </p:nvGrpSpPr>
            <p:grpSpPr>
              <a:xfrm>
                <a:off x="1543665" y="2970508"/>
                <a:ext cx="973394" cy="121403"/>
                <a:chOff x="4800600" y="1267918"/>
                <a:chExt cx="5502838" cy="1399082"/>
              </a:xfrm>
            </p:grpSpPr>
            <p:grpSp>
              <p:nvGrpSpPr>
                <p:cNvPr id="70" name="Group 250"/>
                <p:cNvGrpSpPr/>
                <p:nvPr/>
              </p:nvGrpSpPr>
              <p:grpSpPr>
                <a:xfrm>
                  <a:off x="4800600" y="1295400"/>
                  <a:ext cx="2362200" cy="1371600"/>
                  <a:chOff x="4800600" y="1295400"/>
                  <a:chExt cx="2362200" cy="1371600"/>
                </a:xfrm>
              </p:grpSpPr>
              <p:sp>
                <p:nvSpPr>
                  <p:cNvPr id="84" name="Trapezoid 8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qual 8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51"/>
                <p:cNvGrpSpPr/>
                <p:nvPr/>
              </p:nvGrpSpPr>
              <p:grpSpPr>
                <a:xfrm>
                  <a:off x="6877987" y="1267918"/>
                  <a:ext cx="2362200" cy="1371600"/>
                  <a:chOff x="4800600" y="1295400"/>
                  <a:chExt cx="2362200" cy="1371600"/>
                </a:xfrm>
              </p:grpSpPr>
              <p:sp>
                <p:nvSpPr>
                  <p:cNvPr id="78" name="Trapezoid 7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qual 8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58"/>
                <p:cNvGrpSpPr/>
                <p:nvPr/>
              </p:nvGrpSpPr>
              <p:grpSpPr>
                <a:xfrm>
                  <a:off x="8979108" y="1270416"/>
                  <a:ext cx="1324330" cy="1295400"/>
                  <a:chOff x="4800600" y="1295400"/>
                  <a:chExt cx="1324330" cy="1295400"/>
                </a:xfrm>
              </p:grpSpPr>
              <p:sp>
                <p:nvSpPr>
                  <p:cNvPr id="73" name="Trapezoid 7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qual 7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Oval 7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Cloud 67"/>
              <p:cNvSpPr/>
              <p:nvPr/>
            </p:nvSpPr>
            <p:spPr>
              <a:xfrm>
                <a:off x="1752600" y="3733800"/>
                <a:ext cx="609600" cy="609600"/>
              </a:xfrm>
              <a:prstGeom prst="cloud">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3718" y="3793644"/>
                <a:ext cx="283598" cy="306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Double Wave 41"/>
          <p:cNvSpPr/>
          <p:nvPr/>
        </p:nvSpPr>
        <p:spPr>
          <a:xfrm flipH="1">
            <a:off x="6553200" y="5261386"/>
            <a:ext cx="3837709" cy="1016598"/>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flipH="1">
            <a:off x="6553200" y="5791200"/>
            <a:ext cx="3856182" cy="1282850"/>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p:cNvSpPr txBox="1"/>
          <p:nvPr/>
        </p:nvSpPr>
        <p:spPr>
          <a:xfrm>
            <a:off x="6553200" y="5486401"/>
            <a:ext cx="3810000" cy="954107"/>
          </a:xfrm>
          <a:prstGeom prst="rect">
            <a:avLst/>
          </a:prstGeom>
          <a:noFill/>
        </p:spPr>
        <p:txBody>
          <a:bodyPr wrap="square" rtlCol="0">
            <a:spAutoFit/>
          </a:bodyPr>
          <a:lstStyle/>
          <a:p>
            <a:pPr algn="ctr"/>
            <a:r>
              <a:rPr lang="en-US" sz="2800" dirty="0">
                <a:solidFill>
                  <a:srgbClr val="FFFF00"/>
                </a:solidFill>
              </a:rPr>
              <a:t>Alma and </a:t>
            </a:r>
            <a:r>
              <a:rPr lang="en-US" sz="2800" dirty="0" err="1">
                <a:solidFill>
                  <a:srgbClr val="FFFF00"/>
                </a:solidFill>
              </a:rPr>
              <a:t>Helam</a:t>
            </a:r>
            <a:r>
              <a:rPr lang="en-US" sz="2800" dirty="0">
                <a:solidFill>
                  <a:srgbClr val="FFFF00"/>
                </a:solidFill>
              </a:rPr>
              <a:t> were filled with the Holy Spirit</a:t>
            </a:r>
          </a:p>
        </p:txBody>
      </p:sp>
    </p:spTree>
    <p:extLst>
      <p:ext uri="{BB962C8B-B14F-4D97-AF65-F5344CB8AC3E}">
        <p14:creationId xmlns:p14="http://schemas.microsoft.com/office/powerpoint/2010/main" val="303884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
                                            <p:txEl>
                                              <p:pRg st="1" end="1"/>
                                            </p:txEl>
                                          </p:spTgt>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6.38889E-6 -6.03747E-6 C 0.01007 0.03793 0.00244 0.00763 6.38889E-6 0.11288 C -0.00104 0.15567 -0.00347 0.19962 -0.00607 0.24219 C -0.00434 0.325 -0.00555 0.2903 -0.00399 0.22067 C -0.00364 0.20332 -0.00329 0.18482 6.38889E-6 0.16816 C 0.00139 0.06129 0.00105 0.11427 0.00105 0.00925 " pathEditMode="relative" ptsTypes="fffffA">
                                      <p:cBhvr>
                                        <p:cTn id="18" dur="2000" fill="hold"/>
                                        <p:tgtEl>
                                          <p:spTgt spid="20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1">
                                            <p:txEl>
                                              <p:pRg st="4" end="4"/>
                                            </p:txEl>
                                          </p:spTgt>
                                        </p:tgtEl>
                                        <p:attrNameLst>
                                          <p:attrName>style.visibility</p:attrName>
                                        </p:attrNameLst>
                                      </p:cBhvr>
                                      <p:to>
                                        <p:strVal val="visible"/>
                                      </p:to>
                                    </p:set>
                                  </p:childTnLst>
                                </p:cTn>
                              </p:par>
                              <p:par>
                                <p:cTn id="25" presetID="2" presetClass="entr" presetSubtype="4" fill="hold" grpId="0" nodeType="withEffect">
                                  <p:stCondLst>
                                    <p:cond delay="0"/>
                                  </p:stCondLst>
                                  <p:childTnLst>
                                    <p:set>
                                      <p:cBhvr>
                                        <p:cTn id="26" dur="1" fill="hold">
                                          <p:stCondLst>
                                            <p:cond delay="0"/>
                                          </p:stCondLst>
                                        </p:cTn>
                                        <p:tgtEl>
                                          <p:spTgt spid="202"/>
                                        </p:tgtEl>
                                        <p:attrNameLst>
                                          <p:attrName>style.visibility</p:attrName>
                                        </p:attrNameLst>
                                      </p:cBhvr>
                                      <p:to>
                                        <p:strVal val="visible"/>
                                      </p:to>
                                    </p:set>
                                    <p:anim calcmode="lin" valueType="num">
                                      <p:cBhvr additive="base">
                                        <p:cTn id="27" dur="2000" fill="hold"/>
                                        <p:tgtEl>
                                          <p:spTgt spid="202"/>
                                        </p:tgtEl>
                                        <p:attrNameLst>
                                          <p:attrName>ppt_x</p:attrName>
                                        </p:attrNameLst>
                                      </p:cBhvr>
                                      <p:tavLst>
                                        <p:tav tm="0">
                                          <p:val>
                                            <p:strVal val="#ppt_x"/>
                                          </p:val>
                                        </p:tav>
                                        <p:tav tm="100000">
                                          <p:val>
                                            <p:strVal val="#ppt_x"/>
                                          </p:val>
                                        </p:tav>
                                      </p:tavLst>
                                    </p:anim>
                                    <p:anim calcmode="lin" valueType="num">
                                      <p:cBhvr additive="base">
                                        <p:cTn id="28" dur="20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4" grpId="0"/>
      <p:bldP spid="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3184C9-7991-49CE-B97A-902B1062A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252984" y="6550223"/>
            <a:ext cx="9144000" cy="307777"/>
          </a:xfrm>
          <a:prstGeom prst="rect">
            <a:avLst/>
          </a:prstGeom>
          <a:noFill/>
        </p:spPr>
        <p:txBody>
          <a:bodyPr wrap="square" rtlCol="0">
            <a:spAutoFit/>
          </a:bodyPr>
          <a:lstStyle/>
          <a:p>
            <a:r>
              <a:rPr lang="en-US" sz="1400" dirty="0">
                <a:solidFill>
                  <a:schemeClr val="bg1"/>
                </a:solidFill>
              </a:rPr>
              <a:t>Mosiah 18:15-16</a:t>
            </a:r>
          </a:p>
        </p:txBody>
      </p:sp>
      <p:sp>
        <p:nvSpPr>
          <p:cNvPr id="61" name="TextBox 60"/>
          <p:cNvSpPr txBox="1"/>
          <p:nvPr/>
        </p:nvSpPr>
        <p:spPr>
          <a:xfrm>
            <a:off x="2887718" y="1100958"/>
            <a:ext cx="6705600" cy="646331"/>
          </a:xfrm>
          <a:prstGeom prst="rect">
            <a:avLst/>
          </a:prstGeom>
          <a:noFill/>
        </p:spPr>
        <p:txBody>
          <a:bodyPr wrap="square" rtlCol="0">
            <a:spAutoFit/>
          </a:bodyPr>
          <a:lstStyle/>
          <a:p>
            <a:r>
              <a:rPr lang="en-US" sz="3600" b="1" dirty="0">
                <a:solidFill>
                  <a:srgbClr val="FF0000"/>
                </a:solidFill>
                <a:effectLst>
                  <a:glow rad="101600">
                    <a:schemeClr val="accent5">
                      <a:satMod val="175000"/>
                      <a:alpha val="40000"/>
                    </a:schemeClr>
                  </a:glow>
                </a:effectLst>
              </a:rPr>
              <a:t>Alma baptizes about 204 souls</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Cutie Patootie Skinny" pitchFamily="2" charset="0"/>
              </a:rPr>
              <a:t>Baptizing Every One</a:t>
            </a:r>
          </a:p>
        </p:txBody>
      </p:sp>
      <p:sp>
        <p:nvSpPr>
          <p:cNvPr id="41" name="TextBox 40"/>
          <p:cNvSpPr txBox="1"/>
          <p:nvPr/>
        </p:nvSpPr>
        <p:spPr>
          <a:xfrm>
            <a:off x="1828800" y="5181601"/>
            <a:ext cx="5334000" cy="1015663"/>
          </a:xfrm>
          <a:prstGeom prst="rect">
            <a:avLst/>
          </a:prstGeom>
          <a:noFill/>
        </p:spPr>
        <p:txBody>
          <a:bodyPr wrap="square" rtlCol="0">
            <a:spAutoFit/>
          </a:bodyPr>
          <a:lstStyle/>
          <a:p>
            <a:r>
              <a:rPr lang="en-US" sz="2000" dirty="0">
                <a:solidFill>
                  <a:schemeClr val="bg1"/>
                </a:solidFill>
              </a:rPr>
              <a:t>And they were filled with the grace of God—filled with his blessings and his love, more specifically his Spirit.</a:t>
            </a:r>
          </a:p>
        </p:txBody>
      </p:sp>
      <p:pic>
        <p:nvPicPr>
          <p:cNvPr id="6" name="Picture 5">
            <a:extLst>
              <a:ext uri="{FF2B5EF4-FFF2-40B4-BE49-F238E27FC236}">
                <a16:creationId xmlns:a16="http://schemas.microsoft.com/office/drawing/2014/main" id="{CCFD2E33-96CC-47D1-B3DA-4DE5FBF70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441" y="1946719"/>
            <a:ext cx="3895725" cy="3019425"/>
          </a:xfrm>
          <a:prstGeom prst="rect">
            <a:avLst/>
          </a:prstGeom>
        </p:spPr>
      </p:pic>
    </p:spTree>
    <p:extLst>
      <p:ext uri="{BB962C8B-B14F-4D97-AF65-F5344CB8AC3E}">
        <p14:creationId xmlns:p14="http://schemas.microsoft.com/office/powerpoint/2010/main" val="42731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F5E36B-8A05-46B1-8C42-3F77D914F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7391"/>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18:17-18</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Cutie Patootie Skinny" pitchFamily="2" charset="0"/>
              </a:rPr>
              <a:t>Establishing The Church of God</a:t>
            </a:r>
          </a:p>
        </p:txBody>
      </p:sp>
      <p:sp>
        <p:nvSpPr>
          <p:cNvPr id="41" name="TextBox 40"/>
          <p:cNvSpPr txBox="1"/>
          <p:nvPr/>
        </p:nvSpPr>
        <p:spPr>
          <a:xfrm>
            <a:off x="1828800" y="1295400"/>
            <a:ext cx="5334000" cy="707886"/>
          </a:xfrm>
          <a:prstGeom prst="rect">
            <a:avLst/>
          </a:prstGeom>
          <a:noFill/>
        </p:spPr>
        <p:txBody>
          <a:bodyPr wrap="square" rtlCol="0">
            <a:spAutoFit/>
          </a:bodyPr>
          <a:lstStyle/>
          <a:p>
            <a:r>
              <a:rPr lang="en-US" sz="2000" dirty="0">
                <a:solidFill>
                  <a:schemeClr val="bg1"/>
                </a:solidFill>
              </a:rPr>
              <a:t>They were called the Church of God or the Church of Christ from that time forward</a:t>
            </a:r>
          </a:p>
        </p:txBody>
      </p:sp>
      <p:sp>
        <p:nvSpPr>
          <p:cNvPr id="8" name="TextBox 7"/>
          <p:cNvSpPr txBox="1"/>
          <p:nvPr/>
        </p:nvSpPr>
        <p:spPr>
          <a:xfrm>
            <a:off x="5029200" y="2362200"/>
            <a:ext cx="5334000" cy="707886"/>
          </a:xfrm>
          <a:prstGeom prst="rect">
            <a:avLst/>
          </a:prstGeom>
          <a:noFill/>
        </p:spPr>
        <p:txBody>
          <a:bodyPr wrap="square" rtlCol="0">
            <a:spAutoFit/>
          </a:bodyPr>
          <a:lstStyle/>
          <a:p>
            <a:r>
              <a:rPr lang="en-US" sz="2000" dirty="0">
                <a:solidFill>
                  <a:schemeClr val="bg1"/>
                </a:solidFill>
              </a:rPr>
              <a:t>Those who were baptized from that time forward was added to His church</a:t>
            </a:r>
          </a:p>
        </p:txBody>
      </p:sp>
      <p:sp>
        <p:nvSpPr>
          <p:cNvPr id="9" name="TextBox 8"/>
          <p:cNvSpPr txBox="1"/>
          <p:nvPr/>
        </p:nvSpPr>
        <p:spPr>
          <a:xfrm>
            <a:off x="927537" y="3150475"/>
            <a:ext cx="5334000" cy="707886"/>
          </a:xfrm>
          <a:prstGeom prst="rect">
            <a:avLst/>
          </a:prstGeom>
          <a:noFill/>
        </p:spPr>
        <p:txBody>
          <a:bodyPr wrap="square" rtlCol="0">
            <a:spAutoFit/>
          </a:bodyPr>
          <a:lstStyle/>
          <a:p>
            <a:r>
              <a:rPr lang="en-US" sz="2000" dirty="0">
                <a:solidFill>
                  <a:schemeClr val="bg1"/>
                </a:solidFill>
              </a:rPr>
              <a:t>Alma ordained priests—50 and taught them things concerning the kingdom of God</a:t>
            </a:r>
          </a:p>
        </p:txBody>
      </p:sp>
      <p:pic>
        <p:nvPicPr>
          <p:cNvPr id="6" name="Picture 5">
            <a:extLst>
              <a:ext uri="{FF2B5EF4-FFF2-40B4-BE49-F238E27FC236}">
                <a16:creationId xmlns:a16="http://schemas.microsoft.com/office/drawing/2014/main" id="{00D4C713-5E67-4C2B-B7F8-5A48290BF1E7}"/>
              </a:ext>
            </a:extLst>
          </p:cNvPr>
          <p:cNvPicPr>
            <a:picLocks noChangeAspect="1"/>
          </p:cNvPicPr>
          <p:nvPr/>
        </p:nvPicPr>
        <p:blipFill rotWithShape="1">
          <a:blip r:embed="rId3">
            <a:extLst>
              <a:ext uri="{28A0092B-C50C-407E-A947-70E740481C1C}">
                <a14:useLocalDpi xmlns:a14="http://schemas.microsoft.com/office/drawing/2010/main" val="0"/>
              </a:ext>
            </a:extLst>
          </a:blip>
          <a:srcRect l="21673" r="51353"/>
          <a:stretch/>
        </p:blipFill>
        <p:spPr>
          <a:xfrm>
            <a:off x="2364828" y="3991572"/>
            <a:ext cx="1460938" cy="2828492"/>
          </a:xfrm>
          <a:prstGeom prst="rect">
            <a:avLst/>
          </a:prstGeom>
        </p:spPr>
      </p:pic>
      <p:pic>
        <p:nvPicPr>
          <p:cNvPr id="11" name="Picture 10">
            <a:extLst>
              <a:ext uri="{FF2B5EF4-FFF2-40B4-BE49-F238E27FC236}">
                <a16:creationId xmlns:a16="http://schemas.microsoft.com/office/drawing/2014/main" id="{3B5BFDDB-5B74-4386-8D01-ABE0FDFE6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636" y="2865196"/>
            <a:ext cx="2824467" cy="3255570"/>
          </a:xfrm>
          <a:prstGeom prst="rect">
            <a:avLst/>
          </a:prstGeom>
        </p:spPr>
      </p:pic>
    </p:spTree>
    <p:extLst>
      <p:ext uri="{BB962C8B-B14F-4D97-AF65-F5344CB8AC3E}">
        <p14:creationId xmlns:p14="http://schemas.microsoft.com/office/powerpoint/2010/main" val="14355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2122</Words>
  <Application>Microsoft Office PowerPoint</Application>
  <PresentationFormat>Widescreen</PresentationFormat>
  <Paragraphs>213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Child's Play</vt:lpstr>
      <vt:lpstr>Calibri Light</vt:lpstr>
      <vt:lpstr>Lucida Sans</vt:lpstr>
      <vt:lpstr>Arial</vt:lpstr>
      <vt:lpstr>Palatino</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2017-08-03T16:13:01Z</dcterms:created>
  <dcterms:modified xsi:type="dcterms:W3CDTF">2020-06-18T16:08:41Z</dcterms:modified>
</cp:coreProperties>
</file>